
<file path=[Content_Types].xml><?xml version="1.0" encoding="utf-8"?>
<Types xmlns="http://schemas.openxmlformats.org/package/2006/content-types">
  <Default Extension="jpeg" ContentType="image/jpeg"/>
  <Default Extension="JPG" ContentType="image/.jpg"/>
  <Default Extension="tiff" ContentType="image/tiff"/>
  <Default Extension="wdp" ContentType="image/vnd.ms-photo"/>
  <Default Extension="png" ContentType="image/png"/>
  <Default Extension="gif" ContentType="image/gif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ommentAuthors.xml" ContentType="application/vnd.openxmlformats-officedocument.presentationml.commentAuthors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autoCompressPictures="0">
  <p:sldMasterIdLst>
    <p:sldMasterId id="2147483648" r:id="rId1"/>
  </p:sldMasterIdLst>
  <p:notesMasterIdLst>
    <p:notesMasterId r:id="rId4"/>
  </p:notesMasterIdLst>
  <p:handoutMasterIdLst>
    <p:handoutMasterId r:id="rId53"/>
  </p:handoutMasterIdLst>
  <p:sldIdLst>
    <p:sldId id="3357" r:id="rId3"/>
    <p:sldId id="3247" r:id="rId5"/>
    <p:sldId id="3358" r:id="rId6"/>
    <p:sldId id="3256" r:id="rId7"/>
    <p:sldId id="3383" r:id="rId8"/>
    <p:sldId id="3384" r:id="rId9"/>
    <p:sldId id="3361" r:id="rId10"/>
    <p:sldId id="3262" r:id="rId11"/>
    <p:sldId id="3366" r:id="rId12"/>
    <p:sldId id="3362" r:id="rId13"/>
    <p:sldId id="3363" r:id="rId14"/>
    <p:sldId id="3364" r:id="rId15"/>
    <p:sldId id="3297" r:id="rId16"/>
    <p:sldId id="3368" r:id="rId17"/>
    <p:sldId id="3369" r:id="rId18"/>
    <p:sldId id="3370" r:id="rId19"/>
    <p:sldId id="3294" r:id="rId20"/>
    <p:sldId id="3372" r:id="rId21"/>
    <p:sldId id="3371" r:id="rId22"/>
    <p:sldId id="3302" r:id="rId23"/>
    <p:sldId id="3301" r:id="rId24"/>
    <p:sldId id="3336" r:id="rId25"/>
    <p:sldId id="3316" r:id="rId26"/>
    <p:sldId id="3321" r:id="rId27"/>
    <p:sldId id="3322" r:id="rId28"/>
    <p:sldId id="3320" r:id="rId29"/>
    <p:sldId id="3352" r:id="rId30"/>
    <p:sldId id="3373" r:id="rId31"/>
    <p:sldId id="3374" r:id="rId32"/>
    <p:sldId id="3375" r:id="rId33"/>
    <p:sldId id="3305" r:id="rId34"/>
    <p:sldId id="3313" r:id="rId35"/>
    <p:sldId id="3376" r:id="rId36"/>
    <p:sldId id="3377" r:id="rId37"/>
    <p:sldId id="3382" r:id="rId38"/>
    <p:sldId id="3326" r:id="rId39"/>
    <p:sldId id="3344" r:id="rId40"/>
    <p:sldId id="3347" r:id="rId41"/>
    <p:sldId id="3379" r:id="rId42"/>
    <p:sldId id="3385" r:id="rId43"/>
    <p:sldId id="3339" r:id="rId44"/>
    <p:sldId id="3380" r:id="rId45"/>
    <p:sldId id="3386" r:id="rId46"/>
    <p:sldId id="3387" r:id="rId47"/>
    <p:sldId id="3340" r:id="rId48"/>
    <p:sldId id="3346" r:id="rId49"/>
    <p:sldId id="3353" r:id="rId50"/>
    <p:sldId id="3351" r:id="rId51"/>
    <p:sldId id="3381" r:id="rId52"/>
  </p:sldIdLst>
  <p:sldSz cx="12192000" cy="6858000"/>
  <p:notesSz cx="6858000" cy="9144000"/>
  <p:defaultTextStyle>
    <a:defPPr>
      <a:defRPr lang="en-US"/>
    </a:defPPr>
    <a:lvl1pPr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1pPr>
    <a:lvl2pPr marL="4572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2pPr>
    <a:lvl3pPr marL="9144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3pPr>
    <a:lvl4pPr marL="13716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4pPr>
    <a:lvl5pPr marL="18288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jiang pauline" initials="jp" lastIdx="11" clrIdx="0"/>
  <p:cmAuthor id="2" name="刘 新婷" initials="刘" lastIdx="17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C000"/>
    <a:srgbClr val="F7B51B"/>
    <a:srgbClr val="2B5B7F"/>
    <a:srgbClr val="2C6FA2"/>
    <a:srgbClr val="6D96AE"/>
    <a:srgbClr val="BFBFBF"/>
    <a:srgbClr val="234494"/>
    <a:srgbClr val="FCE6B1"/>
    <a:srgbClr val="EB010C"/>
    <a:srgbClr val="E72E2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423" autoAdjust="0"/>
    <p:restoredTop sz="94239" autoAdjust="0"/>
  </p:normalViewPr>
  <p:slideViewPr>
    <p:cSldViewPr>
      <p:cViewPr varScale="1">
        <p:scale>
          <a:sx n="84" d="100"/>
          <a:sy n="84" d="100"/>
        </p:scale>
        <p:origin x="-708" y="-84"/>
      </p:cViewPr>
      <p:guideLst>
        <p:guide orient="horz" pos="702"/>
        <p:guide orient="horz" pos="3894"/>
        <p:guide pos="416"/>
        <p:guide pos="7231"/>
      </p:guideLst>
    </p:cSldViewPr>
  </p:slideViewPr>
  <p:outlineViewPr>
    <p:cViewPr>
      <p:scale>
        <a:sx n="33" d="100"/>
        <a:sy n="33" d="100"/>
      </p:scale>
      <p:origin x="0" y="-5964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-284"/>
    </p:cViewPr>
  </p:sorterViewPr>
  <p:notesViewPr>
    <p:cSldViewPr>
      <p:cViewPr varScale="1">
        <p:scale>
          <a:sx n="55" d="100"/>
          <a:sy n="55" d="100"/>
        </p:scale>
        <p:origin x="2880" y="78"/>
      </p:cViewPr>
      <p:guideLst/>
    </p:cSldViewPr>
  </p:notesViewPr>
  <p:gridSpacing cx="76198" cy="7619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7" Type="http://schemas.openxmlformats.org/officeDocument/2006/relationships/commentAuthors" Target="commentAuthors.xml"/><Relationship Id="rId56" Type="http://schemas.openxmlformats.org/officeDocument/2006/relationships/tableStyles" Target="tableStyles.xml"/><Relationship Id="rId55" Type="http://schemas.openxmlformats.org/officeDocument/2006/relationships/viewProps" Target="viewProps.xml"/><Relationship Id="rId54" Type="http://schemas.openxmlformats.org/officeDocument/2006/relationships/presProps" Target="presProps.xml"/><Relationship Id="rId53" Type="http://schemas.openxmlformats.org/officeDocument/2006/relationships/handoutMaster" Target="handoutMasters/handoutMaster1.xml"/><Relationship Id="rId52" Type="http://schemas.openxmlformats.org/officeDocument/2006/relationships/slide" Target="slides/slide49.xml"/><Relationship Id="rId51" Type="http://schemas.openxmlformats.org/officeDocument/2006/relationships/slide" Target="slides/slide48.xml"/><Relationship Id="rId50" Type="http://schemas.openxmlformats.org/officeDocument/2006/relationships/slide" Target="slides/slide47.xml"/><Relationship Id="rId5" Type="http://schemas.openxmlformats.org/officeDocument/2006/relationships/slide" Target="slides/slide2.xml"/><Relationship Id="rId49" Type="http://schemas.openxmlformats.org/officeDocument/2006/relationships/slide" Target="slides/slide46.xml"/><Relationship Id="rId48" Type="http://schemas.openxmlformats.org/officeDocument/2006/relationships/slide" Target="slides/slide45.xml"/><Relationship Id="rId47" Type="http://schemas.openxmlformats.org/officeDocument/2006/relationships/slide" Target="slides/slide44.xml"/><Relationship Id="rId46" Type="http://schemas.openxmlformats.org/officeDocument/2006/relationships/slide" Target="slides/slide43.xml"/><Relationship Id="rId45" Type="http://schemas.openxmlformats.org/officeDocument/2006/relationships/slide" Target="slides/slide42.xml"/><Relationship Id="rId44" Type="http://schemas.openxmlformats.org/officeDocument/2006/relationships/slide" Target="slides/slide41.xml"/><Relationship Id="rId43" Type="http://schemas.openxmlformats.org/officeDocument/2006/relationships/slide" Target="slides/slide40.xml"/><Relationship Id="rId42" Type="http://schemas.openxmlformats.org/officeDocument/2006/relationships/slide" Target="slides/slide39.xml"/><Relationship Id="rId41" Type="http://schemas.openxmlformats.org/officeDocument/2006/relationships/slide" Target="slides/slide38.xml"/><Relationship Id="rId40" Type="http://schemas.openxmlformats.org/officeDocument/2006/relationships/slide" Target="slides/slide37.xml"/><Relationship Id="rId4" Type="http://schemas.openxmlformats.org/officeDocument/2006/relationships/notesMaster" Target="notesMasters/notesMaster1.xml"/><Relationship Id="rId39" Type="http://schemas.openxmlformats.org/officeDocument/2006/relationships/slide" Target="slides/slide36.xml"/><Relationship Id="rId38" Type="http://schemas.openxmlformats.org/officeDocument/2006/relationships/slide" Target="slides/slide35.xml"/><Relationship Id="rId37" Type="http://schemas.openxmlformats.org/officeDocument/2006/relationships/slide" Target="slides/slide34.xml"/><Relationship Id="rId36" Type="http://schemas.openxmlformats.org/officeDocument/2006/relationships/slide" Target="slides/slide33.xml"/><Relationship Id="rId35" Type="http://schemas.openxmlformats.org/officeDocument/2006/relationships/slide" Target="slides/slide32.xml"/><Relationship Id="rId34" Type="http://schemas.openxmlformats.org/officeDocument/2006/relationships/slide" Target="slides/slide31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/>
          <a:lstStyle>
            <a:lvl1pPr eaLnBrk="1" hangingPunct="1">
              <a:defRPr sz="1200">
                <a:latin typeface="Arial" panose="020B0604020202020204" pitchFamily="34" charset="0"/>
                <a:ea typeface="宋体" panose="02010600030101010101" pitchFamily="2" charset="-122"/>
                <a:cs typeface="宋体" panose="02010600030101010101" pitchFamily="2" charset="-122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/>
          <a:lstStyle>
            <a:lvl1pPr algn="r" eaLnBrk="1" hangingPunct="1">
              <a:defRPr sz="1200">
                <a:ea typeface="宋体" panose="02010600030101010101" pitchFamily="2" charset="-122"/>
              </a:defRPr>
            </a:lvl1pPr>
          </a:lstStyle>
          <a:p>
            <a:pPr>
              <a:defRPr/>
            </a:pPr>
            <a:fld id="{681933FA-15E1-4319-80F7-DB8EE36C0770}" type="datetimeFigureOut">
              <a:rPr lang="en-US" altLang="zh-CN"/>
            </a:fld>
            <a:endParaRPr lang="en-US" altLang="zh-C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eaLnBrk="1" hangingPunct="1">
              <a:defRPr sz="1200">
                <a:latin typeface="Arial" panose="020B0604020202020204" pitchFamily="34" charset="0"/>
                <a:ea typeface="宋体" panose="02010600030101010101" pitchFamily="2" charset="-122"/>
                <a:cs typeface="宋体" panose="02010600030101010101" pitchFamily="2" charset="-122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 eaLnBrk="1" hangingPunct="1">
              <a:defRPr sz="1200">
                <a:ea typeface="宋体" panose="02010600030101010101" pitchFamily="2" charset="-122"/>
              </a:defRPr>
            </a:lvl1pPr>
          </a:lstStyle>
          <a:p>
            <a:pPr>
              <a:defRPr/>
            </a:pPr>
            <a:fld id="{C2F6FAB3-FE18-4254-B883-D7E1AE10CD6C}" type="slidenum">
              <a:rPr lang="en-US" altLang="zh-CN"/>
            </a:fld>
            <a:endParaRPr lang="en-US" altLang="zh-CN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/>
          <a:lstStyle>
            <a:lvl1pPr eaLnBrk="1" hangingPunct="1">
              <a:buFont typeface="Arial" panose="020B0604020202020204" pitchFamily="34" charset="0"/>
              <a:buNone/>
              <a:defRPr sz="1200">
                <a:latin typeface="Arial" panose="020B0604020202020204" pitchFamily="34" charset="0"/>
                <a:ea typeface="宋体" panose="02010600030101010101" pitchFamily="2" charset="-122"/>
                <a:cs typeface="宋体" panose="02010600030101010101" pitchFamily="2" charset="-122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/>
          <a:lstStyle>
            <a:lvl1pPr algn="r" eaLnBrk="1" hangingPunct="1">
              <a:buFont typeface="Arial" panose="020B0604020202020204" pitchFamily="34" charset="0"/>
              <a:buNone/>
              <a:defRPr sz="1200">
                <a:latin typeface="Arial" panose="020B0604020202020204" pitchFamily="34" charset="0"/>
                <a:ea typeface="宋体" panose="02010600030101010101" pitchFamily="2" charset="-122"/>
                <a:cs typeface="宋体" panose="02010600030101010101" pitchFamily="2" charset="-122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wrap="square" lIns="91440" tIns="45720" rIns="91440" bIns="45720" numCol="1" anchor="ctr" anchorCtr="0" compatLnSpc="1"/>
          <a:lstStyle/>
          <a:p>
            <a:pPr lvl="0"/>
            <a:endParaRPr lang="zh-CN" altLang="en-US" noProof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zh-CN" altLang="en-US" noProof="0"/>
              <a:t>单击此处编辑母版文本样式</a:t>
            </a:r>
            <a:endParaRPr lang="zh-CN" altLang="en-US" noProof="0"/>
          </a:p>
          <a:p>
            <a:pPr lvl="1"/>
            <a:r>
              <a:rPr lang="zh-CN" altLang="en-US" noProof="0"/>
              <a:t>第二级</a:t>
            </a:r>
            <a:endParaRPr lang="zh-CN" altLang="en-US" noProof="0"/>
          </a:p>
          <a:p>
            <a:pPr lvl="2"/>
            <a:r>
              <a:rPr lang="zh-CN" altLang="en-US" noProof="0"/>
              <a:t>第三级</a:t>
            </a:r>
            <a:endParaRPr lang="zh-CN" altLang="en-US" noProof="0"/>
          </a:p>
          <a:p>
            <a:pPr lvl="3"/>
            <a:r>
              <a:rPr lang="zh-CN" altLang="en-US" noProof="0"/>
              <a:t>第四级</a:t>
            </a:r>
            <a:endParaRPr lang="zh-CN" altLang="en-US" noProof="0"/>
          </a:p>
          <a:p>
            <a:pPr lvl="4"/>
            <a:r>
              <a:rPr lang="zh-CN" altLang="en-US" noProof="0"/>
              <a:t>第五级</a:t>
            </a:r>
            <a:endParaRPr lang="zh-CN" altLang="en-US" noProof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eaLnBrk="1" hangingPunct="1">
              <a:buFont typeface="Arial" panose="020B0604020202020204" pitchFamily="34" charset="0"/>
              <a:buNone/>
              <a:defRPr sz="1200">
                <a:latin typeface="Arial" panose="020B0604020202020204" pitchFamily="34" charset="0"/>
                <a:ea typeface="宋体" panose="02010600030101010101" pitchFamily="2" charset="-122"/>
                <a:cs typeface="宋体" panose="02010600030101010101" pitchFamily="2" charset="-122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 eaLnBrk="1" hangingPunct="1">
              <a:buFont typeface="Arial" panose="020B0604020202020204" pitchFamily="34" charset="0"/>
              <a:buNone/>
              <a:defRPr sz="1200">
                <a:ea typeface="宋体" panose="02010600030101010101" pitchFamily="2" charset="-122"/>
              </a:defRPr>
            </a:lvl1pPr>
          </a:lstStyle>
          <a:p>
            <a:pPr>
              <a:defRPr/>
            </a:pPr>
            <a:fld id="{766B4255-53CB-4A06-867D-FF9C32D58539}" type="slidenum">
              <a:rPr lang="zh-CN" altLang="en-US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宋体" panose="02010600030101010101" pitchFamily="2" charset="-122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宋体" panose="02010600030101010101" pitchFamily="2" charset="-122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宋体" panose="02010600030101010101" pitchFamily="2" charset="-122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宋体" panose="02010600030101010101" pitchFamily="2" charset="-122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宋体" panose="02010600030101010101" pitchFamily="2" charset="-122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7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9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3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4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7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8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9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0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5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6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7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8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9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6E24308-BD9E-4910-B9F8-C0B763E7B5B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Refractive error - hyperopia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71C09B-3424-46E1-938C-B25CADDDF1F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6E24308-BD9E-4910-B9F8-C0B763E7B5B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med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</p:spTree>
  </p:cSld>
  <p:clrMapOvr>
    <a:masterClrMapping/>
  </p:clrMapOvr>
  <p:transition spd="med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正文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 userDrawn="1"/>
        </p:nvSpPr>
        <p:spPr>
          <a:xfrm>
            <a:off x="0" y="6584316"/>
            <a:ext cx="12192000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9" name="直接连接符 8"/>
          <p:cNvCxnSpPr/>
          <p:nvPr userDrawn="1"/>
        </p:nvCxnSpPr>
        <p:spPr>
          <a:xfrm>
            <a:off x="1956000" y="1355170"/>
            <a:ext cx="8280000" cy="0"/>
          </a:xfrm>
          <a:prstGeom prst="line">
            <a:avLst/>
          </a:prstGeom>
          <a:ln w="6350">
            <a:solidFill>
              <a:srgbClr val="4A47A3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 userDrawn="1"/>
        </p:nvCxnSpPr>
        <p:spPr>
          <a:xfrm>
            <a:off x="1956000" y="663893"/>
            <a:ext cx="8280000" cy="0"/>
          </a:xfrm>
          <a:prstGeom prst="line">
            <a:avLst/>
          </a:prstGeom>
          <a:ln w="6350">
            <a:solidFill>
              <a:srgbClr val="4A47A3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2" name="组合 1"/>
          <p:cNvGrpSpPr/>
          <p:nvPr userDrawn="1"/>
        </p:nvGrpSpPr>
        <p:grpSpPr>
          <a:xfrm>
            <a:off x="7620000" y="6477000"/>
            <a:ext cx="4300220" cy="260350"/>
            <a:chOff x="12000" y="10200"/>
            <a:chExt cx="6772" cy="410"/>
          </a:xfrm>
        </p:grpSpPr>
        <p:sp>
          <p:nvSpPr>
            <p:cNvPr id="3" name="文本框 2"/>
            <p:cNvSpPr txBox="1"/>
            <p:nvPr userDrawn="1"/>
          </p:nvSpPr>
          <p:spPr>
            <a:xfrm>
              <a:off x="12000" y="10200"/>
              <a:ext cx="6773" cy="4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100" dirty="0">
                  <a:solidFill>
                    <a:schemeClr val="bg1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中华人民共和国教育部全国综合防控儿童青少年近视宣讲团</a:t>
              </a:r>
              <a:endParaRPr lang="zh-CN" altLang="en-US" sz="11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pic>
          <p:nvPicPr>
            <p:cNvPr id="4" name="图片 3" descr="图片包含 游戏机&#10;&#10;描述已自动生成"/>
            <p:cNvPicPr>
              <a:picLocks noChangeAspect="1"/>
            </p:cNvPicPr>
            <p:nvPr userDrawn="1"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968" t="63572" r="36885" b="15474"/>
            <a:stretch>
              <a:fillRect/>
            </a:stretch>
          </p:blipFill>
          <p:spPr>
            <a:xfrm>
              <a:off x="12511" y="10264"/>
              <a:ext cx="265" cy="28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5000">
        <p:random/>
      </p:transition>
    </mc:Choice>
    <mc:Fallback>
      <p:transition spd="slow" advClick="0" advTm="5000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 userDrawn="1"/>
        </p:nvSpPr>
        <p:spPr>
          <a:xfrm>
            <a:off x="7619960" y="6476920"/>
            <a:ext cx="4300835" cy="260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中华人民共和国教育部全国综合防控儿童青少年近视宣讲团</a:t>
            </a:r>
            <a:endParaRPr lang="zh-CN" altLang="en-US" sz="11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5" name="图片 4" descr="图片包含 游戏机&#10;&#10;描述已自动生成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>
            <a:fillRect/>
          </a:stretch>
        </p:blipFill>
        <p:spPr>
          <a:xfrm>
            <a:off x="7940882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</p:cSld>
  <p:clrMapOvr>
    <a:masterClrMapping/>
  </p:clrMapOvr>
  <p:transition spd="med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 userDrawn="1"/>
        </p:nvSpPr>
        <p:spPr>
          <a:xfrm>
            <a:off x="304952" y="304882"/>
            <a:ext cx="11578886" cy="6082467"/>
          </a:xfrm>
          <a:prstGeom prst="rect">
            <a:avLst/>
          </a:prstGeom>
          <a:noFill/>
          <a:ln w="57150">
            <a:solidFill>
              <a:srgbClr val="2344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 userDrawn="1"/>
        </p:nvSpPr>
        <p:spPr>
          <a:xfrm>
            <a:off x="7619960" y="6476920"/>
            <a:ext cx="4300835" cy="260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中华人民共和国教育部全国综合防控儿童青少年近视宣讲团</a:t>
            </a:r>
            <a:endParaRPr lang="zh-CN" altLang="en-US" sz="11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8" name="图片 7" descr="图片包含 游戏机&#10;&#10;描述已自动生成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>
            <a:fillRect/>
          </a:stretch>
        </p:blipFill>
        <p:spPr>
          <a:xfrm>
            <a:off x="7940882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</p:cSld>
  <p:clrMapOvr>
    <a:masterClrMapping/>
  </p:clrMapOvr>
  <p:transition spd="med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306557" y="295738"/>
            <a:ext cx="11578886" cy="6082467"/>
          </a:xfrm>
          <a:prstGeom prst="rect">
            <a:avLst/>
          </a:prstGeom>
          <a:noFill/>
          <a:ln w="57150">
            <a:solidFill>
              <a:srgbClr val="2344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" name="直接连接符 4"/>
          <p:cNvCxnSpPr/>
          <p:nvPr userDrawn="1"/>
        </p:nvCxnSpPr>
        <p:spPr>
          <a:xfrm>
            <a:off x="1956000" y="1355170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 userDrawn="1"/>
        </p:nvCxnSpPr>
        <p:spPr>
          <a:xfrm>
            <a:off x="1956000" y="663893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9" name="文本框 8"/>
          <p:cNvSpPr txBox="1"/>
          <p:nvPr userDrawn="1"/>
        </p:nvSpPr>
        <p:spPr>
          <a:xfrm>
            <a:off x="7619960" y="6476920"/>
            <a:ext cx="4300835" cy="260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中华人民共和国教育部全国综合防控儿童青少年近视宣讲团</a:t>
            </a:r>
            <a:endParaRPr lang="zh-CN" altLang="en-US" sz="11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0" name="图片 9" descr="图片包含 游戏机&#10;&#10;描述已自动生成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>
            <a:fillRect/>
          </a:stretch>
        </p:blipFill>
        <p:spPr>
          <a:xfrm>
            <a:off x="7940882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</p:cSld>
  <p:clrMapOvr>
    <a:masterClrMapping/>
  </p:clrMapOvr>
  <p:transition spd="med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304952" y="295738"/>
            <a:ext cx="11578886" cy="6082467"/>
          </a:xfrm>
          <a:prstGeom prst="rect">
            <a:avLst/>
          </a:prstGeom>
          <a:noFill/>
          <a:ln w="57150">
            <a:solidFill>
              <a:srgbClr val="2344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" name="直接连接符 4"/>
          <p:cNvCxnSpPr/>
          <p:nvPr userDrawn="1"/>
        </p:nvCxnSpPr>
        <p:spPr>
          <a:xfrm>
            <a:off x="1956000" y="1355170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 userDrawn="1"/>
        </p:nvCxnSpPr>
        <p:spPr>
          <a:xfrm>
            <a:off x="1956000" y="663893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 userDrawn="1"/>
        </p:nvCxnSpPr>
        <p:spPr>
          <a:xfrm>
            <a:off x="6873686" y="1960037"/>
            <a:ext cx="0" cy="3758400"/>
          </a:xfrm>
          <a:prstGeom prst="line">
            <a:avLst/>
          </a:prstGeom>
          <a:ln w="12700">
            <a:solidFill>
              <a:srgbClr val="23449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框 7"/>
          <p:cNvSpPr txBox="1"/>
          <p:nvPr userDrawn="1"/>
        </p:nvSpPr>
        <p:spPr>
          <a:xfrm>
            <a:off x="7619960" y="6476920"/>
            <a:ext cx="4300835" cy="260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中华人民共和国教育部全国综合防控儿童青少年近视宣讲团</a:t>
            </a:r>
            <a:endParaRPr lang="zh-CN" altLang="en-US" sz="11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2" name="图片 11" descr="图片包含 游戏机&#10;&#10;描述已自动生成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>
            <a:fillRect/>
          </a:stretch>
        </p:blipFill>
        <p:spPr>
          <a:xfrm>
            <a:off x="7940882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</p:cSld>
  <p:clrMapOvr>
    <a:masterClrMapping/>
  </p:clrMapOvr>
  <p:transition spd="med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正文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 userDrawn="1"/>
        </p:nvSpPr>
        <p:spPr>
          <a:xfrm>
            <a:off x="0" y="6584316"/>
            <a:ext cx="12192000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9" name="直接连接符 8"/>
          <p:cNvCxnSpPr/>
          <p:nvPr userDrawn="1"/>
        </p:nvCxnSpPr>
        <p:spPr>
          <a:xfrm>
            <a:off x="1956000" y="1355170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 userDrawn="1"/>
        </p:nvCxnSpPr>
        <p:spPr>
          <a:xfrm>
            <a:off x="1956000" y="663893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8" name="文本框 7"/>
          <p:cNvSpPr txBox="1"/>
          <p:nvPr userDrawn="1"/>
        </p:nvSpPr>
        <p:spPr>
          <a:xfrm>
            <a:off x="7619960" y="6476920"/>
            <a:ext cx="4300835" cy="260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中华人民共和国教育部全国综合防控儿童青少年近视宣讲团</a:t>
            </a:r>
            <a:endParaRPr lang="zh-CN" altLang="en-US" sz="11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1" name="图片 10" descr="图片包含 游戏机&#10;&#10;描述已自动生成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>
            <a:fillRect/>
          </a:stretch>
        </p:blipFill>
        <p:spPr>
          <a:xfrm>
            <a:off x="7940882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5000">
        <p:random/>
      </p:transition>
    </mc:Choice>
    <mc:Fallback>
      <p:transition spd="slow" advClick="0" advTm="5000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直接连接符 9"/>
          <p:cNvCxnSpPr/>
          <p:nvPr userDrawn="1"/>
        </p:nvCxnSpPr>
        <p:spPr>
          <a:xfrm>
            <a:off x="1956000" y="1355170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 userDrawn="1"/>
        </p:nvCxnSpPr>
        <p:spPr>
          <a:xfrm>
            <a:off x="1956000" y="663893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8" name="直接连接符 7"/>
          <p:cNvCxnSpPr/>
          <p:nvPr userDrawn="1"/>
        </p:nvCxnSpPr>
        <p:spPr>
          <a:xfrm>
            <a:off x="4724436" y="1905040"/>
            <a:ext cx="0" cy="3758400"/>
          </a:xfrm>
          <a:prstGeom prst="line">
            <a:avLst/>
          </a:prstGeom>
          <a:ln w="12700">
            <a:solidFill>
              <a:srgbClr val="23449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本框 11"/>
          <p:cNvSpPr txBox="1"/>
          <p:nvPr userDrawn="1"/>
        </p:nvSpPr>
        <p:spPr>
          <a:xfrm>
            <a:off x="7619960" y="6476920"/>
            <a:ext cx="4300835" cy="260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中华人民共和国教育部全国综合防控儿童青少年近视宣讲团</a:t>
            </a:r>
            <a:endParaRPr lang="zh-CN" altLang="en-US" sz="11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3" name="图片 12" descr="图片包含 游戏机&#10;&#10;描述已自动生成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>
            <a:fillRect/>
          </a:stretch>
        </p:blipFill>
        <p:spPr>
          <a:xfrm>
            <a:off x="7940882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</p:cSld>
  <p:clrMapOvr>
    <a:masterClrMapping/>
  </p:clrMapOvr>
  <p:transition spd="med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" name="直接连接符 14"/>
          <p:cNvCxnSpPr/>
          <p:nvPr userDrawn="1"/>
        </p:nvCxnSpPr>
        <p:spPr>
          <a:xfrm>
            <a:off x="1956000" y="1355170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 userDrawn="1"/>
        </p:nvCxnSpPr>
        <p:spPr>
          <a:xfrm>
            <a:off x="1956000" y="663893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 userDrawn="1"/>
        </p:nvCxnSpPr>
        <p:spPr>
          <a:xfrm>
            <a:off x="6873686" y="1960037"/>
            <a:ext cx="0" cy="3758400"/>
          </a:xfrm>
          <a:prstGeom prst="line">
            <a:avLst/>
          </a:prstGeom>
          <a:ln w="12700">
            <a:solidFill>
              <a:srgbClr val="23449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框 7"/>
          <p:cNvSpPr txBox="1"/>
          <p:nvPr userDrawn="1"/>
        </p:nvSpPr>
        <p:spPr>
          <a:xfrm>
            <a:off x="7619960" y="6476920"/>
            <a:ext cx="4300835" cy="260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中华人民共和国教育部全国综合防控儿童青少年近视宣讲团</a:t>
            </a:r>
            <a:endParaRPr lang="zh-CN" altLang="en-US" sz="11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9" name="图片 8" descr="图片包含 游戏机&#10;&#10;描述已自动生成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>
            <a:fillRect/>
          </a:stretch>
        </p:blipFill>
        <p:spPr>
          <a:xfrm>
            <a:off x="7940882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</p:cSld>
  <p:clrMapOvr>
    <a:masterClrMapping/>
  </p:clrMapOvr>
  <p:transition spd="med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正文页">
    <p:bg>
      <p:bgPr>
        <a:solidFill>
          <a:srgbClr val="2344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 userDrawn="1"/>
        </p:nvSpPr>
        <p:spPr>
          <a:xfrm>
            <a:off x="304952" y="295738"/>
            <a:ext cx="11578886" cy="6082467"/>
          </a:xfrm>
          <a:prstGeom prst="rect">
            <a:avLst/>
          </a:prstGeom>
          <a:noFill/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/>
          <p:cNvCxnSpPr/>
          <p:nvPr userDrawn="1"/>
        </p:nvCxnSpPr>
        <p:spPr>
          <a:xfrm>
            <a:off x="1956000" y="1355170"/>
            <a:ext cx="8280000" cy="0"/>
          </a:xfrm>
          <a:prstGeom prst="line">
            <a:avLst/>
          </a:prstGeom>
          <a:ln w="6350">
            <a:solidFill>
              <a:schemeClr val="bg1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8" name="直接连接符 7"/>
          <p:cNvCxnSpPr/>
          <p:nvPr userDrawn="1"/>
        </p:nvCxnSpPr>
        <p:spPr>
          <a:xfrm>
            <a:off x="1956000" y="663893"/>
            <a:ext cx="8280000" cy="0"/>
          </a:xfrm>
          <a:prstGeom prst="line">
            <a:avLst/>
          </a:prstGeom>
          <a:ln w="6350">
            <a:solidFill>
              <a:schemeClr val="bg1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9" name="文本框 8"/>
          <p:cNvSpPr txBox="1"/>
          <p:nvPr userDrawn="1"/>
        </p:nvSpPr>
        <p:spPr>
          <a:xfrm>
            <a:off x="7619960" y="6476920"/>
            <a:ext cx="4300835" cy="260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中华人民共和国教育部全国综合防控儿童青少年近视宣讲团</a:t>
            </a:r>
            <a:endParaRPr lang="zh-CN" altLang="en-US" sz="11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0" name="图片 9" descr="图片包含 游戏机&#10;&#10;描述已自动生成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>
            <a:fillRect/>
          </a:stretch>
        </p:blipFill>
        <p:spPr>
          <a:xfrm>
            <a:off x="7940882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5000">
        <p:random/>
      </p:transition>
    </mc:Choice>
    <mc:Fallback>
      <p:transition spd="slow" advClick="0" advTm="5000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2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spd="med">
    <p:fade/>
  </p:transition>
  <p:hf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anose="020B0600070205080204" pitchFamily="34" charset="-128"/>
          <a:cs typeface="MS PGothic" panose="020B0600070205080204" pitchFamily="34" charset="-128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MS PGothic" panose="020B0600070205080204" pitchFamily="34" charset="-128"/>
          <a:cs typeface="MS PGothic" panose="020B0600070205080204" pitchFamily="34" charset="-128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MS PGothic" panose="020B0600070205080204" pitchFamily="34" charset="-128"/>
          <a:cs typeface="MS PGothic" panose="020B0600070205080204" pitchFamily="34" charset="-128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MS PGothic" panose="020B0600070205080204" pitchFamily="34" charset="-128"/>
          <a:cs typeface="MS PGothic" panose="020B0600070205080204" pitchFamily="34" charset="-128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MS PGothic" panose="020B0600070205080204" pitchFamily="34" charset="-128"/>
          <a:cs typeface="MS PGothic" panose="020B0600070205080204" pitchFamily="34" charset="-128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22.jpeg"/></Relationships>
</file>

<file path=ppt/slides/_rels/slide11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6.xml"/><Relationship Id="rId4" Type="http://schemas.openxmlformats.org/officeDocument/2006/relationships/slideLayout" Target="../slideLayouts/slideLayout3.xml"/><Relationship Id="rId3" Type="http://schemas.openxmlformats.org/officeDocument/2006/relationships/image" Target="../media/image25.png"/><Relationship Id="rId2" Type="http://schemas.microsoft.com/office/2007/relationships/hdphoto" Target="../media/image24.wdp"/><Relationship Id="rId1" Type="http://schemas.openxmlformats.org/officeDocument/2006/relationships/image" Target="../media/image23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9" Type="http://schemas.openxmlformats.org/officeDocument/2006/relationships/image" Target="../media/image34.png"/><Relationship Id="rId8" Type="http://schemas.openxmlformats.org/officeDocument/2006/relationships/image" Target="../media/image33.png"/><Relationship Id="rId7" Type="http://schemas.openxmlformats.org/officeDocument/2006/relationships/image" Target="../media/image32.png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29.png"/><Relationship Id="rId3" Type="http://schemas.openxmlformats.org/officeDocument/2006/relationships/image" Target="../media/image28.png"/><Relationship Id="rId2" Type="http://schemas.microsoft.com/office/2007/relationships/hdphoto" Target="../media/image27.wdp"/><Relationship Id="rId12" Type="http://schemas.openxmlformats.org/officeDocument/2006/relationships/notesSlide" Target="../notesSlides/notesSlide7.xml"/><Relationship Id="rId11" Type="http://schemas.openxmlformats.org/officeDocument/2006/relationships/slideLayout" Target="../slideLayouts/slideLayout6.xml"/><Relationship Id="rId10" Type="http://schemas.openxmlformats.org/officeDocument/2006/relationships/image" Target="../media/image35.png"/><Relationship Id="rId1" Type="http://schemas.openxmlformats.org/officeDocument/2006/relationships/image" Target="../media/image26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36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image" Target="../media/image37.jpe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9.xml"/><Relationship Id="rId7" Type="http://schemas.openxmlformats.org/officeDocument/2006/relationships/slideLayout" Target="../slideLayouts/slideLayout1.xml"/><Relationship Id="rId6" Type="http://schemas.openxmlformats.org/officeDocument/2006/relationships/tags" Target="../tags/tag6.xml"/><Relationship Id="rId5" Type="http://schemas.openxmlformats.org/officeDocument/2006/relationships/tags" Target="../tags/tag5.xml"/><Relationship Id="rId4" Type="http://schemas.openxmlformats.org/officeDocument/2006/relationships/image" Target="../media/image39.png"/><Relationship Id="rId3" Type="http://schemas.openxmlformats.org/officeDocument/2006/relationships/tags" Target="../tags/tag4.xml"/><Relationship Id="rId2" Type="http://schemas.openxmlformats.org/officeDocument/2006/relationships/tags" Target="../tags/tag3.xml"/><Relationship Id="rId1" Type="http://schemas.openxmlformats.org/officeDocument/2006/relationships/image" Target="../media/image38.jpeg"/></Relationships>
</file>

<file path=ppt/slides/_rels/slide18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0.xml"/><Relationship Id="rId4" Type="http://schemas.openxmlformats.org/officeDocument/2006/relationships/slideLayout" Target="../slideLayouts/slideLayout4.xml"/><Relationship Id="rId3" Type="http://schemas.openxmlformats.org/officeDocument/2006/relationships/image" Target="../media/image42.jpeg"/><Relationship Id="rId2" Type="http://schemas.microsoft.com/office/2007/relationships/hdphoto" Target="../media/image41.wdp"/><Relationship Id="rId1" Type="http://schemas.openxmlformats.org/officeDocument/2006/relationships/image" Target="../media/image4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image" Target="../media/image43.png"/><Relationship Id="rId1" Type="http://schemas.openxmlformats.org/officeDocument/2006/relationships/image" Target="../media/image1.tif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2.xml"/><Relationship Id="rId7" Type="http://schemas.openxmlformats.org/officeDocument/2006/relationships/slideLayout" Target="../slideLayouts/slideLayout2.xml"/><Relationship Id="rId6" Type="http://schemas.openxmlformats.org/officeDocument/2006/relationships/tags" Target="../tags/tag1.xml"/><Relationship Id="rId5" Type="http://schemas.openxmlformats.org/officeDocument/2006/relationships/image" Target="../media/image7.jpeg"/><Relationship Id="rId4" Type="http://schemas.openxmlformats.org/officeDocument/2006/relationships/image" Target="../media/image6.jpeg"/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image" Target="../media/image3.jpeg"/></Relationships>
</file>

<file path=ppt/slides/_rels/slide20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1.xml"/><Relationship Id="rId3" Type="http://schemas.openxmlformats.org/officeDocument/2006/relationships/slideLayout" Target="../slideLayouts/slideLayout6.xml"/><Relationship Id="rId2" Type="http://schemas.openxmlformats.org/officeDocument/2006/relationships/tags" Target="../tags/tag7.xml"/><Relationship Id="rId1" Type="http://schemas.openxmlformats.org/officeDocument/2006/relationships/image" Target="../media/image44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0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1.xml"/></Relationships>
</file>

<file path=ppt/slides/_rels/slide25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5.xml"/><Relationship Id="rId4" Type="http://schemas.openxmlformats.org/officeDocument/2006/relationships/slideLayout" Target="../slideLayouts/slideLayout6.xml"/><Relationship Id="rId3" Type="http://schemas.openxmlformats.org/officeDocument/2006/relationships/tags" Target="../tags/tag14.xml"/><Relationship Id="rId2" Type="http://schemas.openxmlformats.org/officeDocument/2006/relationships/tags" Target="../tags/tag13.xml"/><Relationship Id="rId1" Type="http://schemas.openxmlformats.org/officeDocument/2006/relationships/tags" Target="../tags/tag1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45.png"/></Relationships>
</file>

<file path=ppt/slides/_rels/slide27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6.xml"/><Relationship Id="rId5" Type="http://schemas.openxmlformats.org/officeDocument/2006/relationships/slideLayout" Target="../slideLayouts/slideLayout6.xml"/><Relationship Id="rId4" Type="http://schemas.microsoft.com/office/2007/relationships/hdphoto" Target="../media/image49.wdp"/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image" Target="../media/image46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image" Target="../media/image50.jpeg"/><Relationship Id="rId1" Type="http://schemas.openxmlformats.org/officeDocument/2006/relationships/image" Target="../media/image47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image" Target="../media/image8.GIF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18.xml"/><Relationship Id="rId8" Type="http://schemas.openxmlformats.org/officeDocument/2006/relationships/slideLayout" Target="../slideLayouts/slideLayout8.xml"/><Relationship Id="rId7" Type="http://schemas.openxmlformats.org/officeDocument/2006/relationships/image" Target="../media/image57.png"/><Relationship Id="rId6" Type="http://schemas.microsoft.com/office/2007/relationships/hdphoto" Target="../media/image56.wdp"/><Relationship Id="rId5" Type="http://schemas.openxmlformats.org/officeDocument/2006/relationships/image" Target="../media/image55.png"/><Relationship Id="rId4" Type="http://schemas.microsoft.com/office/2007/relationships/hdphoto" Target="../media/image54.wdp"/><Relationship Id="rId3" Type="http://schemas.openxmlformats.org/officeDocument/2006/relationships/image" Target="../media/image53.png"/><Relationship Id="rId2" Type="http://schemas.microsoft.com/office/2007/relationships/hdphoto" Target="../media/image52.wdp"/><Relationship Id="rId1" Type="http://schemas.openxmlformats.org/officeDocument/2006/relationships/image" Target="../media/image51.png"/></Relationships>
</file>

<file path=ppt/slides/_rels/slide3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8.xml"/><Relationship Id="rId5" Type="http://schemas.openxmlformats.org/officeDocument/2006/relationships/tags" Target="../tags/tag15.xml"/><Relationship Id="rId4" Type="http://schemas.microsoft.com/office/2007/relationships/hdphoto" Target="../media/image61.wdp"/><Relationship Id="rId3" Type="http://schemas.openxmlformats.org/officeDocument/2006/relationships/image" Target="../media/image60.png"/><Relationship Id="rId2" Type="http://schemas.microsoft.com/office/2007/relationships/hdphoto" Target="../media/image59.wdp"/><Relationship Id="rId1" Type="http://schemas.openxmlformats.org/officeDocument/2006/relationships/image" Target="../media/image58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62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63.pn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7.xml"/></Relationships>
</file>

<file path=ppt/slides/_rels/slide37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21.xml"/><Relationship Id="rId4" Type="http://schemas.openxmlformats.org/officeDocument/2006/relationships/slideLayout" Target="../slideLayouts/slideLayout6.xml"/><Relationship Id="rId3" Type="http://schemas.openxmlformats.org/officeDocument/2006/relationships/tags" Target="../tags/tag20.xml"/><Relationship Id="rId2" Type="http://schemas.openxmlformats.org/officeDocument/2006/relationships/tags" Target="../tags/tag19.xml"/><Relationship Id="rId1" Type="http://schemas.openxmlformats.org/officeDocument/2006/relationships/tags" Target="../tags/tag18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21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8.GIF"/></Relationships>
</file>

<file path=ppt/slides/_rels/slide4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3.xml"/><Relationship Id="rId3" Type="http://schemas.openxmlformats.org/officeDocument/2006/relationships/slideLayout" Target="../slideLayouts/slideLayout2.xml"/><Relationship Id="rId2" Type="http://schemas.microsoft.com/office/2007/relationships/hdphoto" Target="../media/image10.wdp"/><Relationship Id="rId1" Type="http://schemas.openxmlformats.org/officeDocument/2006/relationships/image" Target="../media/image9.png"/></Relationships>
</file>

<file path=ppt/slides/_rels/slide40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24.xml"/><Relationship Id="rId5" Type="http://schemas.openxmlformats.org/officeDocument/2006/relationships/slideLayout" Target="../slideLayouts/slideLayout11.xml"/><Relationship Id="rId4" Type="http://schemas.openxmlformats.org/officeDocument/2006/relationships/tags" Target="../tags/tag22.xml"/><Relationship Id="rId3" Type="http://schemas.openxmlformats.org/officeDocument/2006/relationships/image" Target="../media/image66.jpeg"/><Relationship Id="rId2" Type="http://schemas.openxmlformats.org/officeDocument/2006/relationships/image" Target="../media/image65.jpeg"/><Relationship Id="rId1" Type="http://schemas.openxmlformats.org/officeDocument/2006/relationships/image" Target="../media/image64.jpe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24.xml"/><Relationship Id="rId1" Type="http://schemas.openxmlformats.org/officeDocument/2006/relationships/tags" Target="../tags/tag2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67.jpe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image" Target="../media/image69.jpeg"/><Relationship Id="rId1" Type="http://schemas.openxmlformats.org/officeDocument/2006/relationships/image" Target="../media/image68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2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6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7.xml"/></Relationships>
</file>

<file path=ppt/slides/_rels/slide48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28.xml"/><Relationship Id="rId4" Type="http://schemas.openxmlformats.org/officeDocument/2006/relationships/slideLayout" Target="../slideLayouts/slideLayout6.xml"/><Relationship Id="rId3" Type="http://schemas.openxmlformats.org/officeDocument/2006/relationships/tags" Target="../tags/tag30.xml"/><Relationship Id="rId2" Type="http://schemas.openxmlformats.org/officeDocument/2006/relationships/tags" Target="../tags/tag29.xml"/><Relationship Id="rId1" Type="http://schemas.openxmlformats.org/officeDocument/2006/relationships/tags" Target="../tags/tag28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image" Target="../media/image12.png"/><Relationship Id="rId1" Type="http://schemas.openxmlformats.org/officeDocument/2006/relationships/image" Target="../media/image11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13.GIF"/></Relationships>
</file>

<file path=ppt/slides/_rels/slide8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5.xml"/><Relationship Id="rId8" Type="http://schemas.openxmlformats.org/officeDocument/2006/relationships/slideLayout" Target="../slideLayouts/slideLayout8.xml"/><Relationship Id="rId7" Type="http://schemas.openxmlformats.org/officeDocument/2006/relationships/image" Target="../media/image20.jpeg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2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828800" y="4656455"/>
            <a:ext cx="5476875" cy="116840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>
              <a:lnSpc>
                <a:spcPts val="2800"/>
              </a:lnSpc>
            </a:pPr>
            <a:r>
              <a:rPr lang="zh-CN" altLang="en-US" sz="24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</a:t>
            </a:r>
            <a:endParaRPr lang="en-US" altLang="zh-CN" sz="24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dist">
              <a:lnSpc>
                <a:spcPts val="2800"/>
              </a:lnSpc>
            </a:pPr>
            <a:r>
              <a:rPr lang="zh-CN" altLang="en-US" sz="24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全国综合防控儿童青少年近视宣讲团</a:t>
            </a:r>
            <a:endParaRPr lang="en-US" altLang="zh-CN" sz="24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800"/>
              </a:lnSpc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2022</a:t>
            </a:r>
            <a:r>
              <a:rPr lang="zh-CN" altLang="en-US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年</a:t>
            </a:r>
            <a:r>
              <a:rPr lang="en-US" altLang="zh-CN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4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月</a:t>
            </a:r>
            <a:endParaRPr lang="zh-CN" altLang="en-US" dirty="0">
              <a:solidFill>
                <a:schemeClr val="bg1">
                  <a:lumMod val="8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3" name="标题 1"/>
          <p:cNvSpPr txBox="1"/>
          <p:nvPr/>
        </p:nvSpPr>
        <p:spPr bwMode="auto">
          <a:xfrm>
            <a:off x="0" y="0"/>
            <a:ext cx="12192000" cy="4495772"/>
          </a:xfrm>
          <a:prstGeom prst="rect">
            <a:avLst/>
          </a:prstGeom>
          <a:solidFill>
            <a:srgbClr val="234494"/>
          </a:solidFill>
          <a:ln w="9525">
            <a:noFill/>
            <a:miter lim="800000"/>
          </a:ln>
        </p:spPr>
        <p:txBody>
          <a:bodyPr anchor="ctr"/>
          <a:lstStyle/>
          <a:p>
            <a:pPr algn="ctr"/>
            <a:endParaRPr lang="zh-CN" altLang="en-US" sz="4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82611" y="76288"/>
            <a:ext cx="12026779" cy="4343286"/>
            <a:chOff x="135205" y="76288"/>
            <a:chExt cx="12026779" cy="4343286"/>
          </a:xfrm>
          <a:solidFill>
            <a:schemeClr val="accent5">
              <a:lumMod val="75000"/>
              <a:alpha val="69804"/>
            </a:schemeClr>
          </a:solidFill>
        </p:grpSpPr>
        <p:grpSp>
          <p:nvGrpSpPr>
            <p:cNvPr id="5" name="组合 4"/>
            <p:cNvGrpSpPr/>
            <p:nvPr/>
          </p:nvGrpSpPr>
          <p:grpSpPr>
            <a:xfrm>
              <a:off x="135205" y="76288"/>
              <a:ext cx="12026779" cy="761980"/>
              <a:chOff x="82611" y="76288"/>
              <a:chExt cx="12026779" cy="761980"/>
            </a:xfrm>
            <a:grpFill/>
          </p:grpSpPr>
          <p:sp>
            <p:nvSpPr>
              <p:cNvPr id="91" name="paper-plane_91632"/>
              <p:cNvSpPr>
                <a:spLocks noChangeAspect="1"/>
              </p:cNvSpPr>
              <p:nvPr/>
            </p:nvSpPr>
            <p:spPr bwMode="auto">
              <a:xfrm>
                <a:off x="8261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2" name="paper-plane_91632"/>
              <p:cNvSpPr>
                <a:spLocks noChangeAspect="1"/>
              </p:cNvSpPr>
              <p:nvPr/>
            </p:nvSpPr>
            <p:spPr bwMode="auto">
              <a:xfrm>
                <a:off x="84204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3" name="paper-plane_91632"/>
              <p:cNvSpPr>
                <a:spLocks noChangeAspect="1"/>
              </p:cNvSpPr>
              <p:nvPr/>
            </p:nvSpPr>
            <p:spPr bwMode="auto">
              <a:xfrm>
                <a:off x="160148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4" name="paper-plane_91632"/>
              <p:cNvSpPr>
                <a:spLocks noChangeAspect="1"/>
              </p:cNvSpPr>
              <p:nvPr/>
            </p:nvSpPr>
            <p:spPr bwMode="auto">
              <a:xfrm>
                <a:off x="236091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5" name="paper-plane_91632"/>
              <p:cNvSpPr>
                <a:spLocks noChangeAspect="1"/>
              </p:cNvSpPr>
              <p:nvPr/>
            </p:nvSpPr>
            <p:spPr bwMode="auto">
              <a:xfrm>
                <a:off x="312035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6" name="paper-plane_91632"/>
              <p:cNvSpPr>
                <a:spLocks noChangeAspect="1"/>
              </p:cNvSpPr>
              <p:nvPr/>
            </p:nvSpPr>
            <p:spPr bwMode="auto">
              <a:xfrm>
                <a:off x="387978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7" name="paper-plane_91632"/>
              <p:cNvSpPr>
                <a:spLocks noChangeAspect="1"/>
              </p:cNvSpPr>
              <p:nvPr/>
            </p:nvSpPr>
            <p:spPr bwMode="auto">
              <a:xfrm>
                <a:off x="463922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8" name="paper-plane_91632"/>
              <p:cNvSpPr>
                <a:spLocks noChangeAspect="1"/>
              </p:cNvSpPr>
              <p:nvPr/>
            </p:nvSpPr>
            <p:spPr bwMode="auto">
              <a:xfrm>
                <a:off x="539865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9" name="paper-plane_91632"/>
              <p:cNvSpPr>
                <a:spLocks noChangeAspect="1"/>
              </p:cNvSpPr>
              <p:nvPr/>
            </p:nvSpPr>
            <p:spPr bwMode="auto">
              <a:xfrm>
                <a:off x="615809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0" name="paper-plane_91632"/>
              <p:cNvSpPr>
                <a:spLocks noChangeAspect="1"/>
              </p:cNvSpPr>
              <p:nvPr/>
            </p:nvSpPr>
            <p:spPr bwMode="auto">
              <a:xfrm>
                <a:off x="691752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1" name="paper-plane_91632"/>
              <p:cNvSpPr>
                <a:spLocks noChangeAspect="1"/>
              </p:cNvSpPr>
              <p:nvPr/>
            </p:nvSpPr>
            <p:spPr bwMode="auto">
              <a:xfrm>
                <a:off x="767696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2" name="paper-plane_91632"/>
              <p:cNvSpPr>
                <a:spLocks noChangeAspect="1"/>
              </p:cNvSpPr>
              <p:nvPr/>
            </p:nvSpPr>
            <p:spPr bwMode="auto">
              <a:xfrm>
                <a:off x="843639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3" name="paper-plane_91632"/>
              <p:cNvSpPr>
                <a:spLocks noChangeAspect="1"/>
              </p:cNvSpPr>
              <p:nvPr/>
            </p:nvSpPr>
            <p:spPr bwMode="auto">
              <a:xfrm>
                <a:off x="919583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4" name="paper-plane_91632"/>
              <p:cNvSpPr>
                <a:spLocks noChangeAspect="1"/>
              </p:cNvSpPr>
              <p:nvPr/>
            </p:nvSpPr>
            <p:spPr bwMode="auto">
              <a:xfrm>
                <a:off x="995526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5" name="paper-plane_91632"/>
              <p:cNvSpPr>
                <a:spLocks noChangeAspect="1"/>
              </p:cNvSpPr>
              <p:nvPr/>
            </p:nvSpPr>
            <p:spPr bwMode="auto">
              <a:xfrm>
                <a:off x="1071470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6" name="paper-plane_91632"/>
              <p:cNvSpPr>
                <a:spLocks noChangeAspect="1"/>
              </p:cNvSpPr>
              <p:nvPr/>
            </p:nvSpPr>
            <p:spPr bwMode="auto">
              <a:xfrm>
                <a:off x="11474132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6" name="组合 5"/>
            <p:cNvGrpSpPr/>
            <p:nvPr/>
          </p:nvGrpSpPr>
          <p:grpSpPr>
            <a:xfrm>
              <a:off x="135205" y="792549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75" name="paper-plane_91632"/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6" name="paper-plane_91632"/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7" name="paper-plane_91632"/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8" name="paper-plane_91632"/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9" name="paper-plane_91632"/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0" name="paper-plane_91632"/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1" name="paper-plane_91632"/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2" name="paper-plane_91632"/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3" name="paper-plane_91632"/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4" name="paper-plane_91632"/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5" name="paper-plane_91632"/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6" name="paper-plane_91632"/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7" name="paper-plane_91632"/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8" name="paper-plane_91632"/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9" name="paper-plane_91632"/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0" name="paper-plane_91632"/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7" name="组合 6"/>
            <p:cNvGrpSpPr/>
            <p:nvPr/>
          </p:nvGrpSpPr>
          <p:grpSpPr>
            <a:xfrm>
              <a:off x="135205" y="1508810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59" name="paper-plane_91632"/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0" name="paper-plane_91632"/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1" name="paper-plane_91632"/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2" name="paper-plane_91632"/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3" name="paper-plane_91632"/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4" name="paper-plane_91632"/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5" name="paper-plane_91632"/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6" name="paper-plane_91632"/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7" name="paper-plane_91632"/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8" name="paper-plane_91632"/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9" name="paper-plane_91632"/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0" name="paper-plane_91632"/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1" name="paper-plane_91632"/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2" name="paper-plane_91632"/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3" name="paper-plane_91632"/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4" name="paper-plane_91632"/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8" name="组合 7"/>
            <p:cNvGrpSpPr/>
            <p:nvPr/>
          </p:nvGrpSpPr>
          <p:grpSpPr>
            <a:xfrm>
              <a:off x="135205" y="2225071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43" name="paper-plane_91632"/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4" name="paper-plane_91632"/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5" name="paper-plane_91632"/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6" name="paper-plane_91632"/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7" name="paper-plane_91632"/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8" name="paper-plane_91632"/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9" name="paper-plane_91632"/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0" name="paper-plane_91632"/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1" name="paper-plane_91632"/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2" name="paper-plane_91632"/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3" name="paper-plane_91632"/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4" name="paper-plane_91632"/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5" name="paper-plane_91632"/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6" name="paper-plane_91632"/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7" name="paper-plane_91632"/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8" name="paper-plane_91632"/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9" name="组合 8"/>
            <p:cNvGrpSpPr/>
            <p:nvPr/>
          </p:nvGrpSpPr>
          <p:grpSpPr>
            <a:xfrm>
              <a:off x="135205" y="2941332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27" name="paper-plane_91632"/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8" name="paper-plane_91632"/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9" name="paper-plane_91632"/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0" name="paper-plane_91632"/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1" name="paper-plane_91632"/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2" name="paper-plane_91632"/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3" name="paper-plane_91632"/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4" name="paper-plane_91632"/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5" name="paper-plane_91632"/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6" name="paper-plane_91632"/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7" name="paper-plane_91632"/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8" name="paper-plane_91632"/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9" name="paper-plane_91632"/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0" name="paper-plane_91632"/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1" name="paper-plane_91632"/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2" name="paper-plane_91632"/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10" name="组合 9"/>
            <p:cNvGrpSpPr/>
            <p:nvPr/>
          </p:nvGrpSpPr>
          <p:grpSpPr>
            <a:xfrm>
              <a:off x="135205" y="3657594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11" name="paper-plane_91632"/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2" name="paper-plane_91632"/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3" name="paper-plane_91632"/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4" name="paper-plane_91632"/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5" name="paper-plane_91632"/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6" name="paper-plane_91632"/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7" name="paper-plane_91632"/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8" name="paper-plane_91632"/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9" name="paper-plane_91632"/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0" name="paper-plane_91632"/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1" name="paper-plane_91632"/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" name="paper-plane_91632"/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" name="paper-plane_91632"/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" name="paper-plane_91632"/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5" name="paper-plane_91632"/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6" name="paper-plane_91632"/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</p:grpSp>
      <p:sp>
        <p:nvSpPr>
          <p:cNvPr id="107" name="矩形 106"/>
          <p:cNvSpPr/>
          <p:nvPr/>
        </p:nvSpPr>
        <p:spPr>
          <a:xfrm>
            <a:off x="609744" y="3429000"/>
            <a:ext cx="807698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6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保护视力 远离近视</a:t>
            </a:r>
            <a:endParaRPr lang="zh-CN" altLang="en-US" sz="6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pic>
        <p:nvPicPr>
          <p:cNvPr id="108" name="图片 107" descr="图片包含 游戏机&#10;&#10;描述已自动生成"/>
          <p:cNvPicPr>
            <a:picLocks noChangeAspect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>
            <a:fillRect/>
          </a:stretch>
        </p:blipFill>
        <p:spPr>
          <a:xfrm>
            <a:off x="669317" y="4664717"/>
            <a:ext cx="1037103" cy="1111183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  <p:sp>
        <p:nvSpPr>
          <p:cNvPr id="109" name="paper-plane_91632"/>
          <p:cNvSpPr>
            <a:spLocks noChangeAspect="1"/>
          </p:cNvSpPr>
          <p:nvPr/>
        </p:nvSpPr>
        <p:spPr bwMode="auto">
          <a:xfrm rot="265272">
            <a:off x="7723346" y="-3385"/>
            <a:ext cx="4054929" cy="4955485"/>
          </a:xfrm>
          <a:custGeom>
            <a:avLst/>
            <a:gdLst>
              <a:gd name="connsiteX0" fmla="*/ 103176 w 501154"/>
              <a:gd name="connsiteY0" fmla="*/ 437062 h 601125"/>
              <a:gd name="connsiteX1" fmla="*/ 45196 w 501154"/>
              <a:gd name="connsiteY1" fmla="*/ 517755 h 601125"/>
              <a:gd name="connsiteX2" fmla="*/ 117016 w 501154"/>
              <a:gd name="connsiteY2" fmla="*/ 513085 h 601125"/>
              <a:gd name="connsiteX3" fmla="*/ 140208 w 501154"/>
              <a:gd name="connsiteY3" fmla="*/ 482452 h 601125"/>
              <a:gd name="connsiteX4" fmla="*/ 105233 w 501154"/>
              <a:gd name="connsiteY4" fmla="*/ 438183 h 601125"/>
              <a:gd name="connsiteX5" fmla="*/ 103176 w 501154"/>
              <a:gd name="connsiteY5" fmla="*/ 437062 h 601125"/>
              <a:gd name="connsiteX6" fmla="*/ 250556 w 501154"/>
              <a:gd name="connsiteY6" fmla="*/ 371131 h 601125"/>
              <a:gd name="connsiteX7" fmla="*/ 250930 w 501154"/>
              <a:gd name="connsiteY7" fmla="*/ 373754 h 601125"/>
              <a:gd name="connsiteX8" fmla="*/ 209420 w 501154"/>
              <a:gd name="connsiteY8" fmla="*/ 375253 h 601125"/>
              <a:gd name="connsiteX9" fmla="*/ 209420 w 501154"/>
              <a:gd name="connsiteY9" fmla="*/ 373192 h 601125"/>
              <a:gd name="connsiteX10" fmla="*/ 250556 w 501154"/>
              <a:gd name="connsiteY10" fmla="*/ 371131 h 601125"/>
              <a:gd name="connsiteX11" fmla="*/ 77739 w 501154"/>
              <a:gd name="connsiteY11" fmla="*/ 359545 h 601125"/>
              <a:gd name="connsiteX12" fmla="*/ 39959 w 501154"/>
              <a:gd name="connsiteY12" fmla="*/ 388124 h 601125"/>
              <a:gd name="connsiteX13" fmla="*/ 102240 w 501154"/>
              <a:gd name="connsiteY13" fmla="*/ 386630 h 601125"/>
              <a:gd name="connsiteX14" fmla="*/ 77739 w 501154"/>
              <a:gd name="connsiteY14" fmla="*/ 359545 h 601125"/>
              <a:gd name="connsiteX15" fmla="*/ 79209 w 501154"/>
              <a:gd name="connsiteY15" fmla="*/ 287891 h 601125"/>
              <a:gd name="connsiteX16" fmla="*/ 107290 w 501154"/>
              <a:gd name="connsiteY16" fmla="*/ 291928 h 601125"/>
              <a:gd name="connsiteX17" fmla="*/ 106542 w 501154"/>
              <a:gd name="connsiteY17" fmla="*/ 294916 h 601125"/>
              <a:gd name="connsiteX18" fmla="*/ 33787 w 501154"/>
              <a:gd name="connsiteY18" fmla="*/ 380466 h 601125"/>
              <a:gd name="connsiteX19" fmla="*/ 34722 w 501154"/>
              <a:gd name="connsiteY19" fmla="*/ 381773 h 601125"/>
              <a:gd name="connsiteX20" fmla="*/ 103550 w 501154"/>
              <a:gd name="connsiteY20" fmla="*/ 356183 h 601125"/>
              <a:gd name="connsiteX21" fmla="*/ 69884 w 501154"/>
              <a:gd name="connsiteY21" fmla="*/ 410912 h 601125"/>
              <a:gd name="connsiteX22" fmla="*/ 34348 w 501154"/>
              <a:gd name="connsiteY22" fmla="*/ 393728 h 601125"/>
              <a:gd name="connsiteX23" fmla="*/ 37527 w 501154"/>
              <a:gd name="connsiteY23" fmla="*/ 511778 h 601125"/>
              <a:gd name="connsiteX24" fmla="*/ 37901 w 501154"/>
              <a:gd name="connsiteY24" fmla="*/ 511965 h 601125"/>
              <a:gd name="connsiteX25" fmla="*/ 108413 w 501154"/>
              <a:gd name="connsiteY25" fmla="*/ 431646 h 601125"/>
              <a:gd name="connsiteX26" fmla="*/ 149560 w 501154"/>
              <a:gd name="connsiteY26" fmla="*/ 476475 h 601125"/>
              <a:gd name="connsiteX27" fmla="*/ 80732 w 501154"/>
              <a:gd name="connsiteY27" fmla="*/ 535500 h 601125"/>
              <a:gd name="connsiteX28" fmla="*/ 45196 w 501154"/>
              <a:gd name="connsiteY28" fmla="*/ 527468 h 601125"/>
              <a:gd name="connsiteX29" fmla="*/ 46131 w 501154"/>
              <a:gd name="connsiteY29" fmla="*/ 535126 h 601125"/>
              <a:gd name="connsiteX30" fmla="*/ 122627 w 501154"/>
              <a:gd name="connsiteY30" fmla="*/ 594712 h 601125"/>
              <a:gd name="connsiteX31" fmla="*/ 120944 w 501154"/>
              <a:gd name="connsiteY31" fmla="*/ 601063 h 601125"/>
              <a:gd name="connsiteX32" fmla="*/ 36966 w 501154"/>
              <a:gd name="connsiteY32" fmla="*/ 522425 h 601125"/>
              <a:gd name="connsiteX33" fmla="*/ 37153 w 501154"/>
              <a:gd name="connsiteY33" fmla="*/ 521678 h 601125"/>
              <a:gd name="connsiteX34" fmla="*/ 31542 w 501154"/>
              <a:gd name="connsiteY34" fmla="*/ 390365 h 601125"/>
              <a:gd name="connsiteX35" fmla="*/ 20320 w 501154"/>
              <a:gd name="connsiteY35" fmla="*/ 337878 h 601125"/>
              <a:gd name="connsiteX36" fmla="*/ 79209 w 501154"/>
              <a:gd name="connsiteY36" fmla="*/ 287891 h 601125"/>
              <a:gd name="connsiteX37" fmla="*/ 110415 w 501154"/>
              <a:gd name="connsiteY37" fmla="*/ 186814 h 601125"/>
              <a:gd name="connsiteX38" fmla="*/ 110415 w 501154"/>
              <a:gd name="connsiteY38" fmla="*/ 189407 h 601125"/>
              <a:gd name="connsiteX39" fmla="*/ 74166 w 501154"/>
              <a:gd name="connsiteY39" fmla="*/ 191075 h 601125"/>
              <a:gd name="connsiteX40" fmla="*/ 74166 w 501154"/>
              <a:gd name="connsiteY40" fmla="*/ 188481 h 601125"/>
              <a:gd name="connsiteX41" fmla="*/ 110415 w 501154"/>
              <a:gd name="connsiteY41" fmla="*/ 186814 h 601125"/>
              <a:gd name="connsiteX42" fmla="*/ 476886 w 501154"/>
              <a:gd name="connsiteY42" fmla="*/ 17934 h 601125"/>
              <a:gd name="connsiteX43" fmla="*/ 104304 w 501154"/>
              <a:gd name="connsiteY43" fmla="*/ 241134 h 601125"/>
              <a:gd name="connsiteX44" fmla="*/ 106923 w 501154"/>
              <a:gd name="connsiteY44" fmla="*/ 242442 h 601125"/>
              <a:gd name="connsiteX45" fmla="*/ 168084 w 501154"/>
              <a:gd name="connsiteY45" fmla="*/ 237772 h 601125"/>
              <a:gd name="connsiteX46" fmla="*/ 168084 w 501154"/>
              <a:gd name="connsiteY46" fmla="*/ 240761 h 601125"/>
              <a:gd name="connsiteX47" fmla="*/ 112347 w 501154"/>
              <a:gd name="connsiteY47" fmla="*/ 244870 h 601125"/>
              <a:gd name="connsiteX48" fmla="*/ 133295 w 501154"/>
              <a:gd name="connsiteY48" fmla="*/ 254582 h 601125"/>
              <a:gd name="connsiteX49" fmla="*/ 174631 w 501154"/>
              <a:gd name="connsiteY49" fmla="*/ 254209 h 601125"/>
              <a:gd name="connsiteX50" fmla="*/ 174631 w 501154"/>
              <a:gd name="connsiteY50" fmla="*/ 257011 h 601125"/>
              <a:gd name="connsiteX51" fmla="*/ 138345 w 501154"/>
              <a:gd name="connsiteY51" fmla="*/ 256824 h 601125"/>
              <a:gd name="connsiteX52" fmla="*/ 163034 w 501154"/>
              <a:gd name="connsiteY52" fmla="*/ 268031 h 601125"/>
              <a:gd name="connsiteX53" fmla="*/ 174257 w 501154"/>
              <a:gd name="connsiteY53" fmla="*/ 267283 h 601125"/>
              <a:gd name="connsiteX54" fmla="*/ 194457 w 501154"/>
              <a:gd name="connsiteY54" fmla="*/ 267470 h 601125"/>
              <a:gd name="connsiteX55" fmla="*/ 194457 w 501154"/>
              <a:gd name="connsiteY55" fmla="*/ 269898 h 601125"/>
              <a:gd name="connsiteX56" fmla="*/ 168458 w 501154"/>
              <a:gd name="connsiteY56" fmla="*/ 270272 h 601125"/>
              <a:gd name="connsiteX57" fmla="*/ 167897 w 501154"/>
              <a:gd name="connsiteY57" fmla="*/ 270272 h 601125"/>
              <a:gd name="connsiteX58" fmla="*/ 193709 w 501154"/>
              <a:gd name="connsiteY58" fmla="*/ 283533 h 601125"/>
              <a:gd name="connsiteX59" fmla="*/ 194644 w 501154"/>
              <a:gd name="connsiteY59" fmla="*/ 285401 h 601125"/>
              <a:gd name="connsiteX60" fmla="*/ 195018 w 501154"/>
              <a:gd name="connsiteY60" fmla="*/ 285401 h 601125"/>
              <a:gd name="connsiteX61" fmla="*/ 320708 w 501154"/>
              <a:gd name="connsiteY61" fmla="*/ 163995 h 601125"/>
              <a:gd name="connsiteX62" fmla="*/ 476886 w 501154"/>
              <a:gd name="connsiteY62" fmla="*/ 17934 h 601125"/>
              <a:gd name="connsiteX63" fmla="*/ 497647 w 501154"/>
              <a:gd name="connsiteY63" fmla="*/ 3 h 601125"/>
              <a:gd name="connsiteX64" fmla="*/ 497647 w 501154"/>
              <a:gd name="connsiteY64" fmla="*/ 7287 h 601125"/>
              <a:gd name="connsiteX65" fmla="*/ 495590 w 501154"/>
              <a:gd name="connsiteY65" fmla="*/ 7474 h 601125"/>
              <a:gd name="connsiteX66" fmla="*/ 494841 w 501154"/>
              <a:gd name="connsiteY66" fmla="*/ 8408 h 601125"/>
              <a:gd name="connsiteX67" fmla="*/ 493158 w 501154"/>
              <a:gd name="connsiteY67" fmla="*/ 10089 h 601125"/>
              <a:gd name="connsiteX68" fmla="*/ 383927 w 501154"/>
              <a:gd name="connsiteY68" fmla="*/ 213678 h 601125"/>
              <a:gd name="connsiteX69" fmla="*/ 297702 w 501154"/>
              <a:gd name="connsiteY69" fmla="*/ 455183 h 601125"/>
              <a:gd name="connsiteX70" fmla="*/ 293026 w 501154"/>
              <a:gd name="connsiteY70" fmla="*/ 457985 h 601125"/>
              <a:gd name="connsiteX71" fmla="*/ 242339 w 501154"/>
              <a:gd name="connsiteY71" fmla="*/ 418574 h 601125"/>
              <a:gd name="connsiteX72" fmla="*/ 238972 w 501154"/>
              <a:gd name="connsiteY72" fmla="*/ 418574 h 601125"/>
              <a:gd name="connsiteX73" fmla="*/ 238972 w 501154"/>
              <a:gd name="connsiteY73" fmla="*/ 416707 h 601125"/>
              <a:gd name="connsiteX74" fmla="*/ 240094 w 501154"/>
              <a:gd name="connsiteY74" fmla="*/ 416707 h 601125"/>
              <a:gd name="connsiteX75" fmla="*/ 154430 w 501154"/>
              <a:gd name="connsiteY75" fmla="*/ 336392 h 601125"/>
              <a:gd name="connsiteX76" fmla="*/ 157049 w 501154"/>
              <a:gd name="connsiteY76" fmla="*/ 333777 h 601125"/>
              <a:gd name="connsiteX77" fmla="*/ 176501 w 501154"/>
              <a:gd name="connsiteY77" fmla="*/ 351334 h 601125"/>
              <a:gd name="connsiteX78" fmla="*/ 235792 w 501154"/>
              <a:gd name="connsiteY78" fmla="*/ 347785 h 601125"/>
              <a:gd name="connsiteX79" fmla="*/ 236167 w 501154"/>
              <a:gd name="connsiteY79" fmla="*/ 350774 h 601125"/>
              <a:gd name="connsiteX80" fmla="*/ 179681 w 501154"/>
              <a:gd name="connsiteY80" fmla="*/ 354322 h 601125"/>
              <a:gd name="connsiteX81" fmla="*/ 225318 w 501154"/>
              <a:gd name="connsiteY81" fmla="*/ 395227 h 601125"/>
              <a:gd name="connsiteX82" fmla="*/ 226440 w 501154"/>
              <a:gd name="connsiteY82" fmla="*/ 396161 h 601125"/>
              <a:gd name="connsiteX83" fmla="*/ 267028 w 501154"/>
              <a:gd name="connsiteY83" fmla="*/ 396721 h 601125"/>
              <a:gd name="connsiteX84" fmla="*/ 267028 w 501154"/>
              <a:gd name="connsiteY84" fmla="*/ 398963 h 601125"/>
              <a:gd name="connsiteX85" fmla="*/ 228498 w 501154"/>
              <a:gd name="connsiteY85" fmla="*/ 398029 h 601125"/>
              <a:gd name="connsiteX86" fmla="*/ 249446 w 501154"/>
              <a:gd name="connsiteY86" fmla="*/ 416333 h 601125"/>
              <a:gd name="connsiteX87" fmla="*/ 291717 w 501154"/>
              <a:gd name="connsiteY87" fmla="*/ 416146 h 601125"/>
              <a:gd name="connsiteX88" fmla="*/ 291717 w 501154"/>
              <a:gd name="connsiteY88" fmla="*/ 418761 h 601125"/>
              <a:gd name="connsiteX89" fmla="*/ 252439 w 501154"/>
              <a:gd name="connsiteY89" fmla="*/ 418761 h 601125"/>
              <a:gd name="connsiteX90" fmla="*/ 260669 w 501154"/>
              <a:gd name="connsiteY90" fmla="*/ 424738 h 601125"/>
              <a:gd name="connsiteX91" fmla="*/ 279373 w 501154"/>
              <a:gd name="connsiteY91" fmla="*/ 434637 h 601125"/>
              <a:gd name="connsiteX92" fmla="*/ 292652 w 501154"/>
              <a:gd name="connsiteY92" fmla="*/ 422497 h 601125"/>
              <a:gd name="connsiteX93" fmla="*/ 309673 w 501154"/>
              <a:gd name="connsiteY93" fmla="*/ 365903 h 601125"/>
              <a:gd name="connsiteX94" fmla="*/ 333801 w 501154"/>
              <a:gd name="connsiteY94" fmla="*/ 308001 h 601125"/>
              <a:gd name="connsiteX95" fmla="*/ 476512 w 501154"/>
              <a:gd name="connsiteY95" fmla="*/ 25965 h 601125"/>
              <a:gd name="connsiteX96" fmla="*/ 220268 w 501154"/>
              <a:gd name="connsiteY96" fmla="*/ 269898 h 601125"/>
              <a:gd name="connsiteX97" fmla="*/ 260482 w 501154"/>
              <a:gd name="connsiteY97" fmla="*/ 267283 h 601125"/>
              <a:gd name="connsiteX98" fmla="*/ 260482 w 501154"/>
              <a:gd name="connsiteY98" fmla="*/ 270272 h 601125"/>
              <a:gd name="connsiteX99" fmla="*/ 219146 w 501154"/>
              <a:gd name="connsiteY99" fmla="*/ 272887 h 601125"/>
              <a:gd name="connsiteX100" fmla="*/ 217837 w 501154"/>
              <a:gd name="connsiteY100" fmla="*/ 272140 h 601125"/>
              <a:gd name="connsiteX101" fmla="*/ 203996 w 501154"/>
              <a:gd name="connsiteY101" fmla="*/ 285401 h 601125"/>
              <a:gd name="connsiteX102" fmla="*/ 244022 w 501154"/>
              <a:gd name="connsiteY102" fmla="*/ 284094 h 601125"/>
              <a:gd name="connsiteX103" fmla="*/ 244022 w 501154"/>
              <a:gd name="connsiteY103" fmla="*/ 287456 h 601125"/>
              <a:gd name="connsiteX104" fmla="*/ 200816 w 501154"/>
              <a:gd name="connsiteY104" fmla="*/ 288389 h 601125"/>
              <a:gd name="connsiteX105" fmla="*/ 168084 w 501154"/>
              <a:gd name="connsiteY105" fmla="*/ 319955 h 601125"/>
              <a:gd name="connsiteX106" fmla="*/ 235792 w 501154"/>
              <a:gd name="connsiteY106" fmla="*/ 314725 h 601125"/>
              <a:gd name="connsiteX107" fmla="*/ 236167 w 501154"/>
              <a:gd name="connsiteY107" fmla="*/ 318087 h 601125"/>
              <a:gd name="connsiteX108" fmla="*/ 164905 w 501154"/>
              <a:gd name="connsiteY108" fmla="*/ 322944 h 601125"/>
              <a:gd name="connsiteX109" fmla="*/ 157236 w 501154"/>
              <a:gd name="connsiteY109" fmla="*/ 330228 h 601125"/>
              <a:gd name="connsiteX110" fmla="*/ 152934 w 501154"/>
              <a:gd name="connsiteY110" fmla="*/ 325932 h 601125"/>
              <a:gd name="connsiteX111" fmla="*/ 157236 w 501154"/>
              <a:gd name="connsiteY111" fmla="*/ 321823 h 601125"/>
              <a:gd name="connsiteX112" fmla="*/ 158171 w 501154"/>
              <a:gd name="connsiteY112" fmla="*/ 320329 h 601125"/>
              <a:gd name="connsiteX113" fmla="*/ 158732 w 501154"/>
              <a:gd name="connsiteY113" fmla="*/ 320329 h 601125"/>
              <a:gd name="connsiteX114" fmla="*/ 191838 w 501154"/>
              <a:gd name="connsiteY114" fmla="*/ 288389 h 601125"/>
              <a:gd name="connsiteX115" fmla="*/ 191651 w 501154"/>
              <a:gd name="connsiteY115" fmla="*/ 288389 h 601125"/>
              <a:gd name="connsiteX116" fmla="*/ 102621 w 501154"/>
              <a:gd name="connsiteY116" fmla="*/ 245430 h 601125"/>
              <a:gd name="connsiteX117" fmla="*/ 102247 w 501154"/>
              <a:gd name="connsiteY117" fmla="*/ 245430 h 601125"/>
              <a:gd name="connsiteX118" fmla="*/ 100937 w 501154"/>
              <a:gd name="connsiteY118" fmla="*/ 244496 h 601125"/>
              <a:gd name="connsiteX119" fmla="*/ 100750 w 501154"/>
              <a:gd name="connsiteY119" fmla="*/ 244310 h 601125"/>
              <a:gd name="connsiteX120" fmla="*/ 100189 w 501154"/>
              <a:gd name="connsiteY120" fmla="*/ 243563 h 601125"/>
              <a:gd name="connsiteX121" fmla="*/ 99254 w 501154"/>
              <a:gd name="connsiteY121" fmla="*/ 242068 h 601125"/>
              <a:gd name="connsiteX122" fmla="*/ 100002 w 501154"/>
              <a:gd name="connsiteY122" fmla="*/ 241508 h 601125"/>
              <a:gd name="connsiteX123" fmla="*/ 100376 w 501154"/>
              <a:gd name="connsiteY123" fmla="*/ 241134 h 601125"/>
              <a:gd name="connsiteX124" fmla="*/ 99815 w 501154"/>
              <a:gd name="connsiteY124" fmla="*/ 240761 h 601125"/>
              <a:gd name="connsiteX125" fmla="*/ 7231 w 501154"/>
              <a:gd name="connsiteY125" fmla="*/ 102358 h 601125"/>
              <a:gd name="connsiteX126" fmla="*/ 6483 w 501154"/>
              <a:gd name="connsiteY126" fmla="*/ 101050 h 601125"/>
              <a:gd name="connsiteX127" fmla="*/ 310 w 501154"/>
              <a:gd name="connsiteY127" fmla="*/ 87415 h 601125"/>
              <a:gd name="connsiteX128" fmla="*/ 6296 w 501154"/>
              <a:gd name="connsiteY128" fmla="*/ 84053 h 601125"/>
              <a:gd name="connsiteX129" fmla="*/ 14525 w 501154"/>
              <a:gd name="connsiteY129" fmla="*/ 98996 h 601125"/>
              <a:gd name="connsiteX130" fmla="*/ 94017 w 501154"/>
              <a:gd name="connsiteY130" fmla="*/ 96194 h 601125"/>
              <a:gd name="connsiteX131" fmla="*/ 94017 w 501154"/>
              <a:gd name="connsiteY131" fmla="*/ 99556 h 601125"/>
              <a:gd name="connsiteX132" fmla="*/ 16396 w 501154"/>
              <a:gd name="connsiteY132" fmla="*/ 102544 h 601125"/>
              <a:gd name="connsiteX133" fmla="*/ 34164 w 501154"/>
              <a:gd name="connsiteY133" fmla="*/ 132055 h 601125"/>
              <a:gd name="connsiteX134" fmla="*/ 97197 w 501154"/>
              <a:gd name="connsiteY134" fmla="*/ 127760 h 601125"/>
              <a:gd name="connsiteX135" fmla="*/ 97197 w 501154"/>
              <a:gd name="connsiteY135" fmla="*/ 130935 h 601125"/>
              <a:gd name="connsiteX136" fmla="*/ 36035 w 501154"/>
              <a:gd name="connsiteY136" fmla="*/ 135044 h 601125"/>
              <a:gd name="connsiteX137" fmla="*/ 52494 w 501154"/>
              <a:gd name="connsiteY137" fmla="*/ 160259 h 601125"/>
              <a:gd name="connsiteX138" fmla="*/ 103743 w 501154"/>
              <a:gd name="connsiteY138" fmla="*/ 158578 h 601125"/>
              <a:gd name="connsiteX139" fmla="*/ 103743 w 501154"/>
              <a:gd name="connsiteY139" fmla="*/ 161567 h 601125"/>
              <a:gd name="connsiteX140" fmla="*/ 54552 w 501154"/>
              <a:gd name="connsiteY140" fmla="*/ 163248 h 601125"/>
              <a:gd name="connsiteX141" fmla="*/ 88219 w 501154"/>
              <a:gd name="connsiteY141" fmla="*/ 214799 h 601125"/>
              <a:gd name="connsiteX142" fmla="*/ 120015 w 501154"/>
              <a:gd name="connsiteY142" fmla="*/ 211437 h 601125"/>
              <a:gd name="connsiteX143" fmla="*/ 120576 w 501154"/>
              <a:gd name="connsiteY143" fmla="*/ 214051 h 601125"/>
              <a:gd name="connsiteX144" fmla="*/ 89715 w 501154"/>
              <a:gd name="connsiteY144" fmla="*/ 217227 h 601125"/>
              <a:gd name="connsiteX145" fmla="*/ 102434 w 501154"/>
              <a:gd name="connsiteY145" fmla="*/ 238706 h 601125"/>
              <a:gd name="connsiteX146" fmla="*/ 102434 w 501154"/>
              <a:gd name="connsiteY146" fmla="*/ 239827 h 601125"/>
              <a:gd name="connsiteX147" fmla="*/ 481936 w 501154"/>
              <a:gd name="connsiteY147" fmla="*/ 8408 h 601125"/>
              <a:gd name="connsiteX148" fmla="*/ 359051 w 501154"/>
              <a:gd name="connsiteY148" fmla="*/ 34930 h 601125"/>
              <a:gd name="connsiteX149" fmla="*/ 240094 w 501154"/>
              <a:gd name="connsiteY149" fmla="*/ 56784 h 601125"/>
              <a:gd name="connsiteX150" fmla="*/ 7979 w 501154"/>
              <a:gd name="connsiteY150" fmla="*/ 78450 h 601125"/>
              <a:gd name="connsiteX151" fmla="*/ 7979 w 501154"/>
              <a:gd name="connsiteY151" fmla="*/ 74154 h 601125"/>
              <a:gd name="connsiteX152" fmla="*/ 275071 w 501154"/>
              <a:gd name="connsiteY152" fmla="*/ 44456 h 601125"/>
              <a:gd name="connsiteX153" fmla="*/ 497647 w 501154"/>
              <a:gd name="connsiteY153" fmla="*/ 3 h 60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501154" h="601125">
                <a:moveTo>
                  <a:pt x="103176" y="437062"/>
                </a:moveTo>
                <a:cubicBezTo>
                  <a:pt x="70445" y="447149"/>
                  <a:pt x="47253" y="484133"/>
                  <a:pt x="45196" y="517755"/>
                </a:cubicBezTo>
                <a:cubicBezTo>
                  <a:pt x="67265" y="532511"/>
                  <a:pt x="95694" y="528776"/>
                  <a:pt x="117016" y="513085"/>
                </a:cubicBezTo>
                <a:cubicBezTo>
                  <a:pt x="127303" y="505427"/>
                  <a:pt x="137028" y="495341"/>
                  <a:pt x="140208" y="482452"/>
                </a:cubicBezTo>
                <a:cubicBezTo>
                  <a:pt x="146193" y="457236"/>
                  <a:pt x="128986" y="437810"/>
                  <a:pt x="105233" y="438183"/>
                </a:cubicBezTo>
                <a:cubicBezTo>
                  <a:pt x="104298" y="438183"/>
                  <a:pt x="103550" y="437623"/>
                  <a:pt x="103176" y="437062"/>
                </a:cubicBezTo>
                <a:close/>
                <a:moveTo>
                  <a:pt x="250556" y="371131"/>
                </a:moveTo>
                <a:cubicBezTo>
                  <a:pt x="252052" y="371131"/>
                  <a:pt x="252239" y="373380"/>
                  <a:pt x="250930" y="373754"/>
                </a:cubicBezTo>
                <a:cubicBezTo>
                  <a:pt x="237467" y="376565"/>
                  <a:pt x="222883" y="376003"/>
                  <a:pt x="209420" y="375253"/>
                </a:cubicBezTo>
                <a:cubicBezTo>
                  <a:pt x="208111" y="375066"/>
                  <a:pt x="207924" y="373192"/>
                  <a:pt x="209420" y="373192"/>
                </a:cubicBezTo>
                <a:cubicBezTo>
                  <a:pt x="223257" y="373380"/>
                  <a:pt x="236719" y="371693"/>
                  <a:pt x="250556" y="371131"/>
                </a:cubicBezTo>
                <a:close/>
                <a:moveTo>
                  <a:pt x="77739" y="359545"/>
                </a:moveTo>
                <a:cubicBezTo>
                  <a:pt x="59223" y="360666"/>
                  <a:pt x="45383" y="370566"/>
                  <a:pt x="39959" y="388124"/>
                </a:cubicBezTo>
                <a:cubicBezTo>
                  <a:pt x="56605" y="404374"/>
                  <a:pt x="90644" y="413714"/>
                  <a:pt x="102240" y="386630"/>
                </a:cubicBezTo>
                <a:cubicBezTo>
                  <a:pt x="113836" y="359732"/>
                  <a:pt x="90832" y="358611"/>
                  <a:pt x="77739" y="359545"/>
                </a:cubicBezTo>
                <a:close/>
                <a:moveTo>
                  <a:pt x="79209" y="287891"/>
                </a:moveTo>
                <a:cubicBezTo>
                  <a:pt x="88400" y="287293"/>
                  <a:pt x="97939" y="288566"/>
                  <a:pt x="107290" y="291928"/>
                </a:cubicBezTo>
                <a:cubicBezTo>
                  <a:pt x="109161" y="292488"/>
                  <a:pt x="108413" y="295477"/>
                  <a:pt x="106542" y="294916"/>
                </a:cubicBezTo>
                <a:cubicBezTo>
                  <a:pt x="57166" y="281841"/>
                  <a:pt x="4423" y="331527"/>
                  <a:pt x="33787" y="380466"/>
                </a:cubicBezTo>
                <a:cubicBezTo>
                  <a:pt x="34161" y="381026"/>
                  <a:pt x="34348" y="381399"/>
                  <a:pt x="34722" y="381773"/>
                </a:cubicBezTo>
                <a:cubicBezTo>
                  <a:pt x="42577" y="356557"/>
                  <a:pt x="80545" y="340493"/>
                  <a:pt x="103550" y="356183"/>
                </a:cubicBezTo>
                <a:cubicBezTo>
                  <a:pt x="134036" y="376917"/>
                  <a:pt x="94198" y="411472"/>
                  <a:pt x="69884" y="410912"/>
                </a:cubicBezTo>
                <a:cubicBezTo>
                  <a:pt x="55108" y="410725"/>
                  <a:pt x="42951" y="403814"/>
                  <a:pt x="34348" y="393728"/>
                </a:cubicBezTo>
                <a:cubicBezTo>
                  <a:pt x="5545" y="424548"/>
                  <a:pt x="6667" y="482265"/>
                  <a:pt x="37527" y="511778"/>
                </a:cubicBezTo>
                <a:cubicBezTo>
                  <a:pt x="37714" y="511778"/>
                  <a:pt x="37714" y="511778"/>
                  <a:pt x="37901" y="511965"/>
                </a:cubicBezTo>
                <a:cubicBezTo>
                  <a:pt x="42577" y="476101"/>
                  <a:pt x="71193" y="433327"/>
                  <a:pt x="108413" y="431646"/>
                </a:cubicBezTo>
                <a:cubicBezTo>
                  <a:pt x="133475" y="428283"/>
                  <a:pt x="152178" y="451258"/>
                  <a:pt x="149560" y="476475"/>
                </a:cubicBezTo>
                <a:cubicBezTo>
                  <a:pt x="146380" y="509163"/>
                  <a:pt x="111779" y="533445"/>
                  <a:pt x="80732" y="535500"/>
                </a:cubicBezTo>
                <a:cubicBezTo>
                  <a:pt x="67265" y="536434"/>
                  <a:pt x="55295" y="533445"/>
                  <a:pt x="45196" y="527468"/>
                </a:cubicBezTo>
                <a:cubicBezTo>
                  <a:pt x="45383" y="530083"/>
                  <a:pt x="45570" y="532698"/>
                  <a:pt x="46131" y="535126"/>
                </a:cubicBezTo>
                <a:cubicBezTo>
                  <a:pt x="53612" y="575286"/>
                  <a:pt x="87091" y="587054"/>
                  <a:pt x="122627" y="594712"/>
                </a:cubicBezTo>
                <a:cubicBezTo>
                  <a:pt x="126929" y="595646"/>
                  <a:pt x="124871" y="601810"/>
                  <a:pt x="120944" y="601063"/>
                </a:cubicBezTo>
                <a:cubicBezTo>
                  <a:pt x="76617" y="594525"/>
                  <a:pt x="37340" y="572111"/>
                  <a:pt x="36966" y="522425"/>
                </a:cubicBezTo>
                <a:cubicBezTo>
                  <a:pt x="36966" y="522238"/>
                  <a:pt x="37153" y="521865"/>
                  <a:pt x="37153" y="521678"/>
                </a:cubicBezTo>
                <a:cubicBezTo>
                  <a:pt x="682" y="491792"/>
                  <a:pt x="-5677" y="421933"/>
                  <a:pt x="31542" y="390365"/>
                </a:cubicBezTo>
                <a:cubicBezTo>
                  <a:pt x="20695" y="375796"/>
                  <a:pt x="16206" y="355623"/>
                  <a:pt x="20320" y="337878"/>
                </a:cubicBezTo>
                <a:cubicBezTo>
                  <a:pt x="27194" y="308318"/>
                  <a:pt x="51637" y="289686"/>
                  <a:pt x="79209" y="287891"/>
                </a:cubicBezTo>
                <a:close/>
                <a:moveTo>
                  <a:pt x="110415" y="186814"/>
                </a:moveTo>
                <a:cubicBezTo>
                  <a:pt x="112097" y="186814"/>
                  <a:pt x="112097" y="189407"/>
                  <a:pt x="110415" y="189407"/>
                </a:cubicBezTo>
                <a:cubicBezTo>
                  <a:pt x="98270" y="190149"/>
                  <a:pt x="86125" y="190704"/>
                  <a:pt x="74166" y="191075"/>
                </a:cubicBezTo>
                <a:cubicBezTo>
                  <a:pt x="72298" y="191260"/>
                  <a:pt x="72298" y="188481"/>
                  <a:pt x="74166" y="188481"/>
                </a:cubicBezTo>
                <a:cubicBezTo>
                  <a:pt x="86125" y="187740"/>
                  <a:pt x="98270" y="187185"/>
                  <a:pt x="110415" y="186814"/>
                </a:cubicBezTo>
                <a:close/>
                <a:moveTo>
                  <a:pt x="476886" y="17934"/>
                </a:moveTo>
                <a:cubicBezTo>
                  <a:pt x="477447" y="18681"/>
                  <a:pt x="156301" y="211623"/>
                  <a:pt x="104304" y="241134"/>
                </a:cubicBezTo>
                <a:cubicBezTo>
                  <a:pt x="105239" y="241695"/>
                  <a:pt x="106174" y="242068"/>
                  <a:pt x="106923" y="242442"/>
                </a:cubicBezTo>
                <a:cubicBezTo>
                  <a:pt x="127310" y="240574"/>
                  <a:pt x="147697" y="238706"/>
                  <a:pt x="168084" y="237772"/>
                </a:cubicBezTo>
                <a:cubicBezTo>
                  <a:pt x="170142" y="237772"/>
                  <a:pt x="169955" y="240574"/>
                  <a:pt x="168084" y="240761"/>
                </a:cubicBezTo>
                <a:cubicBezTo>
                  <a:pt x="149567" y="242815"/>
                  <a:pt x="131051" y="243749"/>
                  <a:pt x="112347" y="244870"/>
                </a:cubicBezTo>
                <a:cubicBezTo>
                  <a:pt x="119267" y="248045"/>
                  <a:pt x="126375" y="251407"/>
                  <a:pt x="133295" y="254582"/>
                </a:cubicBezTo>
                <a:cubicBezTo>
                  <a:pt x="147136" y="254209"/>
                  <a:pt x="160977" y="253649"/>
                  <a:pt x="174631" y="254209"/>
                </a:cubicBezTo>
                <a:cubicBezTo>
                  <a:pt x="176501" y="254209"/>
                  <a:pt x="176501" y="257011"/>
                  <a:pt x="174631" y="257011"/>
                </a:cubicBezTo>
                <a:cubicBezTo>
                  <a:pt x="162660" y="257384"/>
                  <a:pt x="150503" y="257011"/>
                  <a:pt x="138345" y="256824"/>
                </a:cubicBezTo>
                <a:cubicBezTo>
                  <a:pt x="146575" y="260559"/>
                  <a:pt x="154992" y="264295"/>
                  <a:pt x="163034" y="268031"/>
                </a:cubicBezTo>
                <a:cubicBezTo>
                  <a:pt x="167149" y="267844"/>
                  <a:pt x="172760" y="267283"/>
                  <a:pt x="174257" y="267283"/>
                </a:cubicBezTo>
                <a:cubicBezTo>
                  <a:pt x="180990" y="267097"/>
                  <a:pt x="187723" y="267283"/>
                  <a:pt x="194457" y="267470"/>
                </a:cubicBezTo>
                <a:cubicBezTo>
                  <a:pt x="195953" y="267657"/>
                  <a:pt x="195953" y="269898"/>
                  <a:pt x="194457" y="269898"/>
                </a:cubicBezTo>
                <a:cubicBezTo>
                  <a:pt x="185853" y="270272"/>
                  <a:pt x="177062" y="270459"/>
                  <a:pt x="168458" y="270272"/>
                </a:cubicBezTo>
                <a:cubicBezTo>
                  <a:pt x="168271" y="270272"/>
                  <a:pt x="168084" y="270272"/>
                  <a:pt x="167897" y="270272"/>
                </a:cubicBezTo>
                <a:cubicBezTo>
                  <a:pt x="176688" y="274568"/>
                  <a:pt x="185292" y="278864"/>
                  <a:pt x="193709" y="283533"/>
                </a:cubicBezTo>
                <a:cubicBezTo>
                  <a:pt x="194270" y="284094"/>
                  <a:pt x="194644" y="284654"/>
                  <a:pt x="194644" y="285401"/>
                </a:cubicBezTo>
                <a:cubicBezTo>
                  <a:pt x="194831" y="285401"/>
                  <a:pt x="194831" y="285401"/>
                  <a:pt x="195018" y="285401"/>
                </a:cubicBezTo>
                <a:cubicBezTo>
                  <a:pt x="236728" y="244683"/>
                  <a:pt x="278624" y="204152"/>
                  <a:pt x="320708" y="163995"/>
                </a:cubicBezTo>
                <a:cubicBezTo>
                  <a:pt x="334549" y="150733"/>
                  <a:pt x="478195" y="19988"/>
                  <a:pt x="476886" y="17934"/>
                </a:cubicBezTo>
                <a:close/>
                <a:moveTo>
                  <a:pt x="497647" y="3"/>
                </a:moveTo>
                <a:cubicBezTo>
                  <a:pt x="502323" y="-184"/>
                  <a:pt x="502323" y="7100"/>
                  <a:pt x="497647" y="7287"/>
                </a:cubicBezTo>
                <a:cubicBezTo>
                  <a:pt x="496899" y="7287"/>
                  <a:pt x="496338" y="7474"/>
                  <a:pt x="495590" y="7474"/>
                </a:cubicBezTo>
                <a:cubicBezTo>
                  <a:pt x="495403" y="7847"/>
                  <a:pt x="495216" y="8221"/>
                  <a:pt x="494841" y="8408"/>
                </a:cubicBezTo>
                <a:cubicBezTo>
                  <a:pt x="494280" y="8968"/>
                  <a:pt x="493719" y="9529"/>
                  <a:pt x="493158" y="10089"/>
                </a:cubicBezTo>
                <a:cubicBezTo>
                  <a:pt x="454254" y="76582"/>
                  <a:pt x="417407" y="144196"/>
                  <a:pt x="383927" y="213678"/>
                </a:cubicBezTo>
                <a:cubicBezTo>
                  <a:pt x="349325" y="285775"/>
                  <a:pt x="295458" y="373374"/>
                  <a:pt x="297702" y="455183"/>
                </a:cubicBezTo>
                <a:cubicBezTo>
                  <a:pt x="297702" y="457424"/>
                  <a:pt x="294897" y="459479"/>
                  <a:pt x="293026" y="457985"/>
                </a:cubicBezTo>
                <a:cubicBezTo>
                  <a:pt x="276006" y="445097"/>
                  <a:pt x="258985" y="432023"/>
                  <a:pt x="242339" y="418574"/>
                </a:cubicBezTo>
                <a:cubicBezTo>
                  <a:pt x="241217" y="418574"/>
                  <a:pt x="240094" y="418574"/>
                  <a:pt x="238972" y="418574"/>
                </a:cubicBezTo>
                <a:cubicBezTo>
                  <a:pt x="237850" y="418388"/>
                  <a:pt x="237850" y="416707"/>
                  <a:pt x="238972" y="416707"/>
                </a:cubicBezTo>
                <a:cubicBezTo>
                  <a:pt x="239346" y="416707"/>
                  <a:pt x="239720" y="416707"/>
                  <a:pt x="240094" y="416707"/>
                </a:cubicBezTo>
                <a:cubicBezTo>
                  <a:pt x="209607" y="391865"/>
                  <a:pt x="180429" y="365529"/>
                  <a:pt x="154430" y="336392"/>
                </a:cubicBezTo>
                <a:cubicBezTo>
                  <a:pt x="152934" y="334711"/>
                  <a:pt x="155179" y="332283"/>
                  <a:pt x="157049" y="333777"/>
                </a:cubicBezTo>
                <a:cubicBezTo>
                  <a:pt x="163595" y="339567"/>
                  <a:pt x="169955" y="345544"/>
                  <a:pt x="176501" y="351334"/>
                </a:cubicBezTo>
                <a:cubicBezTo>
                  <a:pt x="196327" y="351147"/>
                  <a:pt x="215966" y="349840"/>
                  <a:pt x="235792" y="347785"/>
                </a:cubicBezTo>
                <a:cubicBezTo>
                  <a:pt x="237476" y="347598"/>
                  <a:pt x="237850" y="350587"/>
                  <a:pt x="236167" y="350774"/>
                </a:cubicBezTo>
                <a:cubicBezTo>
                  <a:pt x="217463" y="354136"/>
                  <a:pt x="198572" y="355070"/>
                  <a:pt x="179681" y="354322"/>
                </a:cubicBezTo>
                <a:cubicBezTo>
                  <a:pt x="194831" y="367957"/>
                  <a:pt x="209794" y="381966"/>
                  <a:pt x="225318" y="395227"/>
                </a:cubicBezTo>
                <a:cubicBezTo>
                  <a:pt x="225692" y="395601"/>
                  <a:pt x="226066" y="395787"/>
                  <a:pt x="226440" y="396161"/>
                </a:cubicBezTo>
                <a:cubicBezTo>
                  <a:pt x="239907" y="396721"/>
                  <a:pt x="253561" y="396721"/>
                  <a:pt x="267028" y="396721"/>
                </a:cubicBezTo>
                <a:cubicBezTo>
                  <a:pt x="268524" y="396721"/>
                  <a:pt x="268524" y="398963"/>
                  <a:pt x="267028" y="398963"/>
                </a:cubicBezTo>
                <a:cubicBezTo>
                  <a:pt x="254309" y="399710"/>
                  <a:pt x="241404" y="398963"/>
                  <a:pt x="228498" y="398029"/>
                </a:cubicBezTo>
                <a:cubicBezTo>
                  <a:pt x="235231" y="404006"/>
                  <a:pt x="242152" y="410543"/>
                  <a:pt x="249446" y="416333"/>
                </a:cubicBezTo>
                <a:cubicBezTo>
                  <a:pt x="263474" y="415959"/>
                  <a:pt x="277689" y="415586"/>
                  <a:pt x="291717" y="416146"/>
                </a:cubicBezTo>
                <a:cubicBezTo>
                  <a:pt x="293588" y="416146"/>
                  <a:pt x="293588" y="418761"/>
                  <a:pt x="291717" y="418761"/>
                </a:cubicBezTo>
                <a:cubicBezTo>
                  <a:pt x="278624" y="419322"/>
                  <a:pt x="265532" y="419135"/>
                  <a:pt x="252439" y="418761"/>
                </a:cubicBezTo>
                <a:cubicBezTo>
                  <a:pt x="255057" y="420816"/>
                  <a:pt x="257863" y="422870"/>
                  <a:pt x="260669" y="424738"/>
                </a:cubicBezTo>
                <a:cubicBezTo>
                  <a:pt x="265719" y="430155"/>
                  <a:pt x="271891" y="433517"/>
                  <a:pt x="279373" y="434637"/>
                </a:cubicBezTo>
                <a:cubicBezTo>
                  <a:pt x="291904" y="443416"/>
                  <a:pt x="296206" y="439307"/>
                  <a:pt x="292652" y="422497"/>
                </a:cubicBezTo>
                <a:cubicBezTo>
                  <a:pt x="301256" y="406621"/>
                  <a:pt x="302939" y="383460"/>
                  <a:pt x="309673" y="365903"/>
                </a:cubicBezTo>
                <a:cubicBezTo>
                  <a:pt x="317154" y="346478"/>
                  <a:pt x="325384" y="327239"/>
                  <a:pt x="333801" y="308001"/>
                </a:cubicBezTo>
                <a:cubicBezTo>
                  <a:pt x="375511" y="211063"/>
                  <a:pt x="423206" y="116926"/>
                  <a:pt x="476512" y="25965"/>
                </a:cubicBezTo>
                <a:cubicBezTo>
                  <a:pt x="390474" y="106654"/>
                  <a:pt x="305184" y="188089"/>
                  <a:pt x="220268" y="269898"/>
                </a:cubicBezTo>
                <a:cubicBezTo>
                  <a:pt x="233548" y="267844"/>
                  <a:pt x="247015" y="266536"/>
                  <a:pt x="260482" y="267283"/>
                </a:cubicBezTo>
                <a:cubicBezTo>
                  <a:pt x="262352" y="267470"/>
                  <a:pt x="262352" y="270085"/>
                  <a:pt x="260482" y="270272"/>
                </a:cubicBezTo>
                <a:cubicBezTo>
                  <a:pt x="246641" y="271019"/>
                  <a:pt x="232987" y="271206"/>
                  <a:pt x="219146" y="272887"/>
                </a:cubicBezTo>
                <a:cubicBezTo>
                  <a:pt x="218398" y="273074"/>
                  <a:pt x="218024" y="272700"/>
                  <a:pt x="217837" y="272140"/>
                </a:cubicBezTo>
                <a:cubicBezTo>
                  <a:pt x="213348" y="276622"/>
                  <a:pt x="208672" y="280918"/>
                  <a:pt x="203996" y="285401"/>
                </a:cubicBezTo>
                <a:cubicBezTo>
                  <a:pt x="217276" y="285401"/>
                  <a:pt x="230555" y="284654"/>
                  <a:pt x="244022" y="284094"/>
                </a:cubicBezTo>
                <a:cubicBezTo>
                  <a:pt x="246080" y="284094"/>
                  <a:pt x="246080" y="287082"/>
                  <a:pt x="244022" y="287456"/>
                </a:cubicBezTo>
                <a:cubicBezTo>
                  <a:pt x="229807" y="289323"/>
                  <a:pt x="215218" y="289137"/>
                  <a:pt x="200816" y="288389"/>
                </a:cubicBezTo>
                <a:cubicBezTo>
                  <a:pt x="189968" y="299036"/>
                  <a:pt x="178933" y="309309"/>
                  <a:pt x="168084" y="319955"/>
                </a:cubicBezTo>
                <a:cubicBezTo>
                  <a:pt x="190716" y="318834"/>
                  <a:pt x="213161" y="317527"/>
                  <a:pt x="235792" y="314725"/>
                </a:cubicBezTo>
                <a:cubicBezTo>
                  <a:pt x="237663" y="314539"/>
                  <a:pt x="238037" y="317901"/>
                  <a:pt x="236167" y="318087"/>
                </a:cubicBezTo>
                <a:cubicBezTo>
                  <a:pt x="212600" y="322010"/>
                  <a:pt x="188846" y="323877"/>
                  <a:pt x="164905" y="322944"/>
                </a:cubicBezTo>
                <a:cubicBezTo>
                  <a:pt x="162473" y="325372"/>
                  <a:pt x="159855" y="327800"/>
                  <a:pt x="157236" y="330228"/>
                </a:cubicBezTo>
                <a:cubicBezTo>
                  <a:pt x="154430" y="333030"/>
                  <a:pt x="149942" y="328734"/>
                  <a:pt x="152934" y="325932"/>
                </a:cubicBezTo>
                <a:cubicBezTo>
                  <a:pt x="154243" y="324625"/>
                  <a:pt x="155740" y="323130"/>
                  <a:pt x="157236" y="321823"/>
                </a:cubicBezTo>
                <a:cubicBezTo>
                  <a:pt x="157049" y="321076"/>
                  <a:pt x="157236" y="320329"/>
                  <a:pt x="158171" y="320329"/>
                </a:cubicBezTo>
                <a:cubicBezTo>
                  <a:pt x="158358" y="320329"/>
                  <a:pt x="158545" y="320329"/>
                  <a:pt x="158732" y="320329"/>
                </a:cubicBezTo>
                <a:cubicBezTo>
                  <a:pt x="169768" y="309682"/>
                  <a:pt x="180803" y="299036"/>
                  <a:pt x="191838" y="288389"/>
                </a:cubicBezTo>
                <a:cubicBezTo>
                  <a:pt x="191651" y="288389"/>
                  <a:pt x="191651" y="288389"/>
                  <a:pt x="191651" y="288389"/>
                </a:cubicBezTo>
                <a:cubicBezTo>
                  <a:pt x="160790" y="278677"/>
                  <a:pt x="130677" y="261493"/>
                  <a:pt x="102621" y="245430"/>
                </a:cubicBezTo>
                <a:cubicBezTo>
                  <a:pt x="102434" y="245430"/>
                  <a:pt x="102247" y="245430"/>
                  <a:pt x="102247" y="245430"/>
                </a:cubicBezTo>
                <a:cubicBezTo>
                  <a:pt x="101498" y="245617"/>
                  <a:pt x="101124" y="245057"/>
                  <a:pt x="100937" y="244496"/>
                </a:cubicBezTo>
                <a:cubicBezTo>
                  <a:pt x="100937" y="244496"/>
                  <a:pt x="100750" y="244496"/>
                  <a:pt x="100750" y="244310"/>
                </a:cubicBezTo>
                <a:cubicBezTo>
                  <a:pt x="100376" y="244123"/>
                  <a:pt x="100376" y="243936"/>
                  <a:pt x="100189" y="243563"/>
                </a:cubicBezTo>
                <a:cubicBezTo>
                  <a:pt x="99067" y="244123"/>
                  <a:pt x="98132" y="242629"/>
                  <a:pt x="99254" y="242068"/>
                </a:cubicBezTo>
                <a:cubicBezTo>
                  <a:pt x="99441" y="241882"/>
                  <a:pt x="99628" y="241695"/>
                  <a:pt x="100002" y="241508"/>
                </a:cubicBezTo>
                <a:cubicBezTo>
                  <a:pt x="100002" y="241321"/>
                  <a:pt x="100189" y="241321"/>
                  <a:pt x="100376" y="241134"/>
                </a:cubicBezTo>
                <a:cubicBezTo>
                  <a:pt x="100189" y="240948"/>
                  <a:pt x="100002" y="240948"/>
                  <a:pt x="99815" y="240761"/>
                </a:cubicBezTo>
                <a:cubicBezTo>
                  <a:pt x="64091" y="200417"/>
                  <a:pt x="30424" y="152041"/>
                  <a:pt x="7231" y="102358"/>
                </a:cubicBezTo>
                <a:cubicBezTo>
                  <a:pt x="6670" y="102171"/>
                  <a:pt x="6483" y="101611"/>
                  <a:pt x="6483" y="101050"/>
                </a:cubicBezTo>
                <a:cubicBezTo>
                  <a:pt x="4425" y="96381"/>
                  <a:pt x="2368" y="91898"/>
                  <a:pt x="310" y="87415"/>
                </a:cubicBezTo>
                <a:cubicBezTo>
                  <a:pt x="-1373" y="83493"/>
                  <a:pt x="4238" y="79944"/>
                  <a:pt x="6296" y="84053"/>
                </a:cubicBezTo>
                <a:cubicBezTo>
                  <a:pt x="8914" y="89096"/>
                  <a:pt x="11720" y="93953"/>
                  <a:pt x="14525" y="98996"/>
                </a:cubicBezTo>
                <a:cubicBezTo>
                  <a:pt x="40898" y="97688"/>
                  <a:pt x="67457" y="96567"/>
                  <a:pt x="94017" y="96194"/>
                </a:cubicBezTo>
                <a:cubicBezTo>
                  <a:pt x="96074" y="96194"/>
                  <a:pt x="96074" y="99369"/>
                  <a:pt x="94017" y="99556"/>
                </a:cubicBezTo>
                <a:cubicBezTo>
                  <a:pt x="68206" y="101050"/>
                  <a:pt x="42207" y="101797"/>
                  <a:pt x="16396" y="102544"/>
                </a:cubicBezTo>
                <a:cubicBezTo>
                  <a:pt x="22007" y="112630"/>
                  <a:pt x="27992" y="122530"/>
                  <a:pt x="34164" y="132055"/>
                </a:cubicBezTo>
                <a:cubicBezTo>
                  <a:pt x="55113" y="130374"/>
                  <a:pt x="76248" y="128693"/>
                  <a:pt x="97197" y="127760"/>
                </a:cubicBezTo>
                <a:cubicBezTo>
                  <a:pt x="99254" y="127760"/>
                  <a:pt x="99254" y="130748"/>
                  <a:pt x="97197" y="130935"/>
                </a:cubicBezTo>
                <a:cubicBezTo>
                  <a:pt x="76809" y="132803"/>
                  <a:pt x="56422" y="133923"/>
                  <a:pt x="36035" y="135044"/>
                </a:cubicBezTo>
                <a:cubicBezTo>
                  <a:pt x="41459" y="143449"/>
                  <a:pt x="46883" y="151854"/>
                  <a:pt x="52494" y="160259"/>
                </a:cubicBezTo>
                <a:cubicBezTo>
                  <a:pt x="69702" y="160446"/>
                  <a:pt x="86722" y="159512"/>
                  <a:pt x="103743" y="158578"/>
                </a:cubicBezTo>
                <a:cubicBezTo>
                  <a:pt x="105613" y="158578"/>
                  <a:pt x="105613" y="161193"/>
                  <a:pt x="103743" y="161567"/>
                </a:cubicBezTo>
                <a:cubicBezTo>
                  <a:pt x="87471" y="163434"/>
                  <a:pt x="71011" y="163621"/>
                  <a:pt x="54552" y="163248"/>
                </a:cubicBezTo>
                <a:cubicBezTo>
                  <a:pt x="65961" y="180431"/>
                  <a:pt x="77370" y="197241"/>
                  <a:pt x="88219" y="214799"/>
                </a:cubicBezTo>
                <a:cubicBezTo>
                  <a:pt x="98880" y="214612"/>
                  <a:pt x="109354" y="212931"/>
                  <a:pt x="120015" y="211437"/>
                </a:cubicBezTo>
                <a:cubicBezTo>
                  <a:pt x="121699" y="211250"/>
                  <a:pt x="122447" y="213678"/>
                  <a:pt x="120576" y="214051"/>
                </a:cubicBezTo>
                <a:cubicBezTo>
                  <a:pt x="110663" y="216666"/>
                  <a:pt x="100189" y="217413"/>
                  <a:pt x="89715" y="217227"/>
                </a:cubicBezTo>
                <a:cubicBezTo>
                  <a:pt x="94017" y="224324"/>
                  <a:pt x="98319" y="231422"/>
                  <a:pt x="102434" y="238706"/>
                </a:cubicBezTo>
                <a:cubicBezTo>
                  <a:pt x="102621" y="239080"/>
                  <a:pt x="102621" y="239453"/>
                  <a:pt x="102434" y="239827"/>
                </a:cubicBezTo>
                <a:cubicBezTo>
                  <a:pt x="226066" y="158578"/>
                  <a:pt x="355123" y="84614"/>
                  <a:pt x="481936" y="8408"/>
                </a:cubicBezTo>
                <a:cubicBezTo>
                  <a:pt x="440413" y="12517"/>
                  <a:pt x="399639" y="26339"/>
                  <a:pt x="359051" y="34930"/>
                </a:cubicBezTo>
                <a:cubicBezTo>
                  <a:pt x="319586" y="43522"/>
                  <a:pt x="279934" y="50620"/>
                  <a:pt x="240094" y="56784"/>
                </a:cubicBezTo>
                <a:cubicBezTo>
                  <a:pt x="163408" y="68737"/>
                  <a:pt x="85600" y="77703"/>
                  <a:pt x="7979" y="78450"/>
                </a:cubicBezTo>
                <a:cubicBezTo>
                  <a:pt x="5173" y="78450"/>
                  <a:pt x="5173" y="74341"/>
                  <a:pt x="7979" y="74154"/>
                </a:cubicBezTo>
                <a:cubicBezTo>
                  <a:pt x="97384" y="67056"/>
                  <a:pt x="186601" y="59959"/>
                  <a:pt x="275071" y="44456"/>
                </a:cubicBezTo>
                <a:cubicBezTo>
                  <a:pt x="348203" y="31568"/>
                  <a:pt x="423580" y="2431"/>
                  <a:pt x="497647" y="3"/>
                </a:cubicBezTo>
                <a:close/>
              </a:path>
            </a:pathLst>
          </a:custGeom>
          <a:solidFill>
            <a:schemeClr val="bg1">
              <a:alpha val="54902"/>
            </a:schemeClr>
          </a:solidFill>
          <a:ln>
            <a:noFill/>
          </a:ln>
        </p:spPr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1170653" y="1700808"/>
            <a:ext cx="5011757" cy="4426541"/>
            <a:chOff x="1191568" y="1561357"/>
            <a:chExt cx="4176464" cy="3688784"/>
          </a:xfrm>
        </p:grpSpPr>
        <p:pic>
          <p:nvPicPr>
            <p:cNvPr id="4" name="图片 3" descr="卡通人物&#10;&#10;描述已自动生成"/>
            <p:cNvPicPr>
              <a:picLocks noChangeAspect="1"/>
            </p:cNvPicPr>
            <p:nvPr/>
          </p:nvPicPr>
          <p:blipFill rotWithShape="1"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296"/>
            <a:stretch>
              <a:fillRect/>
            </a:stretch>
          </p:blipFill>
          <p:spPr>
            <a:xfrm>
              <a:off x="1263576" y="1633364"/>
              <a:ext cx="3672408" cy="3616777"/>
            </a:xfrm>
            <a:prstGeom prst="rect">
              <a:avLst/>
            </a:prstGeom>
          </p:spPr>
        </p:pic>
        <p:sp>
          <p:nvSpPr>
            <p:cNvPr id="5" name="文本框 4"/>
            <p:cNvSpPr txBox="1"/>
            <p:nvPr/>
          </p:nvSpPr>
          <p:spPr>
            <a:xfrm>
              <a:off x="3063776" y="1561357"/>
              <a:ext cx="648072" cy="261610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实物</a:t>
              </a:r>
              <a:endParaRPr lang="zh-CN" altLang="en-US" sz="144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" name="文本框 5"/>
            <p:cNvSpPr txBox="1"/>
            <p:nvPr/>
          </p:nvSpPr>
          <p:spPr>
            <a:xfrm>
              <a:off x="1191568" y="2209428"/>
              <a:ext cx="1152128" cy="261610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左眼所观画面</a:t>
              </a:r>
              <a:endParaRPr lang="zh-CN" altLang="en-US" sz="144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" name="文本框 6"/>
            <p:cNvSpPr txBox="1"/>
            <p:nvPr/>
          </p:nvSpPr>
          <p:spPr>
            <a:xfrm>
              <a:off x="3855864" y="2353444"/>
              <a:ext cx="1152128" cy="261610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右眼所观画面</a:t>
              </a:r>
              <a:endParaRPr lang="zh-CN" altLang="en-US" sz="144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" name="文本框 7"/>
            <p:cNvSpPr txBox="1"/>
            <p:nvPr/>
          </p:nvSpPr>
          <p:spPr>
            <a:xfrm>
              <a:off x="2127672" y="3865612"/>
              <a:ext cx="648072" cy="261610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左眼</a:t>
              </a:r>
              <a:endParaRPr lang="zh-CN" altLang="en-US" sz="144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" name="文本框 8"/>
            <p:cNvSpPr txBox="1"/>
            <p:nvPr/>
          </p:nvSpPr>
          <p:spPr>
            <a:xfrm>
              <a:off x="3495824" y="3865612"/>
              <a:ext cx="648072" cy="261610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右眼</a:t>
              </a:r>
              <a:endParaRPr lang="zh-CN" altLang="en-US" sz="144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" name="文本框 9"/>
            <p:cNvSpPr txBox="1"/>
            <p:nvPr/>
          </p:nvSpPr>
          <p:spPr>
            <a:xfrm>
              <a:off x="3639840" y="4513684"/>
              <a:ext cx="1728192" cy="444500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大脑合成左右双眼画面</a:t>
              </a:r>
              <a:endParaRPr lang="en-US" altLang="zh-CN" sz="144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信息后重新构建的影像</a:t>
              </a:r>
              <a:endParaRPr lang="zh-CN" altLang="en-US" sz="1440" b="1" dirty="0">
                <a:solidFill>
                  <a:srgbClr val="C00000"/>
                </a:solidFill>
                <a:highlight>
                  <a:srgbClr val="FFFF00"/>
                </a:highlight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2" name="内容占位符 2"/>
          <p:cNvSpPr txBox="1"/>
          <p:nvPr/>
        </p:nvSpPr>
        <p:spPr>
          <a:xfrm>
            <a:off x="7132915" y="2046447"/>
            <a:ext cx="4234070" cy="3369974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重要的视功能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--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双眼视觉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endParaRPr lang="zh-CN" altLang="en-US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手协调能力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平衡能力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周边视力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追踪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追随能力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判断物体大小和距离的能力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Text Box 6"/>
          <p:cNvSpPr txBox="1">
            <a:spLocks noChangeArrowheads="1"/>
          </p:cNvSpPr>
          <p:nvPr/>
        </p:nvSpPr>
        <p:spPr bwMode="auto">
          <a:xfrm>
            <a:off x="3762941" y="645862"/>
            <a:ext cx="4666118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重要的视功能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双眼视觉</a:t>
            </a:r>
            <a:endParaRPr lang="zh-CN" altLang="en-US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4022170" y="1133135"/>
            <a:ext cx="414766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IMPORTANT VISUAL FUNCTIONS – BINOCULAR VISION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矩形 22"/>
          <p:cNvSpPr/>
          <p:nvPr/>
        </p:nvSpPr>
        <p:spPr>
          <a:xfrm>
            <a:off x="304952" y="304882"/>
            <a:ext cx="11582096" cy="4635795"/>
          </a:xfrm>
          <a:prstGeom prst="rect">
            <a:avLst/>
          </a:prstGeom>
          <a:gradFill flip="none" rotWithShape="1">
            <a:gsLst>
              <a:gs pos="17000">
                <a:schemeClr val="bg1">
                  <a:alpha val="0"/>
                </a:schemeClr>
              </a:gs>
              <a:gs pos="64000">
                <a:srgbClr val="234494"/>
              </a:gs>
            </a:gsLst>
            <a:path path="circle">
              <a:fillToRect l="100000" t="100000"/>
            </a:path>
            <a:tileRect r="-100000" b="-100000"/>
          </a:gra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800" dirty="0"/>
          </a:p>
        </p:txBody>
      </p:sp>
      <p:sp>
        <p:nvSpPr>
          <p:cNvPr id="4" name="文本框 3"/>
          <p:cNvSpPr txBox="1"/>
          <p:nvPr/>
        </p:nvSpPr>
        <p:spPr>
          <a:xfrm>
            <a:off x="1981308" y="5333950"/>
            <a:ext cx="3352712" cy="4069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8290" lvl="1" indent="-288290" defTabSz="1016000" eaLnBrk="1" hangingPunct="1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defRPr/>
            </a:pPr>
            <a:r>
              <a:rPr lang="zh-CN" altLang="en-US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情绪表达 </a:t>
            </a:r>
            <a:r>
              <a:rPr lang="en-US" altLang="zh-CN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-- </a:t>
            </a:r>
            <a:r>
              <a:rPr lang="zh-CN" altLang="en-US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眼睛是心灵的窗户</a:t>
            </a:r>
            <a:endParaRPr lang="en-US" altLang="zh-CN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5791208" y="1675813"/>
            <a:ext cx="5791048" cy="3323699"/>
            <a:chOff x="5867406" y="1600248"/>
            <a:chExt cx="5791048" cy="3323699"/>
          </a:xfrm>
        </p:grpSpPr>
        <p:pic>
          <p:nvPicPr>
            <p:cNvPr id="9" name="Picture 3"/>
            <p:cNvPicPr>
              <a:picLocks noChangeArrowheads="1"/>
            </p:cNvPicPr>
            <p:nvPr/>
          </p:nvPicPr>
          <p:blipFill rotWithShape="1">
            <a:blip r:embed="rId1">
              <a:extLst>
                <a:ext uri="{BEBA8EAE-BF5A-486C-A8C5-ECC9F3942E4B}">
                  <a14:imgProps xmlns:a14="http://schemas.microsoft.com/office/drawing/2010/main">
                    <a14:imgLayer r:embed="rId2">
                      <a14:imgEffect>
                        <a14:backgroundRemoval t="9598" b="99777" l="17523" r="82944">
                          <a14:foregroundMark x1="17757" y1="47545" x2="17390" y2="48365"/>
                          <a14:foregroundMark x1="18494" y1="50022" x2="18808" y2="49554"/>
                          <a14:foregroundMark x1="18808" y1="49554" x2="18456" y2="49217"/>
                          <a14:foregroundMark x1="31356" y1="89063" x2="31104" y2="89874"/>
                          <a14:foregroundMark x1="31425" y1="88839" x2="31356" y2="89063"/>
                          <a14:foregroundMark x1="34930" y1="61830" x2="35280" y2="63170"/>
                          <a14:foregroundMark x1="43224" y1="63616" x2="43808" y2="64955"/>
                          <a14:foregroundMark x1="51051" y1="68080" x2="51051" y2="68080"/>
                          <a14:foregroundMark x1="50935" y1="65848" x2="50701" y2="70089"/>
                          <a14:foregroundMark x1="56893" y1="70089" x2="57710" y2="70089"/>
                          <a14:foregroundMark x1="62150" y1="65402" x2="62500" y2="67634"/>
                          <a14:foregroundMark x1="82944" y1="32084" x2="82944" y2="44420"/>
                          <a14:foregroundMark x1="82944" y1="44420" x2="82216" y2="32425"/>
                          <a14:foregroundMark x1="17874" y1="51339" x2="17874" y2="51339"/>
                          <a14:backgroundMark x1="17290" y1="48214" x2="16238" y2="50223"/>
                          <a14:backgroundMark x1="14136" y1="52232" x2="13785" y2="53125"/>
                          <a14:backgroundMark x1="16472" y1="49107" x2="15888" y2="50893"/>
                          <a14:backgroundMark x1="15304" y1="51563" x2="15771" y2="52679"/>
                          <a14:backgroundMark x1="14369" y1="53125" x2="15304" y2="54911"/>
                          <a14:backgroundMark x1="28738" y1="97545" x2="28505" y2="99554"/>
                          <a14:backgroundMark x1="30958" y1="89732" x2="28505" y2="98214"/>
                          <a14:backgroundMark x1="31192" y1="88393" x2="31192" y2="88393"/>
                          <a14:backgroundMark x1="31192" y1="89063" x2="31192" y2="89063"/>
                          <a14:backgroundMark x1="82710" y1="27455" x2="83294" y2="31920"/>
                          <a14:backgroundMark x1="27804" y1="99107" x2="28388" y2="9955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763" r="8807"/>
            <a:stretch>
              <a:fillRect/>
            </a:stretch>
          </p:blipFill>
          <p:spPr bwMode="auto">
            <a:xfrm>
              <a:off x="5867406" y="1600248"/>
              <a:ext cx="5257662" cy="3323699"/>
            </a:xfrm>
            <a:prstGeom prst="rect">
              <a:avLst/>
            </a:prstGeom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" name="文本框 9"/>
            <p:cNvSpPr txBox="1"/>
            <p:nvPr/>
          </p:nvSpPr>
          <p:spPr>
            <a:xfrm>
              <a:off x="10058296" y="4495772"/>
              <a:ext cx="1600158" cy="380990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 rtlCol="0">
              <a:no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泪液分泌示意</a:t>
              </a:r>
              <a:endPara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" name="文本框 10"/>
            <p:cNvSpPr txBox="1"/>
            <p:nvPr/>
          </p:nvSpPr>
          <p:spPr>
            <a:xfrm>
              <a:off x="8877734" y="3352802"/>
              <a:ext cx="875770" cy="339421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rtlCol="0" anchor="ctr">
              <a:no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眼表</a:t>
              </a:r>
              <a:endParaRPr lang="zh-CN" altLang="en-US" sz="144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" name="文本框 11"/>
            <p:cNvSpPr txBox="1"/>
            <p:nvPr/>
          </p:nvSpPr>
          <p:spPr>
            <a:xfrm>
              <a:off x="8000950" y="1905040"/>
              <a:ext cx="1066772" cy="304792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rtlCol="0" anchor="ctr">
              <a:no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中枢神经</a:t>
              </a:r>
              <a:endParaRPr lang="zh-CN" altLang="en-US" sz="144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" name="文本框 12"/>
            <p:cNvSpPr txBox="1"/>
            <p:nvPr/>
          </p:nvSpPr>
          <p:spPr>
            <a:xfrm>
              <a:off x="7017967" y="2390929"/>
              <a:ext cx="1066772" cy="304792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rtlCol="0" anchor="ctr">
              <a:no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泪腺</a:t>
              </a:r>
              <a:endParaRPr lang="zh-CN" altLang="en-US" sz="144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cxnSp>
          <p:nvCxnSpPr>
            <p:cNvPr id="14" name="直接连接符 13"/>
            <p:cNvCxnSpPr/>
            <p:nvPr/>
          </p:nvCxnSpPr>
          <p:spPr>
            <a:xfrm>
              <a:off x="8480910" y="2590822"/>
              <a:ext cx="1044000" cy="0"/>
            </a:xfrm>
            <a:prstGeom prst="line">
              <a:avLst/>
            </a:prstGeom>
            <a:ln w="38100">
              <a:solidFill>
                <a:srgbClr val="3F68C0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直接连接符 14"/>
            <p:cNvCxnSpPr/>
            <p:nvPr/>
          </p:nvCxnSpPr>
          <p:spPr>
            <a:xfrm>
              <a:off x="8480910" y="2286030"/>
              <a:ext cx="0" cy="288000"/>
            </a:xfrm>
            <a:prstGeom prst="line">
              <a:avLst/>
            </a:prstGeom>
            <a:ln w="38100">
              <a:solidFill>
                <a:srgbClr val="3F68C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接连接符 15"/>
            <p:cNvCxnSpPr/>
            <p:nvPr/>
          </p:nvCxnSpPr>
          <p:spPr>
            <a:xfrm>
              <a:off x="6476990" y="2514624"/>
              <a:ext cx="432000" cy="0"/>
            </a:xfrm>
            <a:prstGeom prst="line">
              <a:avLst/>
            </a:prstGeom>
            <a:ln w="38100">
              <a:solidFill>
                <a:srgbClr val="3F68C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直接连接符 16"/>
            <p:cNvCxnSpPr/>
            <p:nvPr/>
          </p:nvCxnSpPr>
          <p:spPr>
            <a:xfrm>
              <a:off x="6476990" y="2608968"/>
              <a:ext cx="0" cy="496389"/>
            </a:xfrm>
            <a:prstGeom prst="line">
              <a:avLst/>
            </a:prstGeom>
            <a:ln w="38100">
              <a:solidFill>
                <a:srgbClr val="3F68C0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直接连接符 17"/>
            <p:cNvCxnSpPr/>
            <p:nvPr/>
          </p:nvCxnSpPr>
          <p:spPr>
            <a:xfrm>
              <a:off x="8305742" y="3505198"/>
              <a:ext cx="531845" cy="0"/>
            </a:xfrm>
            <a:prstGeom prst="line">
              <a:avLst/>
            </a:prstGeom>
            <a:ln w="38100">
              <a:solidFill>
                <a:srgbClr val="3F68C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接连接符 18"/>
            <p:cNvCxnSpPr/>
            <p:nvPr/>
          </p:nvCxnSpPr>
          <p:spPr>
            <a:xfrm>
              <a:off x="8229544" y="3505198"/>
              <a:ext cx="0" cy="248194"/>
            </a:xfrm>
            <a:prstGeom prst="line">
              <a:avLst/>
            </a:prstGeom>
            <a:ln w="38100">
              <a:solidFill>
                <a:srgbClr val="3F68C0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矩形 19"/>
          <p:cNvSpPr/>
          <p:nvPr/>
        </p:nvSpPr>
        <p:spPr>
          <a:xfrm>
            <a:off x="7924752" y="5354309"/>
            <a:ext cx="1912062" cy="40087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眼周的肌肉运动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5562614" y="5354309"/>
            <a:ext cx="1706878" cy="40087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瞳孔大小变化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2" name="图片 21" descr="女孩戴着眼镜&#10;&#10;描述已自动生成"/>
          <p:cNvPicPr>
            <a:picLocks noChangeAspect="1"/>
          </p:cNvPicPr>
          <p:nvPr/>
        </p:nvPicPr>
        <p:blipFill rotWithShape="1">
          <a:blip r:embed="rId3"/>
          <a:srcRect t="6302" b="27207"/>
          <a:stretch>
            <a:fillRect/>
          </a:stretch>
        </p:blipFill>
        <p:spPr>
          <a:xfrm flipH="1">
            <a:off x="838338" y="287079"/>
            <a:ext cx="4495682" cy="4635795"/>
          </a:xfrm>
          <a:prstGeom prst="rect">
            <a:avLst/>
          </a:prstGeom>
        </p:spPr>
      </p:pic>
      <p:grpSp>
        <p:nvGrpSpPr>
          <p:cNvPr id="5" name="组合 4"/>
          <p:cNvGrpSpPr/>
          <p:nvPr/>
        </p:nvGrpSpPr>
        <p:grpSpPr>
          <a:xfrm>
            <a:off x="4798496" y="522780"/>
            <a:ext cx="7000240" cy="1159563"/>
            <a:chOff x="3082363" y="-1030932"/>
            <a:chExt cx="5833533" cy="966302"/>
          </a:xfrm>
        </p:grpSpPr>
        <p:sp>
          <p:nvSpPr>
            <p:cNvPr id="6" name="标题 1"/>
            <p:cNvSpPr txBox="1"/>
            <p:nvPr/>
          </p:nvSpPr>
          <p:spPr>
            <a:xfrm>
              <a:off x="3082363" y="-1030932"/>
              <a:ext cx="5833533" cy="864129"/>
            </a:xfrm>
            <a:prstGeom prst="rect">
              <a:avLst/>
            </a:prstGeom>
          </p:spPr>
          <p:txBody>
            <a:bodyPr>
              <a:noAutofit/>
            </a:bodyPr>
            <a:lstStyle>
              <a:lvl1pPr algn="ctr" defTabSz="1016000" rtl="0" eaLnBrk="1" latinLnBrk="0" hangingPunct="1">
                <a:spcBef>
                  <a:spcPct val="0"/>
                </a:spcBef>
                <a:buNone/>
                <a:defRPr sz="489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zh-CN" altLang="en-US" sz="648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眼睛</a:t>
              </a:r>
              <a:r>
                <a:rPr lang="en-US" altLang="zh-CN" sz="648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-</a:t>
              </a:r>
              <a:r>
                <a:rPr lang="zh-CN" altLang="en-US" sz="432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最重要的表达器官</a:t>
              </a:r>
              <a:endParaRPr lang="zh-CN" altLang="en-US" sz="432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endParaRPr>
            </a:p>
          </p:txBody>
        </p:sp>
        <p:sp>
          <p:nvSpPr>
            <p:cNvPr id="7" name="矩形 6"/>
            <p:cNvSpPr/>
            <p:nvPr/>
          </p:nvSpPr>
          <p:spPr>
            <a:xfrm>
              <a:off x="3495824" y="-310852"/>
              <a:ext cx="5328592" cy="24622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132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Engravers MT" panose="02090707080505020304" pitchFamily="18" charset="0"/>
                  <a:ea typeface="AXIS Std H" panose="020B0800000000000000" pitchFamily="34" charset="-128"/>
                  <a:cs typeface="Aharoni" panose="02010803020104030203" pitchFamily="2" charset="-79"/>
                </a:rPr>
                <a:t>The eye is the most important EXPRESSION organ</a:t>
              </a:r>
              <a:endParaRPr lang="zh-CN" altLang="en-US" sz="132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dotGrid">
          <a:fgClr>
            <a:schemeClr val="accent5">
              <a:lumMod val="40000"/>
              <a:lumOff val="60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aper-plane_91632"/>
          <p:cNvSpPr>
            <a:spLocks noChangeAspect="1"/>
          </p:cNvSpPr>
          <p:nvPr/>
        </p:nvSpPr>
        <p:spPr bwMode="auto">
          <a:xfrm rot="265272">
            <a:off x="7489169" y="535459"/>
            <a:ext cx="3919672" cy="4790189"/>
          </a:xfrm>
          <a:custGeom>
            <a:avLst/>
            <a:gdLst>
              <a:gd name="connsiteX0" fmla="*/ 103176 w 501154"/>
              <a:gd name="connsiteY0" fmla="*/ 437062 h 601125"/>
              <a:gd name="connsiteX1" fmla="*/ 45196 w 501154"/>
              <a:gd name="connsiteY1" fmla="*/ 517755 h 601125"/>
              <a:gd name="connsiteX2" fmla="*/ 117016 w 501154"/>
              <a:gd name="connsiteY2" fmla="*/ 513085 h 601125"/>
              <a:gd name="connsiteX3" fmla="*/ 140208 w 501154"/>
              <a:gd name="connsiteY3" fmla="*/ 482452 h 601125"/>
              <a:gd name="connsiteX4" fmla="*/ 105233 w 501154"/>
              <a:gd name="connsiteY4" fmla="*/ 438183 h 601125"/>
              <a:gd name="connsiteX5" fmla="*/ 103176 w 501154"/>
              <a:gd name="connsiteY5" fmla="*/ 437062 h 601125"/>
              <a:gd name="connsiteX6" fmla="*/ 250556 w 501154"/>
              <a:gd name="connsiteY6" fmla="*/ 371131 h 601125"/>
              <a:gd name="connsiteX7" fmla="*/ 250930 w 501154"/>
              <a:gd name="connsiteY7" fmla="*/ 373754 h 601125"/>
              <a:gd name="connsiteX8" fmla="*/ 209420 w 501154"/>
              <a:gd name="connsiteY8" fmla="*/ 375253 h 601125"/>
              <a:gd name="connsiteX9" fmla="*/ 209420 w 501154"/>
              <a:gd name="connsiteY9" fmla="*/ 373192 h 601125"/>
              <a:gd name="connsiteX10" fmla="*/ 250556 w 501154"/>
              <a:gd name="connsiteY10" fmla="*/ 371131 h 601125"/>
              <a:gd name="connsiteX11" fmla="*/ 77739 w 501154"/>
              <a:gd name="connsiteY11" fmla="*/ 359545 h 601125"/>
              <a:gd name="connsiteX12" fmla="*/ 39959 w 501154"/>
              <a:gd name="connsiteY12" fmla="*/ 388124 h 601125"/>
              <a:gd name="connsiteX13" fmla="*/ 102240 w 501154"/>
              <a:gd name="connsiteY13" fmla="*/ 386630 h 601125"/>
              <a:gd name="connsiteX14" fmla="*/ 77739 w 501154"/>
              <a:gd name="connsiteY14" fmla="*/ 359545 h 601125"/>
              <a:gd name="connsiteX15" fmla="*/ 79209 w 501154"/>
              <a:gd name="connsiteY15" fmla="*/ 287891 h 601125"/>
              <a:gd name="connsiteX16" fmla="*/ 107290 w 501154"/>
              <a:gd name="connsiteY16" fmla="*/ 291928 h 601125"/>
              <a:gd name="connsiteX17" fmla="*/ 106542 w 501154"/>
              <a:gd name="connsiteY17" fmla="*/ 294916 h 601125"/>
              <a:gd name="connsiteX18" fmla="*/ 33787 w 501154"/>
              <a:gd name="connsiteY18" fmla="*/ 380466 h 601125"/>
              <a:gd name="connsiteX19" fmla="*/ 34722 w 501154"/>
              <a:gd name="connsiteY19" fmla="*/ 381773 h 601125"/>
              <a:gd name="connsiteX20" fmla="*/ 103550 w 501154"/>
              <a:gd name="connsiteY20" fmla="*/ 356183 h 601125"/>
              <a:gd name="connsiteX21" fmla="*/ 69884 w 501154"/>
              <a:gd name="connsiteY21" fmla="*/ 410912 h 601125"/>
              <a:gd name="connsiteX22" fmla="*/ 34348 w 501154"/>
              <a:gd name="connsiteY22" fmla="*/ 393728 h 601125"/>
              <a:gd name="connsiteX23" fmla="*/ 37527 w 501154"/>
              <a:gd name="connsiteY23" fmla="*/ 511778 h 601125"/>
              <a:gd name="connsiteX24" fmla="*/ 37901 w 501154"/>
              <a:gd name="connsiteY24" fmla="*/ 511965 h 601125"/>
              <a:gd name="connsiteX25" fmla="*/ 108413 w 501154"/>
              <a:gd name="connsiteY25" fmla="*/ 431646 h 601125"/>
              <a:gd name="connsiteX26" fmla="*/ 149560 w 501154"/>
              <a:gd name="connsiteY26" fmla="*/ 476475 h 601125"/>
              <a:gd name="connsiteX27" fmla="*/ 80732 w 501154"/>
              <a:gd name="connsiteY27" fmla="*/ 535500 h 601125"/>
              <a:gd name="connsiteX28" fmla="*/ 45196 w 501154"/>
              <a:gd name="connsiteY28" fmla="*/ 527468 h 601125"/>
              <a:gd name="connsiteX29" fmla="*/ 46131 w 501154"/>
              <a:gd name="connsiteY29" fmla="*/ 535126 h 601125"/>
              <a:gd name="connsiteX30" fmla="*/ 122627 w 501154"/>
              <a:gd name="connsiteY30" fmla="*/ 594712 h 601125"/>
              <a:gd name="connsiteX31" fmla="*/ 120944 w 501154"/>
              <a:gd name="connsiteY31" fmla="*/ 601063 h 601125"/>
              <a:gd name="connsiteX32" fmla="*/ 36966 w 501154"/>
              <a:gd name="connsiteY32" fmla="*/ 522425 h 601125"/>
              <a:gd name="connsiteX33" fmla="*/ 37153 w 501154"/>
              <a:gd name="connsiteY33" fmla="*/ 521678 h 601125"/>
              <a:gd name="connsiteX34" fmla="*/ 31542 w 501154"/>
              <a:gd name="connsiteY34" fmla="*/ 390365 h 601125"/>
              <a:gd name="connsiteX35" fmla="*/ 20320 w 501154"/>
              <a:gd name="connsiteY35" fmla="*/ 337878 h 601125"/>
              <a:gd name="connsiteX36" fmla="*/ 79209 w 501154"/>
              <a:gd name="connsiteY36" fmla="*/ 287891 h 601125"/>
              <a:gd name="connsiteX37" fmla="*/ 110415 w 501154"/>
              <a:gd name="connsiteY37" fmla="*/ 186814 h 601125"/>
              <a:gd name="connsiteX38" fmla="*/ 110415 w 501154"/>
              <a:gd name="connsiteY38" fmla="*/ 189407 h 601125"/>
              <a:gd name="connsiteX39" fmla="*/ 74166 w 501154"/>
              <a:gd name="connsiteY39" fmla="*/ 191075 h 601125"/>
              <a:gd name="connsiteX40" fmla="*/ 74166 w 501154"/>
              <a:gd name="connsiteY40" fmla="*/ 188481 h 601125"/>
              <a:gd name="connsiteX41" fmla="*/ 110415 w 501154"/>
              <a:gd name="connsiteY41" fmla="*/ 186814 h 601125"/>
              <a:gd name="connsiteX42" fmla="*/ 476886 w 501154"/>
              <a:gd name="connsiteY42" fmla="*/ 17934 h 601125"/>
              <a:gd name="connsiteX43" fmla="*/ 104304 w 501154"/>
              <a:gd name="connsiteY43" fmla="*/ 241134 h 601125"/>
              <a:gd name="connsiteX44" fmla="*/ 106923 w 501154"/>
              <a:gd name="connsiteY44" fmla="*/ 242442 h 601125"/>
              <a:gd name="connsiteX45" fmla="*/ 168084 w 501154"/>
              <a:gd name="connsiteY45" fmla="*/ 237772 h 601125"/>
              <a:gd name="connsiteX46" fmla="*/ 168084 w 501154"/>
              <a:gd name="connsiteY46" fmla="*/ 240761 h 601125"/>
              <a:gd name="connsiteX47" fmla="*/ 112347 w 501154"/>
              <a:gd name="connsiteY47" fmla="*/ 244870 h 601125"/>
              <a:gd name="connsiteX48" fmla="*/ 133295 w 501154"/>
              <a:gd name="connsiteY48" fmla="*/ 254582 h 601125"/>
              <a:gd name="connsiteX49" fmla="*/ 174631 w 501154"/>
              <a:gd name="connsiteY49" fmla="*/ 254209 h 601125"/>
              <a:gd name="connsiteX50" fmla="*/ 174631 w 501154"/>
              <a:gd name="connsiteY50" fmla="*/ 257011 h 601125"/>
              <a:gd name="connsiteX51" fmla="*/ 138345 w 501154"/>
              <a:gd name="connsiteY51" fmla="*/ 256824 h 601125"/>
              <a:gd name="connsiteX52" fmla="*/ 163034 w 501154"/>
              <a:gd name="connsiteY52" fmla="*/ 268031 h 601125"/>
              <a:gd name="connsiteX53" fmla="*/ 174257 w 501154"/>
              <a:gd name="connsiteY53" fmla="*/ 267283 h 601125"/>
              <a:gd name="connsiteX54" fmla="*/ 194457 w 501154"/>
              <a:gd name="connsiteY54" fmla="*/ 267470 h 601125"/>
              <a:gd name="connsiteX55" fmla="*/ 194457 w 501154"/>
              <a:gd name="connsiteY55" fmla="*/ 269898 h 601125"/>
              <a:gd name="connsiteX56" fmla="*/ 168458 w 501154"/>
              <a:gd name="connsiteY56" fmla="*/ 270272 h 601125"/>
              <a:gd name="connsiteX57" fmla="*/ 167897 w 501154"/>
              <a:gd name="connsiteY57" fmla="*/ 270272 h 601125"/>
              <a:gd name="connsiteX58" fmla="*/ 193709 w 501154"/>
              <a:gd name="connsiteY58" fmla="*/ 283533 h 601125"/>
              <a:gd name="connsiteX59" fmla="*/ 194644 w 501154"/>
              <a:gd name="connsiteY59" fmla="*/ 285401 h 601125"/>
              <a:gd name="connsiteX60" fmla="*/ 195018 w 501154"/>
              <a:gd name="connsiteY60" fmla="*/ 285401 h 601125"/>
              <a:gd name="connsiteX61" fmla="*/ 320708 w 501154"/>
              <a:gd name="connsiteY61" fmla="*/ 163995 h 601125"/>
              <a:gd name="connsiteX62" fmla="*/ 476886 w 501154"/>
              <a:gd name="connsiteY62" fmla="*/ 17934 h 601125"/>
              <a:gd name="connsiteX63" fmla="*/ 497647 w 501154"/>
              <a:gd name="connsiteY63" fmla="*/ 3 h 601125"/>
              <a:gd name="connsiteX64" fmla="*/ 497647 w 501154"/>
              <a:gd name="connsiteY64" fmla="*/ 7287 h 601125"/>
              <a:gd name="connsiteX65" fmla="*/ 495590 w 501154"/>
              <a:gd name="connsiteY65" fmla="*/ 7474 h 601125"/>
              <a:gd name="connsiteX66" fmla="*/ 494841 w 501154"/>
              <a:gd name="connsiteY66" fmla="*/ 8408 h 601125"/>
              <a:gd name="connsiteX67" fmla="*/ 493158 w 501154"/>
              <a:gd name="connsiteY67" fmla="*/ 10089 h 601125"/>
              <a:gd name="connsiteX68" fmla="*/ 383927 w 501154"/>
              <a:gd name="connsiteY68" fmla="*/ 213678 h 601125"/>
              <a:gd name="connsiteX69" fmla="*/ 297702 w 501154"/>
              <a:gd name="connsiteY69" fmla="*/ 455183 h 601125"/>
              <a:gd name="connsiteX70" fmla="*/ 293026 w 501154"/>
              <a:gd name="connsiteY70" fmla="*/ 457985 h 601125"/>
              <a:gd name="connsiteX71" fmla="*/ 242339 w 501154"/>
              <a:gd name="connsiteY71" fmla="*/ 418574 h 601125"/>
              <a:gd name="connsiteX72" fmla="*/ 238972 w 501154"/>
              <a:gd name="connsiteY72" fmla="*/ 418574 h 601125"/>
              <a:gd name="connsiteX73" fmla="*/ 238972 w 501154"/>
              <a:gd name="connsiteY73" fmla="*/ 416707 h 601125"/>
              <a:gd name="connsiteX74" fmla="*/ 240094 w 501154"/>
              <a:gd name="connsiteY74" fmla="*/ 416707 h 601125"/>
              <a:gd name="connsiteX75" fmla="*/ 154430 w 501154"/>
              <a:gd name="connsiteY75" fmla="*/ 336392 h 601125"/>
              <a:gd name="connsiteX76" fmla="*/ 157049 w 501154"/>
              <a:gd name="connsiteY76" fmla="*/ 333777 h 601125"/>
              <a:gd name="connsiteX77" fmla="*/ 176501 w 501154"/>
              <a:gd name="connsiteY77" fmla="*/ 351334 h 601125"/>
              <a:gd name="connsiteX78" fmla="*/ 235792 w 501154"/>
              <a:gd name="connsiteY78" fmla="*/ 347785 h 601125"/>
              <a:gd name="connsiteX79" fmla="*/ 236167 w 501154"/>
              <a:gd name="connsiteY79" fmla="*/ 350774 h 601125"/>
              <a:gd name="connsiteX80" fmla="*/ 179681 w 501154"/>
              <a:gd name="connsiteY80" fmla="*/ 354322 h 601125"/>
              <a:gd name="connsiteX81" fmla="*/ 225318 w 501154"/>
              <a:gd name="connsiteY81" fmla="*/ 395227 h 601125"/>
              <a:gd name="connsiteX82" fmla="*/ 226440 w 501154"/>
              <a:gd name="connsiteY82" fmla="*/ 396161 h 601125"/>
              <a:gd name="connsiteX83" fmla="*/ 267028 w 501154"/>
              <a:gd name="connsiteY83" fmla="*/ 396721 h 601125"/>
              <a:gd name="connsiteX84" fmla="*/ 267028 w 501154"/>
              <a:gd name="connsiteY84" fmla="*/ 398963 h 601125"/>
              <a:gd name="connsiteX85" fmla="*/ 228498 w 501154"/>
              <a:gd name="connsiteY85" fmla="*/ 398029 h 601125"/>
              <a:gd name="connsiteX86" fmla="*/ 249446 w 501154"/>
              <a:gd name="connsiteY86" fmla="*/ 416333 h 601125"/>
              <a:gd name="connsiteX87" fmla="*/ 291717 w 501154"/>
              <a:gd name="connsiteY87" fmla="*/ 416146 h 601125"/>
              <a:gd name="connsiteX88" fmla="*/ 291717 w 501154"/>
              <a:gd name="connsiteY88" fmla="*/ 418761 h 601125"/>
              <a:gd name="connsiteX89" fmla="*/ 252439 w 501154"/>
              <a:gd name="connsiteY89" fmla="*/ 418761 h 601125"/>
              <a:gd name="connsiteX90" fmla="*/ 260669 w 501154"/>
              <a:gd name="connsiteY90" fmla="*/ 424738 h 601125"/>
              <a:gd name="connsiteX91" fmla="*/ 279373 w 501154"/>
              <a:gd name="connsiteY91" fmla="*/ 434637 h 601125"/>
              <a:gd name="connsiteX92" fmla="*/ 292652 w 501154"/>
              <a:gd name="connsiteY92" fmla="*/ 422497 h 601125"/>
              <a:gd name="connsiteX93" fmla="*/ 309673 w 501154"/>
              <a:gd name="connsiteY93" fmla="*/ 365903 h 601125"/>
              <a:gd name="connsiteX94" fmla="*/ 333801 w 501154"/>
              <a:gd name="connsiteY94" fmla="*/ 308001 h 601125"/>
              <a:gd name="connsiteX95" fmla="*/ 476512 w 501154"/>
              <a:gd name="connsiteY95" fmla="*/ 25965 h 601125"/>
              <a:gd name="connsiteX96" fmla="*/ 220268 w 501154"/>
              <a:gd name="connsiteY96" fmla="*/ 269898 h 601125"/>
              <a:gd name="connsiteX97" fmla="*/ 260482 w 501154"/>
              <a:gd name="connsiteY97" fmla="*/ 267283 h 601125"/>
              <a:gd name="connsiteX98" fmla="*/ 260482 w 501154"/>
              <a:gd name="connsiteY98" fmla="*/ 270272 h 601125"/>
              <a:gd name="connsiteX99" fmla="*/ 219146 w 501154"/>
              <a:gd name="connsiteY99" fmla="*/ 272887 h 601125"/>
              <a:gd name="connsiteX100" fmla="*/ 217837 w 501154"/>
              <a:gd name="connsiteY100" fmla="*/ 272140 h 601125"/>
              <a:gd name="connsiteX101" fmla="*/ 203996 w 501154"/>
              <a:gd name="connsiteY101" fmla="*/ 285401 h 601125"/>
              <a:gd name="connsiteX102" fmla="*/ 244022 w 501154"/>
              <a:gd name="connsiteY102" fmla="*/ 284094 h 601125"/>
              <a:gd name="connsiteX103" fmla="*/ 244022 w 501154"/>
              <a:gd name="connsiteY103" fmla="*/ 287456 h 601125"/>
              <a:gd name="connsiteX104" fmla="*/ 200816 w 501154"/>
              <a:gd name="connsiteY104" fmla="*/ 288389 h 601125"/>
              <a:gd name="connsiteX105" fmla="*/ 168084 w 501154"/>
              <a:gd name="connsiteY105" fmla="*/ 319955 h 601125"/>
              <a:gd name="connsiteX106" fmla="*/ 235792 w 501154"/>
              <a:gd name="connsiteY106" fmla="*/ 314725 h 601125"/>
              <a:gd name="connsiteX107" fmla="*/ 236167 w 501154"/>
              <a:gd name="connsiteY107" fmla="*/ 318087 h 601125"/>
              <a:gd name="connsiteX108" fmla="*/ 164905 w 501154"/>
              <a:gd name="connsiteY108" fmla="*/ 322944 h 601125"/>
              <a:gd name="connsiteX109" fmla="*/ 157236 w 501154"/>
              <a:gd name="connsiteY109" fmla="*/ 330228 h 601125"/>
              <a:gd name="connsiteX110" fmla="*/ 152934 w 501154"/>
              <a:gd name="connsiteY110" fmla="*/ 325932 h 601125"/>
              <a:gd name="connsiteX111" fmla="*/ 157236 w 501154"/>
              <a:gd name="connsiteY111" fmla="*/ 321823 h 601125"/>
              <a:gd name="connsiteX112" fmla="*/ 158171 w 501154"/>
              <a:gd name="connsiteY112" fmla="*/ 320329 h 601125"/>
              <a:gd name="connsiteX113" fmla="*/ 158732 w 501154"/>
              <a:gd name="connsiteY113" fmla="*/ 320329 h 601125"/>
              <a:gd name="connsiteX114" fmla="*/ 191838 w 501154"/>
              <a:gd name="connsiteY114" fmla="*/ 288389 h 601125"/>
              <a:gd name="connsiteX115" fmla="*/ 191651 w 501154"/>
              <a:gd name="connsiteY115" fmla="*/ 288389 h 601125"/>
              <a:gd name="connsiteX116" fmla="*/ 102621 w 501154"/>
              <a:gd name="connsiteY116" fmla="*/ 245430 h 601125"/>
              <a:gd name="connsiteX117" fmla="*/ 102247 w 501154"/>
              <a:gd name="connsiteY117" fmla="*/ 245430 h 601125"/>
              <a:gd name="connsiteX118" fmla="*/ 100937 w 501154"/>
              <a:gd name="connsiteY118" fmla="*/ 244496 h 601125"/>
              <a:gd name="connsiteX119" fmla="*/ 100750 w 501154"/>
              <a:gd name="connsiteY119" fmla="*/ 244310 h 601125"/>
              <a:gd name="connsiteX120" fmla="*/ 100189 w 501154"/>
              <a:gd name="connsiteY120" fmla="*/ 243563 h 601125"/>
              <a:gd name="connsiteX121" fmla="*/ 99254 w 501154"/>
              <a:gd name="connsiteY121" fmla="*/ 242068 h 601125"/>
              <a:gd name="connsiteX122" fmla="*/ 100002 w 501154"/>
              <a:gd name="connsiteY122" fmla="*/ 241508 h 601125"/>
              <a:gd name="connsiteX123" fmla="*/ 100376 w 501154"/>
              <a:gd name="connsiteY123" fmla="*/ 241134 h 601125"/>
              <a:gd name="connsiteX124" fmla="*/ 99815 w 501154"/>
              <a:gd name="connsiteY124" fmla="*/ 240761 h 601125"/>
              <a:gd name="connsiteX125" fmla="*/ 7231 w 501154"/>
              <a:gd name="connsiteY125" fmla="*/ 102358 h 601125"/>
              <a:gd name="connsiteX126" fmla="*/ 6483 w 501154"/>
              <a:gd name="connsiteY126" fmla="*/ 101050 h 601125"/>
              <a:gd name="connsiteX127" fmla="*/ 310 w 501154"/>
              <a:gd name="connsiteY127" fmla="*/ 87415 h 601125"/>
              <a:gd name="connsiteX128" fmla="*/ 6296 w 501154"/>
              <a:gd name="connsiteY128" fmla="*/ 84053 h 601125"/>
              <a:gd name="connsiteX129" fmla="*/ 14525 w 501154"/>
              <a:gd name="connsiteY129" fmla="*/ 98996 h 601125"/>
              <a:gd name="connsiteX130" fmla="*/ 94017 w 501154"/>
              <a:gd name="connsiteY130" fmla="*/ 96194 h 601125"/>
              <a:gd name="connsiteX131" fmla="*/ 94017 w 501154"/>
              <a:gd name="connsiteY131" fmla="*/ 99556 h 601125"/>
              <a:gd name="connsiteX132" fmla="*/ 16396 w 501154"/>
              <a:gd name="connsiteY132" fmla="*/ 102544 h 601125"/>
              <a:gd name="connsiteX133" fmla="*/ 34164 w 501154"/>
              <a:gd name="connsiteY133" fmla="*/ 132055 h 601125"/>
              <a:gd name="connsiteX134" fmla="*/ 97197 w 501154"/>
              <a:gd name="connsiteY134" fmla="*/ 127760 h 601125"/>
              <a:gd name="connsiteX135" fmla="*/ 97197 w 501154"/>
              <a:gd name="connsiteY135" fmla="*/ 130935 h 601125"/>
              <a:gd name="connsiteX136" fmla="*/ 36035 w 501154"/>
              <a:gd name="connsiteY136" fmla="*/ 135044 h 601125"/>
              <a:gd name="connsiteX137" fmla="*/ 52494 w 501154"/>
              <a:gd name="connsiteY137" fmla="*/ 160259 h 601125"/>
              <a:gd name="connsiteX138" fmla="*/ 103743 w 501154"/>
              <a:gd name="connsiteY138" fmla="*/ 158578 h 601125"/>
              <a:gd name="connsiteX139" fmla="*/ 103743 w 501154"/>
              <a:gd name="connsiteY139" fmla="*/ 161567 h 601125"/>
              <a:gd name="connsiteX140" fmla="*/ 54552 w 501154"/>
              <a:gd name="connsiteY140" fmla="*/ 163248 h 601125"/>
              <a:gd name="connsiteX141" fmla="*/ 88219 w 501154"/>
              <a:gd name="connsiteY141" fmla="*/ 214799 h 601125"/>
              <a:gd name="connsiteX142" fmla="*/ 120015 w 501154"/>
              <a:gd name="connsiteY142" fmla="*/ 211437 h 601125"/>
              <a:gd name="connsiteX143" fmla="*/ 120576 w 501154"/>
              <a:gd name="connsiteY143" fmla="*/ 214051 h 601125"/>
              <a:gd name="connsiteX144" fmla="*/ 89715 w 501154"/>
              <a:gd name="connsiteY144" fmla="*/ 217227 h 601125"/>
              <a:gd name="connsiteX145" fmla="*/ 102434 w 501154"/>
              <a:gd name="connsiteY145" fmla="*/ 238706 h 601125"/>
              <a:gd name="connsiteX146" fmla="*/ 102434 w 501154"/>
              <a:gd name="connsiteY146" fmla="*/ 239827 h 601125"/>
              <a:gd name="connsiteX147" fmla="*/ 481936 w 501154"/>
              <a:gd name="connsiteY147" fmla="*/ 8408 h 601125"/>
              <a:gd name="connsiteX148" fmla="*/ 359051 w 501154"/>
              <a:gd name="connsiteY148" fmla="*/ 34930 h 601125"/>
              <a:gd name="connsiteX149" fmla="*/ 240094 w 501154"/>
              <a:gd name="connsiteY149" fmla="*/ 56784 h 601125"/>
              <a:gd name="connsiteX150" fmla="*/ 7979 w 501154"/>
              <a:gd name="connsiteY150" fmla="*/ 78450 h 601125"/>
              <a:gd name="connsiteX151" fmla="*/ 7979 w 501154"/>
              <a:gd name="connsiteY151" fmla="*/ 74154 h 601125"/>
              <a:gd name="connsiteX152" fmla="*/ 275071 w 501154"/>
              <a:gd name="connsiteY152" fmla="*/ 44456 h 601125"/>
              <a:gd name="connsiteX153" fmla="*/ 497647 w 501154"/>
              <a:gd name="connsiteY153" fmla="*/ 3 h 60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501154" h="601125">
                <a:moveTo>
                  <a:pt x="103176" y="437062"/>
                </a:moveTo>
                <a:cubicBezTo>
                  <a:pt x="70445" y="447149"/>
                  <a:pt x="47253" y="484133"/>
                  <a:pt x="45196" y="517755"/>
                </a:cubicBezTo>
                <a:cubicBezTo>
                  <a:pt x="67265" y="532511"/>
                  <a:pt x="95694" y="528776"/>
                  <a:pt x="117016" y="513085"/>
                </a:cubicBezTo>
                <a:cubicBezTo>
                  <a:pt x="127303" y="505427"/>
                  <a:pt x="137028" y="495341"/>
                  <a:pt x="140208" y="482452"/>
                </a:cubicBezTo>
                <a:cubicBezTo>
                  <a:pt x="146193" y="457236"/>
                  <a:pt x="128986" y="437810"/>
                  <a:pt x="105233" y="438183"/>
                </a:cubicBezTo>
                <a:cubicBezTo>
                  <a:pt x="104298" y="438183"/>
                  <a:pt x="103550" y="437623"/>
                  <a:pt x="103176" y="437062"/>
                </a:cubicBezTo>
                <a:close/>
                <a:moveTo>
                  <a:pt x="250556" y="371131"/>
                </a:moveTo>
                <a:cubicBezTo>
                  <a:pt x="252052" y="371131"/>
                  <a:pt x="252239" y="373380"/>
                  <a:pt x="250930" y="373754"/>
                </a:cubicBezTo>
                <a:cubicBezTo>
                  <a:pt x="237467" y="376565"/>
                  <a:pt x="222883" y="376003"/>
                  <a:pt x="209420" y="375253"/>
                </a:cubicBezTo>
                <a:cubicBezTo>
                  <a:pt x="208111" y="375066"/>
                  <a:pt x="207924" y="373192"/>
                  <a:pt x="209420" y="373192"/>
                </a:cubicBezTo>
                <a:cubicBezTo>
                  <a:pt x="223257" y="373380"/>
                  <a:pt x="236719" y="371693"/>
                  <a:pt x="250556" y="371131"/>
                </a:cubicBezTo>
                <a:close/>
                <a:moveTo>
                  <a:pt x="77739" y="359545"/>
                </a:moveTo>
                <a:cubicBezTo>
                  <a:pt x="59223" y="360666"/>
                  <a:pt x="45383" y="370566"/>
                  <a:pt x="39959" y="388124"/>
                </a:cubicBezTo>
                <a:cubicBezTo>
                  <a:pt x="56605" y="404374"/>
                  <a:pt x="90644" y="413714"/>
                  <a:pt x="102240" y="386630"/>
                </a:cubicBezTo>
                <a:cubicBezTo>
                  <a:pt x="113836" y="359732"/>
                  <a:pt x="90832" y="358611"/>
                  <a:pt x="77739" y="359545"/>
                </a:cubicBezTo>
                <a:close/>
                <a:moveTo>
                  <a:pt x="79209" y="287891"/>
                </a:moveTo>
                <a:cubicBezTo>
                  <a:pt x="88400" y="287293"/>
                  <a:pt x="97939" y="288566"/>
                  <a:pt x="107290" y="291928"/>
                </a:cubicBezTo>
                <a:cubicBezTo>
                  <a:pt x="109161" y="292488"/>
                  <a:pt x="108413" y="295477"/>
                  <a:pt x="106542" y="294916"/>
                </a:cubicBezTo>
                <a:cubicBezTo>
                  <a:pt x="57166" y="281841"/>
                  <a:pt x="4423" y="331527"/>
                  <a:pt x="33787" y="380466"/>
                </a:cubicBezTo>
                <a:cubicBezTo>
                  <a:pt x="34161" y="381026"/>
                  <a:pt x="34348" y="381399"/>
                  <a:pt x="34722" y="381773"/>
                </a:cubicBezTo>
                <a:cubicBezTo>
                  <a:pt x="42577" y="356557"/>
                  <a:pt x="80545" y="340493"/>
                  <a:pt x="103550" y="356183"/>
                </a:cubicBezTo>
                <a:cubicBezTo>
                  <a:pt x="134036" y="376917"/>
                  <a:pt x="94198" y="411472"/>
                  <a:pt x="69884" y="410912"/>
                </a:cubicBezTo>
                <a:cubicBezTo>
                  <a:pt x="55108" y="410725"/>
                  <a:pt x="42951" y="403814"/>
                  <a:pt x="34348" y="393728"/>
                </a:cubicBezTo>
                <a:cubicBezTo>
                  <a:pt x="5545" y="424548"/>
                  <a:pt x="6667" y="482265"/>
                  <a:pt x="37527" y="511778"/>
                </a:cubicBezTo>
                <a:cubicBezTo>
                  <a:pt x="37714" y="511778"/>
                  <a:pt x="37714" y="511778"/>
                  <a:pt x="37901" y="511965"/>
                </a:cubicBezTo>
                <a:cubicBezTo>
                  <a:pt x="42577" y="476101"/>
                  <a:pt x="71193" y="433327"/>
                  <a:pt x="108413" y="431646"/>
                </a:cubicBezTo>
                <a:cubicBezTo>
                  <a:pt x="133475" y="428283"/>
                  <a:pt x="152178" y="451258"/>
                  <a:pt x="149560" y="476475"/>
                </a:cubicBezTo>
                <a:cubicBezTo>
                  <a:pt x="146380" y="509163"/>
                  <a:pt x="111779" y="533445"/>
                  <a:pt x="80732" y="535500"/>
                </a:cubicBezTo>
                <a:cubicBezTo>
                  <a:pt x="67265" y="536434"/>
                  <a:pt x="55295" y="533445"/>
                  <a:pt x="45196" y="527468"/>
                </a:cubicBezTo>
                <a:cubicBezTo>
                  <a:pt x="45383" y="530083"/>
                  <a:pt x="45570" y="532698"/>
                  <a:pt x="46131" y="535126"/>
                </a:cubicBezTo>
                <a:cubicBezTo>
                  <a:pt x="53612" y="575286"/>
                  <a:pt x="87091" y="587054"/>
                  <a:pt x="122627" y="594712"/>
                </a:cubicBezTo>
                <a:cubicBezTo>
                  <a:pt x="126929" y="595646"/>
                  <a:pt x="124871" y="601810"/>
                  <a:pt x="120944" y="601063"/>
                </a:cubicBezTo>
                <a:cubicBezTo>
                  <a:pt x="76617" y="594525"/>
                  <a:pt x="37340" y="572111"/>
                  <a:pt x="36966" y="522425"/>
                </a:cubicBezTo>
                <a:cubicBezTo>
                  <a:pt x="36966" y="522238"/>
                  <a:pt x="37153" y="521865"/>
                  <a:pt x="37153" y="521678"/>
                </a:cubicBezTo>
                <a:cubicBezTo>
                  <a:pt x="682" y="491792"/>
                  <a:pt x="-5677" y="421933"/>
                  <a:pt x="31542" y="390365"/>
                </a:cubicBezTo>
                <a:cubicBezTo>
                  <a:pt x="20695" y="375796"/>
                  <a:pt x="16206" y="355623"/>
                  <a:pt x="20320" y="337878"/>
                </a:cubicBezTo>
                <a:cubicBezTo>
                  <a:pt x="27194" y="308318"/>
                  <a:pt x="51637" y="289686"/>
                  <a:pt x="79209" y="287891"/>
                </a:cubicBezTo>
                <a:close/>
                <a:moveTo>
                  <a:pt x="110415" y="186814"/>
                </a:moveTo>
                <a:cubicBezTo>
                  <a:pt x="112097" y="186814"/>
                  <a:pt x="112097" y="189407"/>
                  <a:pt x="110415" y="189407"/>
                </a:cubicBezTo>
                <a:cubicBezTo>
                  <a:pt x="98270" y="190149"/>
                  <a:pt x="86125" y="190704"/>
                  <a:pt x="74166" y="191075"/>
                </a:cubicBezTo>
                <a:cubicBezTo>
                  <a:pt x="72298" y="191260"/>
                  <a:pt x="72298" y="188481"/>
                  <a:pt x="74166" y="188481"/>
                </a:cubicBezTo>
                <a:cubicBezTo>
                  <a:pt x="86125" y="187740"/>
                  <a:pt x="98270" y="187185"/>
                  <a:pt x="110415" y="186814"/>
                </a:cubicBezTo>
                <a:close/>
                <a:moveTo>
                  <a:pt x="476886" y="17934"/>
                </a:moveTo>
                <a:cubicBezTo>
                  <a:pt x="477447" y="18681"/>
                  <a:pt x="156301" y="211623"/>
                  <a:pt x="104304" y="241134"/>
                </a:cubicBezTo>
                <a:cubicBezTo>
                  <a:pt x="105239" y="241695"/>
                  <a:pt x="106174" y="242068"/>
                  <a:pt x="106923" y="242442"/>
                </a:cubicBezTo>
                <a:cubicBezTo>
                  <a:pt x="127310" y="240574"/>
                  <a:pt x="147697" y="238706"/>
                  <a:pt x="168084" y="237772"/>
                </a:cubicBezTo>
                <a:cubicBezTo>
                  <a:pt x="170142" y="237772"/>
                  <a:pt x="169955" y="240574"/>
                  <a:pt x="168084" y="240761"/>
                </a:cubicBezTo>
                <a:cubicBezTo>
                  <a:pt x="149567" y="242815"/>
                  <a:pt x="131051" y="243749"/>
                  <a:pt x="112347" y="244870"/>
                </a:cubicBezTo>
                <a:cubicBezTo>
                  <a:pt x="119267" y="248045"/>
                  <a:pt x="126375" y="251407"/>
                  <a:pt x="133295" y="254582"/>
                </a:cubicBezTo>
                <a:cubicBezTo>
                  <a:pt x="147136" y="254209"/>
                  <a:pt x="160977" y="253649"/>
                  <a:pt x="174631" y="254209"/>
                </a:cubicBezTo>
                <a:cubicBezTo>
                  <a:pt x="176501" y="254209"/>
                  <a:pt x="176501" y="257011"/>
                  <a:pt x="174631" y="257011"/>
                </a:cubicBezTo>
                <a:cubicBezTo>
                  <a:pt x="162660" y="257384"/>
                  <a:pt x="150503" y="257011"/>
                  <a:pt x="138345" y="256824"/>
                </a:cubicBezTo>
                <a:cubicBezTo>
                  <a:pt x="146575" y="260559"/>
                  <a:pt x="154992" y="264295"/>
                  <a:pt x="163034" y="268031"/>
                </a:cubicBezTo>
                <a:cubicBezTo>
                  <a:pt x="167149" y="267844"/>
                  <a:pt x="172760" y="267283"/>
                  <a:pt x="174257" y="267283"/>
                </a:cubicBezTo>
                <a:cubicBezTo>
                  <a:pt x="180990" y="267097"/>
                  <a:pt x="187723" y="267283"/>
                  <a:pt x="194457" y="267470"/>
                </a:cubicBezTo>
                <a:cubicBezTo>
                  <a:pt x="195953" y="267657"/>
                  <a:pt x="195953" y="269898"/>
                  <a:pt x="194457" y="269898"/>
                </a:cubicBezTo>
                <a:cubicBezTo>
                  <a:pt x="185853" y="270272"/>
                  <a:pt x="177062" y="270459"/>
                  <a:pt x="168458" y="270272"/>
                </a:cubicBezTo>
                <a:cubicBezTo>
                  <a:pt x="168271" y="270272"/>
                  <a:pt x="168084" y="270272"/>
                  <a:pt x="167897" y="270272"/>
                </a:cubicBezTo>
                <a:cubicBezTo>
                  <a:pt x="176688" y="274568"/>
                  <a:pt x="185292" y="278864"/>
                  <a:pt x="193709" y="283533"/>
                </a:cubicBezTo>
                <a:cubicBezTo>
                  <a:pt x="194270" y="284094"/>
                  <a:pt x="194644" y="284654"/>
                  <a:pt x="194644" y="285401"/>
                </a:cubicBezTo>
                <a:cubicBezTo>
                  <a:pt x="194831" y="285401"/>
                  <a:pt x="194831" y="285401"/>
                  <a:pt x="195018" y="285401"/>
                </a:cubicBezTo>
                <a:cubicBezTo>
                  <a:pt x="236728" y="244683"/>
                  <a:pt x="278624" y="204152"/>
                  <a:pt x="320708" y="163995"/>
                </a:cubicBezTo>
                <a:cubicBezTo>
                  <a:pt x="334549" y="150733"/>
                  <a:pt x="478195" y="19988"/>
                  <a:pt x="476886" y="17934"/>
                </a:cubicBezTo>
                <a:close/>
                <a:moveTo>
                  <a:pt x="497647" y="3"/>
                </a:moveTo>
                <a:cubicBezTo>
                  <a:pt x="502323" y="-184"/>
                  <a:pt x="502323" y="7100"/>
                  <a:pt x="497647" y="7287"/>
                </a:cubicBezTo>
                <a:cubicBezTo>
                  <a:pt x="496899" y="7287"/>
                  <a:pt x="496338" y="7474"/>
                  <a:pt x="495590" y="7474"/>
                </a:cubicBezTo>
                <a:cubicBezTo>
                  <a:pt x="495403" y="7847"/>
                  <a:pt x="495216" y="8221"/>
                  <a:pt x="494841" y="8408"/>
                </a:cubicBezTo>
                <a:cubicBezTo>
                  <a:pt x="494280" y="8968"/>
                  <a:pt x="493719" y="9529"/>
                  <a:pt x="493158" y="10089"/>
                </a:cubicBezTo>
                <a:cubicBezTo>
                  <a:pt x="454254" y="76582"/>
                  <a:pt x="417407" y="144196"/>
                  <a:pt x="383927" y="213678"/>
                </a:cubicBezTo>
                <a:cubicBezTo>
                  <a:pt x="349325" y="285775"/>
                  <a:pt x="295458" y="373374"/>
                  <a:pt x="297702" y="455183"/>
                </a:cubicBezTo>
                <a:cubicBezTo>
                  <a:pt x="297702" y="457424"/>
                  <a:pt x="294897" y="459479"/>
                  <a:pt x="293026" y="457985"/>
                </a:cubicBezTo>
                <a:cubicBezTo>
                  <a:pt x="276006" y="445097"/>
                  <a:pt x="258985" y="432023"/>
                  <a:pt x="242339" y="418574"/>
                </a:cubicBezTo>
                <a:cubicBezTo>
                  <a:pt x="241217" y="418574"/>
                  <a:pt x="240094" y="418574"/>
                  <a:pt x="238972" y="418574"/>
                </a:cubicBezTo>
                <a:cubicBezTo>
                  <a:pt x="237850" y="418388"/>
                  <a:pt x="237850" y="416707"/>
                  <a:pt x="238972" y="416707"/>
                </a:cubicBezTo>
                <a:cubicBezTo>
                  <a:pt x="239346" y="416707"/>
                  <a:pt x="239720" y="416707"/>
                  <a:pt x="240094" y="416707"/>
                </a:cubicBezTo>
                <a:cubicBezTo>
                  <a:pt x="209607" y="391865"/>
                  <a:pt x="180429" y="365529"/>
                  <a:pt x="154430" y="336392"/>
                </a:cubicBezTo>
                <a:cubicBezTo>
                  <a:pt x="152934" y="334711"/>
                  <a:pt x="155179" y="332283"/>
                  <a:pt x="157049" y="333777"/>
                </a:cubicBezTo>
                <a:cubicBezTo>
                  <a:pt x="163595" y="339567"/>
                  <a:pt x="169955" y="345544"/>
                  <a:pt x="176501" y="351334"/>
                </a:cubicBezTo>
                <a:cubicBezTo>
                  <a:pt x="196327" y="351147"/>
                  <a:pt x="215966" y="349840"/>
                  <a:pt x="235792" y="347785"/>
                </a:cubicBezTo>
                <a:cubicBezTo>
                  <a:pt x="237476" y="347598"/>
                  <a:pt x="237850" y="350587"/>
                  <a:pt x="236167" y="350774"/>
                </a:cubicBezTo>
                <a:cubicBezTo>
                  <a:pt x="217463" y="354136"/>
                  <a:pt x="198572" y="355070"/>
                  <a:pt x="179681" y="354322"/>
                </a:cubicBezTo>
                <a:cubicBezTo>
                  <a:pt x="194831" y="367957"/>
                  <a:pt x="209794" y="381966"/>
                  <a:pt x="225318" y="395227"/>
                </a:cubicBezTo>
                <a:cubicBezTo>
                  <a:pt x="225692" y="395601"/>
                  <a:pt x="226066" y="395787"/>
                  <a:pt x="226440" y="396161"/>
                </a:cubicBezTo>
                <a:cubicBezTo>
                  <a:pt x="239907" y="396721"/>
                  <a:pt x="253561" y="396721"/>
                  <a:pt x="267028" y="396721"/>
                </a:cubicBezTo>
                <a:cubicBezTo>
                  <a:pt x="268524" y="396721"/>
                  <a:pt x="268524" y="398963"/>
                  <a:pt x="267028" y="398963"/>
                </a:cubicBezTo>
                <a:cubicBezTo>
                  <a:pt x="254309" y="399710"/>
                  <a:pt x="241404" y="398963"/>
                  <a:pt x="228498" y="398029"/>
                </a:cubicBezTo>
                <a:cubicBezTo>
                  <a:pt x="235231" y="404006"/>
                  <a:pt x="242152" y="410543"/>
                  <a:pt x="249446" y="416333"/>
                </a:cubicBezTo>
                <a:cubicBezTo>
                  <a:pt x="263474" y="415959"/>
                  <a:pt x="277689" y="415586"/>
                  <a:pt x="291717" y="416146"/>
                </a:cubicBezTo>
                <a:cubicBezTo>
                  <a:pt x="293588" y="416146"/>
                  <a:pt x="293588" y="418761"/>
                  <a:pt x="291717" y="418761"/>
                </a:cubicBezTo>
                <a:cubicBezTo>
                  <a:pt x="278624" y="419322"/>
                  <a:pt x="265532" y="419135"/>
                  <a:pt x="252439" y="418761"/>
                </a:cubicBezTo>
                <a:cubicBezTo>
                  <a:pt x="255057" y="420816"/>
                  <a:pt x="257863" y="422870"/>
                  <a:pt x="260669" y="424738"/>
                </a:cubicBezTo>
                <a:cubicBezTo>
                  <a:pt x="265719" y="430155"/>
                  <a:pt x="271891" y="433517"/>
                  <a:pt x="279373" y="434637"/>
                </a:cubicBezTo>
                <a:cubicBezTo>
                  <a:pt x="291904" y="443416"/>
                  <a:pt x="296206" y="439307"/>
                  <a:pt x="292652" y="422497"/>
                </a:cubicBezTo>
                <a:cubicBezTo>
                  <a:pt x="301256" y="406621"/>
                  <a:pt x="302939" y="383460"/>
                  <a:pt x="309673" y="365903"/>
                </a:cubicBezTo>
                <a:cubicBezTo>
                  <a:pt x="317154" y="346478"/>
                  <a:pt x="325384" y="327239"/>
                  <a:pt x="333801" y="308001"/>
                </a:cubicBezTo>
                <a:cubicBezTo>
                  <a:pt x="375511" y="211063"/>
                  <a:pt x="423206" y="116926"/>
                  <a:pt x="476512" y="25965"/>
                </a:cubicBezTo>
                <a:cubicBezTo>
                  <a:pt x="390474" y="106654"/>
                  <a:pt x="305184" y="188089"/>
                  <a:pt x="220268" y="269898"/>
                </a:cubicBezTo>
                <a:cubicBezTo>
                  <a:pt x="233548" y="267844"/>
                  <a:pt x="247015" y="266536"/>
                  <a:pt x="260482" y="267283"/>
                </a:cubicBezTo>
                <a:cubicBezTo>
                  <a:pt x="262352" y="267470"/>
                  <a:pt x="262352" y="270085"/>
                  <a:pt x="260482" y="270272"/>
                </a:cubicBezTo>
                <a:cubicBezTo>
                  <a:pt x="246641" y="271019"/>
                  <a:pt x="232987" y="271206"/>
                  <a:pt x="219146" y="272887"/>
                </a:cubicBezTo>
                <a:cubicBezTo>
                  <a:pt x="218398" y="273074"/>
                  <a:pt x="218024" y="272700"/>
                  <a:pt x="217837" y="272140"/>
                </a:cubicBezTo>
                <a:cubicBezTo>
                  <a:pt x="213348" y="276622"/>
                  <a:pt x="208672" y="280918"/>
                  <a:pt x="203996" y="285401"/>
                </a:cubicBezTo>
                <a:cubicBezTo>
                  <a:pt x="217276" y="285401"/>
                  <a:pt x="230555" y="284654"/>
                  <a:pt x="244022" y="284094"/>
                </a:cubicBezTo>
                <a:cubicBezTo>
                  <a:pt x="246080" y="284094"/>
                  <a:pt x="246080" y="287082"/>
                  <a:pt x="244022" y="287456"/>
                </a:cubicBezTo>
                <a:cubicBezTo>
                  <a:pt x="229807" y="289323"/>
                  <a:pt x="215218" y="289137"/>
                  <a:pt x="200816" y="288389"/>
                </a:cubicBezTo>
                <a:cubicBezTo>
                  <a:pt x="189968" y="299036"/>
                  <a:pt x="178933" y="309309"/>
                  <a:pt x="168084" y="319955"/>
                </a:cubicBezTo>
                <a:cubicBezTo>
                  <a:pt x="190716" y="318834"/>
                  <a:pt x="213161" y="317527"/>
                  <a:pt x="235792" y="314725"/>
                </a:cubicBezTo>
                <a:cubicBezTo>
                  <a:pt x="237663" y="314539"/>
                  <a:pt x="238037" y="317901"/>
                  <a:pt x="236167" y="318087"/>
                </a:cubicBezTo>
                <a:cubicBezTo>
                  <a:pt x="212600" y="322010"/>
                  <a:pt x="188846" y="323877"/>
                  <a:pt x="164905" y="322944"/>
                </a:cubicBezTo>
                <a:cubicBezTo>
                  <a:pt x="162473" y="325372"/>
                  <a:pt x="159855" y="327800"/>
                  <a:pt x="157236" y="330228"/>
                </a:cubicBezTo>
                <a:cubicBezTo>
                  <a:pt x="154430" y="333030"/>
                  <a:pt x="149942" y="328734"/>
                  <a:pt x="152934" y="325932"/>
                </a:cubicBezTo>
                <a:cubicBezTo>
                  <a:pt x="154243" y="324625"/>
                  <a:pt x="155740" y="323130"/>
                  <a:pt x="157236" y="321823"/>
                </a:cubicBezTo>
                <a:cubicBezTo>
                  <a:pt x="157049" y="321076"/>
                  <a:pt x="157236" y="320329"/>
                  <a:pt x="158171" y="320329"/>
                </a:cubicBezTo>
                <a:cubicBezTo>
                  <a:pt x="158358" y="320329"/>
                  <a:pt x="158545" y="320329"/>
                  <a:pt x="158732" y="320329"/>
                </a:cubicBezTo>
                <a:cubicBezTo>
                  <a:pt x="169768" y="309682"/>
                  <a:pt x="180803" y="299036"/>
                  <a:pt x="191838" y="288389"/>
                </a:cubicBezTo>
                <a:cubicBezTo>
                  <a:pt x="191651" y="288389"/>
                  <a:pt x="191651" y="288389"/>
                  <a:pt x="191651" y="288389"/>
                </a:cubicBezTo>
                <a:cubicBezTo>
                  <a:pt x="160790" y="278677"/>
                  <a:pt x="130677" y="261493"/>
                  <a:pt x="102621" y="245430"/>
                </a:cubicBezTo>
                <a:cubicBezTo>
                  <a:pt x="102434" y="245430"/>
                  <a:pt x="102247" y="245430"/>
                  <a:pt x="102247" y="245430"/>
                </a:cubicBezTo>
                <a:cubicBezTo>
                  <a:pt x="101498" y="245617"/>
                  <a:pt x="101124" y="245057"/>
                  <a:pt x="100937" y="244496"/>
                </a:cubicBezTo>
                <a:cubicBezTo>
                  <a:pt x="100937" y="244496"/>
                  <a:pt x="100750" y="244496"/>
                  <a:pt x="100750" y="244310"/>
                </a:cubicBezTo>
                <a:cubicBezTo>
                  <a:pt x="100376" y="244123"/>
                  <a:pt x="100376" y="243936"/>
                  <a:pt x="100189" y="243563"/>
                </a:cubicBezTo>
                <a:cubicBezTo>
                  <a:pt x="99067" y="244123"/>
                  <a:pt x="98132" y="242629"/>
                  <a:pt x="99254" y="242068"/>
                </a:cubicBezTo>
                <a:cubicBezTo>
                  <a:pt x="99441" y="241882"/>
                  <a:pt x="99628" y="241695"/>
                  <a:pt x="100002" y="241508"/>
                </a:cubicBezTo>
                <a:cubicBezTo>
                  <a:pt x="100002" y="241321"/>
                  <a:pt x="100189" y="241321"/>
                  <a:pt x="100376" y="241134"/>
                </a:cubicBezTo>
                <a:cubicBezTo>
                  <a:pt x="100189" y="240948"/>
                  <a:pt x="100002" y="240948"/>
                  <a:pt x="99815" y="240761"/>
                </a:cubicBezTo>
                <a:cubicBezTo>
                  <a:pt x="64091" y="200417"/>
                  <a:pt x="30424" y="152041"/>
                  <a:pt x="7231" y="102358"/>
                </a:cubicBezTo>
                <a:cubicBezTo>
                  <a:pt x="6670" y="102171"/>
                  <a:pt x="6483" y="101611"/>
                  <a:pt x="6483" y="101050"/>
                </a:cubicBezTo>
                <a:cubicBezTo>
                  <a:pt x="4425" y="96381"/>
                  <a:pt x="2368" y="91898"/>
                  <a:pt x="310" y="87415"/>
                </a:cubicBezTo>
                <a:cubicBezTo>
                  <a:pt x="-1373" y="83493"/>
                  <a:pt x="4238" y="79944"/>
                  <a:pt x="6296" y="84053"/>
                </a:cubicBezTo>
                <a:cubicBezTo>
                  <a:pt x="8914" y="89096"/>
                  <a:pt x="11720" y="93953"/>
                  <a:pt x="14525" y="98996"/>
                </a:cubicBezTo>
                <a:cubicBezTo>
                  <a:pt x="40898" y="97688"/>
                  <a:pt x="67457" y="96567"/>
                  <a:pt x="94017" y="96194"/>
                </a:cubicBezTo>
                <a:cubicBezTo>
                  <a:pt x="96074" y="96194"/>
                  <a:pt x="96074" y="99369"/>
                  <a:pt x="94017" y="99556"/>
                </a:cubicBezTo>
                <a:cubicBezTo>
                  <a:pt x="68206" y="101050"/>
                  <a:pt x="42207" y="101797"/>
                  <a:pt x="16396" y="102544"/>
                </a:cubicBezTo>
                <a:cubicBezTo>
                  <a:pt x="22007" y="112630"/>
                  <a:pt x="27992" y="122530"/>
                  <a:pt x="34164" y="132055"/>
                </a:cubicBezTo>
                <a:cubicBezTo>
                  <a:pt x="55113" y="130374"/>
                  <a:pt x="76248" y="128693"/>
                  <a:pt x="97197" y="127760"/>
                </a:cubicBezTo>
                <a:cubicBezTo>
                  <a:pt x="99254" y="127760"/>
                  <a:pt x="99254" y="130748"/>
                  <a:pt x="97197" y="130935"/>
                </a:cubicBezTo>
                <a:cubicBezTo>
                  <a:pt x="76809" y="132803"/>
                  <a:pt x="56422" y="133923"/>
                  <a:pt x="36035" y="135044"/>
                </a:cubicBezTo>
                <a:cubicBezTo>
                  <a:pt x="41459" y="143449"/>
                  <a:pt x="46883" y="151854"/>
                  <a:pt x="52494" y="160259"/>
                </a:cubicBezTo>
                <a:cubicBezTo>
                  <a:pt x="69702" y="160446"/>
                  <a:pt x="86722" y="159512"/>
                  <a:pt x="103743" y="158578"/>
                </a:cubicBezTo>
                <a:cubicBezTo>
                  <a:pt x="105613" y="158578"/>
                  <a:pt x="105613" y="161193"/>
                  <a:pt x="103743" y="161567"/>
                </a:cubicBezTo>
                <a:cubicBezTo>
                  <a:pt x="87471" y="163434"/>
                  <a:pt x="71011" y="163621"/>
                  <a:pt x="54552" y="163248"/>
                </a:cubicBezTo>
                <a:cubicBezTo>
                  <a:pt x="65961" y="180431"/>
                  <a:pt x="77370" y="197241"/>
                  <a:pt x="88219" y="214799"/>
                </a:cubicBezTo>
                <a:cubicBezTo>
                  <a:pt x="98880" y="214612"/>
                  <a:pt x="109354" y="212931"/>
                  <a:pt x="120015" y="211437"/>
                </a:cubicBezTo>
                <a:cubicBezTo>
                  <a:pt x="121699" y="211250"/>
                  <a:pt x="122447" y="213678"/>
                  <a:pt x="120576" y="214051"/>
                </a:cubicBezTo>
                <a:cubicBezTo>
                  <a:pt x="110663" y="216666"/>
                  <a:pt x="100189" y="217413"/>
                  <a:pt x="89715" y="217227"/>
                </a:cubicBezTo>
                <a:cubicBezTo>
                  <a:pt x="94017" y="224324"/>
                  <a:pt x="98319" y="231422"/>
                  <a:pt x="102434" y="238706"/>
                </a:cubicBezTo>
                <a:cubicBezTo>
                  <a:pt x="102621" y="239080"/>
                  <a:pt x="102621" y="239453"/>
                  <a:pt x="102434" y="239827"/>
                </a:cubicBezTo>
                <a:cubicBezTo>
                  <a:pt x="226066" y="158578"/>
                  <a:pt x="355123" y="84614"/>
                  <a:pt x="481936" y="8408"/>
                </a:cubicBezTo>
                <a:cubicBezTo>
                  <a:pt x="440413" y="12517"/>
                  <a:pt x="399639" y="26339"/>
                  <a:pt x="359051" y="34930"/>
                </a:cubicBezTo>
                <a:cubicBezTo>
                  <a:pt x="319586" y="43522"/>
                  <a:pt x="279934" y="50620"/>
                  <a:pt x="240094" y="56784"/>
                </a:cubicBezTo>
                <a:cubicBezTo>
                  <a:pt x="163408" y="68737"/>
                  <a:pt x="85600" y="77703"/>
                  <a:pt x="7979" y="78450"/>
                </a:cubicBezTo>
                <a:cubicBezTo>
                  <a:pt x="5173" y="78450"/>
                  <a:pt x="5173" y="74341"/>
                  <a:pt x="7979" y="74154"/>
                </a:cubicBezTo>
                <a:cubicBezTo>
                  <a:pt x="97384" y="67056"/>
                  <a:pt x="186601" y="59959"/>
                  <a:pt x="275071" y="44456"/>
                </a:cubicBezTo>
                <a:cubicBezTo>
                  <a:pt x="348203" y="31568"/>
                  <a:pt x="423580" y="2431"/>
                  <a:pt x="497647" y="3"/>
                </a:cubicBezTo>
                <a:close/>
              </a:path>
            </a:pathLst>
          </a:custGeom>
          <a:solidFill>
            <a:srgbClr val="FFC000"/>
          </a:solidFill>
          <a:ln>
            <a:solidFill>
              <a:srgbClr val="FFC000"/>
            </a:solidFill>
          </a:ln>
        </p:spPr>
      </p:sp>
      <p:sp>
        <p:nvSpPr>
          <p:cNvPr id="3" name="矩形 2"/>
          <p:cNvSpPr/>
          <p:nvPr/>
        </p:nvSpPr>
        <p:spPr>
          <a:xfrm>
            <a:off x="457348" y="4648168"/>
            <a:ext cx="11124908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48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阿里巴巴普惠体 H" panose="00020600040101010101" pitchFamily="18" charset="-122"/>
              </a:rPr>
              <a:t>眼睛是否同我们的</a:t>
            </a:r>
            <a:endParaRPr lang="en-US" altLang="zh-CN" sz="48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阿里巴巴普惠体 H" panose="00020600040101010101" pitchFamily="18" charset="-122"/>
            </a:endParaRPr>
          </a:p>
          <a:p>
            <a:r>
              <a:rPr lang="zh-CN" altLang="en-US" sz="48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阿里巴巴普惠体 H" panose="00020600040101010101" pitchFamily="18" charset="-122"/>
              </a:rPr>
              <a:t>身高一样经历一个成熟的过程？</a:t>
            </a:r>
            <a:endParaRPr lang="zh-CN" altLang="en-US" sz="48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阿里巴巴普惠体 H" panose="00020600040101010101" pitchFamily="18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Text Box 6"/>
          <p:cNvSpPr txBox="1">
            <a:spLocks noChangeArrowheads="1"/>
          </p:cNvSpPr>
          <p:nvPr/>
        </p:nvSpPr>
        <p:spPr bwMode="auto">
          <a:xfrm>
            <a:off x="3762941" y="645862"/>
            <a:ext cx="4666118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儿童视觉发育</a:t>
            </a:r>
            <a:endParaRPr lang="zh-CN" altLang="en-US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71" name="矩形 170"/>
          <p:cNvSpPr/>
          <p:nvPr/>
        </p:nvSpPr>
        <p:spPr>
          <a:xfrm>
            <a:off x="4022170" y="1133135"/>
            <a:ext cx="414766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VISUAL DEVELOPMENT OF CHILDREN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533546" y="1513557"/>
            <a:ext cx="11218472" cy="4969939"/>
            <a:chOff x="533546" y="1513557"/>
            <a:chExt cx="11218472" cy="4969939"/>
          </a:xfrm>
        </p:grpSpPr>
        <p:grpSp>
          <p:nvGrpSpPr>
            <p:cNvPr id="217" name="组合 216"/>
            <p:cNvGrpSpPr/>
            <p:nvPr/>
          </p:nvGrpSpPr>
          <p:grpSpPr>
            <a:xfrm>
              <a:off x="8077148" y="1524049"/>
              <a:ext cx="888800" cy="1183915"/>
              <a:chOff x="7238970" y="1602433"/>
              <a:chExt cx="1080000" cy="1438601"/>
            </a:xfrm>
          </p:grpSpPr>
          <p:sp>
            <p:nvSpPr>
              <p:cNvPr id="209" name="椭圆 208"/>
              <p:cNvSpPr/>
              <p:nvPr/>
            </p:nvSpPr>
            <p:spPr>
              <a:xfrm>
                <a:off x="7238970" y="1848676"/>
                <a:ext cx="1080000" cy="1080000"/>
              </a:xfrm>
              <a:prstGeom prst="ellipse">
                <a:avLst/>
              </a:prstGeom>
              <a:pattFill prst="pct80">
                <a:fgClr>
                  <a:srgbClr val="FBA834"/>
                </a:fgClr>
                <a:bgClr>
                  <a:schemeClr val="bg1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pic>
            <p:nvPicPr>
              <p:cNvPr id="177" name="图片 176" descr="图片包含 游戏机&#10;&#10;描述已自动生成"/>
              <p:cNvPicPr>
                <a:picLocks noChangeAspect="1"/>
              </p:cNvPicPr>
              <p:nvPr/>
            </p:nvPicPr>
            <p:blipFill rotWithShape="1">
              <a:blip r:embed="rId1">
                <a:extLst>
                  <a:ext uri="{BEBA8EAE-BF5A-486C-A8C5-ECC9F3942E4B}">
                    <a14:imgProps xmlns:a14="http://schemas.microsoft.com/office/drawing/2010/main">
                      <a14:imgLayer r:embed="rId2">
                        <a14:imgEffect>
                          <a14:backgroundRemoval t="2400" b="22600" l="53200" r="67000">
                            <a14:foregroundMark x1="58500" y1="18800" x2="58500" y2="18800"/>
                            <a14:foregroundMark x1="58300" y1="19200" x2="58300" y2="19200"/>
                            <a14:foregroundMark x1="57800" y1="17000" x2="56600" y2="17200"/>
                            <a14:foregroundMark x1="58900" y1="18000" x2="59600" y2="18600"/>
                            <a14:foregroundMark x1="58500" y1="19100" x2="58500" y2="19100"/>
                            <a14:foregroundMark x1="56100" y1="19100" x2="56800" y2="18800"/>
                            <a14:foregroundMark x1="59600" y1="22600" x2="59600" y2="22600"/>
                            <a14:foregroundMark x1="53200" y1="19900" x2="53200" y2="19900"/>
                            <a14:foregroundMark x1="53600" y1="8400" x2="53600" y2="8400"/>
                            <a14:foregroundMark x1="67000" y1="8500" x2="67000" y2="8500"/>
                            <a14:foregroundMark x1="63500" y1="21700" x2="63500" y2="21700"/>
                          </a14:backgroundRemoval>
                        </a14:imgEffect>
                      </a14:imgLayer>
                    </a14:imgProps>
                  </a:ext>
                </a:extLst>
              </a:blip>
              <a:srcRect l="51645" t="-174" r="31385" b="75673"/>
              <a:stretch>
                <a:fillRect/>
              </a:stretch>
            </p:blipFill>
            <p:spPr>
              <a:xfrm>
                <a:off x="7320985" y="1602433"/>
                <a:ext cx="996391" cy="1438601"/>
              </a:xfrm>
              <a:prstGeom prst="rect">
                <a:avLst/>
              </a:prstGeom>
            </p:spPr>
          </p:pic>
        </p:grpSp>
        <p:grpSp>
          <p:nvGrpSpPr>
            <p:cNvPr id="241" name="组合 240"/>
            <p:cNvGrpSpPr/>
            <p:nvPr/>
          </p:nvGrpSpPr>
          <p:grpSpPr>
            <a:xfrm>
              <a:off x="685942" y="1930900"/>
              <a:ext cx="2438335" cy="1650496"/>
              <a:chOff x="1143130" y="1615942"/>
              <a:chExt cx="2438335" cy="1650496"/>
            </a:xfrm>
          </p:grpSpPr>
          <p:grpSp>
            <p:nvGrpSpPr>
              <p:cNvPr id="221" name="组合 220"/>
              <p:cNvGrpSpPr/>
              <p:nvPr/>
            </p:nvGrpSpPr>
            <p:grpSpPr>
              <a:xfrm>
                <a:off x="1143130" y="1615942"/>
                <a:ext cx="918326" cy="1147738"/>
                <a:chOff x="3627870" y="1633487"/>
                <a:chExt cx="1115877" cy="1394640"/>
              </a:xfrm>
            </p:grpSpPr>
            <p:sp>
              <p:nvSpPr>
                <p:cNvPr id="219" name="椭圆 218"/>
                <p:cNvSpPr/>
                <p:nvPr/>
              </p:nvSpPr>
              <p:spPr>
                <a:xfrm rot="21394754">
                  <a:off x="3627870" y="1948127"/>
                  <a:ext cx="1080000" cy="1080000"/>
                </a:xfrm>
                <a:prstGeom prst="ellipse">
                  <a:avLst/>
                </a:prstGeom>
                <a:noFill/>
                <a:ln w="57150">
                  <a:solidFill>
                    <a:srgbClr val="FBA834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convex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pic>
              <p:nvPicPr>
                <p:cNvPr id="185" name="图片 184" descr="图片包含 游戏机, 食物&#10;&#10;描述已自动生成"/>
                <p:cNvPicPr>
                  <a:picLocks noChangeAspect="1"/>
                </p:cNvPicPr>
                <p:nvPr/>
              </p:nvPicPr>
              <p:blipFill rotWithShape="1">
                <a:blip r:embed="rId3"/>
                <a:srcRect l="27035" t="25059" r="31741" b="26000"/>
                <a:stretch>
                  <a:fillRect/>
                </a:stretch>
              </p:blipFill>
              <p:spPr>
                <a:xfrm rot="799587">
                  <a:off x="3641272" y="1633487"/>
                  <a:ext cx="1102475" cy="1308876"/>
                </a:xfrm>
                <a:prstGeom prst="rect">
                  <a:avLst/>
                </a:prstGeom>
              </p:spPr>
            </p:pic>
          </p:grpSp>
          <p:sp>
            <p:nvSpPr>
              <p:cNvPr id="225" name="文本框 224"/>
              <p:cNvSpPr txBox="1"/>
              <p:nvPr/>
            </p:nvSpPr>
            <p:spPr>
              <a:xfrm>
                <a:off x="2133703" y="2438426"/>
                <a:ext cx="10667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胎儿期</a:t>
                </a:r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229" name="组合 228"/>
              <p:cNvGrpSpPr/>
              <p:nvPr/>
            </p:nvGrpSpPr>
            <p:grpSpPr>
              <a:xfrm>
                <a:off x="2057505" y="1752644"/>
                <a:ext cx="917967" cy="830997"/>
                <a:chOff x="6781782" y="3048010"/>
                <a:chExt cx="917967" cy="830997"/>
              </a:xfrm>
            </p:grpSpPr>
            <p:sp>
              <p:nvSpPr>
                <p:cNvPr id="224" name="文本框 223"/>
                <p:cNvSpPr txBox="1"/>
                <p:nvPr/>
              </p:nvSpPr>
              <p:spPr>
                <a:xfrm>
                  <a:off x="6781782" y="3048010"/>
                  <a:ext cx="685782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US" altLang="zh-CN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rPr>
                    <a:t>22</a:t>
                  </a:r>
                  <a:endParaRPr lang="zh-CN" altLang="en-US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26" name="椭圆 225"/>
                <p:cNvSpPr/>
                <p:nvPr/>
              </p:nvSpPr>
              <p:spPr>
                <a:xfrm>
                  <a:off x="7391366" y="3425409"/>
                  <a:ext cx="308383" cy="308383"/>
                </a:xfrm>
                <a:prstGeom prst="ellipse">
                  <a:avLst/>
                </a:prstGeom>
                <a:solidFill>
                  <a:srgbClr val="B9CD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rPr>
                    <a:t>天</a:t>
                  </a:r>
                  <a:endParaRPr lang="zh-CN" altLang="en-US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endParaRPr>
                </a:p>
              </p:txBody>
            </p:sp>
          </p:grpSp>
          <p:sp>
            <p:nvSpPr>
              <p:cNvPr id="230" name="文本框 229"/>
              <p:cNvSpPr txBox="1"/>
              <p:nvPr/>
            </p:nvSpPr>
            <p:spPr>
              <a:xfrm>
                <a:off x="2133703" y="2743218"/>
                <a:ext cx="144776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怀孕期第</a:t>
                </a:r>
                <a:r>
                  <a: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22</a:t>
                </a:r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天</a:t>
                </a:r>
                <a:endPara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眼睛开始发育</a:t>
                </a:r>
                <a:endPara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280" name="组合 279"/>
            <p:cNvGrpSpPr/>
            <p:nvPr/>
          </p:nvGrpSpPr>
          <p:grpSpPr>
            <a:xfrm>
              <a:off x="2807780" y="1647619"/>
              <a:ext cx="3288220" cy="1834263"/>
              <a:chOff x="2883978" y="1571421"/>
              <a:chExt cx="3288220" cy="1834263"/>
            </a:xfrm>
          </p:grpSpPr>
          <p:grpSp>
            <p:nvGrpSpPr>
              <p:cNvPr id="222" name="组合 221"/>
              <p:cNvGrpSpPr/>
              <p:nvPr/>
            </p:nvGrpSpPr>
            <p:grpSpPr>
              <a:xfrm>
                <a:off x="2883978" y="1571421"/>
                <a:ext cx="1070593" cy="1095597"/>
                <a:chOff x="3264968" y="1653756"/>
                <a:chExt cx="1300900" cy="1331284"/>
              </a:xfrm>
            </p:grpSpPr>
            <p:sp>
              <p:nvSpPr>
                <p:cNvPr id="186" name="椭圆 185"/>
                <p:cNvSpPr/>
                <p:nvPr/>
              </p:nvSpPr>
              <p:spPr>
                <a:xfrm>
                  <a:off x="3352872" y="1905040"/>
                  <a:ext cx="1080000" cy="1080000"/>
                </a:xfrm>
                <a:prstGeom prst="ellipse">
                  <a:avLst/>
                </a:prstGeom>
                <a:pattFill prst="pct80">
                  <a:fgClr>
                    <a:srgbClr val="FBA834"/>
                  </a:fgClr>
                  <a:bgClr>
                    <a:schemeClr val="bg1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pic>
              <p:nvPicPr>
                <p:cNvPr id="175" name="图片 174" descr="图片包含 游戏机&#10;&#10;描述已自动生成"/>
                <p:cNvPicPr>
                  <a:picLocks noChangeAspect="1"/>
                </p:cNvPicPr>
                <p:nvPr/>
              </p:nvPicPr>
              <p:blipFill rotWithShape="1">
                <a:blip r:embed="rId4">
                  <a:extLst>
                    <a:ext uri="{BEBA8EAE-BF5A-486C-A8C5-ECC9F3942E4B}">
                      <a14:imgProps xmlns:a14="http://schemas.microsoft.com/office/drawing/2010/main">
                        <a14:imgLayer r:embed="rId2">
                          <a14:imgEffect>
                            <a14:backgroundRemoval t="7900" b="26300" l="1300" r="22000">
                              <a14:foregroundMark x1="13800" y1="17300" x2="13800" y2="17300"/>
                              <a14:foregroundMark x1="11800" y1="19200" x2="11800" y2="19200"/>
                              <a14:foregroundMark x1="3100" y1="17300" x2="3100" y2="17300"/>
                              <a14:foregroundMark x1="1400" y1="14000" x2="1400" y2="14000"/>
                              <a14:foregroundMark x1="15600" y1="14500" x2="19700" y2="19900"/>
                              <a14:foregroundMark x1="20100" y1="20800" x2="12400" y2="23200"/>
                              <a14:foregroundMark x1="12400" y1="23200" x2="9700" y2="21500"/>
                              <a14:foregroundMark x1="13100" y1="12700" x2="8500" y2="18700"/>
                              <a14:foregroundMark x1="8500" y1="18700" x2="14000" y2="25200"/>
                              <a14:foregroundMark x1="14000" y1="25200" x2="20600" y2="21900"/>
                              <a14:foregroundMark x1="20600" y1="21900" x2="15900" y2="16400"/>
                              <a14:foregroundMark x1="15900" y1="16400" x2="15900" y2="16400"/>
                              <a14:foregroundMark x1="16900" y1="25600" x2="16900" y2="25600"/>
                              <a14:foregroundMark x1="11000" y1="9600" x2="11000" y2="9600"/>
                              <a14:foregroundMark x1="11400" y1="9400" x2="11400" y2="9400"/>
                              <a14:foregroundMark x1="10400" y1="8800" x2="10400" y2="8800"/>
                              <a14:foregroundMark x1="9100" y1="8000" x2="9100" y2="8000"/>
                              <a14:foregroundMark x1="7100" y1="7900" x2="7100" y2="7900"/>
                              <a14:foregroundMark x1="16900" y1="26300" x2="16900" y2="26300"/>
                              <a14:foregroundMark x1="3900" y1="9200" x2="3900" y2="9200"/>
                              <a14:foregroundMark x1="14800" y1="17700" x2="14800" y2="17700"/>
                              <a14:foregroundMark x1="15500" y1="18800" x2="15500" y2="18800"/>
                            </a14:backgroundRemoval>
                          </a14:imgEffect>
                        </a14:imgLayer>
                      </a14:imgProps>
                    </a:ext>
                  </a:extLst>
                </a:blip>
                <a:srcRect t="5801" r="75500" b="72555"/>
                <a:stretch>
                  <a:fillRect/>
                </a:stretch>
              </p:blipFill>
              <p:spPr>
                <a:xfrm rot="2360037">
                  <a:off x="3264968" y="1653756"/>
                  <a:ext cx="1300900" cy="1149308"/>
                </a:xfrm>
                <a:prstGeom prst="rect">
                  <a:avLst/>
                </a:prstGeom>
              </p:spPr>
            </p:pic>
          </p:grpSp>
          <p:grpSp>
            <p:nvGrpSpPr>
              <p:cNvPr id="279" name="组合 278"/>
              <p:cNvGrpSpPr/>
              <p:nvPr/>
            </p:nvGrpSpPr>
            <p:grpSpPr>
              <a:xfrm>
                <a:off x="3429070" y="1676446"/>
                <a:ext cx="2743128" cy="1729238"/>
                <a:chOff x="3505268" y="1676446"/>
                <a:chExt cx="2743128" cy="1729238"/>
              </a:xfrm>
            </p:grpSpPr>
            <p:grpSp>
              <p:nvGrpSpPr>
                <p:cNvPr id="232" name="组合 231"/>
                <p:cNvGrpSpPr/>
                <p:nvPr/>
              </p:nvGrpSpPr>
              <p:grpSpPr>
                <a:xfrm>
                  <a:off x="3505268" y="1676446"/>
                  <a:ext cx="917967" cy="830997"/>
                  <a:chOff x="6781782" y="3048010"/>
                  <a:chExt cx="917967" cy="830997"/>
                </a:xfrm>
              </p:grpSpPr>
              <p:sp>
                <p:nvSpPr>
                  <p:cNvPr id="233" name="文本框 232"/>
                  <p:cNvSpPr txBox="1"/>
                  <p:nvPr/>
                </p:nvSpPr>
                <p:spPr>
                  <a:xfrm>
                    <a:off x="6781782" y="3048010"/>
                    <a:ext cx="685782" cy="830997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r"/>
                    <a:r>
                      <a:rPr lang="en-US" altLang="zh-CN" sz="4800" dirty="0">
                        <a:solidFill>
                          <a:srgbClr val="234494"/>
                        </a:solidFill>
                        <a:latin typeface="Haettenschweiler" panose="020B0706040902060204" pitchFamily="34" charset="0"/>
                        <a:ea typeface="微软雅黑" panose="020B0503020204020204" pitchFamily="34" charset="-122"/>
                      </a:rPr>
                      <a:t>1</a:t>
                    </a:r>
                    <a:endParaRPr lang="zh-CN" altLang="en-US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endParaRPr>
                  </a:p>
                </p:txBody>
              </p:sp>
              <p:sp>
                <p:nvSpPr>
                  <p:cNvPr id="234" name="椭圆 233"/>
                  <p:cNvSpPr/>
                  <p:nvPr/>
                </p:nvSpPr>
                <p:spPr>
                  <a:xfrm>
                    <a:off x="7391366" y="3425409"/>
                    <a:ext cx="308383" cy="308383"/>
                  </a:xfrm>
                  <a:prstGeom prst="ellipse">
                    <a:avLst/>
                  </a:prstGeom>
                  <a:solidFill>
                    <a:srgbClr val="B9CDE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zh-CN" altLang="en-US" b="1" dirty="0">
                        <a:latin typeface="微软雅黑" panose="020B0503020204020204" pitchFamily="34" charset="-122"/>
                        <a:ea typeface="微软雅黑" panose="020B0503020204020204" pitchFamily="34" charset="-122"/>
                        <a:cs typeface="阿里巴巴普惠体 B" panose="00020600040101010101" pitchFamily="18" charset="-122"/>
                      </a:rPr>
                      <a:t>天</a:t>
                    </a:r>
                    <a:endPara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endParaRPr>
                  </a:p>
                </p:txBody>
              </p:sp>
            </p:grpSp>
            <p:grpSp>
              <p:nvGrpSpPr>
                <p:cNvPr id="278" name="组合 277"/>
                <p:cNvGrpSpPr/>
                <p:nvPr/>
              </p:nvGrpSpPr>
              <p:grpSpPr>
                <a:xfrm>
                  <a:off x="3886258" y="2362228"/>
                  <a:ext cx="2362138" cy="1043456"/>
                  <a:chOff x="3886258" y="2362228"/>
                  <a:chExt cx="2362138" cy="1043456"/>
                </a:xfrm>
              </p:grpSpPr>
              <p:sp>
                <p:nvSpPr>
                  <p:cNvPr id="231" name="文本框 230"/>
                  <p:cNvSpPr txBox="1"/>
                  <p:nvPr/>
                </p:nvSpPr>
                <p:spPr>
                  <a:xfrm>
                    <a:off x="3886258" y="2362228"/>
                    <a:ext cx="1066772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zh-CN" altLang="en-US" b="1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出生</a:t>
                    </a:r>
                    <a:endParaRPr lang="zh-CN" altLang="en-US" b="1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  <p:sp>
                <p:nvSpPr>
                  <p:cNvPr id="235" name="文本框 234"/>
                  <p:cNvSpPr txBox="1"/>
                  <p:nvPr/>
                </p:nvSpPr>
                <p:spPr>
                  <a:xfrm>
                    <a:off x="3886258" y="2667020"/>
                    <a:ext cx="2362138" cy="738664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zh-CN" altLang="en-US" sz="140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视野窄小</a:t>
                    </a:r>
                    <a:endPara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  <a:p>
                    <a:r>
                      <a:rPr lang="zh-CN" altLang="en-US" sz="140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只能看见</a:t>
                    </a:r>
                    <a:r>
                      <a:rPr lang="en-US" altLang="zh-CN" sz="140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20CM</a:t>
                    </a:r>
                    <a:r>
                      <a:rPr lang="zh-CN" altLang="en-US" sz="140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以内的物体</a:t>
                    </a:r>
                    <a:endPara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  <a:p>
                    <a:r>
                      <a:rPr lang="zh-CN" altLang="en-US" sz="140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远视眼</a:t>
                    </a:r>
                    <a:endPara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</p:grpSp>
          </p:grpSp>
        </p:grpSp>
        <p:grpSp>
          <p:nvGrpSpPr>
            <p:cNvPr id="4" name="组合 3"/>
            <p:cNvGrpSpPr/>
            <p:nvPr/>
          </p:nvGrpSpPr>
          <p:grpSpPr>
            <a:xfrm>
              <a:off x="5105426" y="1513557"/>
              <a:ext cx="3406558" cy="1863969"/>
              <a:chOff x="5105426" y="1513557"/>
              <a:chExt cx="3406558" cy="1863969"/>
            </a:xfrm>
          </p:grpSpPr>
          <p:sp>
            <p:nvSpPr>
              <p:cNvPr id="189" name="椭圆 188"/>
              <p:cNvSpPr/>
              <p:nvPr/>
            </p:nvSpPr>
            <p:spPr>
              <a:xfrm>
                <a:off x="5238255" y="1759278"/>
                <a:ext cx="888800" cy="888801"/>
              </a:xfrm>
              <a:prstGeom prst="ellipse">
                <a:avLst/>
              </a:prstGeom>
              <a:pattFill prst="pct80">
                <a:fgClr>
                  <a:srgbClr val="3F68C0"/>
                </a:fgClr>
                <a:bgClr>
                  <a:schemeClr val="bg1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pic>
            <p:nvPicPr>
              <p:cNvPr id="176" name="图片 175" descr="图片包含 游戏机&#10;&#10;描述已自动生成"/>
              <p:cNvPicPr>
                <a:picLocks noChangeAspect="1"/>
              </p:cNvPicPr>
              <p:nvPr/>
            </p:nvPicPr>
            <p:blipFill rotWithShape="1">
              <a:blip r:embed="rId5">
                <a:extLst>
                  <a:ext uri="{BEBA8EAE-BF5A-486C-A8C5-ECC9F3942E4B}">
                    <a14:imgProps xmlns:a14="http://schemas.microsoft.com/office/drawing/2010/main">
                      <a14:imgLayer r:embed="rId2">
                        <a14:imgEffect>
                          <a14:backgroundRemoval t="2500" b="23300" l="26500" r="43000">
                            <a14:foregroundMark x1="38100" y1="18800" x2="38100" y2="18800"/>
                            <a14:foregroundMark x1="37300" y1="17600" x2="37300" y2="17600"/>
                            <a14:foregroundMark x1="36300" y1="16800" x2="38400" y2="15600"/>
                            <a14:foregroundMark x1="35200" y1="23300" x2="35200" y2="23300"/>
                            <a14:foregroundMark x1="37700" y1="16700" x2="37700" y2="16700"/>
                            <a14:foregroundMark x1="37400" y1="18000" x2="37400" y2="18000"/>
                            <a14:foregroundMark x1="36400" y1="18000" x2="37200" y2="15800"/>
                            <a14:foregroundMark x1="34100" y1="18100" x2="35200" y2="18400"/>
                            <a14:foregroundMark x1="32900" y1="17600" x2="32900" y2="17600"/>
                            <a14:foregroundMark x1="33500" y1="2500" x2="33500" y2="2500"/>
                            <a14:foregroundMark x1="26700" y1="13800" x2="26700" y2="13800"/>
                          </a14:backgroundRemoval>
                        </a14:imgEffect>
                      </a14:imgLayer>
                    </a14:imgProps>
                  </a:ext>
                </a:extLst>
              </a:blip>
              <a:srcRect l="24515" r="54879" b="74244"/>
              <a:stretch>
                <a:fillRect/>
              </a:stretch>
            </p:blipFill>
            <p:spPr>
              <a:xfrm rot="3113661">
                <a:off x="5234980" y="1384003"/>
                <a:ext cx="1036675" cy="1295783"/>
              </a:xfrm>
              <a:prstGeom prst="rect">
                <a:avLst/>
              </a:prstGeom>
            </p:spPr>
          </p:pic>
          <p:grpSp>
            <p:nvGrpSpPr>
              <p:cNvPr id="292" name="组合 291"/>
              <p:cNvGrpSpPr/>
              <p:nvPr/>
            </p:nvGrpSpPr>
            <p:grpSpPr>
              <a:xfrm>
                <a:off x="6073648" y="1648288"/>
                <a:ext cx="2438336" cy="1729238"/>
                <a:chOff x="6019802" y="1648288"/>
                <a:chExt cx="2438336" cy="1729238"/>
              </a:xfrm>
            </p:grpSpPr>
            <p:sp>
              <p:nvSpPr>
                <p:cNvPr id="236" name="文本框 235"/>
                <p:cNvSpPr txBox="1"/>
                <p:nvPr/>
              </p:nvSpPr>
              <p:spPr>
                <a:xfrm>
                  <a:off x="6096000" y="2334070"/>
                  <a:ext cx="18287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zh-CN" altLang="en-US" b="1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视野明显增大</a:t>
                  </a:r>
                  <a:endParaRPr lang="zh-CN" altLang="en-US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38" name="文本框 237"/>
                <p:cNvSpPr txBox="1"/>
                <p:nvPr/>
              </p:nvSpPr>
              <p:spPr>
                <a:xfrm>
                  <a:off x="6019802" y="1648288"/>
                  <a:ext cx="838178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US" altLang="zh-CN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rPr>
                    <a:t>2-3</a:t>
                  </a:r>
                  <a:endParaRPr lang="zh-CN" altLang="en-US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39" name="椭圆 238"/>
                <p:cNvSpPr/>
                <p:nvPr/>
              </p:nvSpPr>
              <p:spPr>
                <a:xfrm>
                  <a:off x="6781782" y="2025687"/>
                  <a:ext cx="308383" cy="308383"/>
                </a:xfrm>
                <a:prstGeom prst="ellipse">
                  <a:avLst/>
                </a:prstGeom>
                <a:solidFill>
                  <a:srgbClr val="B9CD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rPr>
                    <a:t>月</a:t>
                  </a:r>
                  <a:endParaRPr lang="zh-CN" altLang="en-US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endParaRPr>
                </a:p>
              </p:txBody>
            </p:sp>
            <p:sp>
              <p:nvSpPr>
                <p:cNvPr id="240" name="文本框 239"/>
                <p:cNvSpPr txBox="1"/>
                <p:nvPr/>
              </p:nvSpPr>
              <p:spPr>
                <a:xfrm>
                  <a:off x="6096000" y="2638862"/>
                  <a:ext cx="2362138" cy="738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双眼会同时追踪家长的动作</a:t>
                  </a:r>
                  <a:endPara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  <a:p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可追视移动的小物体</a:t>
                  </a:r>
                  <a:endPara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  <a:p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视力</a:t>
                  </a:r>
                  <a:r>
                    <a: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0.01-0.02</a:t>
                  </a:r>
                  <a:endPara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  <p:grpSp>
          <p:nvGrpSpPr>
            <p:cNvPr id="262" name="组合 261"/>
            <p:cNvGrpSpPr/>
            <p:nvPr/>
          </p:nvGrpSpPr>
          <p:grpSpPr>
            <a:xfrm>
              <a:off x="8965948" y="1676446"/>
              <a:ext cx="2362138" cy="1904950"/>
              <a:chOff x="9524910" y="1636715"/>
              <a:chExt cx="2362138" cy="1904950"/>
            </a:xfrm>
          </p:grpSpPr>
          <p:sp>
            <p:nvSpPr>
              <p:cNvPr id="243" name="文本框 242"/>
              <p:cNvSpPr txBox="1"/>
              <p:nvPr/>
            </p:nvSpPr>
            <p:spPr>
              <a:xfrm>
                <a:off x="9524910" y="1636715"/>
                <a:ext cx="838178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4-6</a:t>
                </a:r>
                <a:endParaRPr lang="zh-CN" altLang="en-US" sz="4800" dirty="0">
                  <a:solidFill>
                    <a:srgbClr val="234494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244" name="椭圆 243"/>
              <p:cNvSpPr/>
              <p:nvPr/>
            </p:nvSpPr>
            <p:spPr>
              <a:xfrm>
                <a:off x="10286890" y="2014114"/>
                <a:ext cx="308383" cy="308383"/>
              </a:xfrm>
              <a:prstGeom prst="ellipse">
                <a:avLst/>
              </a:prstGeom>
              <a:solidFill>
                <a:srgbClr val="B9CDE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zh-CN" altLang="en-US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月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  <p:sp>
            <p:nvSpPr>
              <p:cNvPr id="245" name="文本框 244"/>
              <p:cNvSpPr txBox="1"/>
              <p:nvPr/>
            </p:nvSpPr>
            <p:spPr>
              <a:xfrm>
                <a:off x="9524910" y="2372114"/>
                <a:ext cx="2362138" cy="116955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黄斑中心凹发育完成</a:t>
                </a:r>
                <a:endPara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能注视不同方向 </a:t>
                </a:r>
                <a:endPara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会看自己的手</a:t>
                </a:r>
                <a:r>
                  <a: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,</a:t>
                </a:r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伸手摸看到的物体</a:t>
                </a:r>
                <a:r>
                  <a: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,</a:t>
                </a:r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开始有立体视觉</a:t>
                </a:r>
                <a:endPara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视力</a:t>
                </a:r>
                <a:r>
                  <a: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0.02-0.08</a:t>
                </a:r>
                <a:endPara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295" name="组合 294"/>
            <p:cNvGrpSpPr/>
            <p:nvPr/>
          </p:nvGrpSpPr>
          <p:grpSpPr>
            <a:xfrm>
              <a:off x="8381940" y="4952960"/>
              <a:ext cx="2284139" cy="1374549"/>
              <a:chOff x="8534336" y="4952960"/>
              <a:chExt cx="2284139" cy="1374549"/>
            </a:xfrm>
          </p:grpSpPr>
          <p:grpSp>
            <p:nvGrpSpPr>
              <p:cNvPr id="211" name="组合 210"/>
              <p:cNvGrpSpPr/>
              <p:nvPr/>
            </p:nvGrpSpPr>
            <p:grpSpPr>
              <a:xfrm>
                <a:off x="9524910" y="4952960"/>
                <a:ext cx="1293565" cy="1351986"/>
                <a:chOff x="10439286" y="990664"/>
                <a:chExt cx="1429260" cy="1493809"/>
              </a:xfrm>
            </p:grpSpPr>
            <p:sp>
              <p:nvSpPr>
                <p:cNvPr id="203" name="椭圆 202"/>
                <p:cNvSpPr/>
                <p:nvPr/>
              </p:nvSpPr>
              <p:spPr>
                <a:xfrm>
                  <a:off x="10515484" y="1225208"/>
                  <a:ext cx="1080000" cy="1080000"/>
                </a:xfrm>
                <a:prstGeom prst="ellipse">
                  <a:avLst/>
                </a:prstGeom>
                <a:pattFill prst="pct80">
                  <a:fgClr>
                    <a:srgbClr val="FBA834"/>
                  </a:fgClr>
                  <a:bgClr>
                    <a:schemeClr val="bg1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pic>
              <p:nvPicPr>
                <p:cNvPr id="179" name="图片 178" descr="图片包含 游戏机&#10;&#10;描述已自动生成"/>
                <p:cNvPicPr>
                  <a:picLocks noChangeAspect="1"/>
                </p:cNvPicPr>
                <p:nvPr/>
              </p:nvPicPr>
              <p:blipFill rotWithShape="1">
                <a:blip r:embed="rId6">
                  <a:extLst>
                    <a:ext uri="{BEBA8EAE-BF5A-486C-A8C5-ECC9F3942E4B}">
                      <a14:imgProps xmlns:a14="http://schemas.microsoft.com/office/drawing/2010/main">
                        <a14:imgLayer r:embed="rId2">
                          <a14:imgEffect>
                            <a14:backgroundRemoval t="26700" b="53100" l="39100" r="60700">
                              <a14:foregroundMark x1="47800" y1="28100" x2="47800" y2="28100"/>
                              <a14:foregroundMark x1="49900" y1="26700" x2="49900" y2="26700"/>
                              <a14:foregroundMark x1="55800" y1="32000" x2="55800" y2="32000"/>
                              <a14:foregroundMark x1="51500" y1="45900" x2="51500" y2="45900"/>
                              <a14:foregroundMark x1="46400" y1="45600" x2="49100" y2="45600"/>
                              <a14:foregroundMark x1="48600" y1="46500" x2="50300" y2="45500"/>
                              <a14:foregroundMark x1="50600" y1="46700" x2="52000" y2="45200"/>
                              <a14:foregroundMark x1="52900" y1="52000" x2="52900" y2="52000"/>
                              <a14:foregroundMark x1="45600" y1="52700" x2="45600" y2="52700"/>
                              <a14:foregroundMark x1="53000" y1="53100" x2="53300" y2="53100"/>
                              <a14:foregroundMark x1="49400" y1="48600" x2="46400" y2="46800"/>
                              <a14:foregroundMark x1="45600" y1="46300" x2="45600" y2="46300"/>
                              <a14:foregroundMark x1="39100" y1="39700" x2="39100" y2="39700"/>
                            </a14:backgroundRemoval>
                          </a14:imgEffect>
                        </a14:imgLayer>
                      </a14:imgProps>
                    </a:ext>
                  </a:extLst>
                </a:blip>
                <a:srcRect l="36636" t="25872" r="36524" b="46076"/>
                <a:stretch>
                  <a:fillRect/>
                </a:stretch>
              </p:blipFill>
              <p:spPr>
                <a:xfrm>
                  <a:off x="10439286" y="990664"/>
                  <a:ext cx="1429260" cy="1493809"/>
                </a:xfrm>
                <a:prstGeom prst="rect">
                  <a:avLst/>
                </a:prstGeom>
              </p:spPr>
            </p:pic>
          </p:grpSp>
          <p:grpSp>
            <p:nvGrpSpPr>
              <p:cNvPr id="294" name="组合 293"/>
              <p:cNvGrpSpPr/>
              <p:nvPr/>
            </p:nvGrpSpPr>
            <p:grpSpPr>
              <a:xfrm>
                <a:off x="8534336" y="5333950"/>
                <a:ext cx="1142970" cy="993559"/>
                <a:chOff x="8153346" y="5333950"/>
                <a:chExt cx="1142970" cy="993559"/>
              </a:xfrm>
            </p:grpSpPr>
            <p:sp>
              <p:nvSpPr>
                <p:cNvPr id="256" name="文本框 255"/>
                <p:cNvSpPr txBox="1"/>
                <p:nvPr/>
              </p:nvSpPr>
              <p:spPr>
                <a:xfrm>
                  <a:off x="8153346" y="5333950"/>
                  <a:ext cx="838178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US" altLang="zh-CN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rPr>
                    <a:t>1</a:t>
                  </a:r>
                  <a:endParaRPr lang="zh-CN" altLang="en-US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57" name="椭圆 256"/>
                <p:cNvSpPr/>
                <p:nvPr/>
              </p:nvSpPr>
              <p:spPr>
                <a:xfrm>
                  <a:off x="8915326" y="5711349"/>
                  <a:ext cx="308383" cy="308383"/>
                </a:xfrm>
                <a:prstGeom prst="ellipse">
                  <a:avLst/>
                </a:prstGeom>
                <a:solidFill>
                  <a:srgbClr val="B9CD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rPr>
                    <a:t>岁</a:t>
                  </a:r>
                  <a:endParaRPr lang="zh-CN" altLang="en-US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endParaRPr>
                </a:p>
              </p:txBody>
            </p:sp>
            <p:sp>
              <p:nvSpPr>
                <p:cNvPr id="258" name="文本框 257"/>
                <p:cNvSpPr txBox="1"/>
                <p:nvPr/>
              </p:nvSpPr>
              <p:spPr>
                <a:xfrm>
                  <a:off x="8153346" y="6019732"/>
                  <a:ext cx="1142970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视力约为</a:t>
                  </a:r>
                  <a:r>
                    <a: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0.I</a:t>
                  </a:r>
                  <a:endPara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  <p:grpSp>
          <p:nvGrpSpPr>
            <p:cNvPr id="272" name="组合 271"/>
            <p:cNvGrpSpPr/>
            <p:nvPr/>
          </p:nvGrpSpPr>
          <p:grpSpPr>
            <a:xfrm>
              <a:off x="5638812" y="4952960"/>
              <a:ext cx="3118715" cy="1530536"/>
              <a:chOff x="5486416" y="4876762"/>
              <a:chExt cx="3118715" cy="1530536"/>
            </a:xfrm>
          </p:grpSpPr>
          <p:grpSp>
            <p:nvGrpSpPr>
              <p:cNvPr id="216" name="组合 215"/>
              <p:cNvGrpSpPr/>
              <p:nvPr/>
            </p:nvGrpSpPr>
            <p:grpSpPr>
              <a:xfrm>
                <a:off x="6857980" y="4876762"/>
                <a:ext cx="1747151" cy="1391246"/>
                <a:chOff x="8915326" y="4419574"/>
                <a:chExt cx="1930427" cy="1537188"/>
              </a:xfrm>
            </p:grpSpPr>
            <p:sp>
              <p:nvSpPr>
                <p:cNvPr id="187" name="椭圆 186"/>
                <p:cNvSpPr/>
                <p:nvPr/>
              </p:nvSpPr>
              <p:spPr>
                <a:xfrm>
                  <a:off x="9220118" y="4876762"/>
                  <a:ext cx="1080000" cy="1080000"/>
                </a:xfrm>
                <a:prstGeom prst="ellipse">
                  <a:avLst/>
                </a:prstGeom>
                <a:noFill/>
                <a:ln w="57150">
                  <a:solidFill>
                    <a:srgbClr val="3F68C0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convex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pic>
              <p:nvPicPr>
                <p:cNvPr id="180" name="图片 179" descr="图片包含 游戏机&#10;&#10;描述已自动生成"/>
                <p:cNvPicPr>
                  <a:picLocks noChangeAspect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2">
                          <a14:imgEffect>
                            <a14:backgroundRemoval t="28300" b="52000" l="64000" r="93000">
                              <a14:foregroundMark x1="76200" y1="28300" x2="76200" y2="28300"/>
                              <a14:foregroundMark x1="76200" y1="28500" x2="76200" y2="28500"/>
                              <a14:foregroundMark x1="79600" y1="45900" x2="79600" y2="45900"/>
                              <a14:foregroundMark x1="78000" y1="45900" x2="76600" y2="44800"/>
                              <a14:foregroundMark x1="75300" y1="52000" x2="75300" y2="52000"/>
                              <a14:foregroundMark x1="78400" y1="45600" x2="78400" y2="45600"/>
                              <a14:foregroundMark x1="78400" y1="45600" x2="73600" y2="45200"/>
                              <a14:foregroundMark x1="78000" y1="44600" x2="79100" y2="45200"/>
                              <a14:foregroundMark x1="74000" y1="29400" x2="78000" y2="29300"/>
                              <a14:foregroundMark x1="73300" y1="45100" x2="73500" y2="44700"/>
                            </a14:backgroundRemoval>
                          </a14:imgEffect>
                        </a14:imgLayer>
                      </a14:imgProps>
                    </a:ext>
                  </a:extLst>
                </a:blip>
                <a:srcRect l="60459" t="26839" r="3290" b="45975"/>
                <a:stretch>
                  <a:fillRect/>
                </a:stretch>
              </p:blipFill>
              <p:spPr>
                <a:xfrm>
                  <a:off x="8915326" y="4419574"/>
                  <a:ext cx="1930427" cy="1447702"/>
                </a:xfrm>
                <a:prstGeom prst="rect">
                  <a:avLst/>
                </a:prstGeom>
              </p:spPr>
            </p:pic>
          </p:grpSp>
          <p:grpSp>
            <p:nvGrpSpPr>
              <p:cNvPr id="271" name="组合 270"/>
              <p:cNvGrpSpPr/>
              <p:nvPr/>
            </p:nvGrpSpPr>
            <p:grpSpPr>
              <a:xfrm>
                <a:off x="5486416" y="5413739"/>
                <a:ext cx="1676356" cy="993559"/>
                <a:chOff x="5410218" y="5413739"/>
                <a:chExt cx="1676356" cy="993559"/>
              </a:xfrm>
            </p:grpSpPr>
            <p:sp>
              <p:nvSpPr>
                <p:cNvPr id="259" name="文本框 258"/>
                <p:cNvSpPr txBox="1"/>
                <p:nvPr/>
              </p:nvSpPr>
              <p:spPr>
                <a:xfrm>
                  <a:off x="5943604" y="5413739"/>
                  <a:ext cx="838178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US" altLang="zh-CN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rPr>
                    <a:t>2-3</a:t>
                  </a:r>
                  <a:endParaRPr lang="zh-CN" altLang="en-US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60" name="椭圆 259"/>
                <p:cNvSpPr/>
                <p:nvPr/>
              </p:nvSpPr>
              <p:spPr>
                <a:xfrm>
                  <a:off x="6705584" y="5791138"/>
                  <a:ext cx="308383" cy="308383"/>
                </a:xfrm>
                <a:prstGeom prst="ellipse">
                  <a:avLst/>
                </a:prstGeom>
                <a:solidFill>
                  <a:srgbClr val="B9CD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rPr>
                    <a:t>岁</a:t>
                  </a:r>
                  <a:endParaRPr lang="zh-CN" altLang="en-US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endParaRPr>
                </a:p>
              </p:txBody>
            </p:sp>
            <p:sp>
              <p:nvSpPr>
                <p:cNvPr id="261" name="文本框 260"/>
                <p:cNvSpPr txBox="1"/>
                <p:nvPr/>
              </p:nvSpPr>
              <p:spPr>
                <a:xfrm>
                  <a:off x="5410218" y="6099521"/>
                  <a:ext cx="1676356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视力约为</a:t>
                  </a:r>
                  <a:r>
                    <a: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0.5-0.6</a:t>
                  </a:r>
                  <a:endPara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  <p:grpSp>
          <p:nvGrpSpPr>
            <p:cNvPr id="275" name="组合 274"/>
            <p:cNvGrpSpPr/>
            <p:nvPr/>
          </p:nvGrpSpPr>
          <p:grpSpPr>
            <a:xfrm>
              <a:off x="2895684" y="4952960"/>
              <a:ext cx="2624883" cy="1526945"/>
              <a:chOff x="2667090" y="4952960"/>
              <a:chExt cx="2624883" cy="1526945"/>
            </a:xfrm>
          </p:grpSpPr>
          <p:grpSp>
            <p:nvGrpSpPr>
              <p:cNvPr id="215" name="组合 214"/>
              <p:cNvGrpSpPr/>
              <p:nvPr/>
            </p:nvGrpSpPr>
            <p:grpSpPr>
              <a:xfrm>
                <a:off x="4038654" y="4952960"/>
                <a:ext cx="1253319" cy="1460210"/>
                <a:chOff x="6857980" y="4419574"/>
                <a:chExt cx="1384792" cy="1613386"/>
              </a:xfrm>
            </p:grpSpPr>
            <p:sp>
              <p:nvSpPr>
                <p:cNvPr id="196" name="椭圆 195"/>
                <p:cNvSpPr/>
                <p:nvPr/>
              </p:nvSpPr>
              <p:spPr>
                <a:xfrm>
                  <a:off x="7162772" y="4952960"/>
                  <a:ext cx="1080000" cy="1080000"/>
                </a:xfrm>
                <a:prstGeom prst="ellipse">
                  <a:avLst/>
                </a:prstGeom>
                <a:pattFill prst="pct80">
                  <a:fgClr>
                    <a:srgbClr val="3F68C0"/>
                  </a:fgClr>
                  <a:bgClr>
                    <a:schemeClr val="bg1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pic>
              <p:nvPicPr>
                <p:cNvPr id="181" name="图片 180"/>
                <p:cNvPicPr>
                  <a:picLocks noChangeAspect="1"/>
                </p:cNvPicPr>
                <p:nvPr/>
              </p:nvPicPr>
              <p:blipFill rotWithShape="1">
                <a:blip r:embed="rId8">
                  <a:extLst>
                    <a:ext uri="{BEBA8EAE-BF5A-486C-A8C5-ECC9F3942E4B}">
                      <a14:imgProps xmlns:a14="http://schemas.microsoft.com/office/drawing/2010/main">
                        <a14:imgLayer r:embed="rId2">
                          <a14:imgEffect>
                            <a14:backgroundRemoval t="64000" b="97300" l="3200" r="29500">
                              <a14:foregroundMark x1="16500" y1="66700" x2="16500" y2="66700"/>
                              <a14:foregroundMark x1="17800" y1="64900" x2="17800" y2="64900"/>
                              <a14:foregroundMark x1="19100" y1="64000" x2="19100" y2="64000"/>
                              <a14:foregroundMark x1="25000" y1="97300" x2="25000" y2="97300"/>
                              <a14:foregroundMark x1="15400" y1="97300" x2="15400" y2="97300"/>
                            </a14:backgroundRemoval>
                          </a14:imgEffect>
                        </a14:imgLayer>
                      </a14:imgProps>
                    </a:ext>
                  </a:extLst>
                </a:blip>
                <a:srcRect t="62741" r="67115"/>
                <a:stretch>
                  <a:fillRect/>
                </a:stretch>
              </p:blipFill>
              <p:spPr>
                <a:xfrm>
                  <a:off x="6857980" y="4419574"/>
                  <a:ext cx="1350491" cy="1530161"/>
                </a:xfrm>
                <a:prstGeom prst="rect">
                  <a:avLst/>
                </a:prstGeom>
              </p:spPr>
            </p:pic>
          </p:grpSp>
          <p:grpSp>
            <p:nvGrpSpPr>
              <p:cNvPr id="273" name="组合 272"/>
              <p:cNvGrpSpPr/>
              <p:nvPr/>
            </p:nvGrpSpPr>
            <p:grpSpPr>
              <a:xfrm>
                <a:off x="2667090" y="5486346"/>
                <a:ext cx="1676356" cy="993559"/>
                <a:chOff x="3962456" y="4042175"/>
                <a:chExt cx="1676356" cy="993559"/>
              </a:xfrm>
            </p:grpSpPr>
            <p:sp>
              <p:nvSpPr>
                <p:cNvPr id="265" name="文本框 264"/>
                <p:cNvSpPr txBox="1"/>
                <p:nvPr/>
              </p:nvSpPr>
              <p:spPr>
                <a:xfrm>
                  <a:off x="4495842" y="4042175"/>
                  <a:ext cx="838178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US" altLang="zh-CN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rPr>
                    <a:t>4-5</a:t>
                  </a:r>
                  <a:endParaRPr lang="zh-CN" altLang="en-US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66" name="椭圆 265"/>
                <p:cNvSpPr/>
                <p:nvPr/>
              </p:nvSpPr>
              <p:spPr>
                <a:xfrm>
                  <a:off x="5257822" y="4419574"/>
                  <a:ext cx="308383" cy="308383"/>
                </a:xfrm>
                <a:prstGeom prst="ellipse">
                  <a:avLst/>
                </a:prstGeom>
                <a:solidFill>
                  <a:srgbClr val="B9CD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rPr>
                    <a:t>岁</a:t>
                  </a:r>
                  <a:endParaRPr lang="zh-CN" altLang="en-US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endParaRPr>
                </a:p>
              </p:txBody>
            </p:sp>
            <p:sp>
              <p:nvSpPr>
                <p:cNvPr id="267" name="文本框 266"/>
                <p:cNvSpPr txBox="1"/>
                <p:nvPr/>
              </p:nvSpPr>
              <p:spPr>
                <a:xfrm>
                  <a:off x="3962456" y="4727957"/>
                  <a:ext cx="1676356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视力约为</a:t>
                  </a:r>
                  <a:r>
                    <a: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0.6-0.8</a:t>
                  </a:r>
                  <a:endPara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  <p:grpSp>
          <p:nvGrpSpPr>
            <p:cNvPr id="297" name="组合 296"/>
            <p:cNvGrpSpPr/>
            <p:nvPr/>
          </p:nvGrpSpPr>
          <p:grpSpPr>
            <a:xfrm>
              <a:off x="533546" y="4724366"/>
              <a:ext cx="2842772" cy="1752554"/>
              <a:chOff x="533546" y="4724366"/>
              <a:chExt cx="2842772" cy="1752554"/>
            </a:xfrm>
          </p:grpSpPr>
          <p:grpSp>
            <p:nvGrpSpPr>
              <p:cNvPr id="212" name="组合 211"/>
              <p:cNvGrpSpPr/>
              <p:nvPr/>
            </p:nvGrpSpPr>
            <p:grpSpPr>
              <a:xfrm>
                <a:off x="2057506" y="4724366"/>
                <a:ext cx="1318812" cy="1752554"/>
                <a:chOff x="3048080" y="4267178"/>
                <a:chExt cx="1457155" cy="1936397"/>
              </a:xfrm>
            </p:grpSpPr>
            <p:sp>
              <p:nvSpPr>
                <p:cNvPr id="204" name="椭圆 203"/>
                <p:cNvSpPr/>
                <p:nvPr/>
              </p:nvSpPr>
              <p:spPr>
                <a:xfrm>
                  <a:off x="3124278" y="4724366"/>
                  <a:ext cx="1080000" cy="1080000"/>
                </a:xfrm>
                <a:prstGeom prst="ellipse">
                  <a:avLst/>
                </a:prstGeom>
                <a:pattFill prst="pct80">
                  <a:fgClr>
                    <a:srgbClr val="FBA834"/>
                  </a:fgClr>
                  <a:bgClr>
                    <a:schemeClr val="bg1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pic>
              <p:nvPicPr>
                <p:cNvPr id="183" name="图片 182"/>
                <p:cNvPicPr>
                  <a:picLocks noChangeAspect="1"/>
                </p:cNvPicPr>
                <p:nvPr/>
              </p:nvPicPr>
              <p:blipFill rotWithShape="1">
                <a:blip r:embed="rId9">
                  <a:extLst>
                    <a:ext uri="{BEBA8EAE-BF5A-486C-A8C5-ECC9F3942E4B}">
                      <a14:imgProps xmlns:a14="http://schemas.microsoft.com/office/drawing/2010/main">
                        <a14:imgLayer r:embed="rId2">
                          <a14:imgEffect>
                            <a14:backgroundRemoval t="55800" b="96900" l="68800" r="96500">
                              <a14:foregroundMark x1="77600" y1="59100" x2="77600" y2="59100"/>
                              <a14:foregroundMark x1="80300" y1="56900" x2="80300" y2="56900"/>
                              <a14:foregroundMark x1="83200" y1="79000" x2="83200" y2="79000"/>
                              <a14:foregroundMark x1="73100" y1="76800" x2="73100" y2="77500"/>
                              <a14:foregroundMark x1="72400" y1="78400" x2="72400" y2="78400"/>
                              <a14:foregroundMark x1="76800" y1="96100" x2="76800" y2="96100"/>
                              <a14:foregroundMark x1="76800" y1="96900" x2="76800" y2="96900"/>
                              <a14:foregroundMark x1="83900" y1="96900" x2="83900" y2="96900"/>
                              <a14:foregroundMark x1="83600" y1="96800" x2="83600" y2="96800"/>
                              <a14:foregroundMark x1="83900" y1="96300" x2="83900" y2="96300"/>
                              <a14:foregroundMark x1="83200" y1="96300" x2="83200" y2="96300"/>
                              <a14:foregroundMark x1="73500" y1="74200" x2="77700" y2="81100"/>
                              <a14:foregroundMark x1="77700" y1="81100" x2="81000" y2="81100"/>
                              <a14:foregroundMark x1="72700" y1="76800" x2="72400" y2="78200"/>
                              <a14:foregroundMark x1="74800" y1="75800" x2="78200" y2="76300"/>
                              <a14:foregroundMark x1="77700" y1="74800" x2="77700" y2="74800"/>
                              <a14:foregroundMark x1="77100" y1="74700" x2="77100" y2="74700"/>
                              <a14:foregroundMark x1="82000" y1="74700" x2="82000" y2="74700"/>
                              <a14:foregroundMark x1="81900" y1="74200" x2="81900" y2="74200"/>
                              <a14:foregroundMark x1="83300" y1="74300" x2="84000" y2="78500"/>
                              <a14:foregroundMark x1="85800" y1="75600" x2="86200" y2="78400"/>
                              <a14:foregroundMark x1="84400" y1="76700" x2="80900" y2="82800"/>
                              <a14:foregroundMark x1="80900" y1="82800" x2="73600" y2="82100"/>
                              <a14:foregroundMark x1="73600" y1="82100" x2="76500" y2="78200"/>
                              <a14:foregroundMark x1="80800" y1="75800" x2="82300" y2="75000"/>
                              <a14:foregroundMark x1="82700" y1="77800" x2="82700" y2="77800"/>
                              <a14:foregroundMark x1="83300" y1="81400" x2="83300" y2="81400"/>
                              <a14:foregroundMark x1="69000" y1="65600" x2="69000" y2="65600"/>
                              <a14:foregroundMark x1="80700" y1="55800" x2="80700" y2="55800"/>
                            </a14:backgroundRemoval>
                          </a14:imgEffect>
                        </a14:imgLayer>
                      </a14:imgProps>
                    </a:ext>
                  </a:extLst>
                </a:blip>
                <a:srcRect l="65423" t="54052" b="-1"/>
                <a:stretch>
                  <a:fillRect/>
                </a:stretch>
              </p:blipFill>
              <p:spPr>
                <a:xfrm>
                  <a:off x="3048080" y="4267178"/>
                  <a:ext cx="1457155" cy="1936397"/>
                </a:xfrm>
                <a:prstGeom prst="rect">
                  <a:avLst/>
                </a:prstGeom>
              </p:spPr>
            </p:pic>
          </p:grpSp>
          <p:grpSp>
            <p:nvGrpSpPr>
              <p:cNvPr id="276" name="组合 275"/>
              <p:cNvGrpSpPr/>
              <p:nvPr/>
            </p:nvGrpSpPr>
            <p:grpSpPr>
              <a:xfrm>
                <a:off x="533546" y="5257752"/>
                <a:ext cx="1676356" cy="1209002"/>
                <a:chOff x="1066932" y="3737383"/>
                <a:chExt cx="1676356" cy="1209002"/>
              </a:xfrm>
            </p:grpSpPr>
            <p:sp>
              <p:nvSpPr>
                <p:cNvPr id="268" name="文本框 267"/>
                <p:cNvSpPr txBox="1"/>
                <p:nvPr/>
              </p:nvSpPr>
              <p:spPr>
                <a:xfrm>
                  <a:off x="1600318" y="3737383"/>
                  <a:ext cx="838178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US" altLang="zh-CN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rPr>
                    <a:t>6-7</a:t>
                  </a:r>
                  <a:endParaRPr lang="zh-CN" altLang="en-US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69" name="椭圆 268"/>
                <p:cNvSpPr/>
                <p:nvPr/>
              </p:nvSpPr>
              <p:spPr>
                <a:xfrm>
                  <a:off x="2362298" y="4114782"/>
                  <a:ext cx="308383" cy="308383"/>
                </a:xfrm>
                <a:prstGeom prst="ellipse">
                  <a:avLst/>
                </a:prstGeom>
                <a:solidFill>
                  <a:srgbClr val="B9CD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rPr>
                    <a:t>岁</a:t>
                  </a:r>
                  <a:endParaRPr lang="zh-CN" altLang="en-US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endParaRPr>
                </a:p>
              </p:txBody>
            </p:sp>
            <p:sp>
              <p:nvSpPr>
                <p:cNvPr id="270" name="文本框 269"/>
                <p:cNvSpPr txBox="1"/>
                <p:nvPr/>
              </p:nvSpPr>
              <p:spPr>
                <a:xfrm>
                  <a:off x="1066932" y="4423165"/>
                  <a:ext cx="1676356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视力发育趋于完善</a:t>
                  </a:r>
                  <a:endPara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  <a:p>
                  <a:pPr algn="r"/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视力约为</a:t>
                  </a:r>
                  <a:r>
                    <a: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0.8</a:t>
                  </a:r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以上</a:t>
                  </a:r>
                  <a:endPara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  <p:grpSp>
          <p:nvGrpSpPr>
            <p:cNvPr id="296" name="组合 295"/>
            <p:cNvGrpSpPr/>
            <p:nvPr/>
          </p:nvGrpSpPr>
          <p:grpSpPr>
            <a:xfrm>
              <a:off x="533546" y="3657594"/>
              <a:ext cx="8762770" cy="1142970"/>
              <a:chOff x="533546" y="3657594"/>
              <a:chExt cx="8534176" cy="1142970"/>
            </a:xfrm>
          </p:grpSpPr>
          <p:sp>
            <p:nvSpPr>
              <p:cNvPr id="282" name="弧形 281"/>
              <p:cNvSpPr/>
              <p:nvPr/>
            </p:nvSpPr>
            <p:spPr>
              <a:xfrm>
                <a:off x="533546" y="3733792"/>
                <a:ext cx="8457978" cy="990574"/>
              </a:xfrm>
              <a:prstGeom prst="arc">
                <a:avLst>
                  <a:gd name="adj1" fmla="val 11225174"/>
                  <a:gd name="adj2" fmla="val 10468178"/>
                </a:avLst>
              </a:prstGeom>
              <a:ln w="57150">
                <a:solidFill>
                  <a:srgbClr val="F7B51B"/>
                </a:solidFill>
                <a:prstDash val="sysDot"/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3" name="椭圆 282"/>
              <p:cNvSpPr/>
              <p:nvPr/>
            </p:nvSpPr>
            <p:spPr>
              <a:xfrm>
                <a:off x="2438496" y="3733792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4" name="椭圆 283"/>
              <p:cNvSpPr/>
              <p:nvPr/>
            </p:nvSpPr>
            <p:spPr>
              <a:xfrm>
                <a:off x="4191050" y="3657594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5" name="椭圆 284"/>
              <p:cNvSpPr/>
              <p:nvPr/>
            </p:nvSpPr>
            <p:spPr>
              <a:xfrm>
                <a:off x="5867406" y="3657594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6" name="椭圆 285"/>
              <p:cNvSpPr/>
              <p:nvPr/>
            </p:nvSpPr>
            <p:spPr>
              <a:xfrm>
                <a:off x="7924752" y="3809990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7" name="椭圆 286"/>
              <p:cNvSpPr/>
              <p:nvPr/>
            </p:nvSpPr>
            <p:spPr>
              <a:xfrm>
                <a:off x="8915326" y="4114782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8" name="椭圆 287"/>
              <p:cNvSpPr/>
              <p:nvPr/>
            </p:nvSpPr>
            <p:spPr>
              <a:xfrm>
                <a:off x="8305742" y="4419574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9" name="椭圆 288"/>
              <p:cNvSpPr/>
              <p:nvPr/>
            </p:nvSpPr>
            <p:spPr>
              <a:xfrm>
                <a:off x="7086574" y="4571970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0" name="椭圆 289"/>
              <p:cNvSpPr/>
              <p:nvPr/>
            </p:nvSpPr>
            <p:spPr>
              <a:xfrm>
                <a:off x="4876832" y="4648168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1" name="椭圆 290"/>
              <p:cNvSpPr/>
              <p:nvPr/>
            </p:nvSpPr>
            <p:spPr>
              <a:xfrm>
                <a:off x="2908273" y="4571970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/>
          </p:nvGrpSpPr>
          <p:grpSpPr>
            <a:xfrm>
              <a:off x="9372514" y="2971812"/>
              <a:ext cx="2379504" cy="1894784"/>
              <a:chOff x="9372514" y="2971812"/>
              <a:chExt cx="2379504" cy="1894784"/>
            </a:xfrm>
          </p:grpSpPr>
          <p:grpSp>
            <p:nvGrpSpPr>
              <p:cNvPr id="254" name="组合 253"/>
              <p:cNvGrpSpPr/>
              <p:nvPr/>
            </p:nvGrpSpPr>
            <p:grpSpPr>
              <a:xfrm>
                <a:off x="9372514" y="3657594"/>
                <a:ext cx="2209742" cy="1209002"/>
                <a:chOff x="9905900" y="3429000"/>
                <a:chExt cx="2209742" cy="1209002"/>
              </a:xfrm>
            </p:grpSpPr>
            <p:sp>
              <p:nvSpPr>
                <p:cNvPr id="251" name="文本框 250"/>
                <p:cNvSpPr txBox="1"/>
                <p:nvPr/>
              </p:nvSpPr>
              <p:spPr>
                <a:xfrm>
                  <a:off x="9905900" y="3429000"/>
                  <a:ext cx="838178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US" altLang="zh-CN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rPr>
                    <a:t>7-9</a:t>
                  </a:r>
                  <a:endParaRPr lang="zh-CN" altLang="en-US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52" name="椭圆 251"/>
                <p:cNvSpPr/>
                <p:nvPr/>
              </p:nvSpPr>
              <p:spPr>
                <a:xfrm>
                  <a:off x="10667880" y="3806399"/>
                  <a:ext cx="308383" cy="308383"/>
                </a:xfrm>
                <a:prstGeom prst="ellipse">
                  <a:avLst/>
                </a:prstGeom>
                <a:solidFill>
                  <a:srgbClr val="B9CD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rPr>
                    <a:t>月</a:t>
                  </a:r>
                  <a:endParaRPr lang="zh-CN" altLang="en-US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endParaRPr>
                </a:p>
              </p:txBody>
            </p:sp>
            <p:sp>
              <p:nvSpPr>
                <p:cNvPr id="253" name="文本框 252"/>
                <p:cNvSpPr txBox="1"/>
                <p:nvPr/>
              </p:nvSpPr>
              <p:spPr>
                <a:xfrm>
                  <a:off x="9905900" y="4114782"/>
                  <a:ext cx="2209742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可长时间盯着一个方向看</a:t>
                  </a:r>
                  <a:endPara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  <a:p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视力约为</a:t>
                  </a:r>
                  <a:r>
                    <a: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0.I</a:t>
                  </a:r>
                  <a:endPara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  <p:sp>
            <p:nvSpPr>
              <p:cNvPr id="95" name="椭圆 94"/>
              <p:cNvSpPr/>
              <p:nvPr/>
            </p:nvSpPr>
            <p:spPr>
              <a:xfrm>
                <a:off x="10603056" y="3352802"/>
                <a:ext cx="979200" cy="979200"/>
              </a:xfrm>
              <a:prstGeom prst="ellipse">
                <a:avLst/>
              </a:prstGeom>
              <a:pattFill prst="pct80">
                <a:fgClr>
                  <a:srgbClr val="3F68C0"/>
                </a:fgClr>
                <a:bgClr>
                  <a:schemeClr val="bg1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pic>
            <p:nvPicPr>
              <p:cNvPr id="178" name="图片 177" descr="图片包含 游戏机&#10;&#10;描述已自动生成"/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2">
                        <a14:imgEffect>
                          <a14:backgroundRemoval t="2600" b="24200" l="72600" r="98600">
                            <a14:foregroundMark x1="91400" y1="12900" x2="91400" y2="12900"/>
                            <a14:foregroundMark x1="89400" y1="10900" x2="92300" y2="12000"/>
                            <a14:foregroundMark x1="91400" y1="13500" x2="92400" y2="13700"/>
                            <a14:foregroundMark x1="98600" y1="10300" x2="98600" y2="10300"/>
                            <a14:foregroundMark x1="91500" y1="14600" x2="88100" y2="13100"/>
                            <a14:foregroundMark x1="83500" y1="24200" x2="83500" y2="24200"/>
                            <a14:foregroundMark x1="73500" y1="21800" x2="73500" y2="21800"/>
                            <a14:foregroundMark x1="72600" y1="21600" x2="72600" y2="21600"/>
                          </a14:backgroundRemoval>
                        </a14:imgEffect>
                      </a14:imgLayer>
                    </a14:imgProps>
                  </a:ext>
                </a:extLst>
              </a:blip>
              <a:srcRect l="71182" b="73926"/>
              <a:stretch>
                <a:fillRect/>
              </a:stretch>
            </p:blipFill>
            <p:spPr>
              <a:xfrm>
                <a:off x="10363088" y="2971812"/>
                <a:ext cx="1388930" cy="1256661"/>
              </a:xfrm>
              <a:prstGeom prst="rect">
                <a:avLst/>
              </a:prstGeom>
            </p:spPr>
          </p:pic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1447922" y="1752644"/>
            <a:ext cx="5045295" cy="4451053"/>
            <a:chOff x="1447922" y="1752644"/>
            <a:chExt cx="5045295" cy="4451053"/>
          </a:xfrm>
        </p:grpSpPr>
        <p:grpSp>
          <p:nvGrpSpPr>
            <p:cNvPr id="4" name="a357a987-32c6-490d-9244-e523f6cebaae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 bwMode="auto">
            <a:xfrm>
              <a:off x="3361217" y="1752644"/>
              <a:ext cx="907855" cy="1485032"/>
              <a:chOff x="2561" y="-45"/>
              <a:chExt cx="2387" cy="4368"/>
            </a:xfrm>
          </p:grpSpPr>
          <p:sp>
            <p:nvSpPr>
              <p:cNvPr id="208" name="íślïďé"/>
              <p:cNvSpPr/>
              <p:nvPr/>
            </p:nvSpPr>
            <p:spPr bwMode="auto">
              <a:xfrm>
                <a:off x="3811" y="1942"/>
                <a:ext cx="1137" cy="1341"/>
              </a:xfrm>
              <a:custGeom>
                <a:avLst/>
                <a:gdLst>
                  <a:gd name="T0" fmla="*/ 643 w 655"/>
                  <a:gd name="T1" fmla="*/ 497 h 775"/>
                  <a:gd name="T2" fmla="*/ 420 w 655"/>
                  <a:gd name="T3" fmla="*/ 765 h 775"/>
                  <a:gd name="T4" fmla="*/ 0 w 655"/>
                  <a:gd name="T5" fmla="*/ 0 h 775"/>
                  <a:gd name="T6" fmla="*/ 613 w 655"/>
                  <a:gd name="T7" fmla="*/ 271 h 775"/>
                  <a:gd name="T8" fmla="*/ 630 w 655"/>
                  <a:gd name="T9" fmla="*/ 307 h 775"/>
                  <a:gd name="T10" fmla="*/ 643 w 655"/>
                  <a:gd name="T11" fmla="*/ 497 h 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5" h="775">
                    <a:moveTo>
                      <a:pt x="643" y="497"/>
                    </a:moveTo>
                    <a:cubicBezTo>
                      <a:pt x="613" y="652"/>
                      <a:pt x="495" y="775"/>
                      <a:pt x="420" y="765"/>
                    </a:cubicBezTo>
                    <a:cubicBezTo>
                      <a:pt x="316" y="750"/>
                      <a:pt x="0" y="0"/>
                      <a:pt x="0" y="0"/>
                    </a:cubicBezTo>
                    <a:cubicBezTo>
                      <a:pt x="0" y="0"/>
                      <a:pt x="490" y="69"/>
                      <a:pt x="613" y="271"/>
                    </a:cubicBezTo>
                    <a:cubicBezTo>
                      <a:pt x="620" y="283"/>
                      <a:pt x="626" y="295"/>
                      <a:pt x="630" y="307"/>
                    </a:cubicBezTo>
                    <a:cubicBezTo>
                      <a:pt x="653" y="372"/>
                      <a:pt x="655" y="437"/>
                      <a:pt x="643" y="497"/>
                    </a:cubicBezTo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09" name="îSḷíḓé"/>
              <p:cNvSpPr/>
              <p:nvPr/>
            </p:nvSpPr>
            <p:spPr bwMode="auto">
              <a:xfrm>
                <a:off x="4585" y="2406"/>
                <a:ext cx="363" cy="555"/>
              </a:xfrm>
              <a:custGeom>
                <a:avLst/>
                <a:gdLst>
                  <a:gd name="T0" fmla="*/ 197 w 209"/>
                  <a:gd name="T1" fmla="*/ 229 h 321"/>
                  <a:gd name="T2" fmla="*/ 28 w 209"/>
                  <a:gd name="T3" fmla="*/ 321 h 321"/>
                  <a:gd name="T4" fmla="*/ 0 w 209"/>
                  <a:gd name="T5" fmla="*/ 174 h 321"/>
                  <a:gd name="T6" fmla="*/ 152 w 209"/>
                  <a:gd name="T7" fmla="*/ 0 h 321"/>
                  <a:gd name="T8" fmla="*/ 167 w 209"/>
                  <a:gd name="T9" fmla="*/ 3 h 321"/>
                  <a:gd name="T10" fmla="*/ 184 w 209"/>
                  <a:gd name="T11" fmla="*/ 39 h 321"/>
                  <a:gd name="T12" fmla="*/ 197 w 209"/>
                  <a:gd name="T13" fmla="*/ 229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9" h="321">
                    <a:moveTo>
                      <a:pt x="197" y="229"/>
                    </a:moveTo>
                    <a:cubicBezTo>
                      <a:pt x="140" y="241"/>
                      <a:pt x="54" y="285"/>
                      <a:pt x="28" y="321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8" y="1"/>
                      <a:pt x="167" y="3"/>
                    </a:cubicBezTo>
                    <a:cubicBezTo>
                      <a:pt x="174" y="15"/>
                      <a:pt x="180" y="27"/>
                      <a:pt x="184" y="39"/>
                    </a:cubicBezTo>
                    <a:cubicBezTo>
                      <a:pt x="207" y="104"/>
                      <a:pt x="209" y="169"/>
                      <a:pt x="197" y="229"/>
                    </a:cubicBezTo>
                  </a:path>
                </a:pathLst>
              </a:custGeom>
              <a:solidFill>
                <a:srgbClr val="F28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0" name="îšļíďé"/>
              <p:cNvSpPr/>
              <p:nvPr/>
            </p:nvSpPr>
            <p:spPr bwMode="auto">
              <a:xfrm>
                <a:off x="2911" y="777"/>
                <a:ext cx="1183" cy="1919"/>
              </a:xfrm>
              <a:custGeom>
                <a:avLst/>
                <a:gdLst>
                  <a:gd name="T0" fmla="*/ 308 w 682"/>
                  <a:gd name="T1" fmla="*/ 684 h 1109"/>
                  <a:gd name="T2" fmla="*/ 0 w 682"/>
                  <a:gd name="T3" fmla="*/ 1109 h 1109"/>
                  <a:gd name="T4" fmla="*/ 0 w 682"/>
                  <a:gd name="T5" fmla="*/ 0 h 1109"/>
                  <a:gd name="T6" fmla="*/ 682 w 682"/>
                  <a:gd name="T7" fmla="*/ 16 h 1109"/>
                  <a:gd name="T8" fmla="*/ 662 w 682"/>
                  <a:gd name="T9" fmla="*/ 818 h 1109"/>
                  <a:gd name="T10" fmla="*/ 308 w 682"/>
                  <a:gd name="T11" fmla="*/ 684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2" h="1109">
                    <a:moveTo>
                      <a:pt x="308" y="684"/>
                    </a:moveTo>
                    <a:cubicBezTo>
                      <a:pt x="0" y="1109"/>
                      <a:pt x="0" y="1109"/>
                      <a:pt x="0" y="110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82" y="16"/>
                      <a:pt x="682" y="16"/>
                      <a:pt x="682" y="16"/>
                    </a:cubicBezTo>
                    <a:cubicBezTo>
                      <a:pt x="662" y="818"/>
                      <a:pt x="662" y="818"/>
                      <a:pt x="662" y="818"/>
                    </a:cubicBezTo>
                    <a:cubicBezTo>
                      <a:pt x="631" y="1017"/>
                      <a:pt x="508" y="716"/>
                      <a:pt x="308" y="684"/>
                    </a:cubicBezTo>
                  </a:path>
                </a:pathLst>
              </a:custGeom>
              <a:solidFill>
                <a:srgbClr val="5B3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1" name="išľîďè"/>
              <p:cNvSpPr/>
              <p:nvPr/>
            </p:nvSpPr>
            <p:spPr bwMode="auto">
              <a:xfrm>
                <a:off x="3820" y="1897"/>
                <a:ext cx="498" cy="497"/>
              </a:xfrm>
              <a:custGeom>
                <a:avLst/>
                <a:gdLst>
                  <a:gd name="T0" fmla="*/ 0 w 498"/>
                  <a:gd name="T1" fmla="*/ 0 h 497"/>
                  <a:gd name="T2" fmla="*/ 498 w 498"/>
                  <a:gd name="T3" fmla="*/ 126 h 497"/>
                  <a:gd name="T4" fmla="*/ 179 w 498"/>
                  <a:gd name="T5" fmla="*/ 497 h 497"/>
                  <a:gd name="T6" fmla="*/ 0 w 498"/>
                  <a:gd name="T7" fmla="*/ 0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8" h="497">
                    <a:moveTo>
                      <a:pt x="0" y="0"/>
                    </a:moveTo>
                    <a:lnTo>
                      <a:pt x="498" y="126"/>
                    </a:lnTo>
                    <a:lnTo>
                      <a:pt x="179" y="4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5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2" name="ïṧľïḋe"/>
              <p:cNvSpPr/>
              <p:nvPr/>
            </p:nvSpPr>
            <p:spPr bwMode="auto">
              <a:xfrm>
                <a:off x="3820" y="1897"/>
                <a:ext cx="498" cy="497"/>
              </a:xfrm>
              <a:custGeom>
                <a:avLst/>
                <a:gdLst>
                  <a:gd name="T0" fmla="*/ 0 w 498"/>
                  <a:gd name="T1" fmla="*/ 0 h 497"/>
                  <a:gd name="T2" fmla="*/ 498 w 498"/>
                  <a:gd name="T3" fmla="*/ 126 h 497"/>
                  <a:gd name="T4" fmla="*/ 179 w 498"/>
                  <a:gd name="T5" fmla="*/ 497 h 497"/>
                  <a:gd name="T6" fmla="*/ 0 w 498"/>
                  <a:gd name="T7" fmla="*/ 0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8" h="497">
                    <a:moveTo>
                      <a:pt x="0" y="0"/>
                    </a:moveTo>
                    <a:lnTo>
                      <a:pt x="498" y="126"/>
                    </a:lnTo>
                    <a:lnTo>
                      <a:pt x="179" y="49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3" name="îṡlïde"/>
              <p:cNvSpPr/>
              <p:nvPr/>
            </p:nvSpPr>
            <p:spPr bwMode="auto">
              <a:xfrm>
                <a:off x="2779" y="1788"/>
                <a:ext cx="1416" cy="2532"/>
              </a:xfrm>
              <a:custGeom>
                <a:avLst/>
                <a:gdLst>
                  <a:gd name="T0" fmla="*/ 816 w 816"/>
                  <a:gd name="T1" fmla="*/ 1463 h 1463"/>
                  <a:gd name="T2" fmla="*/ 0 w 816"/>
                  <a:gd name="T3" fmla="*/ 1463 h 1463"/>
                  <a:gd name="T4" fmla="*/ 105 w 816"/>
                  <a:gd name="T5" fmla="*/ 490 h 1463"/>
                  <a:gd name="T6" fmla="*/ 103 w 816"/>
                  <a:gd name="T7" fmla="*/ 357 h 1463"/>
                  <a:gd name="T8" fmla="*/ 102 w 816"/>
                  <a:gd name="T9" fmla="*/ 313 h 1463"/>
                  <a:gd name="T10" fmla="*/ 194 w 816"/>
                  <a:gd name="T11" fmla="*/ 92 h 1463"/>
                  <a:gd name="T12" fmla="*/ 252 w 816"/>
                  <a:gd name="T13" fmla="*/ 46 h 1463"/>
                  <a:gd name="T14" fmla="*/ 252 w 816"/>
                  <a:gd name="T15" fmla="*/ 46 h 1463"/>
                  <a:gd name="T16" fmla="*/ 416 w 816"/>
                  <a:gd name="T17" fmla="*/ 0 h 1463"/>
                  <a:gd name="T18" fmla="*/ 565 w 816"/>
                  <a:gd name="T19" fmla="*/ 38 h 1463"/>
                  <a:gd name="T20" fmla="*/ 565 w 816"/>
                  <a:gd name="T21" fmla="*/ 38 h 1463"/>
                  <a:gd name="T22" fmla="*/ 601 w 816"/>
                  <a:gd name="T23" fmla="*/ 60 h 1463"/>
                  <a:gd name="T24" fmla="*/ 717 w 816"/>
                  <a:gd name="T25" fmla="*/ 227 h 1463"/>
                  <a:gd name="T26" fmla="*/ 729 w 816"/>
                  <a:gd name="T27" fmla="*/ 313 h 1463"/>
                  <a:gd name="T28" fmla="*/ 719 w 816"/>
                  <a:gd name="T29" fmla="*/ 383 h 1463"/>
                  <a:gd name="T30" fmla="*/ 714 w 816"/>
                  <a:gd name="T31" fmla="*/ 415 h 1463"/>
                  <a:gd name="T32" fmla="*/ 816 w 816"/>
                  <a:gd name="T33" fmla="*/ 1463 h 1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16" h="1463">
                    <a:moveTo>
                      <a:pt x="816" y="1463"/>
                    </a:moveTo>
                    <a:cubicBezTo>
                      <a:pt x="0" y="1463"/>
                      <a:pt x="0" y="1463"/>
                      <a:pt x="0" y="1463"/>
                    </a:cubicBezTo>
                    <a:cubicBezTo>
                      <a:pt x="105" y="490"/>
                      <a:pt x="105" y="490"/>
                      <a:pt x="105" y="490"/>
                    </a:cubicBezTo>
                    <a:cubicBezTo>
                      <a:pt x="103" y="357"/>
                      <a:pt x="103" y="357"/>
                      <a:pt x="103" y="357"/>
                    </a:cubicBezTo>
                    <a:cubicBezTo>
                      <a:pt x="102" y="313"/>
                      <a:pt x="102" y="313"/>
                      <a:pt x="102" y="313"/>
                    </a:cubicBezTo>
                    <a:cubicBezTo>
                      <a:pt x="102" y="227"/>
                      <a:pt x="137" y="148"/>
                      <a:pt x="194" y="92"/>
                    </a:cubicBezTo>
                    <a:cubicBezTo>
                      <a:pt x="211" y="74"/>
                      <a:pt x="231" y="59"/>
                      <a:pt x="252" y="46"/>
                    </a:cubicBezTo>
                    <a:cubicBezTo>
                      <a:pt x="252" y="46"/>
                      <a:pt x="252" y="46"/>
                      <a:pt x="252" y="46"/>
                    </a:cubicBezTo>
                    <a:cubicBezTo>
                      <a:pt x="299" y="17"/>
                      <a:pt x="356" y="0"/>
                      <a:pt x="416" y="0"/>
                    </a:cubicBezTo>
                    <a:cubicBezTo>
                      <a:pt x="470" y="0"/>
                      <a:pt x="520" y="14"/>
                      <a:pt x="565" y="38"/>
                    </a:cubicBezTo>
                    <a:cubicBezTo>
                      <a:pt x="565" y="38"/>
                      <a:pt x="565" y="38"/>
                      <a:pt x="565" y="38"/>
                    </a:cubicBezTo>
                    <a:cubicBezTo>
                      <a:pt x="577" y="44"/>
                      <a:pt x="589" y="52"/>
                      <a:pt x="601" y="60"/>
                    </a:cubicBezTo>
                    <a:cubicBezTo>
                      <a:pt x="656" y="101"/>
                      <a:pt x="697" y="159"/>
                      <a:pt x="717" y="227"/>
                    </a:cubicBezTo>
                    <a:cubicBezTo>
                      <a:pt x="725" y="254"/>
                      <a:pt x="729" y="283"/>
                      <a:pt x="729" y="313"/>
                    </a:cubicBezTo>
                    <a:cubicBezTo>
                      <a:pt x="719" y="383"/>
                      <a:pt x="719" y="383"/>
                      <a:pt x="719" y="383"/>
                    </a:cubicBezTo>
                    <a:cubicBezTo>
                      <a:pt x="714" y="415"/>
                      <a:pt x="714" y="415"/>
                      <a:pt x="714" y="415"/>
                    </a:cubicBezTo>
                    <a:cubicBezTo>
                      <a:pt x="816" y="1463"/>
                      <a:pt x="816" y="1463"/>
                      <a:pt x="816" y="1463"/>
                    </a:cubicBezTo>
                  </a:path>
                </a:pathLst>
              </a:custGeom>
              <a:solidFill>
                <a:srgbClr val="F25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4" name="ïşļiḑé"/>
              <p:cNvSpPr/>
              <p:nvPr/>
            </p:nvSpPr>
            <p:spPr bwMode="auto">
              <a:xfrm>
                <a:off x="3482" y="2563"/>
                <a:ext cx="111" cy="114"/>
              </a:xfrm>
              <a:prstGeom prst="ellipse">
                <a:avLst/>
              </a:pr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5" name="işliḓè"/>
              <p:cNvSpPr/>
              <p:nvPr/>
            </p:nvSpPr>
            <p:spPr bwMode="auto">
              <a:xfrm>
                <a:off x="3289" y="2380"/>
                <a:ext cx="111" cy="114"/>
              </a:xfrm>
              <a:prstGeom prst="ellipse">
                <a:avLst/>
              </a:pr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6" name="ïśḷïḍé"/>
              <p:cNvSpPr/>
              <p:nvPr/>
            </p:nvSpPr>
            <p:spPr bwMode="auto">
              <a:xfrm>
                <a:off x="3574" y="2336"/>
                <a:ext cx="111" cy="115"/>
              </a:xfrm>
              <a:prstGeom prst="ellipse">
                <a:avLst/>
              </a:pr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7" name="işľïďe"/>
              <p:cNvSpPr/>
              <p:nvPr/>
            </p:nvSpPr>
            <p:spPr bwMode="auto">
              <a:xfrm>
                <a:off x="3777" y="2250"/>
                <a:ext cx="112" cy="114"/>
              </a:xfrm>
              <a:prstGeom prst="ellipse">
                <a:avLst/>
              </a:pr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8" name="iŝḷîḑè"/>
              <p:cNvSpPr/>
              <p:nvPr/>
            </p:nvSpPr>
            <p:spPr bwMode="auto">
              <a:xfrm>
                <a:off x="3324" y="2921"/>
                <a:ext cx="125" cy="130"/>
              </a:xfrm>
              <a:custGeom>
                <a:avLst/>
                <a:gdLst>
                  <a:gd name="T0" fmla="*/ 60 w 72"/>
                  <a:gd name="T1" fmla="*/ 15 h 75"/>
                  <a:gd name="T2" fmla="*/ 57 w 72"/>
                  <a:gd name="T3" fmla="*/ 63 h 75"/>
                  <a:gd name="T4" fmla="*/ 11 w 72"/>
                  <a:gd name="T5" fmla="*/ 59 h 75"/>
                  <a:gd name="T6" fmla="*/ 14 w 72"/>
                  <a:gd name="T7" fmla="*/ 12 h 75"/>
                  <a:gd name="T8" fmla="*/ 60 w 72"/>
                  <a:gd name="T9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5">
                    <a:moveTo>
                      <a:pt x="60" y="15"/>
                    </a:moveTo>
                    <a:cubicBezTo>
                      <a:pt x="72" y="29"/>
                      <a:pt x="70" y="50"/>
                      <a:pt x="57" y="63"/>
                    </a:cubicBezTo>
                    <a:cubicBezTo>
                      <a:pt x="43" y="75"/>
                      <a:pt x="23" y="73"/>
                      <a:pt x="11" y="59"/>
                    </a:cubicBezTo>
                    <a:cubicBezTo>
                      <a:pt x="0" y="45"/>
                      <a:pt x="1" y="24"/>
                      <a:pt x="14" y="12"/>
                    </a:cubicBezTo>
                    <a:cubicBezTo>
                      <a:pt x="28" y="0"/>
                      <a:pt x="48" y="2"/>
                      <a:pt x="60" y="15"/>
                    </a:cubicBezTo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9" name="íṥḷîḓê"/>
              <p:cNvSpPr/>
              <p:nvPr/>
            </p:nvSpPr>
            <p:spPr bwMode="auto">
              <a:xfrm>
                <a:off x="3055" y="2906"/>
                <a:ext cx="125" cy="130"/>
              </a:xfrm>
              <a:custGeom>
                <a:avLst/>
                <a:gdLst>
                  <a:gd name="T0" fmla="*/ 61 w 72"/>
                  <a:gd name="T1" fmla="*/ 16 h 75"/>
                  <a:gd name="T2" fmla="*/ 58 w 72"/>
                  <a:gd name="T3" fmla="*/ 63 h 75"/>
                  <a:gd name="T4" fmla="*/ 12 w 72"/>
                  <a:gd name="T5" fmla="*/ 60 h 75"/>
                  <a:gd name="T6" fmla="*/ 15 w 72"/>
                  <a:gd name="T7" fmla="*/ 13 h 75"/>
                  <a:gd name="T8" fmla="*/ 61 w 72"/>
                  <a:gd name="T9" fmla="*/ 1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5">
                    <a:moveTo>
                      <a:pt x="61" y="16"/>
                    </a:moveTo>
                    <a:cubicBezTo>
                      <a:pt x="72" y="30"/>
                      <a:pt x="71" y="51"/>
                      <a:pt x="58" y="63"/>
                    </a:cubicBezTo>
                    <a:cubicBezTo>
                      <a:pt x="44" y="75"/>
                      <a:pt x="24" y="74"/>
                      <a:pt x="12" y="60"/>
                    </a:cubicBezTo>
                    <a:cubicBezTo>
                      <a:pt x="0" y="46"/>
                      <a:pt x="2" y="25"/>
                      <a:pt x="15" y="13"/>
                    </a:cubicBezTo>
                    <a:cubicBezTo>
                      <a:pt x="29" y="0"/>
                      <a:pt x="49" y="2"/>
                      <a:pt x="61" y="16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0" name="išlïḍê"/>
              <p:cNvSpPr/>
              <p:nvPr/>
            </p:nvSpPr>
            <p:spPr bwMode="auto">
              <a:xfrm>
                <a:off x="3220" y="2632"/>
                <a:ext cx="125" cy="129"/>
              </a:xfrm>
              <a:custGeom>
                <a:avLst/>
                <a:gdLst>
                  <a:gd name="T0" fmla="*/ 60 w 72"/>
                  <a:gd name="T1" fmla="*/ 15 h 74"/>
                  <a:gd name="T2" fmla="*/ 57 w 72"/>
                  <a:gd name="T3" fmla="*/ 62 h 74"/>
                  <a:gd name="T4" fmla="*/ 12 w 72"/>
                  <a:gd name="T5" fmla="*/ 59 h 74"/>
                  <a:gd name="T6" fmla="*/ 15 w 72"/>
                  <a:gd name="T7" fmla="*/ 12 h 74"/>
                  <a:gd name="T8" fmla="*/ 60 w 72"/>
                  <a:gd name="T9" fmla="*/ 1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4">
                    <a:moveTo>
                      <a:pt x="60" y="15"/>
                    </a:moveTo>
                    <a:cubicBezTo>
                      <a:pt x="72" y="29"/>
                      <a:pt x="70" y="50"/>
                      <a:pt x="57" y="62"/>
                    </a:cubicBezTo>
                    <a:cubicBezTo>
                      <a:pt x="44" y="74"/>
                      <a:pt x="23" y="73"/>
                      <a:pt x="12" y="59"/>
                    </a:cubicBezTo>
                    <a:cubicBezTo>
                      <a:pt x="0" y="45"/>
                      <a:pt x="1" y="24"/>
                      <a:pt x="15" y="12"/>
                    </a:cubicBezTo>
                    <a:cubicBezTo>
                      <a:pt x="28" y="0"/>
                      <a:pt x="49" y="1"/>
                      <a:pt x="60" y="15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1" name="iṧ1iḋe"/>
              <p:cNvSpPr/>
              <p:nvPr/>
            </p:nvSpPr>
            <p:spPr bwMode="auto">
              <a:xfrm>
                <a:off x="3268" y="3931"/>
                <a:ext cx="111" cy="115"/>
              </a:xfrm>
              <a:prstGeom prst="ellipse">
                <a:avLst/>
              </a:pr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2" name="íŝḻîḓe"/>
              <p:cNvSpPr/>
              <p:nvPr/>
            </p:nvSpPr>
            <p:spPr bwMode="auto">
              <a:xfrm>
                <a:off x="3115" y="3768"/>
                <a:ext cx="112" cy="116"/>
              </a:xfrm>
              <a:prstGeom prst="ellipse">
                <a:avLst/>
              </a:pr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3" name="îš1íḋê"/>
              <p:cNvSpPr/>
              <p:nvPr/>
            </p:nvSpPr>
            <p:spPr bwMode="auto">
              <a:xfrm>
                <a:off x="3374" y="3641"/>
                <a:ext cx="111" cy="116"/>
              </a:xfrm>
              <a:prstGeom prst="ellipse">
                <a:avLst/>
              </a:pr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4" name="ïślïḓe"/>
              <p:cNvSpPr/>
              <p:nvPr/>
            </p:nvSpPr>
            <p:spPr bwMode="auto">
              <a:xfrm>
                <a:off x="3548" y="4197"/>
                <a:ext cx="123" cy="126"/>
              </a:xfrm>
              <a:custGeom>
                <a:avLst/>
                <a:gdLst>
                  <a:gd name="T0" fmla="*/ 58 w 71"/>
                  <a:gd name="T1" fmla="*/ 60 h 73"/>
                  <a:gd name="T2" fmla="*/ 13 w 71"/>
                  <a:gd name="T3" fmla="*/ 60 h 73"/>
                  <a:gd name="T4" fmla="*/ 13 w 71"/>
                  <a:gd name="T5" fmla="*/ 13 h 73"/>
                  <a:gd name="T6" fmla="*/ 58 w 71"/>
                  <a:gd name="T7" fmla="*/ 13 h 73"/>
                  <a:gd name="T8" fmla="*/ 58 w 71"/>
                  <a:gd name="T9" fmla="*/ 6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3">
                    <a:moveTo>
                      <a:pt x="58" y="60"/>
                    </a:moveTo>
                    <a:cubicBezTo>
                      <a:pt x="46" y="73"/>
                      <a:pt x="25" y="73"/>
                      <a:pt x="13" y="60"/>
                    </a:cubicBezTo>
                    <a:cubicBezTo>
                      <a:pt x="0" y="47"/>
                      <a:pt x="0" y="26"/>
                      <a:pt x="13" y="13"/>
                    </a:cubicBezTo>
                    <a:cubicBezTo>
                      <a:pt x="26" y="0"/>
                      <a:pt x="46" y="0"/>
                      <a:pt x="58" y="13"/>
                    </a:cubicBezTo>
                    <a:cubicBezTo>
                      <a:pt x="71" y="26"/>
                      <a:pt x="71" y="47"/>
                      <a:pt x="58" y="60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5" name="îsļïďè"/>
              <p:cNvSpPr/>
              <p:nvPr/>
            </p:nvSpPr>
            <p:spPr bwMode="auto">
              <a:xfrm>
                <a:off x="3544" y="3920"/>
                <a:ext cx="123" cy="126"/>
              </a:xfrm>
              <a:custGeom>
                <a:avLst/>
                <a:gdLst>
                  <a:gd name="T0" fmla="*/ 58 w 71"/>
                  <a:gd name="T1" fmla="*/ 60 h 73"/>
                  <a:gd name="T2" fmla="*/ 13 w 71"/>
                  <a:gd name="T3" fmla="*/ 60 h 73"/>
                  <a:gd name="T4" fmla="*/ 13 w 71"/>
                  <a:gd name="T5" fmla="*/ 13 h 73"/>
                  <a:gd name="T6" fmla="*/ 59 w 71"/>
                  <a:gd name="T7" fmla="*/ 13 h 73"/>
                  <a:gd name="T8" fmla="*/ 58 w 71"/>
                  <a:gd name="T9" fmla="*/ 6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3">
                    <a:moveTo>
                      <a:pt x="58" y="60"/>
                    </a:moveTo>
                    <a:cubicBezTo>
                      <a:pt x="46" y="73"/>
                      <a:pt x="25" y="73"/>
                      <a:pt x="13" y="60"/>
                    </a:cubicBezTo>
                    <a:cubicBezTo>
                      <a:pt x="0" y="47"/>
                      <a:pt x="0" y="26"/>
                      <a:pt x="13" y="13"/>
                    </a:cubicBezTo>
                    <a:cubicBezTo>
                      <a:pt x="26" y="0"/>
                      <a:pt x="46" y="0"/>
                      <a:pt x="59" y="13"/>
                    </a:cubicBezTo>
                    <a:cubicBezTo>
                      <a:pt x="71" y="26"/>
                      <a:pt x="71" y="47"/>
                      <a:pt x="58" y="60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6" name="íśľíďe"/>
              <p:cNvSpPr/>
              <p:nvPr/>
            </p:nvSpPr>
            <p:spPr bwMode="auto">
              <a:xfrm>
                <a:off x="3820" y="4071"/>
                <a:ext cx="123" cy="128"/>
              </a:xfrm>
              <a:custGeom>
                <a:avLst/>
                <a:gdLst>
                  <a:gd name="T0" fmla="*/ 58 w 71"/>
                  <a:gd name="T1" fmla="*/ 61 h 74"/>
                  <a:gd name="T2" fmla="*/ 13 w 71"/>
                  <a:gd name="T3" fmla="*/ 61 h 74"/>
                  <a:gd name="T4" fmla="*/ 13 w 71"/>
                  <a:gd name="T5" fmla="*/ 13 h 74"/>
                  <a:gd name="T6" fmla="*/ 59 w 71"/>
                  <a:gd name="T7" fmla="*/ 14 h 74"/>
                  <a:gd name="T8" fmla="*/ 58 w 71"/>
                  <a:gd name="T9" fmla="*/ 6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4">
                    <a:moveTo>
                      <a:pt x="58" y="61"/>
                    </a:moveTo>
                    <a:cubicBezTo>
                      <a:pt x="46" y="74"/>
                      <a:pt x="25" y="74"/>
                      <a:pt x="13" y="61"/>
                    </a:cubicBezTo>
                    <a:cubicBezTo>
                      <a:pt x="0" y="47"/>
                      <a:pt x="0" y="26"/>
                      <a:pt x="13" y="13"/>
                    </a:cubicBezTo>
                    <a:cubicBezTo>
                      <a:pt x="26" y="0"/>
                      <a:pt x="46" y="0"/>
                      <a:pt x="59" y="14"/>
                    </a:cubicBezTo>
                    <a:cubicBezTo>
                      <a:pt x="71" y="27"/>
                      <a:pt x="71" y="48"/>
                      <a:pt x="58" y="61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7" name="işļîḍê"/>
              <p:cNvSpPr/>
              <p:nvPr/>
            </p:nvSpPr>
            <p:spPr bwMode="auto">
              <a:xfrm>
                <a:off x="3740" y="3792"/>
                <a:ext cx="123" cy="128"/>
              </a:xfrm>
              <a:custGeom>
                <a:avLst/>
                <a:gdLst>
                  <a:gd name="T0" fmla="*/ 58 w 71"/>
                  <a:gd name="T1" fmla="*/ 61 h 74"/>
                  <a:gd name="T2" fmla="*/ 13 w 71"/>
                  <a:gd name="T3" fmla="*/ 61 h 74"/>
                  <a:gd name="T4" fmla="*/ 13 w 71"/>
                  <a:gd name="T5" fmla="*/ 13 h 74"/>
                  <a:gd name="T6" fmla="*/ 58 w 71"/>
                  <a:gd name="T7" fmla="*/ 14 h 74"/>
                  <a:gd name="T8" fmla="*/ 58 w 71"/>
                  <a:gd name="T9" fmla="*/ 6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4">
                    <a:moveTo>
                      <a:pt x="58" y="61"/>
                    </a:moveTo>
                    <a:cubicBezTo>
                      <a:pt x="46" y="74"/>
                      <a:pt x="25" y="74"/>
                      <a:pt x="13" y="61"/>
                    </a:cubicBezTo>
                    <a:cubicBezTo>
                      <a:pt x="0" y="47"/>
                      <a:pt x="0" y="26"/>
                      <a:pt x="13" y="13"/>
                    </a:cubicBezTo>
                    <a:cubicBezTo>
                      <a:pt x="25" y="0"/>
                      <a:pt x="46" y="0"/>
                      <a:pt x="58" y="14"/>
                    </a:cubicBezTo>
                    <a:cubicBezTo>
                      <a:pt x="71" y="27"/>
                      <a:pt x="71" y="48"/>
                      <a:pt x="58" y="61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8" name="íŝḷîďê"/>
              <p:cNvSpPr/>
              <p:nvPr/>
            </p:nvSpPr>
            <p:spPr bwMode="auto">
              <a:xfrm>
                <a:off x="3737" y="3515"/>
                <a:ext cx="123" cy="128"/>
              </a:xfrm>
              <a:custGeom>
                <a:avLst/>
                <a:gdLst>
                  <a:gd name="T0" fmla="*/ 58 w 71"/>
                  <a:gd name="T1" fmla="*/ 61 h 74"/>
                  <a:gd name="T2" fmla="*/ 13 w 71"/>
                  <a:gd name="T3" fmla="*/ 60 h 74"/>
                  <a:gd name="T4" fmla="*/ 13 w 71"/>
                  <a:gd name="T5" fmla="*/ 13 h 74"/>
                  <a:gd name="T6" fmla="*/ 59 w 71"/>
                  <a:gd name="T7" fmla="*/ 14 h 74"/>
                  <a:gd name="T8" fmla="*/ 58 w 71"/>
                  <a:gd name="T9" fmla="*/ 6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4">
                    <a:moveTo>
                      <a:pt x="58" y="61"/>
                    </a:moveTo>
                    <a:cubicBezTo>
                      <a:pt x="46" y="74"/>
                      <a:pt x="25" y="74"/>
                      <a:pt x="13" y="60"/>
                    </a:cubicBezTo>
                    <a:cubicBezTo>
                      <a:pt x="0" y="47"/>
                      <a:pt x="0" y="26"/>
                      <a:pt x="13" y="13"/>
                    </a:cubicBezTo>
                    <a:cubicBezTo>
                      <a:pt x="26" y="0"/>
                      <a:pt x="46" y="0"/>
                      <a:pt x="59" y="14"/>
                    </a:cubicBezTo>
                    <a:cubicBezTo>
                      <a:pt x="71" y="27"/>
                      <a:pt x="71" y="48"/>
                      <a:pt x="58" y="61"/>
                    </a:cubicBezTo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9" name="ïṣḷíďe"/>
              <p:cNvSpPr/>
              <p:nvPr/>
            </p:nvSpPr>
            <p:spPr bwMode="auto">
              <a:xfrm>
                <a:off x="4013" y="3667"/>
                <a:ext cx="123" cy="127"/>
              </a:xfrm>
              <a:custGeom>
                <a:avLst/>
                <a:gdLst>
                  <a:gd name="T0" fmla="*/ 58 w 71"/>
                  <a:gd name="T1" fmla="*/ 60 h 73"/>
                  <a:gd name="T2" fmla="*/ 13 w 71"/>
                  <a:gd name="T3" fmla="*/ 60 h 73"/>
                  <a:gd name="T4" fmla="*/ 13 w 71"/>
                  <a:gd name="T5" fmla="*/ 13 h 73"/>
                  <a:gd name="T6" fmla="*/ 59 w 71"/>
                  <a:gd name="T7" fmla="*/ 13 h 73"/>
                  <a:gd name="T8" fmla="*/ 58 w 71"/>
                  <a:gd name="T9" fmla="*/ 6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3">
                    <a:moveTo>
                      <a:pt x="58" y="60"/>
                    </a:moveTo>
                    <a:cubicBezTo>
                      <a:pt x="46" y="73"/>
                      <a:pt x="25" y="73"/>
                      <a:pt x="13" y="60"/>
                    </a:cubicBezTo>
                    <a:cubicBezTo>
                      <a:pt x="0" y="47"/>
                      <a:pt x="0" y="26"/>
                      <a:pt x="13" y="13"/>
                    </a:cubicBezTo>
                    <a:cubicBezTo>
                      <a:pt x="26" y="0"/>
                      <a:pt x="46" y="0"/>
                      <a:pt x="59" y="13"/>
                    </a:cubicBezTo>
                    <a:cubicBezTo>
                      <a:pt x="71" y="26"/>
                      <a:pt x="71" y="47"/>
                      <a:pt x="58" y="60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0" name="î$1ïḍe"/>
              <p:cNvSpPr/>
              <p:nvPr/>
            </p:nvSpPr>
            <p:spPr bwMode="auto">
              <a:xfrm>
                <a:off x="3024" y="4086"/>
                <a:ext cx="123" cy="128"/>
              </a:xfrm>
              <a:custGeom>
                <a:avLst/>
                <a:gdLst>
                  <a:gd name="T0" fmla="*/ 58 w 71"/>
                  <a:gd name="T1" fmla="*/ 61 h 74"/>
                  <a:gd name="T2" fmla="*/ 12 w 71"/>
                  <a:gd name="T3" fmla="*/ 61 h 74"/>
                  <a:gd name="T4" fmla="*/ 13 w 71"/>
                  <a:gd name="T5" fmla="*/ 13 h 74"/>
                  <a:gd name="T6" fmla="*/ 58 w 71"/>
                  <a:gd name="T7" fmla="*/ 14 h 74"/>
                  <a:gd name="T8" fmla="*/ 58 w 71"/>
                  <a:gd name="T9" fmla="*/ 6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4">
                    <a:moveTo>
                      <a:pt x="58" y="61"/>
                    </a:moveTo>
                    <a:cubicBezTo>
                      <a:pt x="45" y="74"/>
                      <a:pt x="25" y="74"/>
                      <a:pt x="12" y="61"/>
                    </a:cubicBezTo>
                    <a:cubicBezTo>
                      <a:pt x="0" y="48"/>
                      <a:pt x="0" y="26"/>
                      <a:pt x="13" y="13"/>
                    </a:cubicBezTo>
                    <a:cubicBezTo>
                      <a:pt x="25" y="0"/>
                      <a:pt x="46" y="1"/>
                      <a:pt x="58" y="14"/>
                    </a:cubicBezTo>
                    <a:cubicBezTo>
                      <a:pt x="71" y="27"/>
                      <a:pt x="70" y="48"/>
                      <a:pt x="58" y="61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1" name="íṥḻíḋé"/>
              <p:cNvSpPr/>
              <p:nvPr/>
            </p:nvSpPr>
            <p:spPr bwMode="auto">
              <a:xfrm>
                <a:off x="3301" y="4239"/>
                <a:ext cx="118" cy="81"/>
              </a:xfrm>
              <a:custGeom>
                <a:avLst/>
                <a:gdLst>
                  <a:gd name="T0" fmla="*/ 65 w 68"/>
                  <a:gd name="T1" fmla="*/ 47 h 47"/>
                  <a:gd name="T2" fmla="*/ 4 w 68"/>
                  <a:gd name="T3" fmla="*/ 47 h 47"/>
                  <a:gd name="T4" fmla="*/ 12 w 68"/>
                  <a:gd name="T5" fmla="*/ 13 h 47"/>
                  <a:gd name="T6" fmla="*/ 57 w 68"/>
                  <a:gd name="T7" fmla="*/ 13 h 47"/>
                  <a:gd name="T8" fmla="*/ 65 w 68"/>
                  <a:gd name="T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47">
                    <a:moveTo>
                      <a:pt x="65" y="47"/>
                    </a:moveTo>
                    <a:cubicBezTo>
                      <a:pt x="4" y="47"/>
                      <a:pt x="4" y="47"/>
                      <a:pt x="4" y="47"/>
                    </a:cubicBezTo>
                    <a:cubicBezTo>
                      <a:pt x="0" y="35"/>
                      <a:pt x="3" y="22"/>
                      <a:pt x="12" y="13"/>
                    </a:cubicBezTo>
                    <a:cubicBezTo>
                      <a:pt x="24" y="0"/>
                      <a:pt x="45" y="0"/>
                      <a:pt x="57" y="13"/>
                    </a:cubicBezTo>
                    <a:cubicBezTo>
                      <a:pt x="66" y="22"/>
                      <a:pt x="68" y="35"/>
                      <a:pt x="65" y="47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2" name="î$1ïḋe"/>
              <p:cNvSpPr/>
              <p:nvPr/>
            </p:nvSpPr>
            <p:spPr bwMode="auto">
              <a:xfrm>
                <a:off x="4026" y="4064"/>
                <a:ext cx="125" cy="128"/>
              </a:xfrm>
              <a:custGeom>
                <a:avLst/>
                <a:gdLst>
                  <a:gd name="T0" fmla="*/ 45 w 72"/>
                  <a:gd name="T1" fmla="*/ 69 h 74"/>
                  <a:gd name="T2" fmla="*/ 5 w 72"/>
                  <a:gd name="T3" fmla="*/ 47 h 74"/>
                  <a:gd name="T4" fmla="*/ 26 w 72"/>
                  <a:gd name="T5" fmla="*/ 5 h 74"/>
                  <a:gd name="T6" fmla="*/ 67 w 72"/>
                  <a:gd name="T7" fmla="*/ 27 h 74"/>
                  <a:gd name="T8" fmla="*/ 45 w 72"/>
                  <a:gd name="T9" fmla="*/ 6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4">
                    <a:moveTo>
                      <a:pt x="45" y="69"/>
                    </a:moveTo>
                    <a:cubicBezTo>
                      <a:pt x="28" y="74"/>
                      <a:pt x="10" y="65"/>
                      <a:pt x="5" y="47"/>
                    </a:cubicBezTo>
                    <a:cubicBezTo>
                      <a:pt x="0" y="29"/>
                      <a:pt x="9" y="11"/>
                      <a:pt x="26" y="5"/>
                    </a:cubicBezTo>
                    <a:cubicBezTo>
                      <a:pt x="43" y="0"/>
                      <a:pt x="61" y="10"/>
                      <a:pt x="67" y="27"/>
                    </a:cubicBezTo>
                    <a:cubicBezTo>
                      <a:pt x="72" y="45"/>
                      <a:pt x="62" y="64"/>
                      <a:pt x="45" y="69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3" name="í$ḻíḍe"/>
              <p:cNvSpPr/>
              <p:nvPr/>
            </p:nvSpPr>
            <p:spPr bwMode="auto">
              <a:xfrm>
                <a:off x="2965" y="3531"/>
                <a:ext cx="123" cy="128"/>
              </a:xfrm>
              <a:custGeom>
                <a:avLst/>
                <a:gdLst>
                  <a:gd name="T0" fmla="*/ 58 w 71"/>
                  <a:gd name="T1" fmla="*/ 61 h 74"/>
                  <a:gd name="T2" fmla="*/ 12 w 71"/>
                  <a:gd name="T3" fmla="*/ 60 h 74"/>
                  <a:gd name="T4" fmla="*/ 13 w 71"/>
                  <a:gd name="T5" fmla="*/ 13 h 74"/>
                  <a:gd name="T6" fmla="*/ 58 w 71"/>
                  <a:gd name="T7" fmla="*/ 14 h 74"/>
                  <a:gd name="T8" fmla="*/ 58 w 71"/>
                  <a:gd name="T9" fmla="*/ 6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4">
                    <a:moveTo>
                      <a:pt x="58" y="61"/>
                    </a:moveTo>
                    <a:cubicBezTo>
                      <a:pt x="45" y="74"/>
                      <a:pt x="25" y="74"/>
                      <a:pt x="12" y="60"/>
                    </a:cubicBezTo>
                    <a:cubicBezTo>
                      <a:pt x="0" y="47"/>
                      <a:pt x="0" y="26"/>
                      <a:pt x="13" y="13"/>
                    </a:cubicBezTo>
                    <a:cubicBezTo>
                      <a:pt x="25" y="0"/>
                      <a:pt x="46" y="1"/>
                      <a:pt x="58" y="14"/>
                    </a:cubicBezTo>
                    <a:cubicBezTo>
                      <a:pt x="71" y="27"/>
                      <a:pt x="70" y="48"/>
                      <a:pt x="58" y="61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4" name="íş1ïďe"/>
              <p:cNvSpPr/>
              <p:nvPr/>
            </p:nvSpPr>
            <p:spPr bwMode="auto">
              <a:xfrm>
                <a:off x="2878" y="3835"/>
                <a:ext cx="128" cy="132"/>
              </a:xfrm>
              <a:custGeom>
                <a:avLst/>
                <a:gdLst>
                  <a:gd name="T0" fmla="*/ 20 w 74"/>
                  <a:gd name="T1" fmla="*/ 9 h 76"/>
                  <a:gd name="T2" fmla="*/ 64 w 74"/>
                  <a:gd name="T3" fmla="*/ 21 h 76"/>
                  <a:gd name="T4" fmla="*/ 54 w 74"/>
                  <a:gd name="T5" fmla="*/ 66 h 76"/>
                  <a:gd name="T6" fmla="*/ 9 w 74"/>
                  <a:gd name="T7" fmla="*/ 55 h 76"/>
                  <a:gd name="T8" fmla="*/ 20 w 74"/>
                  <a:gd name="T9" fmla="*/ 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6">
                    <a:moveTo>
                      <a:pt x="20" y="9"/>
                    </a:moveTo>
                    <a:cubicBezTo>
                      <a:pt x="35" y="0"/>
                      <a:pt x="55" y="5"/>
                      <a:pt x="64" y="21"/>
                    </a:cubicBezTo>
                    <a:cubicBezTo>
                      <a:pt x="74" y="36"/>
                      <a:pt x="69" y="57"/>
                      <a:pt x="54" y="66"/>
                    </a:cubicBezTo>
                    <a:cubicBezTo>
                      <a:pt x="39" y="76"/>
                      <a:pt x="19" y="71"/>
                      <a:pt x="9" y="55"/>
                    </a:cubicBezTo>
                    <a:cubicBezTo>
                      <a:pt x="0" y="40"/>
                      <a:pt x="5" y="19"/>
                      <a:pt x="20" y="9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5" name="ïşľíḓé"/>
              <p:cNvSpPr/>
              <p:nvPr/>
            </p:nvSpPr>
            <p:spPr bwMode="auto">
              <a:xfrm>
                <a:off x="2819" y="4161"/>
                <a:ext cx="128" cy="131"/>
              </a:xfrm>
              <a:custGeom>
                <a:avLst/>
                <a:gdLst>
                  <a:gd name="T0" fmla="*/ 20 w 74"/>
                  <a:gd name="T1" fmla="*/ 10 h 76"/>
                  <a:gd name="T2" fmla="*/ 65 w 74"/>
                  <a:gd name="T3" fmla="*/ 21 h 76"/>
                  <a:gd name="T4" fmla="*/ 54 w 74"/>
                  <a:gd name="T5" fmla="*/ 67 h 76"/>
                  <a:gd name="T6" fmla="*/ 10 w 74"/>
                  <a:gd name="T7" fmla="*/ 55 h 76"/>
                  <a:gd name="T8" fmla="*/ 20 w 74"/>
                  <a:gd name="T9" fmla="*/ 1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6">
                    <a:moveTo>
                      <a:pt x="20" y="10"/>
                    </a:moveTo>
                    <a:cubicBezTo>
                      <a:pt x="36" y="0"/>
                      <a:pt x="55" y="5"/>
                      <a:pt x="65" y="21"/>
                    </a:cubicBezTo>
                    <a:cubicBezTo>
                      <a:pt x="74" y="36"/>
                      <a:pt x="69" y="57"/>
                      <a:pt x="54" y="67"/>
                    </a:cubicBezTo>
                    <a:cubicBezTo>
                      <a:pt x="39" y="76"/>
                      <a:pt x="19" y="71"/>
                      <a:pt x="10" y="55"/>
                    </a:cubicBezTo>
                    <a:cubicBezTo>
                      <a:pt x="0" y="40"/>
                      <a:pt x="5" y="19"/>
                      <a:pt x="20" y="10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6" name="i$ľíḋê"/>
              <p:cNvSpPr/>
              <p:nvPr/>
            </p:nvSpPr>
            <p:spPr bwMode="auto">
              <a:xfrm>
                <a:off x="2871" y="2195"/>
                <a:ext cx="1282" cy="1791"/>
              </a:xfrm>
              <a:custGeom>
                <a:avLst/>
                <a:gdLst>
                  <a:gd name="T0" fmla="*/ 636 w 739"/>
                  <a:gd name="T1" fmla="*/ 34 h 1035"/>
                  <a:gd name="T2" fmla="*/ 215 w 739"/>
                  <a:gd name="T3" fmla="*/ 486 h 1035"/>
                  <a:gd name="T4" fmla="*/ 175 w 739"/>
                  <a:gd name="T5" fmla="*/ 603 h 1035"/>
                  <a:gd name="T6" fmla="*/ 23 w 739"/>
                  <a:gd name="T7" fmla="*/ 533 h 1035"/>
                  <a:gd name="T8" fmla="*/ 0 w 739"/>
                  <a:gd name="T9" fmla="*/ 733 h 1035"/>
                  <a:gd name="T10" fmla="*/ 276 w 739"/>
                  <a:gd name="T11" fmla="*/ 856 h 1035"/>
                  <a:gd name="T12" fmla="*/ 344 w 739"/>
                  <a:gd name="T13" fmla="*/ 917 h 1035"/>
                  <a:gd name="T14" fmla="*/ 362 w 739"/>
                  <a:gd name="T15" fmla="*/ 930 h 1035"/>
                  <a:gd name="T16" fmla="*/ 739 w 739"/>
                  <a:gd name="T17" fmla="*/ 976 h 1035"/>
                  <a:gd name="T18" fmla="*/ 661 w 739"/>
                  <a:gd name="T19" fmla="*/ 180 h 1035"/>
                  <a:gd name="T20" fmla="*/ 666 w 739"/>
                  <a:gd name="T21" fmla="*/ 148 h 1035"/>
                  <a:gd name="T22" fmla="*/ 676 w 739"/>
                  <a:gd name="T23" fmla="*/ 78 h 1035"/>
                  <a:gd name="T24" fmla="*/ 666 w 739"/>
                  <a:gd name="T25" fmla="*/ 0 h 1035"/>
                  <a:gd name="T26" fmla="*/ 636 w 739"/>
                  <a:gd name="T27" fmla="*/ 34 h 10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9" h="1035">
                    <a:moveTo>
                      <a:pt x="636" y="34"/>
                    </a:moveTo>
                    <a:cubicBezTo>
                      <a:pt x="215" y="486"/>
                      <a:pt x="215" y="486"/>
                      <a:pt x="215" y="486"/>
                    </a:cubicBezTo>
                    <a:cubicBezTo>
                      <a:pt x="191" y="520"/>
                      <a:pt x="178" y="561"/>
                      <a:pt x="175" y="603"/>
                    </a:cubicBezTo>
                    <a:cubicBezTo>
                      <a:pt x="23" y="533"/>
                      <a:pt x="23" y="533"/>
                      <a:pt x="23" y="533"/>
                    </a:cubicBezTo>
                    <a:cubicBezTo>
                      <a:pt x="0" y="733"/>
                      <a:pt x="0" y="733"/>
                      <a:pt x="0" y="733"/>
                    </a:cubicBezTo>
                    <a:cubicBezTo>
                      <a:pt x="36" y="772"/>
                      <a:pt x="168" y="839"/>
                      <a:pt x="276" y="856"/>
                    </a:cubicBezTo>
                    <a:cubicBezTo>
                      <a:pt x="296" y="878"/>
                      <a:pt x="319" y="899"/>
                      <a:pt x="344" y="917"/>
                    </a:cubicBezTo>
                    <a:cubicBezTo>
                      <a:pt x="362" y="930"/>
                      <a:pt x="362" y="930"/>
                      <a:pt x="362" y="930"/>
                    </a:cubicBezTo>
                    <a:cubicBezTo>
                      <a:pt x="487" y="1020"/>
                      <a:pt x="638" y="1035"/>
                      <a:pt x="739" y="976"/>
                    </a:cubicBezTo>
                    <a:cubicBezTo>
                      <a:pt x="661" y="180"/>
                      <a:pt x="661" y="180"/>
                      <a:pt x="661" y="180"/>
                    </a:cubicBezTo>
                    <a:cubicBezTo>
                      <a:pt x="666" y="148"/>
                      <a:pt x="666" y="148"/>
                      <a:pt x="666" y="148"/>
                    </a:cubicBezTo>
                    <a:cubicBezTo>
                      <a:pt x="676" y="78"/>
                      <a:pt x="676" y="78"/>
                      <a:pt x="676" y="78"/>
                    </a:cubicBezTo>
                    <a:cubicBezTo>
                      <a:pt x="676" y="51"/>
                      <a:pt x="673" y="25"/>
                      <a:pt x="666" y="0"/>
                    </a:cubicBezTo>
                    <a:cubicBezTo>
                      <a:pt x="655" y="10"/>
                      <a:pt x="645" y="21"/>
                      <a:pt x="636" y="34"/>
                    </a:cubicBezTo>
                  </a:path>
                </a:pathLst>
              </a:custGeom>
              <a:solidFill>
                <a:srgbClr val="BA31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7" name="išļidé"/>
              <p:cNvSpPr/>
              <p:nvPr/>
            </p:nvSpPr>
            <p:spPr bwMode="auto">
              <a:xfrm>
                <a:off x="3174" y="1745"/>
                <a:ext cx="649" cy="441"/>
              </a:xfrm>
              <a:custGeom>
                <a:avLst/>
                <a:gdLst>
                  <a:gd name="T0" fmla="*/ 227 w 374"/>
                  <a:gd name="T1" fmla="*/ 176 h 255"/>
                  <a:gd name="T2" fmla="*/ 227 w 374"/>
                  <a:gd name="T3" fmla="*/ 176 h 255"/>
                  <a:gd name="T4" fmla="*/ 236 w 374"/>
                  <a:gd name="T5" fmla="*/ 187 h 255"/>
                  <a:gd name="T6" fmla="*/ 359 w 374"/>
                  <a:gd name="T7" fmla="*/ 164 h 255"/>
                  <a:gd name="T8" fmla="*/ 360 w 374"/>
                  <a:gd name="T9" fmla="*/ 162 h 255"/>
                  <a:gd name="T10" fmla="*/ 373 w 374"/>
                  <a:gd name="T11" fmla="*/ 85 h 255"/>
                  <a:gd name="T12" fmla="*/ 337 w 374"/>
                  <a:gd name="T13" fmla="*/ 63 h 255"/>
                  <a:gd name="T14" fmla="*/ 337 w 374"/>
                  <a:gd name="T15" fmla="*/ 63 h 255"/>
                  <a:gd name="T16" fmla="*/ 193 w 374"/>
                  <a:gd name="T17" fmla="*/ 0 h 255"/>
                  <a:gd name="T18" fmla="*/ 24 w 374"/>
                  <a:gd name="T19" fmla="*/ 71 h 255"/>
                  <a:gd name="T20" fmla="*/ 24 w 374"/>
                  <a:gd name="T21" fmla="*/ 71 h 255"/>
                  <a:gd name="T22" fmla="*/ 22 w 374"/>
                  <a:gd name="T23" fmla="*/ 73 h 255"/>
                  <a:gd name="T24" fmla="*/ 66 w 374"/>
                  <a:gd name="T25" fmla="*/ 205 h 255"/>
                  <a:gd name="T26" fmla="*/ 227 w 374"/>
                  <a:gd name="T27" fmla="*/ 176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4" h="255">
                    <a:moveTo>
                      <a:pt x="227" y="176"/>
                    </a:moveTo>
                    <a:cubicBezTo>
                      <a:pt x="227" y="176"/>
                      <a:pt x="227" y="176"/>
                      <a:pt x="227" y="176"/>
                    </a:cubicBezTo>
                    <a:cubicBezTo>
                      <a:pt x="236" y="187"/>
                      <a:pt x="236" y="187"/>
                      <a:pt x="236" y="187"/>
                    </a:cubicBezTo>
                    <a:cubicBezTo>
                      <a:pt x="272" y="232"/>
                      <a:pt x="343" y="219"/>
                      <a:pt x="359" y="164"/>
                    </a:cubicBezTo>
                    <a:cubicBezTo>
                      <a:pt x="359" y="163"/>
                      <a:pt x="360" y="163"/>
                      <a:pt x="360" y="162"/>
                    </a:cubicBezTo>
                    <a:cubicBezTo>
                      <a:pt x="368" y="134"/>
                      <a:pt x="374" y="106"/>
                      <a:pt x="373" y="85"/>
                    </a:cubicBezTo>
                    <a:cubicBezTo>
                      <a:pt x="337" y="63"/>
                      <a:pt x="337" y="63"/>
                      <a:pt x="337" y="63"/>
                    </a:cubicBezTo>
                    <a:cubicBezTo>
                      <a:pt x="337" y="63"/>
                      <a:pt x="337" y="63"/>
                      <a:pt x="337" y="63"/>
                    </a:cubicBezTo>
                    <a:cubicBezTo>
                      <a:pt x="292" y="39"/>
                      <a:pt x="247" y="0"/>
                      <a:pt x="193" y="0"/>
                    </a:cubicBezTo>
                    <a:cubicBezTo>
                      <a:pt x="133" y="0"/>
                      <a:pt x="71" y="42"/>
                      <a:pt x="24" y="71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3" y="72"/>
                      <a:pt x="23" y="73"/>
                      <a:pt x="22" y="73"/>
                    </a:cubicBezTo>
                    <a:cubicBezTo>
                      <a:pt x="0" y="118"/>
                      <a:pt x="28" y="166"/>
                      <a:pt x="66" y="205"/>
                    </a:cubicBezTo>
                    <a:cubicBezTo>
                      <a:pt x="114" y="255"/>
                      <a:pt x="199" y="240"/>
                      <a:pt x="227" y="1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8" name="ïSlídé"/>
              <p:cNvSpPr/>
              <p:nvPr/>
            </p:nvSpPr>
            <p:spPr bwMode="auto">
              <a:xfrm>
                <a:off x="3869" y="1930"/>
                <a:ext cx="277" cy="434"/>
              </a:xfrm>
              <a:custGeom>
                <a:avLst/>
                <a:gdLst>
                  <a:gd name="T0" fmla="*/ 0 w 160"/>
                  <a:gd name="T1" fmla="*/ 251 h 251"/>
                  <a:gd name="T2" fmla="*/ 46 w 160"/>
                  <a:gd name="T3" fmla="*/ 0 h 251"/>
                  <a:gd name="T4" fmla="*/ 160 w 160"/>
                  <a:gd name="T5" fmla="*/ 28 h 251"/>
                  <a:gd name="T6" fmla="*/ 145 w 160"/>
                  <a:gd name="T7" fmla="*/ 173 h 251"/>
                  <a:gd name="T8" fmla="*/ 0 w 160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251">
                    <a:moveTo>
                      <a:pt x="0" y="251"/>
                    </a:moveTo>
                    <a:cubicBezTo>
                      <a:pt x="44" y="199"/>
                      <a:pt x="80" y="56"/>
                      <a:pt x="46" y="0"/>
                    </a:cubicBezTo>
                    <a:cubicBezTo>
                      <a:pt x="160" y="28"/>
                      <a:pt x="160" y="28"/>
                      <a:pt x="160" y="28"/>
                    </a:cubicBezTo>
                    <a:cubicBezTo>
                      <a:pt x="145" y="173"/>
                      <a:pt x="145" y="173"/>
                      <a:pt x="145" y="173"/>
                    </a:cubicBezTo>
                    <a:cubicBezTo>
                      <a:pt x="0" y="251"/>
                      <a:pt x="0" y="251"/>
                      <a:pt x="0" y="251"/>
                    </a:cubicBezTo>
                  </a:path>
                </a:pathLst>
              </a:custGeom>
              <a:solidFill>
                <a:srgbClr val="BA31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9" name="íṡḷiḍé"/>
              <p:cNvSpPr/>
              <p:nvPr/>
            </p:nvSpPr>
            <p:spPr bwMode="auto">
              <a:xfrm>
                <a:off x="3388" y="1461"/>
                <a:ext cx="284" cy="547"/>
              </a:xfrm>
              <a:custGeom>
                <a:avLst/>
                <a:gdLst>
                  <a:gd name="T0" fmla="*/ 74 w 164"/>
                  <a:gd name="T1" fmla="*/ 314 h 316"/>
                  <a:gd name="T2" fmla="*/ 74 w 164"/>
                  <a:gd name="T3" fmla="*/ 314 h 316"/>
                  <a:gd name="T4" fmla="*/ 2 w 164"/>
                  <a:gd name="T5" fmla="*/ 234 h 316"/>
                  <a:gd name="T6" fmla="*/ 10 w 164"/>
                  <a:gd name="T7" fmla="*/ 74 h 316"/>
                  <a:gd name="T8" fmla="*/ 90 w 164"/>
                  <a:gd name="T9" fmla="*/ 2 h 316"/>
                  <a:gd name="T10" fmla="*/ 90 w 164"/>
                  <a:gd name="T11" fmla="*/ 2 h 316"/>
                  <a:gd name="T12" fmla="*/ 161 w 164"/>
                  <a:gd name="T13" fmla="*/ 82 h 316"/>
                  <a:gd name="T14" fmla="*/ 153 w 164"/>
                  <a:gd name="T15" fmla="*/ 242 h 316"/>
                  <a:gd name="T16" fmla="*/ 74 w 164"/>
                  <a:gd name="T17" fmla="*/ 314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4" h="316">
                    <a:moveTo>
                      <a:pt x="74" y="314"/>
                    </a:moveTo>
                    <a:cubicBezTo>
                      <a:pt x="74" y="314"/>
                      <a:pt x="74" y="314"/>
                      <a:pt x="74" y="314"/>
                    </a:cubicBezTo>
                    <a:cubicBezTo>
                      <a:pt x="32" y="311"/>
                      <a:pt x="0" y="276"/>
                      <a:pt x="2" y="23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2" y="33"/>
                      <a:pt x="48" y="0"/>
                      <a:pt x="90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131" y="5"/>
                      <a:pt x="164" y="40"/>
                      <a:pt x="161" y="82"/>
                    </a:cubicBezTo>
                    <a:cubicBezTo>
                      <a:pt x="153" y="242"/>
                      <a:pt x="153" y="242"/>
                      <a:pt x="153" y="242"/>
                    </a:cubicBezTo>
                    <a:cubicBezTo>
                      <a:pt x="151" y="283"/>
                      <a:pt x="115" y="316"/>
                      <a:pt x="74" y="314"/>
                    </a:cubicBezTo>
                    <a:close/>
                  </a:path>
                </a:pathLst>
              </a:custGeom>
              <a:solidFill>
                <a:srgbClr val="F28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0" name="ïṣļîḓè"/>
              <p:cNvSpPr/>
              <p:nvPr/>
            </p:nvSpPr>
            <p:spPr bwMode="auto">
              <a:xfrm>
                <a:off x="3397" y="1819"/>
                <a:ext cx="1534" cy="1829"/>
              </a:xfrm>
              <a:custGeom>
                <a:avLst/>
                <a:gdLst>
                  <a:gd name="T0" fmla="*/ 884 w 884"/>
                  <a:gd name="T1" fmla="*/ 326 h 1057"/>
                  <a:gd name="T2" fmla="*/ 831 w 884"/>
                  <a:gd name="T3" fmla="*/ 493 h 1057"/>
                  <a:gd name="T4" fmla="*/ 581 w 884"/>
                  <a:gd name="T5" fmla="*/ 846 h 1057"/>
                  <a:gd name="T6" fmla="*/ 558 w 884"/>
                  <a:gd name="T7" fmla="*/ 880 h 1057"/>
                  <a:gd name="T8" fmla="*/ 529 w 884"/>
                  <a:gd name="T9" fmla="*/ 921 h 1057"/>
                  <a:gd name="T10" fmla="*/ 501 w 884"/>
                  <a:gd name="T11" fmla="*/ 954 h 1057"/>
                  <a:gd name="T12" fmla="*/ 472 w 884"/>
                  <a:gd name="T13" fmla="*/ 980 h 1057"/>
                  <a:gd name="T14" fmla="*/ 147 w 884"/>
                  <a:gd name="T15" fmla="*/ 986 h 1057"/>
                  <a:gd name="T16" fmla="*/ 133 w 884"/>
                  <a:gd name="T17" fmla="*/ 976 h 1057"/>
                  <a:gd name="T18" fmla="*/ 125 w 884"/>
                  <a:gd name="T19" fmla="*/ 970 h 1057"/>
                  <a:gd name="T20" fmla="*/ 25 w 884"/>
                  <a:gd name="T21" fmla="*/ 689 h 1057"/>
                  <a:gd name="T22" fmla="*/ 41 w 884"/>
                  <a:gd name="T23" fmla="*/ 641 h 1057"/>
                  <a:gd name="T24" fmla="*/ 67 w 884"/>
                  <a:gd name="T25" fmla="*/ 594 h 1057"/>
                  <a:gd name="T26" fmla="*/ 116 w 884"/>
                  <a:gd name="T27" fmla="*/ 525 h 1057"/>
                  <a:gd name="T28" fmla="*/ 141 w 884"/>
                  <a:gd name="T29" fmla="*/ 490 h 1057"/>
                  <a:gd name="T30" fmla="*/ 194 w 884"/>
                  <a:gd name="T31" fmla="*/ 416 h 1057"/>
                  <a:gd name="T32" fmla="*/ 220 w 884"/>
                  <a:gd name="T33" fmla="*/ 378 h 1057"/>
                  <a:gd name="T34" fmla="*/ 380 w 884"/>
                  <a:gd name="T35" fmla="*/ 153 h 1057"/>
                  <a:gd name="T36" fmla="*/ 762 w 884"/>
                  <a:gd name="T37" fmla="*/ 87 h 1057"/>
                  <a:gd name="T38" fmla="*/ 785 w 884"/>
                  <a:gd name="T39" fmla="*/ 106 h 1057"/>
                  <a:gd name="T40" fmla="*/ 884 w 884"/>
                  <a:gd name="T41" fmla="*/ 32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4" h="1057">
                    <a:moveTo>
                      <a:pt x="884" y="326"/>
                    </a:moveTo>
                    <a:cubicBezTo>
                      <a:pt x="884" y="384"/>
                      <a:pt x="867" y="442"/>
                      <a:pt x="831" y="493"/>
                    </a:cubicBezTo>
                    <a:cubicBezTo>
                      <a:pt x="581" y="846"/>
                      <a:pt x="581" y="846"/>
                      <a:pt x="581" y="846"/>
                    </a:cubicBezTo>
                    <a:cubicBezTo>
                      <a:pt x="558" y="880"/>
                      <a:pt x="558" y="880"/>
                      <a:pt x="558" y="880"/>
                    </a:cubicBezTo>
                    <a:cubicBezTo>
                      <a:pt x="529" y="921"/>
                      <a:pt x="529" y="921"/>
                      <a:pt x="529" y="921"/>
                    </a:cubicBezTo>
                    <a:cubicBezTo>
                      <a:pt x="520" y="932"/>
                      <a:pt x="511" y="943"/>
                      <a:pt x="501" y="954"/>
                    </a:cubicBezTo>
                    <a:cubicBezTo>
                      <a:pt x="492" y="963"/>
                      <a:pt x="482" y="972"/>
                      <a:pt x="472" y="980"/>
                    </a:cubicBezTo>
                    <a:cubicBezTo>
                      <a:pt x="379" y="1051"/>
                      <a:pt x="247" y="1057"/>
                      <a:pt x="147" y="986"/>
                    </a:cubicBezTo>
                    <a:cubicBezTo>
                      <a:pt x="133" y="976"/>
                      <a:pt x="133" y="976"/>
                      <a:pt x="133" y="976"/>
                    </a:cubicBezTo>
                    <a:cubicBezTo>
                      <a:pt x="130" y="974"/>
                      <a:pt x="127" y="972"/>
                      <a:pt x="125" y="970"/>
                    </a:cubicBezTo>
                    <a:cubicBezTo>
                      <a:pt x="37" y="903"/>
                      <a:pt x="0" y="792"/>
                      <a:pt x="25" y="689"/>
                    </a:cubicBezTo>
                    <a:cubicBezTo>
                      <a:pt x="28" y="673"/>
                      <a:pt x="34" y="657"/>
                      <a:pt x="41" y="641"/>
                    </a:cubicBezTo>
                    <a:cubicBezTo>
                      <a:pt x="48" y="625"/>
                      <a:pt x="57" y="609"/>
                      <a:pt x="67" y="594"/>
                    </a:cubicBezTo>
                    <a:cubicBezTo>
                      <a:pt x="116" y="525"/>
                      <a:pt x="116" y="525"/>
                      <a:pt x="116" y="525"/>
                    </a:cubicBezTo>
                    <a:cubicBezTo>
                      <a:pt x="141" y="490"/>
                      <a:pt x="141" y="490"/>
                      <a:pt x="141" y="490"/>
                    </a:cubicBezTo>
                    <a:cubicBezTo>
                      <a:pt x="194" y="416"/>
                      <a:pt x="194" y="416"/>
                      <a:pt x="194" y="416"/>
                    </a:cubicBezTo>
                    <a:cubicBezTo>
                      <a:pt x="220" y="378"/>
                      <a:pt x="220" y="378"/>
                      <a:pt x="220" y="378"/>
                    </a:cubicBezTo>
                    <a:cubicBezTo>
                      <a:pt x="380" y="153"/>
                      <a:pt x="380" y="153"/>
                      <a:pt x="380" y="153"/>
                    </a:cubicBezTo>
                    <a:cubicBezTo>
                      <a:pt x="467" y="30"/>
                      <a:pt x="639" y="0"/>
                      <a:pt x="762" y="87"/>
                    </a:cubicBezTo>
                    <a:cubicBezTo>
                      <a:pt x="770" y="93"/>
                      <a:pt x="778" y="99"/>
                      <a:pt x="785" y="106"/>
                    </a:cubicBezTo>
                    <a:cubicBezTo>
                      <a:pt x="850" y="163"/>
                      <a:pt x="884" y="244"/>
                      <a:pt x="884" y="3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/>
              </a:p>
            </p:txBody>
          </p:sp>
          <p:sp>
            <p:nvSpPr>
              <p:cNvPr id="241" name="iśļíḑe"/>
              <p:cNvSpPr/>
              <p:nvPr/>
            </p:nvSpPr>
            <p:spPr bwMode="auto">
              <a:xfrm>
                <a:off x="3910" y="1862"/>
                <a:ext cx="923" cy="945"/>
              </a:xfrm>
              <a:custGeom>
                <a:avLst/>
                <a:gdLst>
                  <a:gd name="T0" fmla="*/ 104 w 532"/>
                  <a:gd name="T1" fmla="*/ 99 h 546"/>
                  <a:gd name="T2" fmla="*/ 61 w 532"/>
                  <a:gd name="T3" fmla="*/ 151 h 546"/>
                  <a:gd name="T4" fmla="*/ 55 w 532"/>
                  <a:gd name="T5" fmla="*/ 162 h 546"/>
                  <a:gd name="T6" fmla="*/ 20 w 532"/>
                  <a:gd name="T7" fmla="*/ 238 h 546"/>
                  <a:gd name="T8" fmla="*/ 95 w 532"/>
                  <a:gd name="T9" fmla="*/ 465 h 546"/>
                  <a:gd name="T10" fmla="*/ 100 w 532"/>
                  <a:gd name="T11" fmla="*/ 469 h 546"/>
                  <a:gd name="T12" fmla="*/ 413 w 532"/>
                  <a:gd name="T13" fmla="*/ 438 h 546"/>
                  <a:gd name="T14" fmla="*/ 456 w 532"/>
                  <a:gd name="T15" fmla="*/ 385 h 546"/>
                  <a:gd name="T16" fmla="*/ 416 w 532"/>
                  <a:gd name="T17" fmla="*/ 81 h 546"/>
                  <a:gd name="T18" fmla="*/ 411 w 532"/>
                  <a:gd name="T19" fmla="*/ 77 h 546"/>
                  <a:gd name="T20" fmla="*/ 104 w 532"/>
                  <a:gd name="T21" fmla="*/ 99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2" h="546">
                    <a:moveTo>
                      <a:pt x="104" y="99"/>
                    </a:moveTo>
                    <a:cubicBezTo>
                      <a:pt x="61" y="151"/>
                      <a:pt x="61" y="151"/>
                      <a:pt x="61" y="151"/>
                    </a:cubicBezTo>
                    <a:cubicBezTo>
                      <a:pt x="59" y="154"/>
                      <a:pt x="58" y="158"/>
                      <a:pt x="55" y="162"/>
                    </a:cubicBezTo>
                    <a:cubicBezTo>
                      <a:pt x="39" y="185"/>
                      <a:pt x="27" y="212"/>
                      <a:pt x="20" y="238"/>
                    </a:cubicBezTo>
                    <a:cubicBezTo>
                      <a:pt x="0" y="318"/>
                      <a:pt x="26" y="409"/>
                      <a:pt x="95" y="465"/>
                    </a:cubicBezTo>
                    <a:cubicBezTo>
                      <a:pt x="100" y="469"/>
                      <a:pt x="100" y="469"/>
                      <a:pt x="100" y="469"/>
                    </a:cubicBezTo>
                    <a:cubicBezTo>
                      <a:pt x="194" y="546"/>
                      <a:pt x="337" y="531"/>
                      <a:pt x="413" y="438"/>
                    </a:cubicBezTo>
                    <a:cubicBezTo>
                      <a:pt x="456" y="385"/>
                      <a:pt x="456" y="385"/>
                      <a:pt x="456" y="385"/>
                    </a:cubicBezTo>
                    <a:cubicBezTo>
                      <a:pt x="532" y="291"/>
                      <a:pt x="510" y="158"/>
                      <a:pt x="416" y="81"/>
                    </a:cubicBezTo>
                    <a:cubicBezTo>
                      <a:pt x="411" y="77"/>
                      <a:pt x="411" y="77"/>
                      <a:pt x="411" y="77"/>
                    </a:cubicBezTo>
                    <a:cubicBezTo>
                      <a:pt x="317" y="0"/>
                      <a:pt x="180" y="5"/>
                      <a:pt x="104" y="99"/>
                    </a:cubicBezTo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2" name="îšḻiḋé"/>
              <p:cNvSpPr/>
              <p:nvPr/>
            </p:nvSpPr>
            <p:spPr bwMode="auto">
              <a:xfrm>
                <a:off x="4155" y="2295"/>
                <a:ext cx="74" cy="64"/>
              </a:xfrm>
              <a:custGeom>
                <a:avLst/>
                <a:gdLst>
                  <a:gd name="T0" fmla="*/ 10 w 43"/>
                  <a:gd name="T1" fmla="*/ 0 h 37"/>
                  <a:gd name="T2" fmla="*/ 4 w 43"/>
                  <a:gd name="T3" fmla="*/ 3 h 37"/>
                  <a:gd name="T4" fmla="*/ 3 w 43"/>
                  <a:gd name="T5" fmla="*/ 5 h 37"/>
                  <a:gd name="T6" fmla="*/ 4 w 43"/>
                  <a:gd name="T7" fmla="*/ 17 h 37"/>
                  <a:gd name="T8" fmla="*/ 27 w 43"/>
                  <a:gd name="T9" fmla="*/ 35 h 37"/>
                  <a:gd name="T10" fmla="*/ 32 w 43"/>
                  <a:gd name="T11" fmla="*/ 37 h 37"/>
                  <a:gd name="T12" fmla="*/ 39 w 43"/>
                  <a:gd name="T13" fmla="*/ 34 h 37"/>
                  <a:gd name="T14" fmla="*/ 40 w 43"/>
                  <a:gd name="T15" fmla="*/ 33 h 37"/>
                  <a:gd name="T16" fmla="*/ 39 w 43"/>
                  <a:gd name="T17" fmla="*/ 21 h 37"/>
                  <a:gd name="T18" fmla="*/ 16 w 43"/>
                  <a:gd name="T19" fmla="*/ 2 h 37"/>
                  <a:gd name="T20" fmla="*/ 10 w 43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7">
                    <a:moveTo>
                      <a:pt x="10" y="0"/>
                    </a:moveTo>
                    <a:cubicBezTo>
                      <a:pt x="8" y="0"/>
                      <a:pt x="5" y="1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8"/>
                      <a:pt x="0" y="14"/>
                      <a:pt x="4" y="17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8" y="37"/>
                      <a:pt x="30" y="37"/>
                      <a:pt x="32" y="37"/>
                    </a:cubicBezTo>
                    <a:cubicBezTo>
                      <a:pt x="35" y="37"/>
                      <a:pt x="37" y="36"/>
                      <a:pt x="39" y="34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3" y="29"/>
                      <a:pt x="42" y="24"/>
                      <a:pt x="39" y="2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</a:path>
                </a:pathLst>
              </a:custGeom>
              <a:solidFill>
                <a:srgbClr val="FE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3" name="í$ḻídê"/>
              <p:cNvSpPr/>
              <p:nvPr/>
            </p:nvSpPr>
            <p:spPr bwMode="auto">
              <a:xfrm>
                <a:off x="4297" y="2456"/>
                <a:ext cx="160" cy="144"/>
              </a:xfrm>
              <a:custGeom>
                <a:avLst/>
                <a:gdLst>
                  <a:gd name="T0" fmla="*/ 46 w 92"/>
                  <a:gd name="T1" fmla="*/ 0 h 83"/>
                  <a:gd name="T2" fmla="*/ 14 w 92"/>
                  <a:gd name="T3" fmla="*/ 15 h 83"/>
                  <a:gd name="T4" fmla="*/ 20 w 92"/>
                  <a:gd name="T5" fmla="*/ 73 h 83"/>
                  <a:gd name="T6" fmla="*/ 46 w 92"/>
                  <a:gd name="T7" fmla="*/ 83 h 83"/>
                  <a:gd name="T8" fmla="*/ 78 w 92"/>
                  <a:gd name="T9" fmla="*/ 68 h 83"/>
                  <a:gd name="T10" fmla="*/ 72 w 92"/>
                  <a:gd name="T11" fmla="*/ 9 h 83"/>
                  <a:gd name="T12" fmla="*/ 46 w 92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83">
                    <a:moveTo>
                      <a:pt x="46" y="0"/>
                    </a:moveTo>
                    <a:cubicBezTo>
                      <a:pt x="34" y="0"/>
                      <a:pt x="22" y="5"/>
                      <a:pt x="14" y="15"/>
                    </a:cubicBezTo>
                    <a:cubicBezTo>
                      <a:pt x="0" y="33"/>
                      <a:pt x="2" y="59"/>
                      <a:pt x="20" y="73"/>
                    </a:cubicBezTo>
                    <a:cubicBezTo>
                      <a:pt x="28" y="80"/>
                      <a:pt x="37" y="83"/>
                      <a:pt x="46" y="83"/>
                    </a:cubicBezTo>
                    <a:cubicBezTo>
                      <a:pt x="58" y="83"/>
                      <a:pt x="70" y="78"/>
                      <a:pt x="78" y="68"/>
                    </a:cubicBezTo>
                    <a:cubicBezTo>
                      <a:pt x="92" y="50"/>
                      <a:pt x="90" y="24"/>
                      <a:pt x="72" y="9"/>
                    </a:cubicBezTo>
                    <a:cubicBezTo>
                      <a:pt x="64" y="3"/>
                      <a:pt x="55" y="0"/>
                      <a:pt x="46" y="0"/>
                    </a:cubicBezTo>
                  </a:path>
                </a:pathLst>
              </a:custGeom>
              <a:solidFill>
                <a:srgbClr val="FF86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4" name="ïśḷïdè"/>
              <p:cNvSpPr/>
              <p:nvPr/>
            </p:nvSpPr>
            <p:spPr bwMode="auto">
              <a:xfrm>
                <a:off x="3948" y="2144"/>
                <a:ext cx="115" cy="137"/>
              </a:xfrm>
              <a:custGeom>
                <a:avLst/>
                <a:gdLst>
                  <a:gd name="T0" fmla="*/ 35 w 66"/>
                  <a:gd name="T1" fmla="*/ 0 h 79"/>
                  <a:gd name="T2" fmla="*/ 0 w 66"/>
                  <a:gd name="T3" fmla="*/ 75 h 79"/>
                  <a:gd name="T4" fmla="*/ 19 w 66"/>
                  <a:gd name="T5" fmla="*/ 79 h 79"/>
                  <a:gd name="T6" fmla="*/ 51 w 66"/>
                  <a:gd name="T7" fmla="*/ 64 h 79"/>
                  <a:gd name="T8" fmla="*/ 45 w 66"/>
                  <a:gd name="T9" fmla="*/ 6 h 79"/>
                  <a:gd name="T10" fmla="*/ 35 w 66"/>
                  <a:gd name="T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79">
                    <a:moveTo>
                      <a:pt x="35" y="0"/>
                    </a:moveTo>
                    <a:cubicBezTo>
                      <a:pt x="18" y="23"/>
                      <a:pt x="7" y="48"/>
                      <a:pt x="0" y="75"/>
                    </a:cubicBezTo>
                    <a:cubicBezTo>
                      <a:pt x="6" y="78"/>
                      <a:pt x="13" y="79"/>
                      <a:pt x="19" y="79"/>
                    </a:cubicBezTo>
                    <a:cubicBezTo>
                      <a:pt x="31" y="79"/>
                      <a:pt x="43" y="74"/>
                      <a:pt x="51" y="64"/>
                    </a:cubicBezTo>
                    <a:cubicBezTo>
                      <a:pt x="66" y="46"/>
                      <a:pt x="63" y="20"/>
                      <a:pt x="45" y="6"/>
                    </a:cubicBezTo>
                    <a:cubicBezTo>
                      <a:pt x="42" y="3"/>
                      <a:pt x="38" y="1"/>
                      <a:pt x="35" y="0"/>
                    </a:cubicBezTo>
                  </a:path>
                </a:pathLst>
              </a:custGeom>
              <a:solidFill>
                <a:srgbClr val="FF86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5" name="ï$ḻïḑé"/>
              <p:cNvSpPr/>
              <p:nvPr/>
            </p:nvSpPr>
            <p:spPr bwMode="auto">
              <a:xfrm>
                <a:off x="4089" y="2118"/>
                <a:ext cx="99" cy="87"/>
              </a:xfrm>
              <a:custGeom>
                <a:avLst/>
                <a:gdLst>
                  <a:gd name="T0" fmla="*/ 57 w 57"/>
                  <a:gd name="T1" fmla="*/ 39 h 50"/>
                  <a:gd name="T2" fmla="*/ 17 w 57"/>
                  <a:gd name="T3" fmla="*/ 35 h 50"/>
                  <a:gd name="T4" fmla="*/ 6 w 57"/>
                  <a:gd name="T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50">
                    <a:moveTo>
                      <a:pt x="57" y="39"/>
                    </a:moveTo>
                    <a:cubicBezTo>
                      <a:pt x="57" y="39"/>
                      <a:pt x="34" y="50"/>
                      <a:pt x="17" y="35"/>
                    </a:cubicBezTo>
                    <a:cubicBezTo>
                      <a:pt x="0" y="20"/>
                      <a:pt x="6" y="0"/>
                      <a:pt x="6" y="0"/>
                    </a:cubicBezTo>
                  </a:path>
                </a:pathLst>
              </a:custGeom>
              <a:noFill/>
              <a:ln w="44450" cap="rnd">
                <a:solidFill>
                  <a:srgbClr val="7A3C1C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6" name="iṡ1íḋé"/>
              <p:cNvSpPr/>
              <p:nvPr/>
            </p:nvSpPr>
            <p:spPr bwMode="auto">
              <a:xfrm>
                <a:off x="4306" y="2283"/>
                <a:ext cx="99" cy="86"/>
              </a:xfrm>
              <a:custGeom>
                <a:avLst/>
                <a:gdLst>
                  <a:gd name="T0" fmla="*/ 57 w 57"/>
                  <a:gd name="T1" fmla="*/ 40 h 50"/>
                  <a:gd name="T2" fmla="*/ 17 w 57"/>
                  <a:gd name="T3" fmla="*/ 35 h 50"/>
                  <a:gd name="T4" fmla="*/ 6 w 57"/>
                  <a:gd name="T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50">
                    <a:moveTo>
                      <a:pt x="57" y="40"/>
                    </a:moveTo>
                    <a:cubicBezTo>
                      <a:pt x="57" y="40"/>
                      <a:pt x="34" y="50"/>
                      <a:pt x="17" y="35"/>
                    </a:cubicBezTo>
                    <a:cubicBezTo>
                      <a:pt x="0" y="21"/>
                      <a:pt x="6" y="0"/>
                      <a:pt x="6" y="0"/>
                    </a:cubicBezTo>
                  </a:path>
                </a:pathLst>
              </a:custGeom>
              <a:noFill/>
              <a:ln w="44450" cap="rnd">
                <a:solidFill>
                  <a:srgbClr val="7A3C1C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7" name="iṩľiḓè"/>
              <p:cNvSpPr/>
              <p:nvPr/>
            </p:nvSpPr>
            <p:spPr bwMode="auto">
              <a:xfrm>
                <a:off x="4202" y="1753"/>
                <a:ext cx="505" cy="367"/>
              </a:xfrm>
              <a:custGeom>
                <a:avLst/>
                <a:gdLst>
                  <a:gd name="T0" fmla="*/ 291 w 291"/>
                  <a:gd name="T1" fmla="*/ 186 h 212"/>
                  <a:gd name="T2" fmla="*/ 118 w 291"/>
                  <a:gd name="T3" fmla="*/ 39 h 212"/>
                  <a:gd name="T4" fmla="*/ 147 w 291"/>
                  <a:gd name="T5" fmla="*/ 80 h 212"/>
                  <a:gd name="T6" fmla="*/ 45 w 291"/>
                  <a:gd name="T7" fmla="*/ 58 h 212"/>
                  <a:gd name="T8" fmla="*/ 91 w 291"/>
                  <a:gd name="T9" fmla="*/ 111 h 212"/>
                  <a:gd name="T10" fmla="*/ 19 w 291"/>
                  <a:gd name="T11" fmla="*/ 155 h 212"/>
                  <a:gd name="T12" fmla="*/ 291 w 291"/>
                  <a:gd name="T13" fmla="*/ 1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1" h="212">
                    <a:moveTo>
                      <a:pt x="291" y="186"/>
                    </a:moveTo>
                    <a:cubicBezTo>
                      <a:pt x="291" y="186"/>
                      <a:pt x="148" y="0"/>
                      <a:pt x="118" y="39"/>
                    </a:cubicBezTo>
                    <a:cubicBezTo>
                      <a:pt x="88" y="78"/>
                      <a:pt x="164" y="87"/>
                      <a:pt x="147" y="80"/>
                    </a:cubicBezTo>
                    <a:cubicBezTo>
                      <a:pt x="130" y="73"/>
                      <a:pt x="47" y="23"/>
                      <a:pt x="45" y="58"/>
                    </a:cubicBezTo>
                    <a:cubicBezTo>
                      <a:pt x="42" y="93"/>
                      <a:pt x="104" y="110"/>
                      <a:pt x="91" y="111"/>
                    </a:cubicBezTo>
                    <a:cubicBezTo>
                      <a:pt x="77" y="112"/>
                      <a:pt x="0" y="105"/>
                      <a:pt x="19" y="155"/>
                    </a:cubicBezTo>
                    <a:cubicBezTo>
                      <a:pt x="40" y="212"/>
                      <a:pt x="250" y="185"/>
                      <a:pt x="291" y="186"/>
                    </a:cubicBezTo>
                    <a:close/>
                  </a:path>
                </a:pathLst>
              </a:custGeom>
              <a:solidFill>
                <a:srgbClr val="A0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8" name="îś1iḑe"/>
              <p:cNvSpPr/>
              <p:nvPr/>
            </p:nvSpPr>
            <p:spPr bwMode="auto">
              <a:xfrm>
                <a:off x="3912" y="2311"/>
                <a:ext cx="354" cy="318"/>
              </a:xfrm>
              <a:custGeom>
                <a:avLst/>
                <a:gdLst>
                  <a:gd name="T0" fmla="*/ 181 w 204"/>
                  <a:gd name="T1" fmla="*/ 142 h 184"/>
                  <a:gd name="T2" fmla="*/ 62 w 204"/>
                  <a:gd name="T3" fmla="*/ 156 h 184"/>
                  <a:gd name="T4" fmla="*/ 23 w 204"/>
                  <a:gd name="T5" fmla="*/ 41 h 184"/>
                  <a:gd name="T6" fmla="*/ 143 w 204"/>
                  <a:gd name="T7" fmla="*/ 28 h 184"/>
                  <a:gd name="T8" fmla="*/ 181 w 204"/>
                  <a:gd name="T9" fmla="*/ 142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4" h="184">
                    <a:moveTo>
                      <a:pt x="181" y="142"/>
                    </a:moveTo>
                    <a:cubicBezTo>
                      <a:pt x="159" y="178"/>
                      <a:pt x="105" y="184"/>
                      <a:pt x="62" y="156"/>
                    </a:cubicBezTo>
                    <a:cubicBezTo>
                      <a:pt x="18" y="128"/>
                      <a:pt x="0" y="77"/>
                      <a:pt x="23" y="41"/>
                    </a:cubicBezTo>
                    <a:cubicBezTo>
                      <a:pt x="45" y="6"/>
                      <a:pt x="99" y="0"/>
                      <a:pt x="143" y="28"/>
                    </a:cubicBezTo>
                    <a:cubicBezTo>
                      <a:pt x="187" y="56"/>
                      <a:pt x="204" y="107"/>
                      <a:pt x="181" y="142"/>
                    </a:cubicBezTo>
                    <a:close/>
                  </a:path>
                </a:pathLst>
              </a:custGeom>
              <a:solidFill>
                <a:srgbClr val="2F6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9" name="îṩļïḓè"/>
              <p:cNvSpPr/>
              <p:nvPr/>
            </p:nvSpPr>
            <p:spPr bwMode="auto">
              <a:xfrm>
                <a:off x="3935" y="2421"/>
                <a:ext cx="201" cy="215"/>
              </a:xfrm>
              <a:custGeom>
                <a:avLst/>
                <a:gdLst>
                  <a:gd name="T0" fmla="*/ 78 w 116"/>
                  <a:gd name="T1" fmla="*/ 121 h 124"/>
                  <a:gd name="T2" fmla="*/ 34 w 116"/>
                  <a:gd name="T3" fmla="*/ 114 h 124"/>
                  <a:gd name="T4" fmla="*/ 17 w 116"/>
                  <a:gd name="T5" fmla="*/ 35 h 124"/>
                  <a:gd name="T6" fmla="*/ 96 w 116"/>
                  <a:gd name="T7" fmla="*/ 16 h 124"/>
                  <a:gd name="T8" fmla="*/ 116 w 116"/>
                  <a:gd name="T9" fmla="*/ 3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124">
                    <a:moveTo>
                      <a:pt x="78" y="121"/>
                    </a:moveTo>
                    <a:cubicBezTo>
                      <a:pt x="63" y="124"/>
                      <a:pt x="47" y="122"/>
                      <a:pt x="34" y="114"/>
                    </a:cubicBezTo>
                    <a:cubicBezTo>
                      <a:pt x="8" y="97"/>
                      <a:pt x="0" y="62"/>
                      <a:pt x="17" y="35"/>
                    </a:cubicBezTo>
                    <a:cubicBezTo>
                      <a:pt x="35" y="8"/>
                      <a:pt x="70" y="0"/>
                      <a:pt x="96" y="16"/>
                    </a:cubicBezTo>
                    <a:cubicBezTo>
                      <a:pt x="105" y="22"/>
                      <a:pt x="112" y="30"/>
                      <a:pt x="116" y="39"/>
                    </a:cubicBezTo>
                  </a:path>
                </a:pathLst>
              </a:custGeom>
              <a:noFill/>
              <a:ln w="44450" cap="rnd">
                <a:solidFill>
                  <a:srgbClr val="88CEA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0" name="ísliḍè"/>
              <p:cNvSpPr/>
              <p:nvPr/>
            </p:nvSpPr>
            <p:spPr bwMode="auto">
              <a:xfrm>
                <a:off x="3997" y="2388"/>
                <a:ext cx="175" cy="179"/>
              </a:xfrm>
              <a:custGeom>
                <a:avLst/>
                <a:gdLst>
                  <a:gd name="T0" fmla="*/ 87 w 101"/>
                  <a:gd name="T1" fmla="*/ 75 h 103"/>
                  <a:gd name="T2" fmla="*/ 26 w 101"/>
                  <a:gd name="T3" fmla="*/ 90 h 103"/>
                  <a:gd name="T4" fmla="*/ 13 w 101"/>
                  <a:gd name="T5" fmla="*/ 28 h 103"/>
                  <a:gd name="T6" fmla="*/ 75 w 101"/>
                  <a:gd name="T7" fmla="*/ 13 h 103"/>
                  <a:gd name="T8" fmla="*/ 87 w 101"/>
                  <a:gd name="T9" fmla="*/ 75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103">
                    <a:moveTo>
                      <a:pt x="87" y="75"/>
                    </a:moveTo>
                    <a:cubicBezTo>
                      <a:pt x="74" y="96"/>
                      <a:pt x="46" y="103"/>
                      <a:pt x="26" y="90"/>
                    </a:cubicBezTo>
                    <a:cubicBezTo>
                      <a:pt x="6" y="77"/>
                      <a:pt x="0" y="49"/>
                      <a:pt x="13" y="28"/>
                    </a:cubicBezTo>
                    <a:cubicBezTo>
                      <a:pt x="27" y="7"/>
                      <a:pt x="54" y="0"/>
                      <a:pt x="75" y="13"/>
                    </a:cubicBezTo>
                    <a:cubicBezTo>
                      <a:pt x="95" y="27"/>
                      <a:pt x="101" y="54"/>
                      <a:pt x="8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1" name="iṧlíḓê"/>
              <p:cNvSpPr/>
              <p:nvPr/>
            </p:nvSpPr>
            <p:spPr bwMode="auto">
              <a:xfrm>
                <a:off x="4552" y="2075"/>
                <a:ext cx="297" cy="632"/>
              </a:xfrm>
              <a:custGeom>
                <a:avLst/>
                <a:gdLst>
                  <a:gd name="T0" fmla="*/ 89 w 171"/>
                  <a:gd name="T1" fmla="*/ 0 h 365"/>
                  <a:gd name="T2" fmla="*/ 95 w 171"/>
                  <a:gd name="T3" fmla="*/ 182 h 365"/>
                  <a:gd name="T4" fmla="*/ 0 w 171"/>
                  <a:gd name="T5" fmla="*/ 365 h 365"/>
                  <a:gd name="T6" fmla="*/ 147 w 171"/>
                  <a:gd name="T7" fmla="*/ 191 h 365"/>
                  <a:gd name="T8" fmla="*/ 89 w 171"/>
                  <a:gd name="T9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365">
                    <a:moveTo>
                      <a:pt x="89" y="0"/>
                    </a:moveTo>
                    <a:cubicBezTo>
                      <a:pt x="89" y="0"/>
                      <a:pt x="121" y="65"/>
                      <a:pt x="95" y="182"/>
                    </a:cubicBezTo>
                    <a:cubicBezTo>
                      <a:pt x="69" y="301"/>
                      <a:pt x="0" y="365"/>
                      <a:pt x="0" y="365"/>
                    </a:cubicBezTo>
                    <a:cubicBezTo>
                      <a:pt x="0" y="365"/>
                      <a:pt x="115" y="324"/>
                      <a:pt x="147" y="191"/>
                    </a:cubicBezTo>
                    <a:cubicBezTo>
                      <a:pt x="171" y="93"/>
                      <a:pt x="127" y="32"/>
                      <a:pt x="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2" name="í$ḻiḋé"/>
              <p:cNvSpPr/>
              <p:nvPr/>
            </p:nvSpPr>
            <p:spPr bwMode="auto">
              <a:xfrm>
                <a:off x="3440" y="2928"/>
                <a:ext cx="408" cy="535"/>
              </a:xfrm>
              <a:custGeom>
                <a:avLst/>
                <a:gdLst>
                  <a:gd name="T0" fmla="*/ 16 w 235"/>
                  <a:gd name="T1" fmla="*/ 0 h 309"/>
                  <a:gd name="T2" fmla="*/ 16 w 235"/>
                  <a:gd name="T3" fmla="*/ 0 h 309"/>
                  <a:gd name="T4" fmla="*/ 0 w 235"/>
                  <a:gd name="T5" fmla="*/ 48 h 309"/>
                  <a:gd name="T6" fmla="*/ 202 w 235"/>
                  <a:gd name="T7" fmla="*/ 306 h 309"/>
                  <a:gd name="T8" fmla="*/ 204 w 235"/>
                  <a:gd name="T9" fmla="*/ 309 h 309"/>
                  <a:gd name="T10" fmla="*/ 235 w 235"/>
                  <a:gd name="T11" fmla="*/ 284 h 309"/>
                  <a:gd name="T12" fmla="*/ 231 w 235"/>
                  <a:gd name="T13" fmla="*/ 280 h 309"/>
                  <a:gd name="T14" fmla="*/ 16 w 235"/>
                  <a:gd name="T15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5" h="309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9" y="16"/>
                      <a:pt x="3" y="32"/>
                      <a:pt x="0" y="48"/>
                    </a:cubicBezTo>
                    <a:cubicBezTo>
                      <a:pt x="202" y="306"/>
                      <a:pt x="202" y="306"/>
                      <a:pt x="202" y="306"/>
                    </a:cubicBezTo>
                    <a:cubicBezTo>
                      <a:pt x="204" y="309"/>
                      <a:pt x="204" y="309"/>
                      <a:pt x="204" y="309"/>
                    </a:cubicBezTo>
                    <a:cubicBezTo>
                      <a:pt x="235" y="284"/>
                      <a:pt x="235" y="284"/>
                      <a:pt x="235" y="284"/>
                    </a:cubicBezTo>
                    <a:cubicBezTo>
                      <a:pt x="231" y="280"/>
                      <a:pt x="231" y="280"/>
                      <a:pt x="231" y="28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2E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3" name="íṣļîḋê"/>
              <p:cNvSpPr/>
              <p:nvPr/>
            </p:nvSpPr>
            <p:spPr bwMode="auto">
              <a:xfrm>
                <a:off x="3671" y="2560"/>
                <a:ext cx="47" cy="64"/>
              </a:xfrm>
              <a:custGeom>
                <a:avLst/>
                <a:gdLst>
                  <a:gd name="T0" fmla="*/ 45 w 47"/>
                  <a:gd name="T1" fmla="*/ 0 h 64"/>
                  <a:gd name="T2" fmla="*/ 0 w 47"/>
                  <a:gd name="T3" fmla="*/ 64 h 64"/>
                  <a:gd name="T4" fmla="*/ 0 w 47"/>
                  <a:gd name="T5" fmla="*/ 64 h 64"/>
                  <a:gd name="T6" fmla="*/ 47 w 47"/>
                  <a:gd name="T7" fmla="*/ 0 h 64"/>
                  <a:gd name="T8" fmla="*/ 45 w 47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64">
                    <a:moveTo>
                      <a:pt x="45" y="0"/>
                    </a:moveTo>
                    <a:lnTo>
                      <a:pt x="0" y="64"/>
                    </a:lnTo>
                    <a:lnTo>
                      <a:pt x="0" y="64"/>
                    </a:lnTo>
                    <a:lnTo>
                      <a:pt x="47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A73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4" name="íṧļîḋe"/>
              <p:cNvSpPr/>
              <p:nvPr/>
            </p:nvSpPr>
            <p:spPr bwMode="auto">
              <a:xfrm>
                <a:off x="3671" y="2560"/>
                <a:ext cx="47" cy="64"/>
              </a:xfrm>
              <a:custGeom>
                <a:avLst/>
                <a:gdLst>
                  <a:gd name="T0" fmla="*/ 45 w 47"/>
                  <a:gd name="T1" fmla="*/ 0 h 64"/>
                  <a:gd name="T2" fmla="*/ 0 w 47"/>
                  <a:gd name="T3" fmla="*/ 64 h 64"/>
                  <a:gd name="T4" fmla="*/ 0 w 47"/>
                  <a:gd name="T5" fmla="*/ 64 h 64"/>
                  <a:gd name="T6" fmla="*/ 47 w 47"/>
                  <a:gd name="T7" fmla="*/ 0 h 64"/>
                  <a:gd name="T8" fmla="*/ 45 w 47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64">
                    <a:moveTo>
                      <a:pt x="45" y="0"/>
                    </a:moveTo>
                    <a:lnTo>
                      <a:pt x="0" y="64"/>
                    </a:lnTo>
                    <a:lnTo>
                      <a:pt x="0" y="64"/>
                    </a:lnTo>
                    <a:lnTo>
                      <a:pt x="47" y="0"/>
                    </a:lnTo>
                    <a:lnTo>
                      <a:pt x="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5" name="iṡļîḓe"/>
              <p:cNvSpPr/>
              <p:nvPr/>
            </p:nvSpPr>
            <p:spPr bwMode="auto">
              <a:xfrm>
                <a:off x="3671" y="2560"/>
                <a:ext cx="591" cy="765"/>
              </a:xfrm>
              <a:custGeom>
                <a:avLst/>
                <a:gdLst>
                  <a:gd name="T0" fmla="*/ 47 w 591"/>
                  <a:gd name="T1" fmla="*/ 0 h 765"/>
                  <a:gd name="T2" fmla="*/ 0 w 591"/>
                  <a:gd name="T3" fmla="*/ 64 h 765"/>
                  <a:gd name="T4" fmla="*/ 550 w 591"/>
                  <a:gd name="T5" fmla="*/ 765 h 765"/>
                  <a:gd name="T6" fmla="*/ 591 w 591"/>
                  <a:gd name="T7" fmla="*/ 706 h 765"/>
                  <a:gd name="T8" fmla="*/ 47 w 591"/>
                  <a:gd name="T9" fmla="*/ 0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1" h="765">
                    <a:moveTo>
                      <a:pt x="47" y="0"/>
                    </a:moveTo>
                    <a:lnTo>
                      <a:pt x="0" y="64"/>
                    </a:lnTo>
                    <a:lnTo>
                      <a:pt x="550" y="765"/>
                    </a:lnTo>
                    <a:lnTo>
                      <a:pt x="591" y="70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2E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6" name="íş1ïdê"/>
              <p:cNvSpPr/>
              <p:nvPr/>
            </p:nvSpPr>
            <p:spPr bwMode="auto">
              <a:xfrm>
                <a:off x="3671" y="2560"/>
                <a:ext cx="591" cy="765"/>
              </a:xfrm>
              <a:custGeom>
                <a:avLst/>
                <a:gdLst>
                  <a:gd name="T0" fmla="*/ 47 w 591"/>
                  <a:gd name="T1" fmla="*/ 0 h 765"/>
                  <a:gd name="T2" fmla="*/ 0 w 591"/>
                  <a:gd name="T3" fmla="*/ 64 h 765"/>
                  <a:gd name="T4" fmla="*/ 550 w 591"/>
                  <a:gd name="T5" fmla="*/ 765 h 765"/>
                  <a:gd name="T6" fmla="*/ 591 w 591"/>
                  <a:gd name="T7" fmla="*/ 706 h 765"/>
                  <a:gd name="T8" fmla="*/ 47 w 591"/>
                  <a:gd name="T9" fmla="*/ 0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1" h="765">
                    <a:moveTo>
                      <a:pt x="47" y="0"/>
                    </a:moveTo>
                    <a:lnTo>
                      <a:pt x="0" y="64"/>
                    </a:lnTo>
                    <a:lnTo>
                      <a:pt x="550" y="765"/>
                    </a:lnTo>
                    <a:lnTo>
                      <a:pt x="591" y="706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7" name="ïśľiḓè"/>
              <p:cNvSpPr/>
              <p:nvPr/>
            </p:nvSpPr>
            <p:spPr bwMode="auto">
              <a:xfrm>
                <a:off x="3563" y="1973"/>
                <a:ext cx="1368" cy="1639"/>
              </a:xfrm>
              <a:custGeom>
                <a:avLst/>
                <a:gdLst>
                  <a:gd name="T0" fmla="*/ 665 w 788"/>
                  <a:gd name="T1" fmla="*/ 0 h 947"/>
                  <a:gd name="T2" fmla="*/ 733 w 788"/>
                  <a:gd name="T3" fmla="*/ 188 h 947"/>
                  <a:gd name="T4" fmla="*/ 680 w 788"/>
                  <a:gd name="T5" fmla="*/ 356 h 947"/>
                  <a:gd name="T6" fmla="*/ 403 w 788"/>
                  <a:gd name="T7" fmla="*/ 747 h 947"/>
                  <a:gd name="T8" fmla="*/ 441 w 788"/>
                  <a:gd name="T9" fmla="*/ 796 h 947"/>
                  <a:gd name="T10" fmla="*/ 450 w 788"/>
                  <a:gd name="T11" fmla="*/ 807 h 947"/>
                  <a:gd name="T12" fmla="*/ 426 w 788"/>
                  <a:gd name="T13" fmla="*/ 840 h 947"/>
                  <a:gd name="T14" fmla="*/ 412 w 788"/>
                  <a:gd name="T15" fmla="*/ 822 h 947"/>
                  <a:gd name="T16" fmla="*/ 379 w 788"/>
                  <a:gd name="T17" fmla="*/ 781 h 947"/>
                  <a:gd name="T18" fmla="*/ 378 w 788"/>
                  <a:gd name="T19" fmla="*/ 783 h 947"/>
                  <a:gd name="T20" fmla="*/ 153 w 788"/>
                  <a:gd name="T21" fmla="*/ 899 h 947"/>
                  <a:gd name="T22" fmla="*/ 0 w 788"/>
                  <a:gd name="T23" fmla="*/ 852 h 947"/>
                  <a:gd name="T24" fmla="*/ 29 w 788"/>
                  <a:gd name="T25" fmla="*/ 881 h 947"/>
                  <a:gd name="T26" fmla="*/ 37 w 788"/>
                  <a:gd name="T27" fmla="*/ 887 h 947"/>
                  <a:gd name="T28" fmla="*/ 51 w 788"/>
                  <a:gd name="T29" fmla="*/ 897 h 947"/>
                  <a:gd name="T30" fmla="*/ 208 w 788"/>
                  <a:gd name="T31" fmla="*/ 947 h 947"/>
                  <a:gd name="T32" fmla="*/ 376 w 788"/>
                  <a:gd name="T33" fmla="*/ 891 h 947"/>
                  <a:gd name="T34" fmla="*/ 405 w 788"/>
                  <a:gd name="T35" fmla="*/ 865 h 947"/>
                  <a:gd name="T36" fmla="*/ 433 w 788"/>
                  <a:gd name="T37" fmla="*/ 832 h 947"/>
                  <a:gd name="T38" fmla="*/ 462 w 788"/>
                  <a:gd name="T39" fmla="*/ 791 h 947"/>
                  <a:gd name="T40" fmla="*/ 485 w 788"/>
                  <a:gd name="T41" fmla="*/ 757 h 947"/>
                  <a:gd name="T42" fmla="*/ 735 w 788"/>
                  <a:gd name="T43" fmla="*/ 404 h 947"/>
                  <a:gd name="T44" fmla="*/ 788 w 788"/>
                  <a:gd name="T45" fmla="*/ 237 h 947"/>
                  <a:gd name="T46" fmla="*/ 689 w 788"/>
                  <a:gd name="T47" fmla="*/ 17 h 947"/>
                  <a:gd name="T48" fmla="*/ 689 w 788"/>
                  <a:gd name="T49" fmla="*/ 17 h 947"/>
                  <a:gd name="T50" fmla="*/ 680 w 788"/>
                  <a:gd name="T51" fmla="*/ 10 h 947"/>
                  <a:gd name="T52" fmla="*/ 665 w 788"/>
                  <a:gd name="T53" fmla="*/ 0 h 9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8" h="947">
                    <a:moveTo>
                      <a:pt x="665" y="0"/>
                    </a:moveTo>
                    <a:cubicBezTo>
                      <a:pt x="710" y="53"/>
                      <a:pt x="733" y="120"/>
                      <a:pt x="733" y="188"/>
                    </a:cubicBezTo>
                    <a:cubicBezTo>
                      <a:pt x="733" y="246"/>
                      <a:pt x="716" y="305"/>
                      <a:pt x="680" y="356"/>
                    </a:cubicBezTo>
                    <a:cubicBezTo>
                      <a:pt x="403" y="747"/>
                      <a:pt x="403" y="747"/>
                      <a:pt x="403" y="747"/>
                    </a:cubicBezTo>
                    <a:cubicBezTo>
                      <a:pt x="441" y="796"/>
                      <a:pt x="441" y="796"/>
                      <a:pt x="441" y="796"/>
                    </a:cubicBezTo>
                    <a:cubicBezTo>
                      <a:pt x="450" y="807"/>
                      <a:pt x="450" y="807"/>
                      <a:pt x="450" y="807"/>
                    </a:cubicBezTo>
                    <a:cubicBezTo>
                      <a:pt x="426" y="840"/>
                      <a:pt x="426" y="840"/>
                      <a:pt x="426" y="840"/>
                    </a:cubicBezTo>
                    <a:cubicBezTo>
                      <a:pt x="412" y="822"/>
                      <a:pt x="412" y="822"/>
                      <a:pt x="412" y="822"/>
                    </a:cubicBezTo>
                    <a:cubicBezTo>
                      <a:pt x="379" y="781"/>
                      <a:pt x="379" y="781"/>
                      <a:pt x="379" y="781"/>
                    </a:cubicBezTo>
                    <a:cubicBezTo>
                      <a:pt x="378" y="783"/>
                      <a:pt x="378" y="783"/>
                      <a:pt x="378" y="783"/>
                    </a:cubicBezTo>
                    <a:cubicBezTo>
                      <a:pt x="324" y="859"/>
                      <a:pt x="239" y="899"/>
                      <a:pt x="153" y="899"/>
                    </a:cubicBezTo>
                    <a:cubicBezTo>
                      <a:pt x="100" y="899"/>
                      <a:pt x="47" y="884"/>
                      <a:pt x="0" y="852"/>
                    </a:cubicBezTo>
                    <a:cubicBezTo>
                      <a:pt x="9" y="862"/>
                      <a:pt x="18" y="872"/>
                      <a:pt x="29" y="881"/>
                    </a:cubicBezTo>
                    <a:cubicBezTo>
                      <a:pt x="31" y="883"/>
                      <a:pt x="34" y="885"/>
                      <a:pt x="37" y="887"/>
                    </a:cubicBezTo>
                    <a:cubicBezTo>
                      <a:pt x="51" y="897"/>
                      <a:pt x="51" y="897"/>
                      <a:pt x="51" y="897"/>
                    </a:cubicBezTo>
                    <a:cubicBezTo>
                      <a:pt x="98" y="931"/>
                      <a:pt x="154" y="947"/>
                      <a:pt x="208" y="947"/>
                    </a:cubicBezTo>
                    <a:cubicBezTo>
                      <a:pt x="268" y="947"/>
                      <a:pt x="327" y="928"/>
                      <a:pt x="376" y="891"/>
                    </a:cubicBezTo>
                    <a:cubicBezTo>
                      <a:pt x="386" y="883"/>
                      <a:pt x="396" y="874"/>
                      <a:pt x="405" y="865"/>
                    </a:cubicBezTo>
                    <a:cubicBezTo>
                      <a:pt x="415" y="854"/>
                      <a:pt x="424" y="843"/>
                      <a:pt x="433" y="832"/>
                    </a:cubicBezTo>
                    <a:cubicBezTo>
                      <a:pt x="462" y="791"/>
                      <a:pt x="462" y="791"/>
                      <a:pt x="462" y="791"/>
                    </a:cubicBezTo>
                    <a:cubicBezTo>
                      <a:pt x="485" y="757"/>
                      <a:pt x="485" y="757"/>
                      <a:pt x="485" y="757"/>
                    </a:cubicBezTo>
                    <a:cubicBezTo>
                      <a:pt x="735" y="404"/>
                      <a:pt x="735" y="404"/>
                      <a:pt x="735" y="404"/>
                    </a:cubicBezTo>
                    <a:cubicBezTo>
                      <a:pt x="771" y="353"/>
                      <a:pt x="788" y="295"/>
                      <a:pt x="788" y="237"/>
                    </a:cubicBezTo>
                    <a:cubicBezTo>
                      <a:pt x="788" y="155"/>
                      <a:pt x="754" y="74"/>
                      <a:pt x="689" y="17"/>
                    </a:cubicBezTo>
                    <a:cubicBezTo>
                      <a:pt x="689" y="17"/>
                      <a:pt x="689" y="17"/>
                      <a:pt x="689" y="17"/>
                    </a:cubicBezTo>
                    <a:cubicBezTo>
                      <a:pt x="686" y="15"/>
                      <a:pt x="683" y="12"/>
                      <a:pt x="680" y="10"/>
                    </a:cubicBezTo>
                    <a:cubicBezTo>
                      <a:pt x="675" y="7"/>
                      <a:pt x="670" y="3"/>
                      <a:pt x="665" y="0"/>
                    </a:cubicBezTo>
                  </a:path>
                </a:pathLst>
              </a:custGeom>
              <a:solidFill>
                <a:srgbClr val="C0C1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8" name="iṡlïḋe"/>
              <p:cNvSpPr/>
              <p:nvPr/>
            </p:nvSpPr>
            <p:spPr bwMode="auto">
              <a:xfrm>
                <a:off x="4221" y="3266"/>
                <a:ext cx="123" cy="161"/>
              </a:xfrm>
              <a:custGeom>
                <a:avLst/>
                <a:gdLst>
                  <a:gd name="T0" fmla="*/ 41 w 123"/>
                  <a:gd name="T1" fmla="*/ 0 h 161"/>
                  <a:gd name="T2" fmla="*/ 0 w 123"/>
                  <a:gd name="T3" fmla="*/ 59 h 161"/>
                  <a:gd name="T4" fmla="*/ 57 w 123"/>
                  <a:gd name="T5" fmla="*/ 130 h 161"/>
                  <a:gd name="T6" fmla="*/ 81 w 123"/>
                  <a:gd name="T7" fmla="*/ 161 h 161"/>
                  <a:gd name="T8" fmla="*/ 123 w 123"/>
                  <a:gd name="T9" fmla="*/ 104 h 161"/>
                  <a:gd name="T10" fmla="*/ 107 w 123"/>
                  <a:gd name="T11" fmla="*/ 85 h 161"/>
                  <a:gd name="T12" fmla="*/ 41 w 123"/>
                  <a:gd name="T13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61">
                    <a:moveTo>
                      <a:pt x="41" y="0"/>
                    </a:moveTo>
                    <a:lnTo>
                      <a:pt x="0" y="59"/>
                    </a:lnTo>
                    <a:lnTo>
                      <a:pt x="57" y="130"/>
                    </a:lnTo>
                    <a:lnTo>
                      <a:pt x="81" y="161"/>
                    </a:lnTo>
                    <a:lnTo>
                      <a:pt x="123" y="104"/>
                    </a:lnTo>
                    <a:lnTo>
                      <a:pt x="107" y="85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ADA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9" name="ïşḻíďé"/>
              <p:cNvSpPr/>
              <p:nvPr/>
            </p:nvSpPr>
            <p:spPr bwMode="auto">
              <a:xfrm>
                <a:off x="4221" y="3266"/>
                <a:ext cx="123" cy="161"/>
              </a:xfrm>
              <a:custGeom>
                <a:avLst/>
                <a:gdLst>
                  <a:gd name="T0" fmla="*/ 41 w 123"/>
                  <a:gd name="T1" fmla="*/ 0 h 161"/>
                  <a:gd name="T2" fmla="*/ 0 w 123"/>
                  <a:gd name="T3" fmla="*/ 59 h 161"/>
                  <a:gd name="T4" fmla="*/ 57 w 123"/>
                  <a:gd name="T5" fmla="*/ 130 h 161"/>
                  <a:gd name="T6" fmla="*/ 81 w 123"/>
                  <a:gd name="T7" fmla="*/ 161 h 161"/>
                  <a:gd name="T8" fmla="*/ 123 w 123"/>
                  <a:gd name="T9" fmla="*/ 104 h 161"/>
                  <a:gd name="T10" fmla="*/ 107 w 123"/>
                  <a:gd name="T11" fmla="*/ 85 h 161"/>
                  <a:gd name="T12" fmla="*/ 41 w 123"/>
                  <a:gd name="T13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61">
                    <a:moveTo>
                      <a:pt x="41" y="0"/>
                    </a:moveTo>
                    <a:lnTo>
                      <a:pt x="0" y="59"/>
                    </a:lnTo>
                    <a:lnTo>
                      <a:pt x="57" y="130"/>
                    </a:lnTo>
                    <a:lnTo>
                      <a:pt x="81" y="161"/>
                    </a:lnTo>
                    <a:lnTo>
                      <a:pt x="123" y="104"/>
                    </a:lnTo>
                    <a:lnTo>
                      <a:pt x="107" y="85"/>
                    </a:lnTo>
                    <a:lnTo>
                      <a:pt x="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0" name="ïṥļiḋè"/>
              <p:cNvSpPr/>
              <p:nvPr/>
            </p:nvSpPr>
            <p:spPr bwMode="auto">
              <a:xfrm>
                <a:off x="4070" y="2489"/>
                <a:ext cx="80" cy="142"/>
              </a:xfrm>
              <a:custGeom>
                <a:avLst/>
                <a:gdLst>
                  <a:gd name="T0" fmla="*/ 38 w 46"/>
                  <a:gd name="T1" fmla="*/ 0 h 82"/>
                  <a:gd name="T2" fmla="*/ 35 w 46"/>
                  <a:gd name="T3" fmla="*/ 56 h 82"/>
                  <a:gd name="T4" fmla="*/ 0 w 46"/>
                  <a:gd name="T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82">
                    <a:moveTo>
                      <a:pt x="38" y="0"/>
                    </a:moveTo>
                    <a:cubicBezTo>
                      <a:pt x="46" y="17"/>
                      <a:pt x="46" y="39"/>
                      <a:pt x="35" y="56"/>
                    </a:cubicBezTo>
                    <a:cubicBezTo>
                      <a:pt x="26" y="69"/>
                      <a:pt x="13" y="78"/>
                      <a:pt x="0" y="82"/>
                    </a:cubicBezTo>
                  </a:path>
                </a:pathLst>
              </a:custGeom>
              <a:noFill/>
              <a:ln w="44450" cap="rnd">
                <a:solidFill>
                  <a:srgbClr val="88CEA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1" name="íŝľïḓè"/>
              <p:cNvSpPr/>
              <p:nvPr/>
            </p:nvSpPr>
            <p:spPr bwMode="auto">
              <a:xfrm>
                <a:off x="2897" y="-40"/>
                <a:ext cx="1556" cy="1582"/>
              </a:xfrm>
              <a:custGeom>
                <a:avLst/>
                <a:gdLst>
                  <a:gd name="T0" fmla="*/ 889 w 897"/>
                  <a:gd name="T1" fmla="*/ 536 h 914"/>
                  <a:gd name="T2" fmla="*/ 885 w 897"/>
                  <a:gd name="T3" fmla="*/ 556 h 914"/>
                  <a:gd name="T4" fmla="*/ 857 w 897"/>
                  <a:gd name="T5" fmla="*/ 645 h 914"/>
                  <a:gd name="T6" fmla="*/ 576 w 897"/>
                  <a:gd name="T7" fmla="*/ 891 h 914"/>
                  <a:gd name="T8" fmla="*/ 380 w 897"/>
                  <a:gd name="T9" fmla="*/ 903 h 914"/>
                  <a:gd name="T10" fmla="*/ 111 w 897"/>
                  <a:gd name="T11" fmla="*/ 751 h 914"/>
                  <a:gd name="T12" fmla="*/ 57 w 897"/>
                  <a:gd name="T13" fmla="*/ 669 h 914"/>
                  <a:gd name="T14" fmla="*/ 41 w 897"/>
                  <a:gd name="T15" fmla="*/ 634 h 914"/>
                  <a:gd name="T16" fmla="*/ 14 w 897"/>
                  <a:gd name="T17" fmla="*/ 397 h 914"/>
                  <a:gd name="T18" fmla="*/ 502 w 897"/>
                  <a:gd name="T19" fmla="*/ 27 h 914"/>
                  <a:gd name="T20" fmla="*/ 522 w 897"/>
                  <a:gd name="T21" fmla="*/ 30 h 914"/>
                  <a:gd name="T22" fmla="*/ 849 w 897"/>
                  <a:gd name="T23" fmla="*/ 271 h 914"/>
                  <a:gd name="T24" fmla="*/ 849 w 897"/>
                  <a:gd name="T25" fmla="*/ 271 h 914"/>
                  <a:gd name="T26" fmla="*/ 888 w 897"/>
                  <a:gd name="T27" fmla="*/ 387 h 914"/>
                  <a:gd name="T28" fmla="*/ 889 w 897"/>
                  <a:gd name="T29" fmla="*/ 536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97" h="914">
                    <a:moveTo>
                      <a:pt x="889" y="536"/>
                    </a:moveTo>
                    <a:cubicBezTo>
                      <a:pt x="888" y="543"/>
                      <a:pt x="887" y="549"/>
                      <a:pt x="885" y="556"/>
                    </a:cubicBezTo>
                    <a:cubicBezTo>
                      <a:pt x="879" y="587"/>
                      <a:pt x="869" y="617"/>
                      <a:pt x="857" y="645"/>
                    </a:cubicBezTo>
                    <a:cubicBezTo>
                      <a:pt x="804" y="765"/>
                      <a:pt x="700" y="854"/>
                      <a:pt x="576" y="891"/>
                    </a:cubicBezTo>
                    <a:cubicBezTo>
                      <a:pt x="514" y="909"/>
                      <a:pt x="448" y="914"/>
                      <a:pt x="380" y="903"/>
                    </a:cubicBezTo>
                    <a:cubicBezTo>
                      <a:pt x="271" y="886"/>
                      <a:pt x="177" y="830"/>
                      <a:pt x="111" y="751"/>
                    </a:cubicBezTo>
                    <a:cubicBezTo>
                      <a:pt x="90" y="726"/>
                      <a:pt x="72" y="698"/>
                      <a:pt x="57" y="669"/>
                    </a:cubicBezTo>
                    <a:cubicBezTo>
                      <a:pt x="51" y="658"/>
                      <a:pt x="46" y="646"/>
                      <a:pt x="41" y="634"/>
                    </a:cubicBezTo>
                    <a:cubicBezTo>
                      <a:pt x="11" y="561"/>
                      <a:pt x="0" y="480"/>
                      <a:pt x="14" y="397"/>
                    </a:cubicBezTo>
                    <a:cubicBezTo>
                      <a:pt x="52" y="162"/>
                      <a:pt x="268" y="0"/>
                      <a:pt x="502" y="27"/>
                    </a:cubicBezTo>
                    <a:cubicBezTo>
                      <a:pt x="509" y="28"/>
                      <a:pt x="516" y="29"/>
                      <a:pt x="522" y="30"/>
                    </a:cubicBezTo>
                    <a:cubicBezTo>
                      <a:pt x="670" y="53"/>
                      <a:pt x="788" y="146"/>
                      <a:pt x="849" y="271"/>
                    </a:cubicBezTo>
                    <a:cubicBezTo>
                      <a:pt x="849" y="271"/>
                      <a:pt x="849" y="271"/>
                      <a:pt x="849" y="271"/>
                    </a:cubicBezTo>
                    <a:cubicBezTo>
                      <a:pt x="867" y="307"/>
                      <a:pt x="880" y="346"/>
                      <a:pt x="888" y="387"/>
                    </a:cubicBezTo>
                    <a:cubicBezTo>
                      <a:pt x="896" y="435"/>
                      <a:pt x="897" y="485"/>
                      <a:pt x="889" y="536"/>
                    </a:cubicBezTo>
                  </a:path>
                </a:pathLst>
              </a:custGeom>
              <a:solidFill>
                <a:srgbClr val="5B3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2" name="îṣļîḑê"/>
              <p:cNvSpPr/>
              <p:nvPr/>
            </p:nvSpPr>
            <p:spPr bwMode="auto">
              <a:xfrm>
                <a:off x="3176" y="767"/>
                <a:ext cx="273" cy="271"/>
              </a:xfrm>
              <a:custGeom>
                <a:avLst/>
                <a:gdLst>
                  <a:gd name="T0" fmla="*/ 156 w 157"/>
                  <a:gd name="T1" fmla="*/ 91 h 157"/>
                  <a:gd name="T2" fmla="*/ 148 w 157"/>
                  <a:gd name="T3" fmla="*/ 115 h 157"/>
                  <a:gd name="T4" fmla="*/ 128 w 157"/>
                  <a:gd name="T5" fmla="*/ 139 h 157"/>
                  <a:gd name="T6" fmla="*/ 75 w 157"/>
                  <a:gd name="T7" fmla="*/ 154 h 157"/>
                  <a:gd name="T8" fmla="*/ 0 w 157"/>
                  <a:gd name="T9" fmla="*/ 143 h 157"/>
                  <a:gd name="T10" fmla="*/ 21 w 157"/>
                  <a:gd name="T11" fmla="*/ 0 h 157"/>
                  <a:gd name="T12" fmla="*/ 95 w 157"/>
                  <a:gd name="T13" fmla="*/ 11 h 157"/>
                  <a:gd name="T14" fmla="*/ 155 w 157"/>
                  <a:gd name="T15" fmla="*/ 65 h 157"/>
                  <a:gd name="T16" fmla="*/ 156 w 157"/>
                  <a:gd name="T17" fmla="*/ 9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" h="157">
                    <a:moveTo>
                      <a:pt x="156" y="91"/>
                    </a:moveTo>
                    <a:cubicBezTo>
                      <a:pt x="155" y="99"/>
                      <a:pt x="152" y="107"/>
                      <a:pt x="148" y="115"/>
                    </a:cubicBezTo>
                    <a:cubicBezTo>
                      <a:pt x="143" y="124"/>
                      <a:pt x="136" y="133"/>
                      <a:pt x="128" y="139"/>
                    </a:cubicBezTo>
                    <a:cubicBezTo>
                      <a:pt x="113" y="150"/>
                      <a:pt x="94" y="157"/>
                      <a:pt x="75" y="154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125" y="15"/>
                      <a:pt x="148" y="37"/>
                      <a:pt x="155" y="65"/>
                    </a:cubicBezTo>
                    <a:cubicBezTo>
                      <a:pt x="157" y="74"/>
                      <a:pt x="157" y="82"/>
                      <a:pt x="156" y="91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3" name="í$1íḍê"/>
              <p:cNvSpPr/>
              <p:nvPr/>
            </p:nvSpPr>
            <p:spPr bwMode="auto">
              <a:xfrm>
                <a:off x="3148" y="279"/>
                <a:ext cx="1217" cy="1493"/>
              </a:xfrm>
              <a:custGeom>
                <a:avLst/>
                <a:gdLst>
                  <a:gd name="T0" fmla="*/ 635 w 701"/>
                  <a:gd name="T1" fmla="*/ 393 h 863"/>
                  <a:gd name="T2" fmla="*/ 648 w 701"/>
                  <a:gd name="T3" fmla="*/ 539 h 863"/>
                  <a:gd name="T4" fmla="*/ 297 w 701"/>
                  <a:gd name="T5" fmla="*/ 845 h 863"/>
                  <a:gd name="T6" fmla="*/ 280 w 701"/>
                  <a:gd name="T7" fmla="*/ 842 h 863"/>
                  <a:gd name="T8" fmla="*/ 253 w 701"/>
                  <a:gd name="T9" fmla="*/ 836 h 863"/>
                  <a:gd name="T10" fmla="*/ 9 w 701"/>
                  <a:gd name="T11" fmla="*/ 498 h 863"/>
                  <a:gd name="T12" fmla="*/ 10 w 701"/>
                  <a:gd name="T13" fmla="*/ 487 h 863"/>
                  <a:gd name="T14" fmla="*/ 11 w 701"/>
                  <a:gd name="T15" fmla="*/ 473 h 863"/>
                  <a:gd name="T16" fmla="*/ 11 w 701"/>
                  <a:gd name="T17" fmla="*/ 471 h 863"/>
                  <a:gd name="T18" fmla="*/ 13 w 701"/>
                  <a:gd name="T19" fmla="*/ 460 h 863"/>
                  <a:gd name="T20" fmla="*/ 17 w 701"/>
                  <a:gd name="T21" fmla="*/ 432 h 863"/>
                  <a:gd name="T22" fmla="*/ 30 w 701"/>
                  <a:gd name="T23" fmla="*/ 336 h 863"/>
                  <a:gd name="T24" fmla="*/ 30 w 701"/>
                  <a:gd name="T25" fmla="*/ 335 h 863"/>
                  <a:gd name="T26" fmla="*/ 33 w 701"/>
                  <a:gd name="T27" fmla="*/ 317 h 863"/>
                  <a:gd name="T28" fmla="*/ 35 w 701"/>
                  <a:gd name="T29" fmla="*/ 303 h 863"/>
                  <a:gd name="T30" fmla="*/ 36 w 701"/>
                  <a:gd name="T31" fmla="*/ 290 h 863"/>
                  <a:gd name="T32" fmla="*/ 37 w 701"/>
                  <a:gd name="T33" fmla="*/ 287 h 863"/>
                  <a:gd name="T34" fmla="*/ 75 w 701"/>
                  <a:gd name="T35" fmla="*/ 182 h 863"/>
                  <a:gd name="T36" fmla="*/ 78 w 701"/>
                  <a:gd name="T37" fmla="*/ 176 h 863"/>
                  <a:gd name="T38" fmla="*/ 98 w 701"/>
                  <a:gd name="T39" fmla="*/ 145 h 863"/>
                  <a:gd name="T40" fmla="*/ 98 w 701"/>
                  <a:gd name="T41" fmla="*/ 145 h 863"/>
                  <a:gd name="T42" fmla="*/ 201 w 701"/>
                  <a:gd name="T43" fmla="*/ 52 h 863"/>
                  <a:gd name="T44" fmla="*/ 226 w 701"/>
                  <a:gd name="T45" fmla="*/ 39 h 863"/>
                  <a:gd name="T46" fmla="*/ 419 w 701"/>
                  <a:gd name="T47" fmla="*/ 9 h 863"/>
                  <a:gd name="T48" fmla="*/ 548 w 701"/>
                  <a:gd name="T49" fmla="*/ 55 h 863"/>
                  <a:gd name="T50" fmla="*/ 641 w 701"/>
                  <a:gd name="T51" fmla="*/ 139 h 863"/>
                  <a:gd name="T52" fmla="*/ 697 w 701"/>
                  <a:gd name="T53" fmla="*/ 261 h 863"/>
                  <a:gd name="T54" fmla="*/ 623 w 701"/>
                  <a:gd name="T55" fmla="*/ 320 h 863"/>
                  <a:gd name="T56" fmla="*/ 635 w 701"/>
                  <a:gd name="T57" fmla="*/ 393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01" h="863">
                    <a:moveTo>
                      <a:pt x="635" y="393"/>
                    </a:moveTo>
                    <a:cubicBezTo>
                      <a:pt x="648" y="539"/>
                      <a:pt x="648" y="539"/>
                      <a:pt x="648" y="539"/>
                    </a:cubicBezTo>
                    <a:cubicBezTo>
                      <a:pt x="610" y="849"/>
                      <a:pt x="365" y="863"/>
                      <a:pt x="297" y="845"/>
                    </a:cubicBezTo>
                    <a:cubicBezTo>
                      <a:pt x="291" y="844"/>
                      <a:pt x="286" y="843"/>
                      <a:pt x="280" y="842"/>
                    </a:cubicBezTo>
                    <a:cubicBezTo>
                      <a:pt x="271" y="840"/>
                      <a:pt x="262" y="839"/>
                      <a:pt x="253" y="836"/>
                    </a:cubicBezTo>
                    <a:cubicBezTo>
                      <a:pt x="102" y="794"/>
                      <a:pt x="0" y="653"/>
                      <a:pt x="9" y="498"/>
                    </a:cubicBezTo>
                    <a:cubicBezTo>
                      <a:pt x="9" y="494"/>
                      <a:pt x="9" y="490"/>
                      <a:pt x="10" y="487"/>
                    </a:cubicBezTo>
                    <a:cubicBezTo>
                      <a:pt x="10" y="482"/>
                      <a:pt x="10" y="478"/>
                      <a:pt x="11" y="473"/>
                    </a:cubicBezTo>
                    <a:cubicBezTo>
                      <a:pt x="11" y="471"/>
                      <a:pt x="11" y="471"/>
                      <a:pt x="11" y="471"/>
                    </a:cubicBezTo>
                    <a:cubicBezTo>
                      <a:pt x="13" y="460"/>
                      <a:pt x="13" y="460"/>
                      <a:pt x="13" y="460"/>
                    </a:cubicBezTo>
                    <a:cubicBezTo>
                      <a:pt x="17" y="432"/>
                      <a:pt x="17" y="432"/>
                      <a:pt x="17" y="432"/>
                    </a:cubicBezTo>
                    <a:cubicBezTo>
                      <a:pt x="30" y="336"/>
                      <a:pt x="30" y="336"/>
                      <a:pt x="30" y="336"/>
                    </a:cubicBezTo>
                    <a:cubicBezTo>
                      <a:pt x="30" y="335"/>
                      <a:pt x="30" y="335"/>
                      <a:pt x="30" y="335"/>
                    </a:cubicBezTo>
                    <a:cubicBezTo>
                      <a:pt x="33" y="317"/>
                      <a:pt x="33" y="317"/>
                      <a:pt x="33" y="317"/>
                    </a:cubicBezTo>
                    <a:cubicBezTo>
                      <a:pt x="35" y="303"/>
                      <a:pt x="35" y="303"/>
                      <a:pt x="35" y="303"/>
                    </a:cubicBezTo>
                    <a:cubicBezTo>
                      <a:pt x="36" y="290"/>
                      <a:pt x="36" y="290"/>
                      <a:pt x="36" y="290"/>
                    </a:cubicBezTo>
                    <a:cubicBezTo>
                      <a:pt x="37" y="287"/>
                      <a:pt x="37" y="287"/>
                      <a:pt x="37" y="287"/>
                    </a:cubicBezTo>
                    <a:cubicBezTo>
                      <a:pt x="43" y="249"/>
                      <a:pt x="57" y="214"/>
                      <a:pt x="75" y="182"/>
                    </a:cubicBezTo>
                    <a:cubicBezTo>
                      <a:pt x="76" y="180"/>
                      <a:pt x="77" y="178"/>
                      <a:pt x="78" y="176"/>
                    </a:cubicBezTo>
                    <a:cubicBezTo>
                      <a:pt x="84" y="166"/>
                      <a:pt x="91" y="155"/>
                      <a:pt x="98" y="145"/>
                    </a:cubicBezTo>
                    <a:cubicBezTo>
                      <a:pt x="98" y="145"/>
                      <a:pt x="98" y="145"/>
                      <a:pt x="98" y="145"/>
                    </a:cubicBezTo>
                    <a:cubicBezTo>
                      <a:pt x="126" y="107"/>
                      <a:pt x="161" y="76"/>
                      <a:pt x="201" y="52"/>
                    </a:cubicBezTo>
                    <a:cubicBezTo>
                      <a:pt x="209" y="47"/>
                      <a:pt x="218" y="43"/>
                      <a:pt x="226" y="39"/>
                    </a:cubicBezTo>
                    <a:cubicBezTo>
                      <a:pt x="284" y="11"/>
                      <a:pt x="351" y="0"/>
                      <a:pt x="419" y="9"/>
                    </a:cubicBezTo>
                    <a:cubicBezTo>
                      <a:pt x="466" y="16"/>
                      <a:pt x="510" y="32"/>
                      <a:pt x="548" y="55"/>
                    </a:cubicBezTo>
                    <a:cubicBezTo>
                      <a:pt x="585" y="77"/>
                      <a:pt x="616" y="106"/>
                      <a:pt x="641" y="139"/>
                    </a:cubicBezTo>
                    <a:cubicBezTo>
                      <a:pt x="669" y="175"/>
                      <a:pt x="686" y="216"/>
                      <a:pt x="697" y="261"/>
                    </a:cubicBezTo>
                    <a:cubicBezTo>
                      <a:pt x="701" y="278"/>
                      <a:pt x="622" y="302"/>
                      <a:pt x="623" y="320"/>
                    </a:cubicBezTo>
                    <a:cubicBezTo>
                      <a:pt x="623" y="342"/>
                      <a:pt x="639" y="369"/>
                      <a:pt x="635" y="393"/>
                    </a:cubicBezTo>
                  </a:path>
                </a:pathLst>
              </a:custGeom>
              <a:solidFill>
                <a:srgbClr val="F28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4" name="ïS1íďê"/>
              <p:cNvSpPr/>
              <p:nvPr/>
            </p:nvSpPr>
            <p:spPr bwMode="auto">
              <a:xfrm>
                <a:off x="3346" y="351"/>
                <a:ext cx="1007" cy="1432"/>
              </a:xfrm>
              <a:custGeom>
                <a:avLst/>
                <a:gdLst>
                  <a:gd name="T0" fmla="*/ 575 w 580"/>
                  <a:gd name="T1" fmla="*/ 335 h 827"/>
                  <a:gd name="T2" fmla="*/ 550 w 580"/>
                  <a:gd name="T3" fmla="*/ 513 h 827"/>
                  <a:gd name="T4" fmla="*/ 178 w 580"/>
                  <a:gd name="T5" fmla="*/ 790 h 827"/>
                  <a:gd name="T6" fmla="*/ 162 w 580"/>
                  <a:gd name="T7" fmla="*/ 787 h 827"/>
                  <a:gd name="T8" fmla="*/ 6 w 580"/>
                  <a:gd name="T9" fmla="*/ 491 h 827"/>
                  <a:gd name="T10" fmla="*/ 7 w 580"/>
                  <a:gd name="T11" fmla="*/ 480 h 827"/>
                  <a:gd name="T12" fmla="*/ 9 w 580"/>
                  <a:gd name="T13" fmla="*/ 467 h 827"/>
                  <a:gd name="T14" fmla="*/ 9 w 580"/>
                  <a:gd name="T15" fmla="*/ 464 h 827"/>
                  <a:gd name="T16" fmla="*/ 10 w 580"/>
                  <a:gd name="T17" fmla="*/ 454 h 827"/>
                  <a:gd name="T18" fmla="*/ 14 w 580"/>
                  <a:gd name="T19" fmla="*/ 426 h 827"/>
                  <a:gd name="T20" fmla="*/ 27 w 580"/>
                  <a:gd name="T21" fmla="*/ 331 h 827"/>
                  <a:gd name="T22" fmla="*/ 28 w 580"/>
                  <a:gd name="T23" fmla="*/ 330 h 827"/>
                  <a:gd name="T24" fmla="*/ 30 w 580"/>
                  <a:gd name="T25" fmla="*/ 313 h 827"/>
                  <a:gd name="T26" fmla="*/ 32 w 580"/>
                  <a:gd name="T27" fmla="*/ 299 h 827"/>
                  <a:gd name="T28" fmla="*/ 34 w 580"/>
                  <a:gd name="T29" fmla="*/ 286 h 827"/>
                  <a:gd name="T30" fmla="*/ 34 w 580"/>
                  <a:gd name="T31" fmla="*/ 283 h 827"/>
                  <a:gd name="T32" fmla="*/ 71 w 580"/>
                  <a:gd name="T33" fmla="*/ 180 h 827"/>
                  <a:gd name="T34" fmla="*/ 75 w 580"/>
                  <a:gd name="T35" fmla="*/ 175 h 827"/>
                  <a:gd name="T36" fmla="*/ 94 w 580"/>
                  <a:gd name="T37" fmla="*/ 144 h 827"/>
                  <a:gd name="T38" fmla="*/ 94 w 580"/>
                  <a:gd name="T39" fmla="*/ 144 h 827"/>
                  <a:gd name="T40" fmla="*/ 196 w 580"/>
                  <a:gd name="T41" fmla="*/ 52 h 827"/>
                  <a:gd name="T42" fmla="*/ 220 w 580"/>
                  <a:gd name="T43" fmla="*/ 39 h 827"/>
                  <a:gd name="T44" fmla="*/ 411 w 580"/>
                  <a:gd name="T45" fmla="*/ 10 h 827"/>
                  <a:gd name="T46" fmla="*/ 426 w 580"/>
                  <a:gd name="T47" fmla="*/ 13 h 827"/>
                  <a:gd name="T48" fmla="*/ 518 w 580"/>
                  <a:gd name="T49" fmla="*/ 95 h 827"/>
                  <a:gd name="T50" fmla="*/ 572 w 580"/>
                  <a:gd name="T51" fmla="*/ 215 h 827"/>
                  <a:gd name="T52" fmla="*/ 579 w 580"/>
                  <a:gd name="T53" fmla="*/ 267 h 827"/>
                  <a:gd name="T54" fmla="*/ 575 w 580"/>
                  <a:gd name="T55" fmla="*/ 335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80" h="827">
                    <a:moveTo>
                      <a:pt x="575" y="335"/>
                    </a:moveTo>
                    <a:cubicBezTo>
                      <a:pt x="550" y="513"/>
                      <a:pt x="550" y="513"/>
                      <a:pt x="550" y="513"/>
                    </a:cubicBezTo>
                    <a:cubicBezTo>
                      <a:pt x="519" y="783"/>
                      <a:pt x="298" y="827"/>
                      <a:pt x="178" y="790"/>
                    </a:cubicBezTo>
                    <a:cubicBezTo>
                      <a:pt x="173" y="789"/>
                      <a:pt x="168" y="788"/>
                      <a:pt x="162" y="787"/>
                    </a:cubicBezTo>
                    <a:cubicBezTo>
                      <a:pt x="18" y="736"/>
                      <a:pt x="0" y="612"/>
                      <a:pt x="6" y="491"/>
                    </a:cubicBezTo>
                    <a:cubicBezTo>
                      <a:pt x="7" y="487"/>
                      <a:pt x="7" y="483"/>
                      <a:pt x="7" y="480"/>
                    </a:cubicBezTo>
                    <a:cubicBezTo>
                      <a:pt x="7" y="475"/>
                      <a:pt x="8" y="471"/>
                      <a:pt x="9" y="467"/>
                    </a:cubicBezTo>
                    <a:cubicBezTo>
                      <a:pt x="9" y="464"/>
                      <a:pt x="9" y="464"/>
                      <a:pt x="9" y="464"/>
                    </a:cubicBezTo>
                    <a:cubicBezTo>
                      <a:pt x="10" y="454"/>
                      <a:pt x="10" y="454"/>
                      <a:pt x="10" y="454"/>
                    </a:cubicBezTo>
                    <a:cubicBezTo>
                      <a:pt x="14" y="426"/>
                      <a:pt x="14" y="426"/>
                      <a:pt x="14" y="426"/>
                    </a:cubicBezTo>
                    <a:cubicBezTo>
                      <a:pt x="27" y="331"/>
                      <a:pt x="27" y="331"/>
                      <a:pt x="27" y="331"/>
                    </a:cubicBezTo>
                    <a:cubicBezTo>
                      <a:pt x="28" y="330"/>
                      <a:pt x="28" y="330"/>
                      <a:pt x="28" y="330"/>
                    </a:cubicBezTo>
                    <a:cubicBezTo>
                      <a:pt x="30" y="313"/>
                      <a:pt x="30" y="313"/>
                      <a:pt x="30" y="313"/>
                    </a:cubicBezTo>
                    <a:cubicBezTo>
                      <a:pt x="32" y="299"/>
                      <a:pt x="32" y="299"/>
                      <a:pt x="32" y="299"/>
                    </a:cubicBezTo>
                    <a:cubicBezTo>
                      <a:pt x="34" y="286"/>
                      <a:pt x="34" y="286"/>
                      <a:pt x="34" y="286"/>
                    </a:cubicBezTo>
                    <a:cubicBezTo>
                      <a:pt x="34" y="283"/>
                      <a:pt x="34" y="283"/>
                      <a:pt x="34" y="283"/>
                    </a:cubicBezTo>
                    <a:cubicBezTo>
                      <a:pt x="40" y="246"/>
                      <a:pt x="54" y="212"/>
                      <a:pt x="71" y="180"/>
                    </a:cubicBezTo>
                    <a:cubicBezTo>
                      <a:pt x="73" y="178"/>
                      <a:pt x="73" y="176"/>
                      <a:pt x="75" y="175"/>
                    </a:cubicBezTo>
                    <a:cubicBezTo>
                      <a:pt x="81" y="164"/>
                      <a:pt x="87" y="154"/>
                      <a:pt x="94" y="144"/>
                    </a:cubicBezTo>
                    <a:cubicBezTo>
                      <a:pt x="94" y="144"/>
                      <a:pt x="94" y="144"/>
                      <a:pt x="94" y="144"/>
                    </a:cubicBezTo>
                    <a:cubicBezTo>
                      <a:pt x="121" y="106"/>
                      <a:pt x="156" y="75"/>
                      <a:pt x="196" y="52"/>
                    </a:cubicBezTo>
                    <a:cubicBezTo>
                      <a:pt x="204" y="47"/>
                      <a:pt x="212" y="43"/>
                      <a:pt x="220" y="39"/>
                    </a:cubicBezTo>
                    <a:cubicBezTo>
                      <a:pt x="278" y="12"/>
                      <a:pt x="344" y="0"/>
                      <a:pt x="411" y="10"/>
                    </a:cubicBezTo>
                    <a:cubicBezTo>
                      <a:pt x="416" y="11"/>
                      <a:pt x="421" y="12"/>
                      <a:pt x="426" y="13"/>
                    </a:cubicBezTo>
                    <a:cubicBezTo>
                      <a:pt x="462" y="34"/>
                      <a:pt x="493" y="62"/>
                      <a:pt x="518" y="95"/>
                    </a:cubicBezTo>
                    <a:cubicBezTo>
                      <a:pt x="545" y="131"/>
                      <a:pt x="561" y="171"/>
                      <a:pt x="572" y="215"/>
                    </a:cubicBezTo>
                    <a:cubicBezTo>
                      <a:pt x="576" y="232"/>
                      <a:pt x="578" y="249"/>
                      <a:pt x="579" y="267"/>
                    </a:cubicBezTo>
                    <a:cubicBezTo>
                      <a:pt x="580" y="289"/>
                      <a:pt x="578" y="312"/>
                      <a:pt x="575" y="335"/>
                    </a:cubicBezTo>
                  </a:path>
                </a:pathLst>
              </a:custGeom>
              <a:solidFill>
                <a:srgbClr val="FFB5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5" name="íşḻídè"/>
              <p:cNvSpPr/>
              <p:nvPr/>
            </p:nvSpPr>
            <p:spPr bwMode="auto">
              <a:xfrm>
                <a:off x="3622" y="1369"/>
                <a:ext cx="378" cy="133"/>
              </a:xfrm>
              <a:custGeom>
                <a:avLst/>
                <a:gdLst>
                  <a:gd name="T0" fmla="*/ 14 w 218"/>
                  <a:gd name="T1" fmla="*/ 0 h 77"/>
                  <a:gd name="T2" fmla="*/ 6 w 218"/>
                  <a:gd name="T3" fmla="*/ 3 h 77"/>
                  <a:gd name="T4" fmla="*/ 4 w 218"/>
                  <a:gd name="T5" fmla="*/ 21 h 77"/>
                  <a:gd name="T6" fmla="*/ 93 w 218"/>
                  <a:gd name="T7" fmla="*/ 74 h 77"/>
                  <a:gd name="T8" fmla="*/ 126 w 218"/>
                  <a:gd name="T9" fmla="*/ 77 h 77"/>
                  <a:gd name="T10" fmla="*/ 211 w 218"/>
                  <a:gd name="T11" fmla="*/ 50 h 77"/>
                  <a:gd name="T12" fmla="*/ 214 w 218"/>
                  <a:gd name="T13" fmla="*/ 32 h 77"/>
                  <a:gd name="T14" fmla="*/ 203 w 218"/>
                  <a:gd name="T15" fmla="*/ 27 h 77"/>
                  <a:gd name="T16" fmla="*/ 196 w 218"/>
                  <a:gd name="T17" fmla="*/ 29 h 77"/>
                  <a:gd name="T18" fmla="*/ 196 w 218"/>
                  <a:gd name="T19" fmla="*/ 29 h 77"/>
                  <a:gd name="T20" fmla="*/ 126 w 218"/>
                  <a:gd name="T21" fmla="*/ 51 h 77"/>
                  <a:gd name="T22" fmla="*/ 98 w 218"/>
                  <a:gd name="T23" fmla="*/ 48 h 77"/>
                  <a:gd name="T24" fmla="*/ 25 w 218"/>
                  <a:gd name="T25" fmla="*/ 5 h 77"/>
                  <a:gd name="T26" fmla="*/ 14 w 218"/>
                  <a:gd name="T2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8" h="77">
                    <a:moveTo>
                      <a:pt x="14" y="0"/>
                    </a:moveTo>
                    <a:cubicBezTo>
                      <a:pt x="12" y="0"/>
                      <a:pt x="9" y="1"/>
                      <a:pt x="6" y="3"/>
                    </a:cubicBezTo>
                    <a:cubicBezTo>
                      <a:pt x="1" y="7"/>
                      <a:pt x="0" y="15"/>
                      <a:pt x="4" y="21"/>
                    </a:cubicBezTo>
                    <a:cubicBezTo>
                      <a:pt x="25" y="47"/>
                      <a:pt x="56" y="66"/>
                      <a:pt x="93" y="74"/>
                    </a:cubicBezTo>
                    <a:cubicBezTo>
                      <a:pt x="104" y="76"/>
                      <a:pt x="115" y="77"/>
                      <a:pt x="126" y="77"/>
                    </a:cubicBezTo>
                    <a:cubicBezTo>
                      <a:pt x="158" y="77"/>
                      <a:pt x="188" y="67"/>
                      <a:pt x="211" y="50"/>
                    </a:cubicBezTo>
                    <a:cubicBezTo>
                      <a:pt x="217" y="45"/>
                      <a:pt x="218" y="37"/>
                      <a:pt x="214" y="32"/>
                    </a:cubicBezTo>
                    <a:cubicBezTo>
                      <a:pt x="211" y="28"/>
                      <a:pt x="207" y="27"/>
                      <a:pt x="203" y="27"/>
                    </a:cubicBezTo>
                    <a:cubicBezTo>
                      <a:pt x="201" y="27"/>
                      <a:pt x="198" y="27"/>
                      <a:pt x="196" y="29"/>
                    </a:cubicBezTo>
                    <a:cubicBezTo>
                      <a:pt x="196" y="29"/>
                      <a:pt x="196" y="29"/>
                      <a:pt x="196" y="29"/>
                    </a:cubicBezTo>
                    <a:cubicBezTo>
                      <a:pt x="177" y="43"/>
                      <a:pt x="153" y="51"/>
                      <a:pt x="126" y="51"/>
                    </a:cubicBezTo>
                    <a:cubicBezTo>
                      <a:pt x="117" y="51"/>
                      <a:pt x="107" y="50"/>
                      <a:pt x="98" y="48"/>
                    </a:cubicBezTo>
                    <a:cubicBezTo>
                      <a:pt x="67" y="42"/>
                      <a:pt x="41" y="26"/>
                      <a:pt x="25" y="5"/>
                    </a:cubicBezTo>
                    <a:cubicBezTo>
                      <a:pt x="22" y="1"/>
                      <a:pt x="18" y="0"/>
                      <a:pt x="14" y="0"/>
                    </a:cubicBezTo>
                  </a:path>
                </a:pathLst>
              </a:custGeom>
              <a:solidFill>
                <a:srgbClr val="EB7B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6" name="íṧ1iḓê"/>
              <p:cNvSpPr/>
              <p:nvPr/>
            </p:nvSpPr>
            <p:spPr bwMode="auto">
              <a:xfrm>
                <a:off x="3815" y="1241"/>
                <a:ext cx="142" cy="74"/>
              </a:xfrm>
              <a:custGeom>
                <a:avLst/>
                <a:gdLst>
                  <a:gd name="T0" fmla="*/ 39 w 82"/>
                  <a:gd name="T1" fmla="*/ 41 h 43"/>
                  <a:gd name="T2" fmla="*/ 39 w 82"/>
                  <a:gd name="T3" fmla="*/ 40 h 43"/>
                  <a:gd name="T4" fmla="*/ 2 w 82"/>
                  <a:gd name="T5" fmla="*/ 0 h 43"/>
                  <a:gd name="T6" fmla="*/ 82 w 82"/>
                  <a:gd name="T7" fmla="*/ 7 h 43"/>
                  <a:gd name="T8" fmla="*/ 39 w 82"/>
                  <a:gd name="T9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43">
                    <a:moveTo>
                      <a:pt x="39" y="41"/>
                    </a:moveTo>
                    <a:cubicBezTo>
                      <a:pt x="39" y="40"/>
                      <a:pt x="39" y="40"/>
                      <a:pt x="39" y="40"/>
                    </a:cubicBezTo>
                    <a:cubicBezTo>
                      <a:pt x="17" y="38"/>
                      <a:pt x="0" y="26"/>
                      <a:pt x="2" y="0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0" y="33"/>
                      <a:pt x="61" y="43"/>
                      <a:pt x="39" y="41"/>
                    </a:cubicBezTo>
                    <a:close/>
                  </a:path>
                </a:pathLst>
              </a:custGeom>
              <a:solidFill>
                <a:srgbClr val="F28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7" name="ïśļïḍé"/>
              <p:cNvSpPr/>
              <p:nvPr/>
            </p:nvSpPr>
            <p:spPr bwMode="auto">
              <a:xfrm>
                <a:off x="3115" y="-45"/>
                <a:ext cx="627" cy="1153"/>
              </a:xfrm>
              <a:custGeom>
                <a:avLst/>
                <a:gdLst>
                  <a:gd name="T0" fmla="*/ 355 w 361"/>
                  <a:gd name="T1" fmla="*/ 103 h 666"/>
                  <a:gd name="T2" fmla="*/ 35 w 361"/>
                  <a:gd name="T3" fmla="*/ 574 h 666"/>
                  <a:gd name="T4" fmla="*/ 28 w 361"/>
                  <a:gd name="T5" fmla="*/ 666 h 666"/>
                  <a:gd name="T6" fmla="*/ 0 w 361"/>
                  <a:gd name="T7" fmla="*/ 420 h 666"/>
                  <a:gd name="T8" fmla="*/ 209 w 361"/>
                  <a:gd name="T9" fmla="*/ 152 h 666"/>
                  <a:gd name="T10" fmla="*/ 355 w 361"/>
                  <a:gd name="T11" fmla="*/ 103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1" h="666">
                    <a:moveTo>
                      <a:pt x="355" y="103"/>
                    </a:moveTo>
                    <a:cubicBezTo>
                      <a:pt x="331" y="466"/>
                      <a:pt x="135" y="608"/>
                      <a:pt x="35" y="574"/>
                    </a:cubicBezTo>
                    <a:cubicBezTo>
                      <a:pt x="28" y="666"/>
                      <a:pt x="28" y="666"/>
                      <a:pt x="28" y="666"/>
                    </a:cubicBezTo>
                    <a:cubicBezTo>
                      <a:pt x="0" y="420"/>
                      <a:pt x="0" y="420"/>
                      <a:pt x="0" y="420"/>
                    </a:cubicBezTo>
                    <a:cubicBezTo>
                      <a:pt x="10" y="351"/>
                      <a:pt x="147" y="154"/>
                      <a:pt x="209" y="152"/>
                    </a:cubicBezTo>
                    <a:cubicBezTo>
                      <a:pt x="216" y="152"/>
                      <a:pt x="361" y="0"/>
                      <a:pt x="355" y="103"/>
                    </a:cubicBezTo>
                    <a:close/>
                  </a:path>
                </a:pathLst>
              </a:custGeom>
              <a:solidFill>
                <a:srgbClr val="5B3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8" name="î$ľïdê"/>
              <p:cNvSpPr/>
              <p:nvPr/>
            </p:nvSpPr>
            <p:spPr bwMode="auto">
              <a:xfrm>
                <a:off x="3041" y="846"/>
                <a:ext cx="215" cy="289"/>
              </a:xfrm>
              <a:custGeom>
                <a:avLst/>
                <a:gdLst>
                  <a:gd name="T0" fmla="*/ 102 w 124"/>
                  <a:gd name="T1" fmla="*/ 167 h 167"/>
                  <a:gd name="T2" fmla="*/ 76 w 124"/>
                  <a:gd name="T3" fmla="*/ 163 h 167"/>
                  <a:gd name="T4" fmla="*/ 71 w 124"/>
                  <a:gd name="T5" fmla="*/ 162 h 167"/>
                  <a:gd name="T6" fmla="*/ 6 w 124"/>
                  <a:gd name="T7" fmla="*/ 69 h 167"/>
                  <a:gd name="T8" fmla="*/ 37 w 124"/>
                  <a:gd name="T9" fmla="*/ 16 h 167"/>
                  <a:gd name="T10" fmla="*/ 92 w 124"/>
                  <a:gd name="T11" fmla="*/ 2 h 167"/>
                  <a:gd name="T12" fmla="*/ 99 w 124"/>
                  <a:gd name="T13" fmla="*/ 2 h 167"/>
                  <a:gd name="T14" fmla="*/ 124 w 124"/>
                  <a:gd name="T15" fmla="*/ 6 h 167"/>
                  <a:gd name="T16" fmla="*/ 102 w 124"/>
                  <a:gd name="T17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4" h="167">
                    <a:moveTo>
                      <a:pt x="102" y="167"/>
                    </a:moveTo>
                    <a:cubicBezTo>
                      <a:pt x="76" y="163"/>
                      <a:pt x="76" y="163"/>
                      <a:pt x="76" y="163"/>
                    </a:cubicBezTo>
                    <a:cubicBezTo>
                      <a:pt x="74" y="163"/>
                      <a:pt x="72" y="163"/>
                      <a:pt x="71" y="162"/>
                    </a:cubicBezTo>
                    <a:cubicBezTo>
                      <a:pt x="28" y="153"/>
                      <a:pt x="0" y="111"/>
                      <a:pt x="6" y="69"/>
                    </a:cubicBezTo>
                    <a:cubicBezTo>
                      <a:pt x="9" y="47"/>
                      <a:pt x="21" y="29"/>
                      <a:pt x="37" y="16"/>
                    </a:cubicBezTo>
                    <a:cubicBezTo>
                      <a:pt x="53" y="5"/>
                      <a:pt x="72" y="0"/>
                      <a:pt x="92" y="2"/>
                    </a:cubicBezTo>
                    <a:cubicBezTo>
                      <a:pt x="94" y="2"/>
                      <a:pt x="96" y="2"/>
                      <a:pt x="99" y="2"/>
                    </a:cubicBezTo>
                    <a:cubicBezTo>
                      <a:pt x="124" y="6"/>
                      <a:pt x="124" y="6"/>
                      <a:pt x="124" y="6"/>
                    </a:cubicBezTo>
                    <a:lnTo>
                      <a:pt x="102" y="167"/>
                    </a:lnTo>
                    <a:close/>
                  </a:path>
                </a:pathLst>
              </a:custGeom>
              <a:solidFill>
                <a:srgbClr val="F28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9" name="íṥ1îḍe"/>
              <p:cNvSpPr/>
              <p:nvPr/>
            </p:nvSpPr>
            <p:spPr bwMode="auto">
              <a:xfrm>
                <a:off x="3520" y="67"/>
                <a:ext cx="871" cy="874"/>
              </a:xfrm>
              <a:custGeom>
                <a:avLst/>
                <a:gdLst>
                  <a:gd name="T0" fmla="*/ 493 w 502"/>
                  <a:gd name="T1" fmla="*/ 393 h 505"/>
                  <a:gd name="T2" fmla="*/ 490 w 502"/>
                  <a:gd name="T3" fmla="*/ 410 h 505"/>
                  <a:gd name="T4" fmla="*/ 475 w 502"/>
                  <a:gd name="T5" fmla="*/ 499 h 505"/>
                  <a:gd name="T6" fmla="*/ 80 w 502"/>
                  <a:gd name="T7" fmla="*/ 171 h 505"/>
                  <a:gd name="T8" fmla="*/ 16 w 502"/>
                  <a:gd name="T9" fmla="*/ 202 h 505"/>
                  <a:gd name="T10" fmla="*/ 88 w 502"/>
                  <a:gd name="T11" fmla="*/ 138 h 505"/>
                  <a:gd name="T12" fmla="*/ 88 w 502"/>
                  <a:gd name="T13" fmla="*/ 138 h 505"/>
                  <a:gd name="T14" fmla="*/ 89 w 502"/>
                  <a:gd name="T15" fmla="*/ 134 h 505"/>
                  <a:gd name="T16" fmla="*/ 103 w 502"/>
                  <a:gd name="T17" fmla="*/ 81 h 505"/>
                  <a:gd name="T18" fmla="*/ 146 w 502"/>
                  <a:gd name="T19" fmla="*/ 0 h 505"/>
                  <a:gd name="T20" fmla="*/ 164 w 502"/>
                  <a:gd name="T21" fmla="*/ 2 h 505"/>
                  <a:gd name="T22" fmla="*/ 459 w 502"/>
                  <a:gd name="T23" fmla="*/ 220 h 505"/>
                  <a:gd name="T24" fmla="*/ 459 w 502"/>
                  <a:gd name="T25" fmla="*/ 220 h 505"/>
                  <a:gd name="T26" fmla="*/ 494 w 502"/>
                  <a:gd name="T27" fmla="*/ 325 h 505"/>
                  <a:gd name="T28" fmla="*/ 493 w 502"/>
                  <a:gd name="T29" fmla="*/ 393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02" h="505">
                    <a:moveTo>
                      <a:pt x="493" y="393"/>
                    </a:moveTo>
                    <a:cubicBezTo>
                      <a:pt x="492" y="399"/>
                      <a:pt x="491" y="405"/>
                      <a:pt x="490" y="410"/>
                    </a:cubicBezTo>
                    <a:cubicBezTo>
                      <a:pt x="485" y="412"/>
                      <a:pt x="474" y="505"/>
                      <a:pt x="475" y="499"/>
                    </a:cubicBezTo>
                    <a:cubicBezTo>
                      <a:pt x="479" y="381"/>
                      <a:pt x="110" y="446"/>
                      <a:pt x="80" y="171"/>
                    </a:cubicBezTo>
                    <a:cubicBezTo>
                      <a:pt x="56" y="154"/>
                      <a:pt x="16" y="202"/>
                      <a:pt x="16" y="202"/>
                    </a:cubicBezTo>
                    <a:cubicBezTo>
                      <a:pt x="0" y="156"/>
                      <a:pt x="80" y="190"/>
                      <a:pt x="88" y="138"/>
                    </a:cubicBezTo>
                    <a:cubicBezTo>
                      <a:pt x="88" y="138"/>
                      <a:pt x="88" y="138"/>
                      <a:pt x="88" y="138"/>
                    </a:cubicBezTo>
                    <a:cubicBezTo>
                      <a:pt x="88" y="137"/>
                      <a:pt x="88" y="135"/>
                      <a:pt x="89" y="134"/>
                    </a:cubicBezTo>
                    <a:cubicBezTo>
                      <a:pt x="92" y="116"/>
                      <a:pt x="97" y="98"/>
                      <a:pt x="103" y="81"/>
                    </a:cubicBezTo>
                    <a:cubicBezTo>
                      <a:pt x="113" y="51"/>
                      <a:pt x="128" y="24"/>
                      <a:pt x="146" y="0"/>
                    </a:cubicBezTo>
                    <a:cubicBezTo>
                      <a:pt x="152" y="1"/>
                      <a:pt x="158" y="1"/>
                      <a:pt x="164" y="2"/>
                    </a:cubicBezTo>
                    <a:cubicBezTo>
                      <a:pt x="297" y="24"/>
                      <a:pt x="403" y="108"/>
                      <a:pt x="459" y="220"/>
                    </a:cubicBezTo>
                    <a:cubicBezTo>
                      <a:pt x="459" y="220"/>
                      <a:pt x="459" y="220"/>
                      <a:pt x="459" y="220"/>
                    </a:cubicBezTo>
                    <a:cubicBezTo>
                      <a:pt x="475" y="253"/>
                      <a:pt x="487" y="288"/>
                      <a:pt x="494" y="325"/>
                    </a:cubicBezTo>
                    <a:cubicBezTo>
                      <a:pt x="502" y="368"/>
                      <a:pt x="500" y="347"/>
                      <a:pt x="493" y="393"/>
                    </a:cubicBezTo>
                    <a:close/>
                  </a:path>
                </a:pathLst>
              </a:custGeom>
              <a:solidFill>
                <a:srgbClr val="5B3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0" name="íSḻîḑê"/>
              <p:cNvSpPr/>
              <p:nvPr/>
            </p:nvSpPr>
            <p:spPr bwMode="auto">
              <a:xfrm>
                <a:off x="3317" y="202"/>
                <a:ext cx="1060" cy="428"/>
              </a:xfrm>
              <a:custGeom>
                <a:avLst/>
                <a:gdLst>
                  <a:gd name="T0" fmla="*/ 611 w 611"/>
                  <a:gd name="T1" fmla="*/ 247 h 247"/>
                  <a:gd name="T2" fmla="*/ 570 w 611"/>
                  <a:gd name="T3" fmla="*/ 243 h 247"/>
                  <a:gd name="T4" fmla="*/ 176 w 611"/>
                  <a:gd name="T5" fmla="*/ 124 h 247"/>
                  <a:gd name="T6" fmla="*/ 153 w 611"/>
                  <a:gd name="T7" fmla="*/ 149 h 247"/>
                  <a:gd name="T8" fmla="*/ 0 w 611"/>
                  <a:gd name="T9" fmla="*/ 187 h 247"/>
                  <a:gd name="T10" fmla="*/ 132 w 611"/>
                  <a:gd name="T11" fmla="*/ 26 h 247"/>
                  <a:gd name="T12" fmla="*/ 220 w 611"/>
                  <a:gd name="T13" fmla="*/ 3 h 247"/>
                  <a:gd name="T14" fmla="*/ 292 w 611"/>
                  <a:gd name="T15" fmla="*/ 2 h 247"/>
                  <a:gd name="T16" fmla="*/ 576 w 611"/>
                  <a:gd name="T17" fmla="*/ 142 h 247"/>
                  <a:gd name="T18" fmla="*/ 576 w 611"/>
                  <a:gd name="T19" fmla="*/ 142 h 247"/>
                  <a:gd name="T20" fmla="*/ 611 w 611"/>
                  <a:gd name="T21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1" h="247">
                    <a:moveTo>
                      <a:pt x="611" y="247"/>
                    </a:moveTo>
                    <a:cubicBezTo>
                      <a:pt x="570" y="243"/>
                      <a:pt x="570" y="243"/>
                      <a:pt x="570" y="243"/>
                    </a:cubicBezTo>
                    <a:cubicBezTo>
                      <a:pt x="176" y="124"/>
                      <a:pt x="176" y="124"/>
                      <a:pt x="176" y="124"/>
                    </a:cubicBezTo>
                    <a:cubicBezTo>
                      <a:pt x="153" y="149"/>
                      <a:pt x="153" y="149"/>
                      <a:pt x="153" y="149"/>
                    </a:cubicBezTo>
                    <a:cubicBezTo>
                      <a:pt x="0" y="187"/>
                      <a:pt x="0" y="187"/>
                      <a:pt x="0" y="187"/>
                    </a:cubicBezTo>
                    <a:cubicBezTo>
                      <a:pt x="0" y="187"/>
                      <a:pt x="18" y="77"/>
                      <a:pt x="132" y="26"/>
                    </a:cubicBezTo>
                    <a:cubicBezTo>
                      <a:pt x="156" y="15"/>
                      <a:pt x="185" y="7"/>
                      <a:pt x="220" y="3"/>
                    </a:cubicBezTo>
                    <a:cubicBezTo>
                      <a:pt x="242" y="1"/>
                      <a:pt x="266" y="0"/>
                      <a:pt x="292" y="2"/>
                    </a:cubicBezTo>
                    <a:cubicBezTo>
                      <a:pt x="428" y="10"/>
                      <a:pt x="519" y="79"/>
                      <a:pt x="576" y="142"/>
                    </a:cubicBezTo>
                    <a:cubicBezTo>
                      <a:pt x="576" y="142"/>
                      <a:pt x="576" y="142"/>
                      <a:pt x="576" y="142"/>
                    </a:cubicBezTo>
                    <a:cubicBezTo>
                      <a:pt x="592" y="175"/>
                      <a:pt x="604" y="210"/>
                      <a:pt x="611" y="247"/>
                    </a:cubicBezTo>
                    <a:close/>
                  </a:path>
                </a:pathLst>
              </a:custGeom>
              <a:solidFill>
                <a:srgbClr val="5B3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1" name="í$ļiḋê"/>
              <p:cNvSpPr/>
              <p:nvPr/>
            </p:nvSpPr>
            <p:spPr bwMode="auto">
              <a:xfrm>
                <a:off x="3548" y="3287"/>
                <a:ext cx="411" cy="353"/>
              </a:xfrm>
              <a:custGeom>
                <a:avLst/>
                <a:gdLst>
                  <a:gd name="T0" fmla="*/ 117 w 237"/>
                  <a:gd name="T1" fmla="*/ 10 h 204"/>
                  <a:gd name="T2" fmla="*/ 157 w 237"/>
                  <a:gd name="T3" fmla="*/ 18 h 204"/>
                  <a:gd name="T4" fmla="*/ 227 w 237"/>
                  <a:gd name="T5" fmla="*/ 125 h 204"/>
                  <a:gd name="T6" fmla="*/ 120 w 237"/>
                  <a:gd name="T7" fmla="*/ 194 h 204"/>
                  <a:gd name="T8" fmla="*/ 80 w 237"/>
                  <a:gd name="T9" fmla="*/ 186 h 204"/>
                  <a:gd name="T10" fmla="*/ 10 w 237"/>
                  <a:gd name="T11" fmla="*/ 80 h 204"/>
                  <a:gd name="T12" fmla="*/ 117 w 237"/>
                  <a:gd name="T13" fmla="*/ 1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7" h="204">
                    <a:moveTo>
                      <a:pt x="117" y="10"/>
                    </a:moveTo>
                    <a:cubicBezTo>
                      <a:pt x="157" y="18"/>
                      <a:pt x="157" y="18"/>
                      <a:pt x="157" y="18"/>
                    </a:cubicBezTo>
                    <a:cubicBezTo>
                      <a:pt x="205" y="28"/>
                      <a:pt x="237" y="76"/>
                      <a:pt x="227" y="125"/>
                    </a:cubicBezTo>
                    <a:cubicBezTo>
                      <a:pt x="217" y="173"/>
                      <a:pt x="169" y="204"/>
                      <a:pt x="120" y="194"/>
                    </a:cubicBezTo>
                    <a:cubicBezTo>
                      <a:pt x="80" y="186"/>
                      <a:pt x="80" y="186"/>
                      <a:pt x="80" y="186"/>
                    </a:cubicBezTo>
                    <a:cubicBezTo>
                      <a:pt x="32" y="176"/>
                      <a:pt x="0" y="128"/>
                      <a:pt x="10" y="80"/>
                    </a:cubicBezTo>
                    <a:cubicBezTo>
                      <a:pt x="20" y="31"/>
                      <a:pt x="68" y="0"/>
                      <a:pt x="117" y="10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2" name="ïśľiḍe"/>
              <p:cNvSpPr/>
              <p:nvPr/>
            </p:nvSpPr>
            <p:spPr bwMode="auto">
              <a:xfrm>
                <a:off x="3709" y="3532"/>
                <a:ext cx="402" cy="158"/>
              </a:xfrm>
              <a:custGeom>
                <a:avLst/>
                <a:gdLst>
                  <a:gd name="T0" fmla="*/ 31 w 232"/>
                  <a:gd name="T1" fmla="*/ 3 h 91"/>
                  <a:gd name="T2" fmla="*/ 210 w 232"/>
                  <a:gd name="T3" fmla="*/ 40 h 91"/>
                  <a:gd name="T4" fmla="*/ 229 w 232"/>
                  <a:gd name="T5" fmla="*/ 69 h 91"/>
                  <a:gd name="T6" fmla="*/ 200 w 232"/>
                  <a:gd name="T7" fmla="*/ 88 h 91"/>
                  <a:gd name="T8" fmla="*/ 21 w 232"/>
                  <a:gd name="T9" fmla="*/ 51 h 91"/>
                  <a:gd name="T10" fmla="*/ 2 w 232"/>
                  <a:gd name="T11" fmla="*/ 22 h 91"/>
                  <a:gd name="T12" fmla="*/ 31 w 232"/>
                  <a:gd name="T13" fmla="*/ 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2" h="91">
                    <a:moveTo>
                      <a:pt x="31" y="3"/>
                    </a:moveTo>
                    <a:cubicBezTo>
                      <a:pt x="210" y="40"/>
                      <a:pt x="210" y="40"/>
                      <a:pt x="210" y="40"/>
                    </a:cubicBezTo>
                    <a:cubicBezTo>
                      <a:pt x="223" y="43"/>
                      <a:pt x="232" y="56"/>
                      <a:pt x="229" y="69"/>
                    </a:cubicBezTo>
                    <a:cubicBezTo>
                      <a:pt x="226" y="82"/>
                      <a:pt x="214" y="91"/>
                      <a:pt x="200" y="88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8" y="48"/>
                      <a:pt x="0" y="35"/>
                      <a:pt x="2" y="22"/>
                    </a:cubicBezTo>
                    <a:cubicBezTo>
                      <a:pt x="5" y="9"/>
                      <a:pt x="18" y="0"/>
                      <a:pt x="31" y="3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3" name="íşḷíḓé"/>
              <p:cNvSpPr/>
              <p:nvPr/>
            </p:nvSpPr>
            <p:spPr bwMode="auto">
              <a:xfrm>
                <a:off x="3827" y="3441"/>
                <a:ext cx="342" cy="143"/>
              </a:xfrm>
              <a:custGeom>
                <a:avLst/>
                <a:gdLst>
                  <a:gd name="T0" fmla="*/ 31 w 197"/>
                  <a:gd name="T1" fmla="*/ 2 h 83"/>
                  <a:gd name="T2" fmla="*/ 175 w 197"/>
                  <a:gd name="T3" fmla="*/ 32 h 83"/>
                  <a:gd name="T4" fmla="*/ 194 w 197"/>
                  <a:gd name="T5" fmla="*/ 61 h 83"/>
                  <a:gd name="T6" fmla="*/ 166 w 197"/>
                  <a:gd name="T7" fmla="*/ 80 h 83"/>
                  <a:gd name="T8" fmla="*/ 22 w 197"/>
                  <a:gd name="T9" fmla="*/ 50 h 83"/>
                  <a:gd name="T10" fmla="*/ 3 w 197"/>
                  <a:gd name="T11" fmla="*/ 21 h 83"/>
                  <a:gd name="T12" fmla="*/ 31 w 197"/>
                  <a:gd name="T13" fmla="*/ 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7" h="83">
                    <a:moveTo>
                      <a:pt x="31" y="2"/>
                    </a:moveTo>
                    <a:cubicBezTo>
                      <a:pt x="175" y="32"/>
                      <a:pt x="175" y="32"/>
                      <a:pt x="175" y="32"/>
                    </a:cubicBezTo>
                    <a:cubicBezTo>
                      <a:pt x="189" y="35"/>
                      <a:pt x="197" y="48"/>
                      <a:pt x="194" y="61"/>
                    </a:cubicBezTo>
                    <a:cubicBezTo>
                      <a:pt x="192" y="74"/>
                      <a:pt x="179" y="83"/>
                      <a:pt x="166" y="80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8" y="47"/>
                      <a:pt x="0" y="34"/>
                      <a:pt x="3" y="21"/>
                    </a:cubicBezTo>
                    <a:cubicBezTo>
                      <a:pt x="5" y="8"/>
                      <a:pt x="18" y="0"/>
                      <a:pt x="31" y="2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4" name="íṡḻiďé"/>
              <p:cNvSpPr/>
              <p:nvPr/>
            </p:nvSpPr>
            <p:spPr bwMode="auto">
              <a:xfrm>
                <a:off x="3794" y="3328"/>
                <a:ext cx="387" cy="153"/>
              </a:xfrm>
              <a:custGeom>
                <a:avLst/>
                <a:gdLst>
                  <a:gd name="T0" fmla="*/ 31 w 223"/>
                  <a:gd name="T1" fmla="*/ 3 h 88"/>
                  <a:gd name="T2" fmla="*/ 202 w 223"/>
                  <a:gd name="T3" fmla="*/ 38 h 88"/>
                  <a:gd name="T4" fmla="*/ 221 w 223"/>
                  <a:gd name="T5" fmla="*/ 67 h 88"/>
                  <a:gd name="T6" fmla="*/ 192 w 223"/>
                  <a:gd name="T7" fmla="*/ 86 h 88"/>
                  <a:gd name="T8" fmla="*/ 21 w 223"/>
                  <a:gd name="T9" fmla="*/ 50 h 88"/>
                  <a:gd name="T10" fmla="*/ 3 w 223"/>
                  <a:gd name="T11" fmla="*/ 21 h 88"/>
                  <a:gd name="T12" fmla="*/ 31 w 223"/>
                  <a:gd name="T13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88">
                    <a:moveTo>
                      <a:pt x="31" y="3"/>
                    </a:moveTo>
                    <a:cubicBezTo>
                      <a:pt x="202" y="38"/>
                      <a:pt x="202" y="38"/>
                      <a:pt x="202" y="38"/>
                    </a:cubicBezTo>
                    <a:cubicBezTo>
                      <a:pt x="215" y="41"/>
                      <a:pt x="223" y="54"/>
                      <a:pt x="221" y="67"/>
                    </a:cubicBezTo>
                    <a:cubicBezTo>
                      <a:pt x="218" y="80"/>
                      <a:pt x="205" y="88"/>
                      <a:pt x="192" y="86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8" y="47"/>
                      <a:pt x="0" y="35"/>
                      <a:pt x="3" y="21"/>
                    </a:cubicBezTo>
                    <a:cubicBezTo>
                      <a:pt x="5" y="8"/>
                      <a:pt x="18" y="0"/>
                      <a:pt x="31" y="3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5" name="íṧľïḓé"/>
              <p:cNvSpPr/>
              <p:nvPr/>
            </p:nvSpPr>
            <p:spPr bwMode="auto">
              <a:xfrm>
                <a:off x="3622" y="3250"/>
                <a:ext cx="380" cy="194"/>
              </a:xfrm>
              <a:custGeom>
                <a:avLst/>
                <a:gdLst>
                  <a:gd name="T0" fmla="*/ 19 w 219"/>
                  <a:gd name="T1" fmla="*/ 61 h 112"/>
                  <a:gd name="T2" fmla="*/ 184 w 219"/>
                  <a:gd name="T3" fmla="*/ 4 h 112"/>
                  <a:gd name="T4" fmla="*/ 215 w 219"/>
                  <a:gd name="T5" fmla="*/ 19 h 112"/>
                  <a:gd name="T6" fmla="*/ 200 w 219"/>
                  <a:gd name="T7" fmla="*/ 50 h 112"/>
                  <a:gd name="T8" fmla="*/ 35 w 219"/>
                  <a:gd name="T9" fmla="*/ 107 h 112"/>
                  <a:gd name="T10" fmla="*/ 4 w 219"/>
                  <a:gd name="T11" fmla="*/ 92 h 112"/>
                  <a:gd name="T12" fmla="*/ 19 w 219"/>
                  <a:gd name="T13" fmla="*/ 6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9" h="112">
                    <a:moveTo>
                      <a:pt x="19" y="61"/>
                    </a:moveTo>
                    <a:cubicBezTo>
                      <a:pt x="184" y="4"/>
                      <a:pt x="184" y="4"/>
                      <a:pt x="184" y="4"/>
                    </a:cubicBezTo>
                    <a:cubicBezTo>
                      <a:pt x="196" y="0"/>
                      <a:pt x="210" y="7"/>
                      <a:pt x="215" y="19"/>
                    </a:cubicBezTo>
                    <a:cubicBezTo>
                      <a:pt x="219" y="32"/>
                      <a:pt x="212" y="46"/>
                      <a:pt x="200" y="50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23" y="112"/>
                      <a:pt x="9" y="105"/>
                      <a:pt x="4" y="92"/>
                    </a:cubicBezTo>
                    <a:cubicBezTo>
                      <a:pt x="0" y="79"/>
                      <a:pt x="7" y="66"/>
                      <a:pt x="19" y="61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6" name="iṩḻîdê"/>
              <p:cNvSpPr/>
              <p:nvPr/>
            </p:nvSpPr>
            <p:spPr bwMode="auto">
              <a:xfrm>
                <a:off x="4353" y="2902"/>
                <a:ext cx="371" cy="404"/>
              </a:xfrm>
              <a:custGeom>
                <a:avLst/>
                <a:gdLst>
                  <a:gd name="T0" fmla="*/ 66 w 214"/>
                  <a:gd name="T1" fmla="*/ 60 h 233"/>
                  <a:gd name="T2" fmla="*/ 63 w 214"/>
                  <a:gd name="T3" fmla="*/ 69 h 233"/>
                  <a:gd name="T4" fmla="*/ 15 w 214"/>
                  <a:gd name="T5" fmla="*/ 171 h 233"/>
                  <a:gd name="T6" fmla="*/ 117 w 214"/>
                  <a:gd name="T7" fmla="*/ 219 h 233"/>
                  <a:gd name="T8" fmla="*/ 151 w 214"/>
                  <a:gd name="T9" fmla="*/ 206 h 233"/>
                  <a:gd name="T10" fmla="*/ 199 w 214"/>
                  <a:gd name="T11" fmla="*/ 105 h 233"/>
                  <a:gd name="T12" fmla="*/ 174 w 214"/>
                  <a:gd name="T13" fmla="*/ 20 h 233"/>
                  <a:gd name="T14" fmla="*/ 66 w 214"/>
                  <a:gd name="T15" fmla="*/ 6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33">
                    <a:moveTo>
                      <a:pt x="66" y="60"/>
                    </a:moveTo>
                    <a:cubicBezTo>
                      <a:pt x="63" y="69"/>
                      <a:pt x="63" y="69"/>
                      <a:pt x="63" y="69"/>
                    </a:cubicBezTo>
                    <a:cubicBezTo>
                      <a:pt x="22" y="84"/>
                      <a:pt x="0" y="129"/>
                      <a:pt x="15" y="171"/>
                    </a:cubicBezTo>
                    <a:cubicBezTo>
                      <a:pt x="30" y="212"/>
                      <a:pt x="75" y="233"/>
                      <a:pt x="117" y="219"/>
                    </a:cubicBezTo>
                    <a:cubicBezTo>
                      <a:pt x="151" y="206"/>
                      <a:pt x="151" y="206"/>
                      <a:pt x="151" y="206"/>
                    </a:cubicBezTo>
                    <a:cubicBezTo>
                      <a:pt x="192" y="191"/>
                      <a:pt x="214" y="146"/>
                      <a:pt x="199" y="105"/>
                    </a:cubicBezTo>
                    <a:cubicBezTo>
                      <a:pt x="190" y="80"/>
                      <a:pt x="188" y="0"/>
                      <a:pt x="174" y="20"/>
                    </a:cubicBezTo>
                    <a:cubicBezTo>
                      <a:pt x="146" y="59"/>
                      <a:pt x="97" y="70"/>
                      <a:pt x="66" y="60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7" name="íś1ïḍè"/>
              <p:cNvSpPr/>
              <p:nvPr/>
            </p:nvSpPr>
            <p:spPr bwMode="auto">
              <a:xfrm>
                <a:off x="4245" y="3200"/>
                <a:ext cx="349" cy="178"/>
              </a:xfrm>
              <a:custGeom>
                <a:avLst/>
                <a:gdLst>
                  <a:gd name="T0" fmla="*/ 169 w 201"/>
                  <a:gd name="T1" fmla="*/ 4 h 103"/>
                  <a:gd name="T2" fmla="*/ 17 w 201"/>
                  <a:gd name="T3" fmla="*/ 58 h 103"/>
                  <a:gd name="T4" fmla="*/ 4 w 201"/>
                  <a:gd name="T5" fmla="*/ 86 h 103"/>
                  <a:gd name="T6" fmla="*/ 32 w 201"/>
                  <a:gd name="T7" fmla="*/ 99 h 103"/>
                  <a:gd name="T8" fmla="*/ 184 w 201"/>
                  <a:gd name="T9" fmla="*/ 44 h 103"/>
                  <a:gd name="T10" fmla="*/ 197 w 201"/>
                  <a:gd name="T11" fmla="*/ 17 h 103"/>
                  <a:gd name="T12" fmla="*/ 169 w 201"/>
                  <a:gd name="T13" fmla="*/ 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" h="103">
                    <a:moveTo>
                      <a:pt x="169" y="4"/>
                    </a:moveTo>
                    <a:cubicBezTo>
                      <a:pt x="17" y="58"/>
                      <a:pt x="17" y="58"/>
                      <a:pt x="17" y="58"/>
                    </a:cubicBezTo>
                    <a:cubicBezTo>
                      <a:pt x="6" y="62"/>
                      <a:pt x="0" y="75"/>
                      <a:pt x="4" y="86"/>
                    </a:cubicBezTo>
                    <a:cubicBezTo>
                      <a:pt x="8" y="97"/>
                      <a:pt x="20" y="103"/>
                      <a:pt x="32" y="99"/>
                    </a:cubicBezTo>
                    <a:cubicBezTo>
                      <a:pt x="184" y="44"/>
                      <a:pt x="184" y="44"/>
                      <a:pt x="184" y="44"/>
                    </a:cubicBezTo>
                    <a:cubicBezTo>
                      <a:pt x="195" y="40"/>
                      <a:pt x="201" y="28"/>
                      <a:pt x="197" y="17"/>
                    </a:cubicBezTo>
                    <a:cubicBezTo>
                      <a:pt x="193" y="6"/>
                      <a:pt x="180" y="0"/>
                      <a:pt x="169" y="4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8" name="íşlidè"/>
              <p:cNvSpPr/>
              <p:nvPr/>
            </p:nvSpPr>
            <p:spPr bwMode="auto">
              <a:xfrm>
                <a:off x="4183" y="3133"/>
                <a:ext cx="295" cy="159"/>
              </a:xfrm>
              <a:custGeom>
                <a:avLst/>
                <a:gdLst>
                  <a:gd name="T0" fmla="*/ 139 w 170"/>
                  <a:gd name="T1" fmla="*/ 4 h 92"/>
                  <a:gd name="T2" fmla="*/ 17 w 170"/>
                  <a:gd name="T3" fmla="*/ 48 h 92"/>
                  <a:gd name="T4" fmla="*/ 4 w 170"/>
                  <a:gd name="T5" fmla="*/ 75 h 92"/>
                  <a:gd name="T6" fmla="*/ 31 w 170"/>
                  <a:gd name="T7" fmla="*/ 88 h 92"/>
                  <a:gd name="T8" fmla="*/ 153 w 170"/>
                  <a:gd name="T9" fmla="*/ 45 h 92"/>
                  <a:gd name="T10" fmla="*/ 166 w 170"/>
                  <a:gd name="T11" fmla="*/ 17 h 92"/>
                  <a:gd name="T12" fmla="*/ 139 w 170"/>
                  <a:gd name="T13" fmla="*/ 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0" h="92">
                    <a:moveTo>
                      <a:pt x="139" y="4"/>
                    </a:moveTo>
                    <a:cubicBezTo>
                      <a:pt x="17" y="48"/>
                      <a:pt x="17" y="48"/>
                      <a:pt x="17" y="48"/>
                    </a:cubicBezTo>
                    <a:cubicBezTo>
                      <a:pt x="6" y="52"/>
                      <a:pt x="0" y="64"/>
                      <a:pt x="4" y="75"/>
                    </a:cubicBezTo>
                    <a:cubicBezTo>
                      <a:pt x="8" y="87"/>
                      <a:pt x="20" y="92"/>
                      <a:pt x="31" y="88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65" y="41"/>
                      <a:pt x="170" y="28"/>
                      <a:pt x="166" y="17"/>
                    </a:cubicBezTo>
                    <a:cubicBezTo>
                      <a:pt x="162" y="6"/>
                      <a:pt x="150" y="0"/>
                      <a:pt x="139" y="4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9" name="ïsliḓè"/>
              <p:cNvSpPr/>
              <p:nvPr/>
            </p:nvSpPr>
            <p:spPr bwMode="auto">
              <a:xfrm>
                <a:off x="4158" y="3031"/>
                <a:ext cx="335" cy="174"/>
              </a:xfrm>
              <a:custGeom>
                <a:avLst/>
                <a:gdLst>
                  <a:gd name="T0" fmla="*/ 162 w 193"/>
                  <a:gd name="T1" fmla="*/ 4 h 101"/>
                  <a:gd name="T2" fmla="*/ 17 w 193"/>
                  <a:gd name="T3" fmla="*/ 56 h 101"/>
                  <a:gd name="T4" fmla="*/ 4 w 193"/>
                  <a:gd name="T5" fmla="*/ 84 h 101"/>
                  <a:gd name="T6" fmla="*/ 32 w 193"/>
                  <a:gd name="T7" fmla="*/ 97 h 101"/>
                  <a:gd name="T8" fmla="*/ 176 w 193"/>
                  <a:gd name="T9" fmla="*/ 45 h 101"/>
                  <a:gd name="T10" fmla="*/ 189 w 193"/>
                  <a:gd name="T11" fmla="*/ 17 h 101"/>
                  <a:gd name="T12" fmla="*/ 162 w 193"/>
                  <a:gd name="T13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3" h="101">
                    <a:moveTo>
                      <a:pt x="162" y="4"/>
                    </a:moveTo>
                    <a:cubicBezTo>
                      <a:pt x="17" y="56"/>
                      <a:pt x="17" y="56"/>
                      <a:pt x="17" y="56"/>
                    </a:cubicBezTo>
                    <a:cubicBezTo>
                      <a:pt x="6" y="60"/>
                      <a:pt x="0" y="73"/>
                      <a:pt x="4" y="84"/>
                    </a:cubicBezTo>
                    <a:cubicBezTo>
                      <a:pt x="8" y="95"/>
                      <a:pt x="20" y="101"/>
                      <a:pt x="32" y="97"/>
                    </a:cubicBezTo>
                    <a:cubicBezTo>
                      <a:pt x="176" y="45"/>
                      <a:pt x="176" y="45"/>
                      <a:pt x="176" y="45"/>
                    </a:cubicBezTo>
                    <a:cubicBezTo>
                      <a:pt x="187" y="41"/>
                      <a:pt x="193" y="28"/>
                      <a:pt x="189" y="17"/>
                    </a:cubicBezTo>
                    <a:cubicBezTo>
                      <a:pt x="185" y="6"/>
                      <a:pt x="173" y="0"/>
                      <a:pt x="162" y="4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80" name="íşļïde"/>
              <p:cNvSpPr/>
              <p:nvPr/>
            </p:nvSpPr>
            <p:spPr bwMode="auto">
              <a:xfrm>
                <a:off x="4301" y="2980"/>
                <a:ext cx="343" cy="132"/>
              </a:xfrm>
              <a:custGeom>
                <a:avLst/>
                <a:gdLst>
                  <a:gd name="T0" fmla="*/ 179 w 198"/>
                  <a:gd name="T1" fmla="*/ 32 h 76"/>
                  <a:gd name="T2" fmla="*/ 28 w 198"/>
                  <a:gd name="T3" fmla="*/ 2 h 76"/>
                  <a:gd name="T4" fmla="*/ 2 w 198"/>
                  <a:gd name="T5" fmla="*/ 19 h 76"/>
                  <a:gd name="T6" fmla="*/ 19 w 198"/>
                  <a:gd name="T7" fmla="*/ 44 h 76"/>
                  <a:gd name="T8" fmla="*/ 170 w 198"/>
                  <a:gd name="T9" fmla="*/ 74 h 76"/>
                  <a:gd name="T10" fmla="*/ 195 w 198"/>
                  <a:gd name="T11" fmla="*/ 57 h 76"/>
                  <a:gd name="T12" fmla="*/ 179 w 198"/>
                  <a:gd name="T13" fmla="*/ 3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8" h="76">
                    <a:moveTo>
                      <a:pt x="179" y="32"/>
                    </a:moveTo>
                    <a:cubicBezTo>
                      <a:pt x="28" y="2"/>
                      <a:pt x="28" y="2"/>
                      <a:pt x="28" y="2"/>
                    </a:cubicBezTo>
                    <a:cubicBezTo>
                      <a:pt x="16" y="0"/>
                      <a:pt x="5" y="7"/>
                      <a:pt x="2" y="19"/>
                    </a:cubicBezTo>
                    <a:cubicBezTo>
                      <a:pt x="0" y="30"/>
                      <a:pt x="8" y="42"/>
                      <a:pt x="19" y="44"/>
                    </a:cubicBezTo>
                    <a:cubicBezTo>
                      <a:pt x="170" y="74"/>
                      <a:pt x="170" y="74"/>
                      <a:pt x="170" y="74"/>
                    </a:cubicBezTo>
                    <a:cubicBezTo>
                      <a:pt x="182" y="76"/>
                      <a:pt x="193" y="68"/>
                      <a:pt x="195" y="57"/>
                    </a:cubicBezTo>
                    <a:cubicBezTo>
                      <a:pt x="198" y="45"/>
                      <a:pt x="190" y="34"/>
                      <a:pt x="179" y="32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81" name="îṡľídè"/>
              <p:cNvSpPr/>
              <p:nvPr/>
            </p:nvSpPr>
            <p:spPr bwMode="auto">
              <a:xfrm>
                <a:off x="2572" y="2087"/>
                <a:ext cx="964" cy="937"/>
              </a:xfrm>
              <a:custGeom>
                <a:avLst/>
                <a:gdLst>
                  <a:gd name="T0" fmla="*/ 296 w 301"/>
                  <a:gd name="T1" fmla="*/ 246 h 663"/>
                  <a:gd name="T2" fmla="*/ 238 w 301"/>
                  <a:gd name="T3" fmla="*/ 458 h 663"/>
                  <a:gd name="T4" fmla="*/ 235 w 301"/>
                  <a:gd name="T5" fmla="*/ 602 h 663"/>
                  <a:gd name="T6" fmla="*/ 24 w 301"/>
                  <a:gd name="T7" fmla="*/ 663 h 663"/>
                  <a:gd name="T8" fmla="*/ 6 w 301"/>
                  <a:gd name="T9" fmla="*/ 403 h 663"/>
                  <a:gd name="T10" fmla="*/ 13 w 301"/>
                  <a:gd name="T11" fmla="*/ 346 h 663"/>
                  <a:gd name="T12" fmla="*/ 88 w 301"/>
                  <a:gd name="T13" fmla="*/ 159 h 663"/>
                  <a:gd name="T14" fmla="*/ 231 w 301"/>
                  <a:gd name="T15" fmla="*/ 31 h 663"/>
                  <a:gd name="T16" fmla="*/ 277 w 301"/>
                  <a:gd name="T17" fmla="*/ 156 h 663"/>
                  <a:gd name="T18" fmla="*/ 296 w 301"/>
                  <a:gd name="T19" fmla="*/ 246 h 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1" h="663">
                    <a:moveTo>
                      <a:pt x="296" y="246"/>
                    </a:moveTo>
                    <a:cubicBezTo>
                      <a:pt x="285" y="324"/>
                      <a:pt x="257" y="366"/>
                      <a:pt x="238" y="458"/>
                    </a:cubicBezTo>
                    <a:cubicBezTo>
                      <a:pt x="218" y="549"/>
                      <a:pt x="235" y="602"/>
                      <a:pt x="235" y="602"/>
                    </a:cubicBezTo>
                    <a:cubicBezTo>
                      <a:pt x="24" y="663"/>
                      <a:pt x="24" y="663"/>
                      <a:pt x="24" y="663"/>
                    </a:cubicBezTo>
                    <a:cubicBezTo>
                      <a:pt x="5" y="578"/>
                      <a:pt x="0" y="486"/>
                      <a:pt x="6" y="403"/>
                    </a:cubicBezTo>
                    <a:cubicBezTo>
                      <a:pt x="8" y="383"/>
                      <a:pt x="10" y="364"/>
                      <a:pt x="13" y="346"/>
                    </a:cubicBezTo>
                    <a:cubicBezTo>
                      <a:pt x="25" y="265"/>
                      <a:pt x="50" y="197"/>
                      <a:pt x="88" y="159"/>
                    </a:cubicBezTo>
                    <a:cubicBezTo>
                      <a:pt x="142" y="104"/>
                      <a:pt x="206" y="51"/>
                      <a:pt x="231" y="31"/>
                    </a:cubicBezTo>
                    <a:cubicBezTo>
                      <a:pt x="270" y="0"/>
                      <a:pt x="269" y="106"/>
                      <a:pt x="277" y="156"/>
                    </a:cubicBezTo>
                    <a:cubicBezTo>
                      <a:pt x="286" y="212"/>
                      <a:pt x="301" y="217"/>
                      <a:pt x="296" y="246"/>
                    </a:cubicBezTo>
                    <a:close/>
                  </a:path>
                </a:pathLst>
              </a:custGeom>
              <a:solidFill>
                <a:srgbClr val="F25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/>
              </a:p>
            </p:txBody>
          </p:sp>
          <p:sp>
            <p:nvSpPr>
              <p:cNvPr id="282" name="îšlïďé"/>
              <p:cNvSpPr/>
              <p:nvPr/>
            </p:nvSpPr>
            <p:spPr bwMode="auto">
              <a:xfrm rot="21434603">
                <a:off x="2561" y="2886"/>
                <a:ext cx="872" cy="410"/>
              </a:xfrm>
              <a:custGeom>
                <a:avLst/>
                <a:gdLst>
                  <a:gd name="T0" fmla="*/ 0 w 367"/>
                  <a:gd name="T1" fmla="*/ 83 h 245"/>
                  <a:gd name="T2" fmla="*/ 333 w 367"/>
                  <a:gd name="T3" fmla="*/ 0 h 245"/>
                  <a:gd name="T4" fmla="*/ 367 w 367"/>
                  <a:gd name="T5" fmla="*/ 135 h 245"/>
                  <a:gd name="T6" fmla="*/ 45 w 367"/>
                  <a:gd name="T7" fmla="*/ 245 h 245"/>
                  <a:gd name="T8" fmla="*/ 0 w 367"/>
                  <a:gd name="T9" fmla="*/ 8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7" h="245">
                    <a:moveTo>
                      <a:pt x="0" y="83"/>
                    </a:moveTo>
                    <a:lnTo>
                      <a:pt x="333" y="0"/>
                    </a:lnTo>
                    <a:lnTo>
                      <a:pt x="367" y="135"/>
                    </a:lnTo>
                    <a:lnTo>
                      <a:pt x="45" y="245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/>
              </a:p>
            </p:txBody>
          </p:sp>
          <p:sp>
            <p:nvSpPr>
              <p:cNvPr id="283" name="íṥľïḍê"/>
              <p:cNvSpPr/>
              <p:nvPr/>
            </p:nvSpPr>
            <p:spPr bwMode="auto">
              <a:xfrm>
                <a:off x="2807" y="2698"/>
                <a:ext cx="130" cy="130"/>
              </a:xfrm>
              <a:custGeom>
                <a:avLst/>
                <a:gdLst>
                  <a:gd name="T0" fmla="*/ 62 w 75"/>
                  <a:gd name="T1" fmla="*/ 15 h 75"/>
                  <a:gd name="T2" fmla="*/ 59 w 75"/>
                  <a:gd name="T3" fmla="*/ 62 h 75"/>
                  <a:gd name="T4" fmla="*/ 12 w 75"/>
                  <a:gd name="T5" fmla="*/ 59 h 75"/>
                  <a:gd name="T6" fmla="*/ 15 w 75"/>
                  <a:gd name="T7" fmla="*/ 12 h 75"/>
                  <a:gd name="T8" fmla="*/ 62 w 75"/>
                  <a:gd name="T9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62" y="15"/>
                    </a:moveTo>
                    <a:cubicBezTo>
                      <a:pt x="75" y="29"/>
                      <a:pt x="73" y="50"/>
                      <a:pt x="59" y="62"/>
                    </a:cubicBezTo>
                    <a:cubicBezTo>
                      <a:pt x="45" y="75"/>
                      <a:pt x="24" y="73"/>
                      <a:pt x="12" y="59"/>
                    </a:cubicBezTo>
                    <a:cubicBezTo>
                      <a:pt x="0" y="45"/>
                      <a:pt x="1" y="24"/>
                      <a:pt x="15" y="12"/>
                    </a:cubicBezTo>
                    <a:cubicBezTo>
                      <a:pt x="29" y="0"/>
                      <a:pt x="50" y="1"/>
                      <a:pt x="62" y="15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/>
              </a:p>
            </p:txBody>
          </p:sp>
          <p:sp>
            <p:nvSpPr>
              <p:cNvPr id="284" name="íşľíďè"/>
              <p:cNvSpPr/>
              <p:nvPr/>
            </p:nvSpPr>
            <p:spPr bwMode="auto">
              <a:xfrm rot="19794560">
                <a:off x="2883" y="2324"/>
                <a:ext cx="130" cy="130"/>
              </a:xfrm>
              <a:custGeom>
                <a:avLst/>
                <a:gdLst>
                  <a:gd name="T0" fmla="*/ 63 w 75"/>
                  <a:gd name="T1" fmla="*/ 16 h 75"/>
                  <a:gd name="T2" fmla="*/ 60 w 75"/>
                  <a:gd name="T3" fmla="*/ 63 h 75"/>
                  <a:gd name="T4" fmla="*/ 12 w 75"/>
                  <a:gd name="T5" fmla="*/ 60 h 75"/>
                  <a:gd name="T6" fmla="*/ 16 w 75"/>
                  <a:gd name="T7" fmla="*/ 12 h 75"/>
                  <a:gd name="T8" fmla="*/ 63 w 75"/>
                  <a:gd name="T9" fmla="*/ 1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63" y="16"/>
                    </a:moveTo>
                    <a:cubicBezTo>
                      <a:pt x="75" y="30"/>
                      <a:pt x="73" y="51"/>
                      <a:pt x="60" y="63"/>
                    </a:cubicBezTo>
                    <a:cubicBezTo>
                      <a:pt x="46" y="75"/>
                      <a:pt x="25" y="73"/>
                      <a:pt x="12" y="60"/>
                    </a:cubicBezTo>
                    <a:cubicBezTo>
                      <a:pt x="0" y="46"/>
                      <a:pt x="2" y="25"/>
                      <a:pt x="16" y="12"/>
                    </a:cubicBezTo>
                    <a:cubicBezTo>
                      <a:pt x="30" y="0"/>
                      <a:pt x="51" y="2"/>
                      <a:pt x="63" y="16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85" name="ïsḷîḋe"/>
              <p:cNvSpPr/>
              <p:nvPr/>
            </p:nvSpPr>
            <p:spPr bwMode="auto">
              <a:xfrm>
                <a:off x="2742" y="2465"/>
                <a:ext cx="101" cy="124"/>
              </a:xfrm>
              <a:custGeom>
                <a:avLst/>
                <a:gdLst>
                  <a:gd name="T0" fmla="*/ 43 w 58"/>
                  <a:gd name="T1" fmla="*/ 62 h 72"/>
                  <a:gd name="T2" fmla="*/ 0 w 58"/>
                  <a:gd name="T3" fmla="*/ 63 h 72"/>
                  <a:gd name="T4" fmla="*/ 7 w 58"/>
                  <a:gd name="T5" fmla="*/ 6 h 72"/>
                  <a:gd name="T6" fmla="*/ 46 w 58"/>
                  <a:gd name="T7" fmla="*/ 15 h 72"/>
                  <a:gd name="T8" fmla="*/ 43 w 58"/>
                  <a:gd name="T9" fmla="*/ 6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72">
                    <a:moveTo>
                      <a:pt x="43" y="62"/>
                    </a:moveTo>
                    <a:cubicBezTo>
                      <a:pt x="30" y="72"/>
                      <a:pt x="12" y="72"/>
                      <a:pt x="0" y="63"/>
                    </a:cubicBezTo>
                    <a:cubicBezTo>
                      <a:pt x="2" y="43"/>
                      <a:pt x="4" y="24"/>
                      <a:pt x="7" y="6"/>
                    </a:cubicBezTo>
                    <a:cubicBezTo>
                      <a:pt x="20" y="0"/>
                      <a:pt x="36" y="3"/>
                      <a:pt x="46" y="15"/>
                    </a:cubicBezTo>
                    <a:cubicBezTo>
                      <a:pt x="58" y="28"/>
                      <a:pt x="57" y="50"/>
                      <a:pt x="43" y="62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86" name="íṡliḍê"/>
              <p:cNvSpPr/>
              <p:nvPr/>
            </p:nvSpPr>
            <p:spPr bwMode="auto">
              <a:xfrm>
                <a:off x="2909" y="2165"/>
                <a:ext cx="130" cy="130"/>
              </a:xfrm>
              <a:custGeom>
                <a:avLst/>
                <a:gdLst>
                  <a:gd name="T0" fmla="*/ 63 w 75"/>
                  <a:gd name="T1" fmla="*/ 16 h 75"/>
                  <a:gd name="T2" fmla="*/ 59 w 75"/>
                  <a:gd name="T3" fmla="*/ 63 h 75"/>
                  <a:gd name="T4" fmla="*/ 12 w 75"/>
                  <a:gd name="T5" fmla="*/ 59 h 75"/>
                  <a:gd name="T6" fmla="*/ 16 w 75"/>
                  <a:gd name="T7" fmla="*/ 12 h 75"/>
                  <a:gd name="T8" fmla="*/ 63 w 75"/>
                  <a:gd name="T9" fmla="*/ 1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63" y="16"/>
                    </a:moveTo>
                    <a:cubicBezTo>
                      <a:pt x="75" y="29"/>
                      <a:pt x="73" y="51"/>
                      <a:pt x="59" y="63"/>
                    </a:cubicBezTo>
                    <a:cubicBezTo>
                      <a:pt x="46" y="75"/>
                      <a:pt x="24" y="73"/>
                      <a:pt x="12" y="59"/>
                    </a:cubicBezTo>
                    <a:cubicBezTo>
                      <a:pt x="0" y="45"/>
                      <a:pt x="2" y="24"/>
                      <a:pt x="16" y="12"/>
                    </a:cubicBezTo>
                    <a:cubicBezTo>
                      <a:pt x="30" y="0"/>
                      <a:pt x="51" y="2"/>
                      <a:pt x="63" y="16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87" name="iSḷïḑe"/>
              <p:cNvSpPr/>
              <p:nvPr/>
            </p:nvSpPr>
            <p:spPr bwMode="auto">
              <a:xfrm>
                <a:off x="3148" y="2184"/>
                <a:ext cx="129" cy="130"/>
              </a:xfrm>
              <a:custGeom>
                <a:avLst/>
                <a:gdLst>
                  <a:gd name="T0" fmla="*/ 62 w 74"/>
                  <a:gd name="T1" fmla="*/ 16 h 75"/>
                  <a:gd name="T2" fmla="*/ 59 w 74"/>
                  <a:gd name="T3" fmla="*/ 63 h 75"/>
                  <a:gd name="T4" fmla="*/ 12 w 74"/>
                  <a:gd name="T5" fmla="*/ 59 h 75"/>
                  <a:gd name="T6" fmla="*/ 15 w 74"/>
                  <a:gd name="T7" fmla="*/ 12 h 75"/>
                  <a:gd name="T8" fmla="*/ 62 w 74"/>
                  <a:gd name="T9" fmla="*/ 1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62" y="16"/>
                    </a:moveTo>
                    <a:cubicBezTo>
                      <a:pt x="74" y="30"/>
                      <a:pt x="73" y="51"/>
                      <a:pt x="59" y="63"/>
                    </a:cubicBezTo>
                    <a:cubicBezTo>
                      <a:pt x="45" y="75"/>
                      <a:pt x="24" y="73"/>
                      <a:pt x="12" y="59"/>
                    </a:cubicBezTo>
                    <a:cubicBezTo>
                      <a:pt x="0" y="46"/>
                      <a:pt x="1" y="24"/>
                      <a:pt x="15" y="12"/>
                    </a:cubicBezTo>
                    <a:cubicBezTo>
                      <a:pt x="29" y="0"/>
                      <a:pt x="50" y="2"/>
                      <a:pt x="62" y="16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88" name="ïš1îḑe"/>
              <p:cNvSpPr/>
              <p:nvPr/>
            </p:nvSpPr>
            <p:spPr bwMode="auto">
              <a:xfrm>
                <a:off x="3612" y="928"/>
                <a:ext cx="173" cy="157"/>
              </a:xfrm>
              <a:custGeom>
                <a:avLst/>
                <a:gdLst>
                  <a:gd name="T0" fmla="*/ 7 w 100"/>
                  <a:gd name="T1" fmla="*/ 25 h 91"/>
                  <a:gd name="T2" fmla="*/ 39 w 100"/>
                  <a:gd name="T3" fmla="*/ 84 h 91"/>
                  <a:gd name="T4" fmla="*/ 97 w 100"/>
                  <a:gd name="T5" fmla="*/ 51 h 91"/>
                  <a:gd name="T6" fmla="*/ 60 w 100"/>
                  <a:gd name="T7" fmla="*/ 27 h 91"/>
                  <a:gd name="T8" fmla="*/ 7 w 100"/>
                  <a:gd name="T9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91">
                    <a:moveTo>
                      <a:pt x="7" y="25"/>
                    </a:moveTo>
                    <a:cubicBezTo>
                      <a:pt x="0" y="50"/>
                      <a:pt x="14" y="77"/>
                      <a:pt x="39" y="84"/>
                    </a:cubicBezTo>
                    <a:cubicBezTo>
                      <a:pt x="64" y="91"/>
                      <a:pt x="94" y="85"/>
                      <a:pt x="97" y="51"/>
                    </a:cubicBezTo>
                    <a:cubicBezTo>
                      <a:pt x="100" y="25"/>
                      <a:pt x="85" y="34"/>
                      <a:pt x="60" y="27"/>
                    </a:cubicBezTo>
                    <a:cubicBezTo>
                      <a:pt x="35" y="20"/>
                      <a:pt x="14" y="0"/>
                      <a:pt x="7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89" name="iṩļïḑe"/>
              <p:cNvSpPr/>
              <p:nvPr/>
            </p:nvSpPr>
            <p:spPr bwMode="auto">
              <a:xfrm>
                <a:off x="3648" y="986"/>
                <a:ext cx="106" cy="106"/>
              </a:xfrm>
              <a:custGeom>
                <a:avLst/>
                <a:gdLst>
                  <a:gd name="T0" fmla="*/ 4 w 61"/>
                  <a:gd name="T1" fmla="*/ 23 h 61"/>
                  <a:gd name="T2" fmla="*/ 23 w 61"/>
                  <a:gd name="T3" fmla="*/ 57 h 61"/>
                  <a:gd name="T4" fmla="*/ 57 w 61"/>
                  <a:gd name="T5" fmla="*/ 38 h 61"/>
                  <a:gd name="T6" fmla="*/ 38 w 61"/>
                  <a:gd name="T7" fmla="*/ 4 h 61"/>
                  <a:gd name="T8" fmla="*/ 4 w 61"/>
                  <a:gd name="T9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61">
                    <a:moveTo>
                      <a:pt x="4" y="23"/>
                    </a:moveTo>
                    <a:cubicBezTo>
                      <a:pt x="0" y="38"/>
                      <a:pt x="9" y="53"/>
                      <a:pt x="23" y="57"/>
                    </a:cubicBezTo>
                    <a:cubicBezTo>
                      <a:pt x="37" y="61"/>
                      <a:pt x="52" y="53"/>
                      <a:pt x="57" y="38"/>
                    </a:cubicBezTo>
                    <a:cubicBezTo>
                      <a:pt x="61" y="24"/>
                      <a:pt x="52" y="9"/>
                      <a:pt x="38" y="4"/>
                    </a:cubicBezTo>
                    <a:cubicBezTo>
                      <a:pt x="24" y="0"/>
                      <a:pt x="8" y="9"/>
                      <a:pt x="4" y="23"/>
                    </a:cubicBezTo>
                    <a:close/>
                  </a:path>
                </a:pathLst>
              </a:cu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90" name="î$ļiḑé"/>
              <p:cNvSpPr/>
              <p:nvPr/>
            </p:nvSpPr>
            <p:spPr bwMode="auto">
              <a:xfrm>
                <a:off x="4013" y="1009"/>
                <a:ext cx="173" cy="156"/>
              </a:xfrm>
              <a:custGeom>
                <a:avLst/>
                <a:gdLst>
                  <a:gd name="T0" fmla="*/ 7 w 100"/>
                  <a:gd name="T1" fmla="*/ 25 h 90"/>
                  <a:gd name="T2" fmla="*/ 40 w 100"/>
                  <a:gd name="T3" fmla="*/ 83 h 90"/>
                  <a:gd name="T4" fmla="*/ 98 w 100"/>
                  <a:gd name="T5" fmla="*/ 51 h 90"/>
                  <a:gd name="T6" fmla="*/ 60 w 100"/>
                  <a:gd name="T7" fmla="*/ 27 h 90"/>
                  <a:gd name="T8" fmla="*/ 7 w 100"/>
                  <a:gd name="T9" fmla="*/ 2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90">
                    <a:moveTo>
                      <a:pt x="7" y="25"/>
                    </a:moveTo>
                    <a:cubicBezTo>
                      <a:pt x="0" y="50"/>
                      <a:pt x="15" y="76"/>
                      <a:pt x="40" y="83"/>
                    </a:cubicBezTo>
                    <a:cubicBezTo>
                      <a:pt x="65" y="90"/>
                      <a:pt x="95" y="85"/>
                      <a:pt x="98" y="51"/>
                    </a:cubicBezTo>
                    <a:cubicBezTo>
                      <a:pt x="100" y="25"/>
                      <a:pt x="85" y="34"/>
                      <a:pt x="60" y="27"/>
                    </a:cubicBezTo>
                    <a:cubicBezTo>
                      <a:pt x="35" y="20"/>
                      <a:pt x="15" y="0"/>
                      <a:pt x="7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91" name="íślíďè"/>
              <p:cNvSpPr/>
              <p:nvPr/>
            </p:nvSpPr>
            <p:spPr bwMode="auto">
              <a:xfrm>
                <a:off x="4051" y="1068"/>
                <a:ext cx="104" cy="105"/>
              </a:xfrm>
              <a:custGeom>
                <a:avLst/>
                <a:gdLst>
                  <a:gd name="T0" fmla="*/ 4 w 60"/>
                  <a:gd name="T1" fmla="*/ 23 h 61"/>
                  <a:gd name="T2" fmla="*/ 22 w 60"/>
                  <a:gd name="T3" fmla="*/ 57 h 61"/>
                  <a:gd name="T4" fmla="*/ 56 w 60"/>
                  <a:gd name="T5" fmla="*/ 38 h 61"/>
                  <a:gd name="T6" fmla="*/ 38 w 60"/>
                  <a:gd name="T7" fmla="*/ 4 h 61"/>
                  <a:gd name="T8" fmla="*/ 4 w 60"/>
                  <a:gd name="T9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61">
                    <a:moveTo>
                      <a:pt x="4" y="23"/>
                    </a:moveTo>
                    <a:cubicBezTo>
                      <a:pt x="0" y="37"/>
                      <a:pt x="8" y="52"/>
                      <a:pt x="22" y="57"/>
                    </a:cubicBezTo>
                    <a:cubicBezTo>
                      <a:pt x="37" y="61"/>
                      <a:pt x="52" y="52"/>
                      <a:pt x="56" y="38"/>
                    </a:cubicBezTo>
                    <a:cubicBezTo>
                      <a:pt x="60" y="23"/>
                      <a:pt x="52" y="8"/>
                      <a:pt x="38" y="4"/>
                    </a:cubicBezTo>
                    <a:cubicBezTo>
                      <a:pt x="23" y="0"/>
                      <a:pt x="8" y="8"/>
                      <a:pt x="4" y="23"/>
                    </a:cubicBezTo>
                    <a:close/>
                  </a:path>
                </a:pathLst>
              </a:cu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92" name="îSľïḍè"/>
              <p:cNvSpPr/>
              <p:nvPr/>
            </p:nvSpPr>
            <p:spPr bwMode="auto">
              <a:xfrm>
                <a:off x="3830" y="2004"/>
                <a:ext cx="129" cy="130"/>
              </a:xfrm>
              <a:custGeom>
                <a:avLst/>
                <a:gdLst>
                  <a:gd name="T0" fmla="*/ 62 w 74"/>
                  <a:gd name="T1" fmla="*/ 16 h 75"/>
                  <a:gd name="T2" fmla="*/ 59 w 74"/>
                  <a:gd name="T3" fmla="*/ 63 h 75"/>
                  <a:gd name="T4" fmla="*/ 12 w 74"/>
                  <a:gd name="T5" fmla="*/ 60 h 75"/>
                  <a:gd name="T6" fmla="*/ 15 w 74"/>
                  <a:gd name="T7" fmla="*/ 12 h 75"/>
                  <a:gd name="T8" fmla="*/ 62 w 74"/>
                  <a:gd name="T9" fmla="*/ 1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62" y="16"/>
                    </a:moveTo>
                    <a:cubicBezTo>
                      <a:pt x="74" y="30"/>
                      <a:pt x="73" y="51"/>
                      <a:pt x="59" y="63"/>
                    </a:cubicBezTo>
                    <a:cubicBezTo>
                      <a:pt x="45" y="75"/>
                      <a:pt x="24" y="73"/>
                      <a:pt x="12" y="60"/>
                    </a:cubicBezTo>
                    <a:cubicBezTo>
                      <a:pt x="0" y="46"/>
                      <a:pt x="1" y="25"/>
                      <a:pt x="15" y="12"/>
                    </a:cubicBezTo>
                    <a:cubicBezTo>
                      <a:pt x="29" y="0"/>
                      <a:pt x="50" y="2"/>
                      <a:pt x="62" y="16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  <p:grpSp>
          <p:nvGrpSpPr>
            <p:cNvPr id="5" name="组合 4"/>
            <p:cNvGrpSpPr/>
            <p:nvPr/>
          </p:nvGrpSpPr>
          <p:grpSpPr>
            <a:xfrm>
              <a:off x="1447922" y="3085822"/>
              <a:ext cx="1453697" cy="1705559"/>
              <a:chOff x="6284230" y="4183462"/>
              <a:chExt cx="1460917" cy="1910455"/>
            </a:xfrm>
          </p:grpSpPr>
          <p:sp>
            <p:nvSpPr>
              <p:cNvPr id="134" name="ïṥḷïḋe"/>
              <p:cNvSpPr/>
              <p:nvPr/>
            </p:nvSpPr>
            <p:spPr bwMode="auto">
              <a:xfrm>
                <a:off x="7167013" y="5098327"/>
                <a:ext cx="300643" cy="324446"/>
              </a:xfrm>
              <a:custGeom>
                <a:avLst/>
                <a:gdLst>
                  <a:gd name="T0" fmla="*/ 240 w 280"/>
                  <a:gd name="T1" fmla="*/ 21 h 302"/>
                  <a:gd name="T2" fmla="*/ 114 w 280"/>
                  <a:gd name="T3" fmla="*/ 194 h 302"/>
                  <a:gd name="T4" fmla="*/ 53 w 280"/>
                  <a:gd name="T5" fmla="*/ 206 h 302"/>
                  <a:gd name="T6" fmla="*/ 1 w 280"/>
                  <a:gd name="T7" fmla="*/ 214 h 302"/>
                  <a:gd name="T8" fmla="*/ 55 w 280"/>
                  <a:gd name="T9" fmla="*/ 243 h 302"/>
                  <a:gd name="T10" fmla="*/ 93 w 280"/>
                  <a:gd name="T11" fmla="*/ 236 h 302"/>
                  <a:gd name="T12" fmla="*/ 95 w 280"/>
                  <a:gd name="T13" fmla="*/ 257 h 302"/>
                  <a:gd name="T14" fmla="*/ 113 w 280"/>
                  <a:gd name="T15" fmla="*/ 300 h 302"/>
                  <a:gd name="T16" fmla="*/ 121 w 280"/>
                  <a:gd name="T17" fmla="*/ 272 h 302"/>
                  <a:gd name="T18" fmla="*/ 148 w 280"/>
                  <a:gd name="T19" fmla="*/ 242 h 302"/>
                  <a:gd name="T20" fmla="*/ 157 w 280"/>
                  <a:gd name="T21" fmla="*/ 205 h 302"/>
                  <a:gd name="T22" fmla="*/ 255 w 280"/>
                  <a:gd name="T23" fmla="*/ 72 h 302"/>
                  <a:gd name="T24" fmla="*/ 280 w 280"/>
                  <a:gd name="T25" fmla="*/ 21 h 302"/>
                  <a:gd name="T26" fmla="*/ 243 w 280"/>
                  <a:gd name="T27" fmla="*/ 0 h 302"/>
                  <a:gd name="T28" fmla="*/ 240 w 280"/>
                  <a:gd name="T29" fmla="*/ 2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0" h="302">
                    <a:moveTo>
                      <a:pt x="240" y="21"/>
                    </a:moveTo>
                    <a:cubicBezTo>
                      <a:pt x="240" y="21"/>
                      <a:pt x="177" y="155"/>
                      <a:pt x="114" y="194"/>
                    </a:cubicBezTo>
                    <a:cubicBezTo>
                      <a:pt x="114" y="194"/>
                      <a:pt x="87" y="207"/>
                      <a:pt x="53" y="206"/>
                    </a:cubicBezTo>
                    <a:cubicBezTo>
                      <a:pt x="18" y="205"/>
                      <a:pt x="3" y="194"/>
                      <a:pt x="1" y="214"/>
                    </a:cubicBezTo>
                    <a:cubicBezTo>
                      <a:pt x="0" y="234"/>
                      <a:pt x="29" y="249"/>
                      <a:pt x="55" y="243"/>
                    </a:cubicBezTo>
                    <a:cubicBezTo>
                      <a:pt x="81" y="236"/>
                      <a:pt x="90" y="231"/>
                      <a:pt x="93" y="236"/>
                    </a:cubicBezTo>
                    <a:cubicBezTo>
                      <a:pt x="96" y="242"/>
                      <a:pt x="98" y="248"/>
                      <a:pt x="95" y="257"/>
                    </a:cubicBezTo>
                    <a:cubicBezTo>
                      <a:pt x="93" y="266"/>
                      <a:pt x="88" y="299"/>
                      <a:pt x="113" y="300"/>
                    </a:cubicBezTo>
                    <a:cubicBezTo>
                      <a:pt x="138" y="302"/>
                      <a:pt x="117" y="290"/>
                      <a:pt x="121" y="272"/>
                    </a:cubicBezTo>
                    <a:cubicBezTo>
                      <a:pt x="125" y="255"/>
                      <a:pt x="139" y="255"/>
                      <a:pt x="148" y="242"/>
                    </a:cubicBezTo>
                    <a:cubicBezTo>
                      <a:pt x="157" y="229"/>
                      <a:pt x="156" y="208"/>
                      <a:pt x="157" y="205"/>
                    </a:cubicBezTo>
                    <a:cubicBezTo>
                      <a:pt x="158" y="202"/>
                      <a:pt x="242" y="115"/>
                      <a:pt x="255" y="72"/>
                    </a:cubicBezTo>
                    <a:cubicBezTo>
                      <a:pt x="269" y="30"/>
                      <a:pt x="280" y="21"/>
                      <a:pt x="280" y="21"/>
                    </a:cubicBezTo>
                    <a:cubicBezTo>
                      <a:pt x="243" y="0"/>
                      <a:pt x="243" y="0"/>
                      <a:pt x="243" y="0"/>
                    </a:cubicBezTo>
                    <a:lnTo>
                      <a:pt x="240" y="21"/>
                    </a:lnTo>
                    <a:close/>
                  </a:path>
                </a:pathLst>
              </a:custGeom>
              <a:solidFill>
                <a:srgbClr val="FFC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grpSp>
            <p:nvGrpSpPr>
              <p:cNvPr id="135" name="iš1ïḋè"/>
              <p:cNvGrpSpPr/>
              <p:nvPr/>
            </p:nvGrpSpPr>
            <p:grpSpPr>
              <a:xfrm>
                <a:off x="6284230" y="4183462"/>
                <a:ext cx="701156" cy="1910455"/>
                <a:chOff x="5922826" y="1796809"/>
                <a:chExt cx="1756953" cy="4787208"/>
              </a:xfrm>
            </p:grpSpPr>
            <p:sp>
              <p:nvSpPr>
                <p:cNvPr id="169" name="ï$ḻíḑe"/>
                <p:cNvSpPr/>
                <p:nvPr/>
              </p:nvSpPr>
              <p:spPr bwMode="auto">
                <a:xfrm>
                  <a:off x="6141959" y="6071843"/>
                  <a:ext cx="1475581" cy="512174"/>
                </a:xfrm>
                <a:prstGeom prst="ellipse">
                  <a:avLst/>
                </a:prstGeom>
                <a:solidFill>
                  <a:srgbClr val="CEE5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0" name="ís1ídé"/>
                <p:cNvSpPr/>
                <p:nvPr/>
              </p:nvSpPr>
              <p:spPr bwMode="auto">
                <a:xfrm>
                  <a:off x="6174375" y="4530134"/>
                  <a:ext cx="443452" cy="815589"/>
                </a:xfrm>
                <a:custGeom>
                  <a:avLst/>
                  <a:gdLst>
                    <a:gd name="T0" fmla="*/ 123 w 165"/>
                    <a:gd name="T1" fmla="*/ 0 h 303"/>
                    <a:gd name="T2" fmla="*/ 62 w 165"/>
                    <a:gd name="T3" fmla="*/ 60 h 303"/>
                    <a:gd name="T4" fmla="*/ 49 w 165"/>
                    <a:gd name="T5" fmla="*/ 286 h 303"/>
                    <a:gd name="T6" fmla="*/ 139 w 165"/>
                    <a:gd name="T7" fmla="*/ 264 h 303"/>
                    <a:gd name="T8" fmla="*/ 153 w 165"/>
                    <a:gd name="T9" fmla="*/ 173 h 303"/>
                    <a:gd name="T10" fmla="*/ 165 w 165"/>
                    <a:gd name="T11" fmla="*/ 110 h 303"/>
                    <a:gd name="T12" fmla="*/ 123 w 165"/>
                    <a:gd name="T13" fmla="*/ 0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5" h="303">
                      <a:moveTo>
                        <a:pt x="123" y="0"/>
                      </a:moveTo>
                      <a:cubicBezTo>
                        <a:pt x="123" y="0"/>
                        <a:pt x="88" y="20"/>
                        <a:pt x="62" y="60"/>
                      </a:cubicBezTo>
                      <a:cubicBezTo>
                        <a:pt x="37" y="100"/>
                        <a:pt x="0" y="268"/>
                        <a:pt x="49" y="286"/>
                      </a:cubicBezTo>
                      <a:cubicBezTo>
                        <a:pt x="98" y="303"/>
                        <a:pt x="139" y="264"/>
                        <a:pt x="139" y="264"/>
                      </a:cubicBezTo>
                      <a:cubicBezTo>
                        <a:pt x="153" y="173"/>
                        <a:pt x="153" y="173"/>
                        <a:pt x="153" y="173"/>
                      </a:cubicBezTo>
                      <a:cubicBezTo>
                        <a:pt x="165" y="110"/>
                        <a:pt x="165" y="110"/>
                        <a:pt x="165" y="110"/>
                      </a:cubicBez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2943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1" name="íŝlíḋè"/>
                <p:cNvSpPr/>
                <p:nvPr/>
              </p:nvSpPr>
              <p:spPr bwMode="auto">
                <a:xfrm>
                  <a:off x="6470010" y="5658214"/>
                  <a:ext cx="189310" cy="363060"/>
                </a:xfrm>
                <a:custGeom>
                  <a:avLst/>
                  <a:gdLst>
                    <a:gd name="T0" fmla="*/ 70 w 70"/>
                    <a:gd name="T1" fmla="*/ 8 h 135"/>
                    <a:gd name="T2" fmla="*/ 12 w 70"/>
                    <a:gd name="T3" fmla="*/ 0 h 135"/>
                    <a:gd name="T4" fmla="*/ 0 w 70"/>
                    <a:gd name="T5" fmla="*/ 123 h 135"/>
                    <a:gd name="T6" fmla="*/ 53 w 70"/>
                    <a:gd name="T7" fmla="*/ 131 h 135"/>
                    <a:gd name="T8" fmla="*/ 70 w 70"/>
                    <a:gd name="T9" fmla="*/ 8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135">
                      <a:moveTo>
                        <a:pt x="70" y="8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123"/>
                        <a:pt x="0" y="123"/>
                        <a:pt x="0" y="123"/>
                      </a:cubicBezTo>
                      <a:cubicBezTo>
                        <a:pt x="0" y="123"/>
                        <a:pt x="29" y="135"/>
                        <a:pt x="53" y="131"/>
                      </a:cubicBezTo>
                      <a:lnTo>
                        <a:pt x="70" y="8"/>
                      </a:ln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2" name="ïšḻîḋè"/>
                <p:cNvSpPr/>
                <p:nvPr/>
              </p:nvSpPr>
              <p:spPr bwMode="auto">
                <a:xfrm>
                  <a:off x="7132595" y="5660807"/>
                  <a:ext cx="172454" cy="392883"/>
                </a:xfrm>
                <a:custGeom>
                  <a:avLst/>
                  <a:gdLst>
                    <a:gd name="T0" fmla="*/ 0 w 64"/>
                    <a:gd name="T1" fmla="*/ 15 h 146"/>
                    <a:gd name="T2" fmla="*/ 12 w 64"/>
                    <a:gd name="T3" fmla="*/ 128 h 146"/>
                    <a:gd name="T4" fmla="*/ 64 w 64"/>
                    <a:gd name="T5" fmla="*/ 125 h 146"/>
                    <a:gd name="T6" fmla="*/ 53 w 64"/>
                    <a:gd name="T7" fmla="*/ 8 h 146"/>
                    <a:gd name="T8" fmla="*/ 0 w 64"/>
                    <a:gd name="T9" fmla="*/ 15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146">
                      <a:moveTo>
                        <a:pt x="0" y="15"/>
                      </a:moveTo>
                      <a:cubicBezTo>
                        <a:pt x="12" y="128"/>
                        <a:pt x="12" y="128"/>
                        <a:pt x="12" y="128"/>
                      </a:cubicBezTo>
                      <a:cubicBezTo>
                        <a:pt x="12" y="128"/>
                        <a:pt x="44" y="146"/>
                        <a:pt x="64" y="125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53" y="8"/>
                        <a:pt x="13" y="0"/>
                        <a:pt x="0" y="15"/>
                      </a:cubicBez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3" name="ï$ļïďè"/>
                <p:cNvSpPr/>
                <p:nvPr/>
              </p:nvSpPr>
              <p:spPr bwMode="auto">
                <a:xfrm>
                  <a:off x="6381838" y="4950246"/>
                  <a:ext cx="1025645" cy="775393"/>
                </a:xfrm>
                <a:custGeom>
                  <a:avLst/>
                  <a:gdLst>
                    <a:gd name="T0" fmla="*/ 33 w 381"/>
                    <a:gd name="T1" fmla="*/ 11 h 288"/>
                    <a:gd name="T2" fmla="*/ 0 w 381"/>
                    <a:gd name="T3" fmla="*/ 238 h 288"/>
                    <a:gd name="T4" fmla="*/ 78 w 381"/>
                    <a:gd name="T5" fmla="*/ 276 h 288"/>
                    <a:gd name="T6" fmla="*/ 161 w 381"/>
                    <a:gd name="T7" fmla="*/ 251 h 288"/>
                    <a:gd name="T8" fmla="*/ 182 w 381"/>
                    <a:gd name="T9" fmla="*/ 91 h 288"/>
                    <a:gd name="T10" fmla="*/ 206 w 381"/>
                    <a:gd name="T11" fmla="*/ 249 h 288"/>
                    <a:gd name="T12" fmla="*/ 305 w 381"/>
                    <a:gd name="T13" fmla="*/ 277 h 288"/>
                    <a:gd name="T14" fmla="*/ 369 w 381"/>
                    <a:gd name="T15" fmla="*/ 227 h 288"/>
                    <a:gd name="T16" fmla="*/ 337 w 381"/>
                    <a:gd name="T17" fmla="*/ 26 h 288"/>
                    <a:gd name="T18" fmla="*/ 222 w 381"/>
                    <a:gd name="T19" fmla="*/ 0 h 288"/>
                    <a:gd name="T20" fmla="*/ 149 w 381"/>
                    <a:gd name="T21" fmla="*/ 0 h 288"/>
                    <a:gd name="T22" fmla="*/ 33 w 381"/>
                    <a:gd name="T23" fmla="*/ 11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81" h="288">
                      <a:moveTo>
                        <a:pt x="33" y="11"/>
                      </a:moveTo>
                      <a:cubicBezTo>
                        <a:pt x="0" y="238"/>
                        <a:pt x="0" y="238"/>
                        <a:pt x="0" y="238"/>
                      </a:cubicBezTo>
                      <a:cubicBezTo>
                        <a:pt x="0" y="238"/>
                        <a:pt x="17" y="268"/>
                        <a:pt x="78" y="276"/>
                      </a:cubicBezTo>
                      <a:cubicBezTo>
                        <a:pt x="139" y="284"/>
                        <a:pt x="161" y="251"/>
                        <a:pt x="161" y="251"/>
                      </a:cubicBezTo>
                      <a:cubicBezTo>
                        <a:pt x="182" y="91"/>
                        <a:pt x="182" y="91"/>
                        <a:pt x="182" y="91"/>
                      </a:cubicBezTo>
                      <a:cubicBezTo>
                        <a:pt x="206" y="249"/>
                        <a:pt x="206" y="249"/>
                        <a:pt x="206" y="249"/>
                      </a:cubicBezTo>
                      <a:cubicBezTo>
                        <a:pt x="206" y="249"/>
                        <a:pt x="231" y="288"/>
                        <a:pt x="305" y="277"/>
                      </a:cubicBezTo>
                      <a:cubicBezTo>
                        <a:pt x="381" y="266"/>
                        <a:pt x="369" y="227"/>
                        <a:pt x="369" y="227"/>
                      </a:cubicBezTo>
                      <a:cubicBezTo>
                        <a:pt x="337" y="26"/>
                        <a:pt x="337" y="26"/>
                        <a:pt x="337" y="26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lnTo>
                        <a:pt x="33" y="11"/>
                      </a:lnTo>
                      <a:close/>
                    </a:path>
                  </a:pathLst>
                </a:custGeom>
                <a:solidFill>
                  <a:srgbClr val="AC6C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4" name="îṧḻiďê"/>
                <p:cNvSpPr/>
                <p:nvPr/>
              </p:nvSpPr>
              <p:spPr bwMode="auto">
                <a:xfrm>
                  <a:off x="6152332" y="4307111"/>
                  <a:ext cx="369544" cy="1156606"/>
                </a:xfrm>
                <a:custGeom>
                  <a:avLst/>
                  <a:gdLst>
                    <a:gd name="T0" fmla="*/ 66 w 137"/>
                    <a:gd name="T1" fmla="*/ 6 h 430"/>
                    <a:gd name="T2" fmla="*/ 25 w 137"/>
                    <a:gd name="T3" fmla="*/ 268 h 430"/>
                    <a:gd name="T4" fmla="*/ 12 w 137"/>
                    <a:gd name="T5" fmla="*/ 390 h 430"/>
                    <a:gd name="T6" fmla="*/ 38 w 137"/>
                    <a:gd name="T7" fmla="*/ 402 h 430"/>
                    <a:gd name="T8" fmla="*/ 50 w 137"/>
                    <a:gd name="T9" fmla="*/ 410 h 430"/>
                    <a:gd name="T10" fmla="*/ 59 w 137"/>
                    <a:gd name="T11" fmla="*/ 402 h 430"/>
                    <a:gd name="T12" fmla="*/ 73 w 137"/>
                    <a:gd name="T13" fmla="*/ 406 h 430"/>
                    <a:gd name="T14" fmla="*/ 82 w 137"/>
                    <a:gd name="T15" fmla="*/ 394 h 430"/>
                    <a:gd name="T16" fmla="*/ 97 w 137"/>
                    <a:gd name="T17" fmla="*/ 395 h 430"/>
                    <a:gd name="T18" fmla="*/ 97 w 137"/>
                    <a:gd name="T19" fmla="*/ 369 h 430"/>
                    <a:gd name="T20" fmla="*/ 89 w 137"/>
                    <a:gd name="T21" fmla="*/ 343 h 430"/>
                    <a:gd name="T22" fmla="*/ 89 w 137"/>
                    <a:gd name="T23" fmla="*/ 268 h 430"/>
                    <a:gd name="T24" fmla="*/ 77 w 137"/>
                    <a:gd name="T25" fmla="*/ 239 h 430"/>
                    <a:gd name="T26" fmla="*/ 120 w 137"/>
                    <a:gd name="T27" fmla="*/ 30 h 430"/>
                    <a:gd name="T28" fmla="*/ 106 w 137"/>
                    <a:gd name="T29" fmla="*/ 7 h 430"/>
                    <a:gd name="T30" fmla="*/ 85 w 137"/>
                    <a:gd name="T31" fmla="*/ 3 h 430"/>
                    <a:gd name="T32" fmla="*/ 66 w 137"/>
                    <a:gd name="T33" fmla="*/ 6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7" h="430">
                      <a:moveTo>
                        <a:pt x="66" y="6"/>
                      </a:moveTo>
                      <a:cubicBezTo>
                        <a:pt x="66" y="6"/>
                        <a:pt x="28" y="176"/>
                        <a:pt x="25" y="268"/>
                      </a:cubicBezTo>
                      <a:cubicBezTo>
                        <a:pt x="25" y="268"/>
                        <a:pt x="0" y="351"/>
                        <a:pt x="12" y="390"/>
                      </a:cubicBezTo>
                      <a:cubicBezTo>
                        <a:pt x="23" y="430"/>
                        <a:pt x="38" y="402"/>
                        <a:pt x="38" y="402"/>
                      </a:cubicBezTo>
                      <a:cubicBezTo>
                        <a:pt x="38" y="402"/>
                        <a:pt x="43" y="410"/>
                        <a:pt x="50" y="410"/>
                      </a:cubicBezTo>
                      <a:cubicBezTo>
                        <a:pt x="57" y="409"/>
                        <a:pt x="59" y="402"/>
                        <a:pt x="59" y="402"/>
                      </a:cubicBezTo>
                      <a:cubicBezTo>
                        <a:pt x="59" y="402"/>
                        <a:pt x="64" y="410"/>
                        <a:pt x="73" y="406"/>
                      </a:cubicBezTo>
                      <a:cubicBezTo>
                        <a:pt x="82" y="403"/>
                        <a:pt x="82" y="394"/>
                        <a:pt x="82" y="394"/>
                      </a:cubicBezTo>
                      <a:cubicBezTo>
                        <a:pt x="82" y="394"/>
                        <a:pt x="92" y="398"/>
                        <a:pt x="97" y="395"/>
                      </a:cubicBezTo>
                      <a:cubicBezTo>
                        <a:pt x="102" y="392"/>
                        <a:pt x="101" y="378"/>
                        <a:pt x="97" y="369"/>
                      </a:cubicBezTo>
                      <a:cubicBezTo>
                        <a:pt x="93" y="361"/>
                        <a:pt x="89" y="347"/>
                        <a:pt x="89" y="343"/>
                      </a:cubicBezTo>
                      <a:cubicBezTo>
                        <a:pt x="89" y="339"/>
                        <a:pt x="99" y="286"/>
                        <a:pt x="89" y="268"/>
                      </a:cubicBezTo>
                      <a:cubicBezTo>
                        <a:pt x="80" y="250"/>
                        <a:pt x="76" y="246"/>
                        <a:pt x="77" y="239"/>
                      </a:cubicBezTo>
                      <a:cubicBezTo>
                        <a:pt x="77" y="232"/>
                        <a:pt x="104" y="59"/>
                        <a:pt x="120" y="30"/>
                      </a:cubicBezTo>
                      <a:cubicBezTo>
                        <a:pt x="137" y="0"/>
                        <a:pt x="106" y="7"/>
                        <a:pt x="106" y="7"/>
                      </a:cubicBezTo>
                      <a:cubicBezTo>
                        <a:pt x="85" y="3"/>
                        <a:pt x="85" y="3"/>
                        <a:pt x="85" y="3"/>
                      </a:cubicBezTo>
                      <a:lnTo>
                        <a:pt x="66" y="6"/>
                      </a:ln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5" name="iSḻïďè"/>
                <p:cNvSpPr/>
                <p:nvPr/>
              </p:nvSpPr>
              <p:spPr bwMode="auto">
                <a:xfrm>
                  <a:off x="7192241" y="4314891"/>
                  <a:ext cx="377323" cy="1065841"/>
                </a:xfrm>
                <a:custGeom>
                  <a:avLst/>
                  <a:gdLst>
                    <a:gd name="T0" fmla="*/ 88 w 140"/>
                    <a:gd name="T1" fmla="*/ 300 h 396"/>
                    <a:gd name="T2" fmla="*/ 132 w 140"/>
                    <a:gd name="T3" fmla="*/ 181 h 396"/>
                    <a:gd name="T4" fmla="*/ 98 w 140"/>
                    <a:gd name="T5" fmla="*/ 14 h 396"/>
                    <a:gd name="T6" fmla="*/ 51 w 140"/>
                    <a:gd name="T7" fmla="*/ 0 h 396"/>
                    <a:gd name="T8" fmla="*/ 46 w 140"/>
                    <a:gd name="T9" fmla="*/ 25 h 396"/>
                    <a:gd name="T10" fmla="*/ 79 w 140"/>
                    <a:gd name="T11" fmla="*/ 164 h 396"/>
                    <a:gd name="T12" fmla="*/ 49 w 140"/>
                    <a:gd name="T13" fmla="*/ 271 h 396"/>
                    <a:gd name="T14" fmla="*/ 38 w 140"/>
                    <a:gd name="T15" fmla="*/ 271 h 396"/>
                    <a:gd name="T16" fmla="*/ 10 w 140"/>
                    <a:gd name="T17" fmla="*/ 312 h 396"/>
                    <a:gd name="T18" fmla="*/ 20 w 140"/>
                    <a:gd name="T19" fmla="*/ 340 h 396"/>
                    <a:gd name="T20" fmla="*/ 28 w 140"/>
                    <a:gd name="T21" fmla="*/ 366 h 396"/>
                    <a:gd name="T22" fmla="*/ 43 w 140"/>
                    <a:gd name="T23" fmla="*/ 386 h 396"/>
                    <a:gd name="T24" fmla="*/ 56 w 140"/>
                    <a:gd name="T25" fmla="*/ 395 h 396"/>
                    <a:gd name="T26" fmla="*/ 76 w 140"/>
                    <a:gd name="T27" fmla="*/ 346 h 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0" h="396">
                      <a:moveTo>
                        <a:pt x="88" y="300"/>
                      </a:moveTo>
                      <a:cubicBezTo>
                        <a:pt x="88" y="300"/>
                        <a:pt x="124" y="254"/>
                        <a:pt x="132" y="181"/>
                      </a:cubicBezTo>
                      <a:cubicBezTo>
                        <a:pt x="140" y="109"/>
                        <a:pt x="96" y="15"/>
                        <a:pt x="98" y="14"/>
                      </a:cubicBezTo>
                      <a:cubicBezTo>
                        <a:pt x="99" y="13"/>
                        <a:pt x="51" y="0"/>
                        <a:pt x="51" y="0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5"/>
                        <a:pt x="72" y="103"/>
                        <a:pt x="79" y="164"/>
                      </a:cubicBezTo>
                      <a:cubicBezTo>
                        <a:pt x="85" y="225"/>
                        <a:pt x="49" y="271"/>
                        <a:pt x="49" y="271"/>
                      </a:cubicBezTo>
                      <a:cubicBezTo>
                        <a:pt x="38" y="271"/>
                        <a:pt x="38" y="271"/>
                        <a:pt x="38" y="271"/>
                      </a:cubicBezTo>
                      <a:cubicBezTo>
                        <a:pt x="38" y="271"/>
                        <a:pt x="19" y="282"/>
                        <a:pt x="10" y="312"/>
                      </a:cubicBezTo>
                      <a:cubicBezTo>
                        <a:pt x="0" y="342"/>
                        <a:pt x="11" y="345"/>
                        <a:pt x="20" y="340"/>
                      </a:cubicBezTo>
                      <a:cubicBezTo>
                        <a:pt x="20" y="340"/>
                        <a:pt x="14" y="371"/>
                        <a:pt x="28" y="366"/>
                      </a:cubicBezTo>
                      <a:cubicBezTo>
                        <a:pt x="28" y="366"/>
                        <a:pt x="30" y="386"/>
                        <a:pt x="43" y="386"/>
                      </a:cubicBezTo>
                      <a:cubicBezTo>
                        <a:pt x="43" y="386"/>
                        <a:pt x="47" y="396"/>
                        <a:pt x="56" y="395"/>
                      </a:cubicBezTo>
                      <a:cubicBezTo>
                        <a:pt x="65" y="395"/>
                        <a:pt x="77" y="379"/>
                        <a:pt x="76" y="346"/>
                      </a:cubicBezTo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6" name="işľîḑè"/>
                <p:cNvSpPr/>
                <p:nvPr/>
              </p:nvSpPr>
              <p:spPr bwMode="auto">
                <a:xfrm>
                  <a:off x="6305336" y="3739181"/>
                  <a:ext cx="1226625" cy="1509293"/>
                </a:xfrm>
                <a:custGeom>
                  <a:avLst/>
                  <a:gdLst>
                    <a:gd name="T0" fmla="*/ 337 w 455"/>
                    <a:gd name="T1" fmla="*/ 199 h 561"/>
                    <a:gd name="T2" fmla="*/ 370 w 455"/>
                    <a:gd name="T3" fmla="*/ 480 h 561"/>
                    <a:gd name="T4" fmla="*/ 48 w 455"/>
                    <a:gd name="T5" fmla="*/ 460 h 561"/>
                    <a:gd name="T6" fmla="*/ 67 w 455"/>
                    <a:gd name="T7" fmla="*/ 241 h 561"/>
                    <a:gd name="T8" fmla="*/ 0 w 455"/>
                    <a:gd name="T9" fmla="*/ 206 h 561"/>
                    <a:gd name="T10" fmla="*/ 51 w 455"/>
                    <a:gd name="T11" fmla="*/ 49 h 561"/>
                    <a:gd name="T12" fmla="*/ 179 w 455"/>
                    <a:gd name="T13" fmla="*/ 0 h 561"/>
                    <a:gd name="T14" fmla="*/ 259 w 455"/>
                    <a:gd name="T15" fmla="*/ 0 h 561"/>
                    <a:gd name="T16" fmla="*/ 370 w 455"/>
                    <a:gd name="T17" fmla="*/ 44 h 561"/>
                    <a:gd name="T18" fmla="*/ 455 w 455"/>
                    <a:gd name="T19" fmla="*/ 191 h 561"/>
                    <a:gd name="T20" fmla="*/ 354 w 455"/>
                    <a:gd name="T21" fmla="*/ 236 h 561"/>
                    <a:gd name="T22" fmla="*/ 337 w 455"/>
                    <a:gd name="T23" fmla="*/ 199 h 5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55" h="561">
                      <a:moveTo>
                        <a:pt x="337" y="199"/>
                      </a:moveTo>
                      <a:cubicBezTo>
                        <a:pt x="370" y="480"/>
                        <a:pt x="370" y="480"/>
                        <a:pt x="370" y="480"/>
                      </a:cubicBezTo>
                      <a:cubicBezTo>
                        <a:pt x="370" y="480"/>
                        <a:pt x="212" y="561"/>
                        <a:pt x="48" y="460"/>
                      </a:cubicBezTo>
                      <a:cubicBezTo>
                        <a:pt x="48" y="460"/>
                        <a:pt x="66" y="294"/>
                        <a:pt x="67" y="241"/>
                      </a:cubicBezTo>
                      <a:cubicBezTo>
                        <a:pt x="67" y="241"/>
                        <a:pt x="23" y="239"/>
                        <a:pt x="0" y="206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259" y="0"/>
                        <a:pt x="259" y="0"/>
                        <a:pt x="259" y="0"/>
                      </a:cubicBezTo>
                      <a:cubicBezTo>
                        <a:pt x="370" y="44"/>
                        <a:pt x="370" y="44"/>
                        <a:pt x="370" y="44"/>
                      </a:cubicBezTo>
                      <a:cubicBezTo>
                        <a:pt x="370" y="44"/>
                        <a:pt x="446" y="176"/>
                        <a:pt x="455" y="191"/>
                      </a:cubicBezTo>
                      <a:cubicBezTo>
                        <a:pt x="455" y="191"/>
                        <a:pt x="443" y="252"/>
                        <a:pt x="354" y="236"/>
                      </a:cubicBezTo>
                      <a:lnTo>
                        <a:pt x="337" y="199"/>
                      </a:lnTo>
                      <a:close/>
                    </a:path>
                  </a:pathLst>
                </a:custGeom>
                <a:solidFill>
                  <a:srgbClr val="6991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7" name="îŝľídè"/>
                <p:cNvSpPr/>
                <p:nvPr/>
              </p:nvSpPr>
              <p:spPr bwMode="auto">
                <a:xfrm>
                  <a:off x="6787688" y="3645823"/>
                  <a:ext cx="215243" cy="158191"/>
                </a:xfrm>
                <a:custGeom>
                  <a:avLst/>
                  <a:gdLst>
                    <a:gd name="T0" fmla="*/ 0 w 80"/>
                    <a:gd name="T1" fmla="*/ 0 h 59"/>
                    <a:gd name="T2" fmla="*/ 0 w 80"/>
                    <a:gd name="T3" fmla="*/ 35 h 59"/>
                    <a:gd name="T4" fmla="*/ 80 w 80"/>
                    <a:gd name="T5" fmla="*/ 35 h 59"/>
                    <a:gd name="T6" fmla="*/ 80 w 80"/>
                    <a:gd name="T7" fmla="*/ 0 h 59"/>
                    <a:gd name="T8" fmla="*/ 15 w 80"/>
                    <a:gd name="T9" fmla="*/ 0 h 59"/>
                    <a:gd name="T10" fmla="*/ 0 w 80"/>
                    <a:gd name="T11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0" h="59">
                      <a:moveTo>
                        <a:pt x="0" y="0"/>
                      </a:move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38" y="59"/>
                        <a:pt x="80" y="35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8" name="i$ḻîḍè"/>
                <p:cNvSpPr/>
                <p:nvPr/>
              </p:nvSpPr>
              <p:spPr bwMode="auto">
                <a:xfrm>
                  <a:off x="7480096" y="2810784"/>
                  <a:ext cx="199683" cy="379917"/>
                </a:xfrm>
                <a:custGeom>
                  <a:avLst/>
                  <a:gdLst>
                    <a:gd name="T0" fmla="*/ 19 w 74"/>
                    <a:gd name="T1" fmla="*/ 71 h 141"/>
                    <a:gd name="T2" fmla="*/ 44 w 74"/>
                    <a:gd name="T3" fmla="*/ 4 h 141"/>
                    <a:gd name="T4" fmla="*/ 0 w 74"/>
                    <a:gd name="T5" fmla="*/ 141 h 141"/>
                    <a:gd name="T6" fmla="*/ 19 w 74"/>
                    <a:gd name="T7" fmla="*/ 7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4" h="141">
                      <a:moveTo>
                        <a:pt x="19" y="71"/>
                      </a:moveTo>
                      <a:cubicBezTo>
                        <a:pt x="19" y="71"/>
                        <a:pt x="14" y="7"/>
                        <a:pt x="44" y="4"/>
                      </a:cubicBezTo>
                      <a:cubicBezTo>
                        <a:pt x="74" y="0"/>
                        <a:pt x="66" y="131"/>
                        <a:pt x="0" y="141"/>
                      </a:cubicBezTo>
                      <a:lnTo>
                        <a:pt x="19" y="71"/>
                      </a:ln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9" name="îŝlïďè"/>
                <p:cNvSpPr/>
                <p:nvPr/>
              </p:nvSpPr>
              <p:spPr bwMode="auto">
                <a:xfrm>
                  <a:off x="6192528" y="2854870"/>
                  <a:ext cx="94655" cy="298228"/>
                </a:xfrm>
                <a:custGeom>
                  <a:avLst/>
                  <a:gdLst>
                    <a:gd name="T0" fmla="*/ 16 w 35"/>
                    <a:gd name="T1" fmla="*/ 0 h 111"/>
                    <a:gd name="T2" fmla="*/ 2 w 35"/>
                    <a:gd name="T3" fmla="*/ 45 h 111"/>
                    <a:gd name="T4" fmla="*/ 35 w 35"/>
                    <a:gd name="T5" fmla="*/ 111 h 111"/>
                    <a:gd name="T6" fmla="*/ 35 w 35"/>
                    <a:gd name="T7" fmla="*/ 77 h 111"/>
                    <a:gd name="T8" fmla="*/ 31 w 35"/>
                    <a:gd name="T9" fmla="*/ 31 h 111"/>
                    <a:gd name="T10" fmla="*/ 16 w 35"/>
                    <a:gd name="T11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111">
                      <a:moveTo>
                        <a:pt x="16" y="0"/>
                      </a:moveTo>
                      <a:cubicBezTo>
                        <a:pt x="16" y="0"/>
                        <a:pt x="0" y="4"/>
                        <a:pt x="2" y="45"/>
                      </a:cubicBezTo>
                      <a:cubicBezTo>
                        <a:pt x="5" y="86"/>
                        <a:pt x="35" y="111"/>
                        <a:pt x="35" y="111"/>
                      </a:cubicBezTo>
                      <a:cubicBezTo>
                        <a:pt x="35" y="77"/>
                        <a:pt x="35" y="77"/>
                        <a:pt x="35" y="77"/>
                      </a:cubicBezTo>
                      <a:cubicBezTo>
                        <a:pt x="35" y="77"/>
                        <a:pt x="32" y="34"/>
                        <a:pt x="31" y="31"/>
                      </a:cubicBezTo>
                      <a:cubicBezTo>
                        <a:pt x="30" y="28"/>
                        <a:pt x="16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0" name="îsḷíde"/>
                <p:cNvSpPr/>
                <p:nvPr/>
              </p:nvSpPr>
              <p:spPr bwMode="auto">
                <a:xfrm>
                  <a:off x="6232724" y="2324543"/>
                  <a:ext cx="1317390" cy="1349806"/>
                </a:xfrm>
                <a:custGeom>
                  <a:avLst/>
                  <a:gdLst>
                    <a:gd name="T0" fmla="*/ 0 w 489"/>
                    <a:gd name="T1" fmla="*/ 185 h 502"/>
                    <a:gd name="T2" fmla="*/ 251 w 489"/>
                    <a:gd name="T3" fmla="*/ 502 h 502"/>
                    <a:gd name="T4" fmla="*/ 489 w 489"/>
                    <a:gd name="T5" fmla="*/ 206 h 502"/>
                    <a:gd name="T6" fmla="*/ 457 w 489"/>
                    <a:gd name="T7" fmla="*/ 44 h 502"/>
                    <a:gd name="T8" fmla="*/ 388 w 489"/>
                    <a:gd name="T9" fmla="*/ 2 h 502"/>
                    <a:gd name="T10" fmla="*/ 196 w 489"/>
                    <a:gd name="T11" fmla="*/ 2 h 502"/>
                    <a:gd name="T12" fmla="*/ 82 w 489"/>
                    <a:gd name="T13" fmla="*/ 19 h 502"/>
                    <a:gd name="T14" fmla="*/ 41 w 489"/>
                    <a:gd name="T15" fmla="*/ 31 h 502"/>
                    <a:gd name="T16" fmla="*/ 0 w 489"/>
                    <a:gd name="T17" fmla="*/ 185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89" h="502">
                      <a:moveTo>
                        <a:pt x="0" y="185"/>
                      </a:moveTo>
                      <a:cubicBezTo>
                        <a:pt x="0" y="185"/>
                        <a:pt x="0" y="502"/>
                        <a:pt x="251" y="502"/>
                      </a:cubicBezTo>
                      <a:cubicBezTo>
                        <a:pt x="465" y="502"/>
                        <a:pt x="489" y="206"/>
                        <a:pt x="489" y="206"/>
                      </a:cubicBezTo>
                      <a:cubicBezTo>
                        <a:pt x="489" y="206"/>
                        <a:pt x="457" y="51"/>
                        <a:pt x="457" y="44"/>
                      </a:cubicBezTo>
                      <a:cubicBezTo>
                        <a:pt x="457" y="37"/>
                        <a:pt x="396" y="4"/>
                        <a:pt x="388" y="2"/>
                      </a:cubicBezTo>
                      <a:cubicBezTo>
                        <a:pt x="381" y="0"/>
                        <a:pt x="205" y="3"/>
                        <a:pt x="196" y="2"/>
                      </a:cubicBezTo>
                      <a:cubicBezTo>
                        <a:pt x="188" y="1"/>
                        <a:pt x="96" y="19"/>
                        <a:pt x="82" y="19"/>
                      </a:cubicBezTo>
                      <a:cubicBezTo>
                        <a:pt x="68" y="19"/>
                        <a:pt x="44" y="26"/>
                        <a:pt x="41" y="31"/>
                      </a:cubicBezTo>
                      <a:cubicBezTo>
                        <a:pt x="39" y="36"/>
                        <a:pt x="0" y="185"/>
                        <a:pt x="0" y="185"/>
                      </a:cubicBez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1" name="ís1îḍè"/>
                <p:cNvSpPr/>
                <p:nvPr/>
              </p:nvSpPr>
              <p:spPr bwMode="auto">
                <a:xfrm>
                  <a:off x="5922826" y="1796809"/>
                  <a:ext cx="1742689" cy="1213659"/>
                </a:xfrm>
                <a:custGeom>
                  <a:avLst/>
                  <a:gdLst>
                    <a:gd name="T0" fmla="*/ 597 w 647"/>
                    <a:gd name="T1" fmla="*/ 448 h 451"/>
                    <a:gd name="T2" fmla="*/ 574 w 647"/>
                    <a:gd name="T3" fmla="*/ 448 h 451"/>
                    <a:gd name="T4" fmla="*/ 549 w 647"/>
                    <a:gd name="T5" fmla="*/ 359 h 451"/>
                    <a:gd name="T6" fmla="*/ 554 w 647"/>
                    <a:gd name="T7" fmla="*/ 345 h 451"/>
                    <a:gd name="T8" fmla="*/ 510 w 647"/>
                    <a:gd name="T9" fmla="*/ 249 h 451"/>
                    <a:gd name="T10" fmla="*/ 356 w 647"/>
                    <a:gd name="T11" fmla="*/ 277 h 451"/>
                    <a:gd name="T12" fmla="*/ 186 w 647"/>
                    <a:gd name="T13" fmla="*/ 252 h 451"/>
                    <a:gd name="T14" fmla="*/ 143 w 647"/>
                    <a:gd name="T15" fmla="*/ 325 h 451"/>
                    <a:gd name="T16" fmla="*/ 143 w 647"/>
                    <a:gd name="T17" fmla="*/ 360 h 451"/>
                    <a:gd name="T18" fmla="*/ 118 w 647"/>
                    <a:gd name="T19" fmla="*/ 413 h 451"/>
                    <a:gd name="T20" fmla="*/ 115 w 647"/>
                    <a:gd name="T21" fmla="*/ 271 h 451"/>
                    <a:gd name="T22" fmla="*/ 97 w 647"/>
                    <a:gd name="T23" fmla="*/ 256 h 451"/>
                    <a:gd name="T24" fmla="*/ 115 w 647"/>
                    <a:gd name="T25" fmla="*/ 253 h 451"/>
                    <a:gd name="T26" fmla="*/ 47 w 647"/>
                    <a:gd name="T27" fmla="*/ 197 h 451"/>
                    <a:gd name="T28" fmla="*/ 102 w 647"/>
                    <a:gd name="T29" fmla="*/ 188 h 451"/>
                    <a:gd name="T30" fmla="*/ 36 w 647"/>
                    <a:gd name="T31" fmla="*/ 138 h 451"/>
                    <a:gd name="T32" fmla="*/ 0 w 647"/>
                    <a:gd name="T33" fmla="*/ 98 h 451"/>
                    <a:gd name="T34" fmla="*/ 185 w 647"/>
                    <a:gd name="T35" fmla="*/ 80 h 451"/>
                    <a:gd name="T36" fmla="*/ 135 w 647"/>
                    <a:gd name="T37" fmla="*/ 19 h 451"/>
                    <a:gd name="T38" fmla="*/ 338 w 647"/>
                    <a:gd name="T39" fmla="*/ 63 h 451"/>
                    <a:gd name="T40" fmla="*/ 288 w 647"/>
                    <a:gd name="T41" fmla="*/ 0 h 451"/>
                    <a:gd name="T42" fmla="*/ 521 w 647"/>
                    <a:gd name="T43" fmla="*/ 129 h 451"/>
                    <a:gd name="T44" fmla="*/ 498 w 647"/>
                    <a:gd name="T45" fmla="*/ 55 h 451"/>
                    <a:gd name="T46" fmla="*/ 597 w 647"/>
                    <a:gd name="T47" fmla="*/ 213 h 451"/>
                    <a:gd name="T48" fmla="*/ 597 w 647"/>
                    <a:gd name="T49" fmla="*/ 448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47" h="451">
                      <a:moveTo>
                        <a:pt x="597" y="448"/>
                      </a:moveTo>
                      <a:cubicBezTo>
                        <a:pt x="597" y="448"/>
                        <a:pt x="585" y="451"/>
                        <a:pt x="574" y="448"/>
                      </a:cubicBezTo>
                      <a:cubicBezTo>
                        <a:pt x="549" y="359"/>
                        <a:pt x="549" y="359"/>
                        <a:pt x="549" y="359"/>
                      </a:cubicBezTo>
                      <a:cubicBezTo>
                        <a:pt x="554" y="345"/>
                        <a:pt x="554" y="345"/>
                        <a:pt x="554" y="345"/>
                      </a:cubicBezTo>
                      <a:cubicBezTo>
                        <a:pt x="554" y="345"/>
                        <a:pt x="540" y="271"/>
                        <a:pt x="510" y="249"/>
                      </a:cubicBezTo>
                      <a:cubicBezTo>
                        <a:pt x="510" y="249"/>
                        <a:pt x="444" y="280"/>
                        <a:pt x="356" y="277"/>
                      </a:cubicBezTo>
                      <a:cubicBezTo>
                        <a:pt x="268" y="275"/>
                        <a:pt x="186" y="252"/>
                        <a:pt x="186" y="252"/>
                      </a:cubicBezTo>
                      <a:cubicBezTo>
                        <a:pt x="186" y="252"/>
                        <a:pt x="164" y="261"/>
                        <a:pt x="143" y="325"/>
                      </a:cubicBezTo>
                      <a:cubicBezTo>
                        <a:pt x="143" y="360"/>
                        <a:pt x="143" y="360"/>
                        <a:pt x="143" y="360"/>
                      </a:cubicBezTo>
                      <a:cubicBezTo>
                        <a:pt x="143" y="360"/>
                        <a:pt x="121" y="397"/>
                        <a:pt x="118" y="413"/>
                      </a:cubicBezTo>
                      <a:cubicBezTo>
                        <a:pt x="118" y="413"/>
                        <a:pt x="98" y="369"/>
                        <a:pt x="115" y="271"/>
                      </a:cubicBezTo>
                      <a:cubicBezTo>
                        <a:pt x="97" y="256"/>
                        <a:pt x="97" y="256"/>
                        <a:pt x="97" y="256"/>
                      </a:cubicBezTo>
                      <a:cubicBezTo>
                        <a:pt x="115" y="253"/>
                        <a:pt x="115" y="253"/>
                        <a:pt x="115" y="253"/>
                      </a:cubicBezTo>
                      <a:cubicBezTo>
                        <a:pt x="47" y="197"/>
                        <a:pt x="47" y="197"/>
                        <a:pt x="47" y="197"/>
                      </a:cubicBezTo>
                      <a:cubicBezTo>
                        <a:pt x="102" y="188"/>
                        <a:pt x="102" y="188"/>
                        <a:pt x="102" y="188"/>
                      </a:cubicBezTo>
                      <a:cubicBezTo>
                        <a:pt x="102" y="188"/>
                        <a:pt x="50" y="158"/>
                        <a:pt x="36" y="138"/>
                      </a:cubicBezTo>
                      <a:cubicBezTo>
                        <a:pt x="21" y="118"/>
                        <a:pt x="0" y="98"/>
                        <a:pt x="0" y="98"/>
                      </a:cubicBezTo>
                      <a:cubicBezTo>
                        <a:pt x="0" y="98"/>
                        <a:pt x="172" y="84"/>
                        <a:pt x="185" y="80"/>
                      </a:cubicBezTo>
                      <a:cubicBezTo>
                        <a:pt x="185" y="80"/>
                        <a:pt x="152" y="47"/>
                        <a:pt x="135" y="19"/>
                      </a:cubicBezTo>
                      <a:cubicBezTo>
                        <a:pt x="135" y="19"/>
                        <a:pt x="310" y="54"/>
                        <a:pt x="338" y="63"/>
                      </a:cubicBezTo>
                      <a:cubicBezTo>
                        <a:pt x="338" y="63"/>
                        <a:pt x="302" y="9"/>
                        <a:pt x="288" y="0"/>
                      </a:cubicBezTo>
                      <a:cubicBezTo>
                        <a:pt x="288" y="0"/>
                        <a:pt x="431" y="55"/>
                        <a:pt x="521" y="129"/>
                      </a:cubicBezTo>
                      <a:cubicBezTo>
                        <a:pt x="521" y="129"/>
                        <a:pt x="504" y="72"/>
                        <a:pt x="498" y="55"/>
                      </a:cubicBezTo>
                      <a:cubicBezTo>
                        <a:pt x="498" y="55"/>
                        <a:pt x="582" y="171"/>
                        <a:pt x="597" y="213"/>
                      </a:cubicBezTo>
                      <a:cubicBezTo>
                        <a:pt x="597" y="213"/>
                        <a:pt x="647" y="349"/>
                        <a:pt x="597" y="448"/>
                      </a:cubicBezTo>
                      <a:close/>
                    </a:path>
                  </a:pathLst>
                </a:custGeom>
                <a:solidFill>
                  <a:srgbClr val="7353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2" name="ïṡļide"/>
                <p:cNvSpPr/>
                <p:nvPr/>
              </p:nvSpPr>
              <p:spPr bwMode="auto">
                <a:xfrm>
                  <a:off x="6534842" y="2910626"/>
                  <a:ext cx="99842" cy="124478"/>
                </a:xfrm>
                <a:prstGeom prst="ellipse">
                  <a:avLst/>
                </a:prstGeom>
                <a:solidFill>
                  <a:srgbClr val="3E3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3" name="ïsļîďê"/>
                <p:cNvSpPr/>
                <p:nvPr/>
              </p:nvSpPr>
              <p:spPr bwMode="auto">
                <a:xfrm>
                  <a:off x="7075543" y="2910626"/>
                  <a:ext cx="99842" cy="124478"/>
                </a:xfrm>
                <a:prstGeom prst="ellipse">
                  <a:avLst/>
                </a:prstGeom>
                <a:solidFill>
                  <a:srgbClr val="3E3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4" name="ïṩļîde"/>
                <p:cNvSpPr/>
                <p:nvPr/>
              </p:nvSpPr>
              <p:spPr bwMode="auto">
                <a:xfrm>
                  <a:off x="6497239" y="2712239"/>
                  <a:ext cx="120588" cy="82985"/>
                </a:xfrm>
                <a:custGeom>
                  <a:avLst/>
                  <a:gdLst>
                    <a:gd name="T0" fmla="*/ 45 w 45"/>
                    <a:gd name="T1" fmla="*/ 22 h 31"/>
                    <a:gd name="T2" fmla="*/ 23 w 45"/>
                    <a:gd name="T3" fmla="*/ 15 h 31"/>
                    <a:gd name="T4" fmla="*/ 0 w 45"/>
                    <a:gd name="T5" fmla="*/ 31 h 31"/>
                    <a:gd name="T6" fmla="*/ 25 w 45"/>
                    <a:gd name="T7" fmla="*/ 1 h 31"/>
                    <a:gd name="T8" fmla="*/ 45 w 45"/>
                    <a:gd name="T9" fmla="*/ 5 h 31"/>
                    <a:gd name="T10" fmla="*/ 45 w 45"/>
                    <a:gd name="T11" fmla="*/ 2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5" h="31">
                      <a:moveTo>
                        <a:pt x="45" y="22"/>
                      </a:moveTo>
                      <a:cubicBezTo>
                        <a:pt x="45" y="22"/>
                        <a:pt x="35" y="12"/>
                        <a:pt x="23" y="15"/>
                      </a:cubicBezTo>
                      <a:cubicBezTo>
                        <a:pt x="10" y="17"/>
                        <a:pt x="0" y="31"/>
                        <a:pt x="0" y="31"/>
                      </a:cubicBezTo>
                      <a:cubicBezTo>
                        <a:pt x="0" y="31"/>
                        <a:pt x="2" y="4"/>
                        <a:pt x="25" y="1"/>
                      </a:cubicBezTo>
                      <a:cubicBezTo>
                        <a:pt x="25" y="1"/>
                        <a:pt x="34" y="0"/>
                        <a:pt x="45" y="5"/>
                      </a:cubicBezTo>
                      <a:lnTo>
                        <a:pt x="45" y="22"/>
                      </a:lnTo>
                      <a:close/>
                    </a:path>
                  </a:pathLst>
                </a:custGeom>
                <a:solidFill>
                  <a:srgbClr val="7353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5" name="iś1iďé"/>
                <p:cNvSpPr/>
                <p:nvPr/>
              </p:nvSpPr>
              <p:spPr bwMode="auto">
                <a:xfrm>
                  <a:off x="7062576" y="2665560"/>
                  <a:ext cx="150411" cy="119291"/>
                </a:xfrm>
                <a:custGeom>
                  <a:avLst/>
                  <a:gdLst>
                    <a:gd name="T0" fmla="*/ 0 w 56"/>
                    <a:gd name="T1" fmla="*/ 14 h 44"/>
                    <a:gd name="T2" fmla="*/ 0 w 56"/>
                    <a:gd name="T3" fmla="*/ 35 h 44"/>
                    <a:gd name="T4" fmla="*/ 56 w 56"/>
                    <a:gd name="T5" fmla="*/ 44 h 44"/>
                    <a:gd name="T6" fmla="*/ 0 w 56"/>
                    <a:gd name="T7" fmla="*/ 1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6" h="44">
                      <a:moveTo>
                        <a:pt x="0" y="14"/>
                      </a:move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30" y="13"/>
                        <a:pt x="56" y="44"/>
                      </a:cubicBezTo>
                      <a:cubicBezTo>
                        <a:pt x="56" y="44"/>
                        <a:pt x="52" y="0"/>
                        <a:pt x="0" y="14"/>
                      </a:cubicBezTo>
                      <a:close/>
                    </a:path>
                  </a:pathLst>
                </a:custGeom>
                <a:solidFill>
                  <a:srgbClr val="7353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6" name="îsļiďe"/>
                <p:cNvSpPr/>
                <p:nvPr/>
              </p:nvSpPr>
              <p:spPr bwMode="auto">
                <a:xfrm>
                  <a:off x="6672286" y="3120682"/>
                  <a:ext cx="115401" cy="142631"/>
                </a:xfrm>
                <a:custGeom>
                  <a:avLst/>
                  <a:gdLst>
                    <a:gd name="T0" fmla="*/ 32 w 43"/>
                    <a:gd name="T1" fmla="*/ 0 h 53"/>
                    <a:gd name="T2" fmla="*/ 43 w 43"/>
                    <a:gd name="T3" fmla="*/ 51 h 53"/>
                    <a:gd name="T4" fmla="*/ 5 w 43"/>
                    <a:gd name="T5" fmla="*/ 28 h 53"/>
                    <a:gd name="T6" fmla="*/ 32 w 43"/>
                    <a:gd name="T7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53">
                      <a:moveTo>
                        <a:pt x="32" y="0"/>
                      </a:moveTo>
                      <a:cubicBezTo>
                        <a:pt x="32" y="0"/>
                        <a:pt x="10" y="28"/>
                        <a:pt x="43" y="51"/>
                      </a:cubicBezTo>
                      <a:cubicBezTo>
                        <a:pt x="43" y="51"/>
                        <a:pt x="9" y="53"/>
                        <a:pt x="5" y="28"/>
                      </a:cubicBezTo>
                      <a:cubicBezTo>
                        <a:pt x="0" y="1"/>
                        <a:pt x="32" y="0"/>
                        <a:pt x="32" y="0"/>
                      </a:cubicBez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7" name="íṥḷîďe"/>
                <p:cNvSpPr/>
                <p:nvPr/>
              </p:nvSpPr>
              <p:spPr bwMode="auto">
                <a:xfrm>
                  <a:off x="6664506" y="3276279"/>
                  <a:ext cx="462902" cy="162080"/>
                </a:xfrm>
                <a:custGeom>
                  <a:avLst/>
                  <a:gdLst>
                    <a:gd name="T0" fmla="*/ 0 w 172"/>
                    <a:gd name="T1" fmla="*/ 21 h 60"/>
                    <a:gd name="T2" fmla="*/ 4 w 172"/>
                    <a:gd name="T3" fmla="*/ 38 h 60"/>
                    <a:gd name="T4" fmla="*/ 165 w 172"/>
                    <a:gd name="T5" fmla="*/ 31 h 60"/>
                    <a:gd name="T6" fmla="*/ 172 w 172"/>
                    <a:gd name="T7" fmla="*/ 0 h 60"/>
                    <a:gd name="T8" fmla="*/ 0 w 172"/>
                    <a:gd name="T9" fmla="*/ 21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2" h="60">
                      <a:moveTo>
                        <a:pt x="0" y="21"/>
                      </a:moveTo>
                      <a:cubicBezTo>
                        <a:pt x="0" y="21"/>
                        <a:pt x="0" y="28"/>
                        <a:pt x="4" y="38"/>
                      </a:cubicBezTo>
                      <a:cubicBezTo>
                        <a:pt x="28" y="45"/>
                        <a:pt x="101" y="60"/>
                        <a:pt x="165" y="31"/>
                      </a:cubicBezTo>
                      <a:cubicBezTo>
                        <a:pt x="171" y="14"/>
                        <a:pt x="172" y="0"/>
                        <a:pt x="172" y="0"/>
                      </a:cubicBezTo>
                      <a:cubicBezTo>
                        <a:pt x="105" y="48"/>
                        <a:pt x="0" y="21"/>
                        <a:pt x="0" y="21"/>
                      </a:cubicBezTo>
                      <a:close/>
                    </a:path>
                  </a:pathLst>
                </a:custGeom>
                <a:solidFill>
                  <a:srgbClr val="FDF5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8" name="ïṩļïďê"/>
                <p:cNvSpPr/>
                <p:nvPr/>
              </p:nvSpPr>
              <p:spPr bwMode="auto">
                <a:xfrm>
                  <a:off x="6674880" y="3378714"/>
                  <a:ext cx="134851" cy="77799"/>
                </a:xfrm>
                <a:custGeom>
                  <a:avLst/>
                  <a:gdLst>
                    <a:gd name="T0" fmla="*/ 0 w 50"/>
                    <a:gd name="T1" fmla="*/ 0 h 29"/>
                    <a:gd name="T2" fmla="*/ 17 w 50"/>
                    <a:gd name="T3" fmla="*/ 29 h 29"/>
                    <a:gd name="T4" fmla="*/ 50 w 50"/>
                    <a:gd name="T5" fmla="*/ 9 h 29"/>
                    <a:gd name="T6" fmla="*/ 0 w 50"/>
                    <a:gd name="T7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0" h="29">
                      <a:moveTo>
                        <a:pt x="0" y="0"/>
                      </a:moveTo>
                      <a:cubicBezTo>
                        <a:pt x="2" y="9"/>
                        <a:pt x="7" y="19"/>
                        <a:pt x="17" y="29"/>
                      </a:cubicBezTo>
                      <a:cubicBezTo>
                        <a:pt x="25" y="20"/>
                        <a:pt x="37" y="14"/>
                        <a:pt x="50" y="9"/>
                      </a:cubicBezTo>
                      <a:cubicBezTo>
                        <a:pt x="28" y="7"/>
                        <a:pt x="10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9E0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9" name="îs1iḓé"/>
                <p:cNvSpPr/>
                <p:nvPr/>
              </p:nvSpPr>
              <p:spPr bwMode="auto">
                <a:xfrm>
                  <a:off x="6720262" y="3360561"/>
                  <a:ext cx="387697" cy="155597"/>
                </a:xfrm>
                <a:custGeom>
                  <a:avLst/>
                  <a:gdLst>
                    <a:gd name="T0" fmla="*/ 65 w 144"/>
                    <a:gd name="T1" fmla="*/ 58 h 58"/>
                    <a:gd name="T2" fmla="*/ 144 w 144"/>
                    <a:gd name="T3" fmla="*/ 0 h 58"/>
                    <a:gd name="T4" fmla="*/ 33 w 144"/>
                    <a:gd name="T5" fmla="*/ 16 h 58"/>
                    <a:gd name="T6" fmla="*/ 0 w 144"/>
                    <a:gd name="T7" fmla="*/ 36 h 58"/>
                    <a:gd name="T8" fmla="*/ 65 w 144"/>
                    <a:gd name="T9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4" h="58">
                      <a:moveTo>
                        <a:pt x="65" y="58"/>
                      </a:moveTo>
                      <a:cubicBezTo>
                        <a:pt x="115" y="56"/>
                        <a:pt x="136" y="25"/>
                        <a:pt x="144" y="0"/>
                      </a:cubicBezTo>
                      <a:cubicBezTo>
                        <a:pt x="106" y="17"/>
                        <a:pt x="65" y="19"/>
                        <a:pt x="33" y="16"/>
                      </a:cubicBezTo>
                      <a:cubicBezTo>
                        <a:pt x="20" y="21"/>
                        <a:pt x="8" y="27"/>
                        <a:pt x="0" y="36"/>
                      </a:cubicBezTo>
                      <a:cubicBezTo>
                        <a:pt x="12" y="48"/>
                        <a:pt x="32" y="58"/>
                        <a:pt x="65" y="58"/>
                      </a:cubicBezTo>
                      <a:close/>
                    </a:path>
                  </a:pathLst>
                </a:custGeom>
                <a:solidFill>
                  <a:srgbClr val="DA72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90" name="îşḻïḑe"/>
                <p:cNvSpPr/>
                <p:nvPr/>
              </p:nvSpPr>
              <p:spPr bwMode="auto">
                <a:xfrm>
                  <a:off x="6847333" y="3556354"/>
                  <a:ext cx="129664" cy="64832"/>
                </a:xfrm>
                <a:custGeom>
                  <a:avLst/>
                  <a:gdLst>
                    <a:gd name="T0" fmla="*/ 0 w 48"/>
                    <a:gd name="T1" fmla="*/ 1 h 24"/>
                    <a:gd name="T2" fmla="*/ 48 w 48"/>
                    <a:gd name="T3" fmla="*/ 0 h 24"/>
                    <a:gd name="T4" fmla="*/ 0 w 48"/>
                    <a:gd name="T5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8" h="24">
                      <a:moveTo>
                        <a:pt x="0" y="1"/>
                      </a:moveTo>
                      <a:cubicBezTo>
                        <a:pt x="0" y="1"/>
                        <a:pt x="29" y="10"/>
                        <a:pt x="48" y="0"/>
                      </a:cubicBezTo>
                      <a:cubicBezTo>
                        <a:pt x="48" y="0"/>
                        <a:pt x="28" y="24"/>
                        <a:pt x="0" y="1"/>
                      </a:cubicBez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91" name="iṧľiḑê"/>
                <p:cNvSpPr/>
                <p:nvPr/>
              </p:nvSpPr>
              <p:spPr bwMode="auto">
                <a:xfrm>
                  <a:off x="6416848" y="5935696"/>
                  <a:ext cx="247659" cy="255439"/>
                </a:xfrm>
                <a:custGeom>
                  <a:avLst/>
                  <a:gdLst>
                    <a:gd name="T0" fmla="*/ 87 w 92"/>
                    <a:gd name="T1" fmla="*/ 23 h 95"/>
                    <a:gd name="T2" fmla="*/ 12 w 92"/>
                    <a:gd name="T3" fmla="*/ 13 h 95"/>
                    <a:gd name="T4" fmla="*/ 3 w 92"/>
                    <a:gd name="T5" fmla="*/ 33 h 95"/>
                    <a:gd name="T6" fmla="*/ 0 w 92"/>
                    <a:gd name="T7" fmla="*/ 68 h 95"/>
                    <a:gd name="T8" fmla="*/ 67 w 92"/>
                    <a:gd name="T9" fmla="*/ 92 h 95"/>
                    <a:gd name="T10" fmla="*/ 90 w 92"/>
                    <a:gd name="T11" fmla="*/ 82 h 95"/>
                    <a:gd name="T12" fmla="*/ 91 w 92"/>
                    <a:gd name="T13" fmla="*/ 38 h 95"/>
                    <a:gd name="T14" fmla="*/ 87 w 92"/>
                    <a:gd name="T15" fmla="*/ 2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2" h="95">
                      <a:moveTo>
                        <a:pt x="87" y="23"/>
                      </a:moveTo>
                      <a:cubicBezTo>
                        <a:pt x="87" y="23"/>
                        <a:pt x="47" y="0"/>
                        <a:pt x="12" y="13"/>
                      </a:cubicBezTo>
                      <a:cubicBezTo>
                        <a:pt x="12" y="13"/>
                        <a:pt x="4" y="15"/>
                        <a:pt x="3" y="33"/>
                      </a:cubicBezTo>
                      <a:cubicBezTo>
                        <a:pt x="2" y="50"/>
                        <a:pt x="0" y="68"/>
                        <a:pt x="0" y="68"/>
                      </a:cubicBezTo>
                      <a:cubicBezTo>
                        <a:pt x="0" y="68"/>
                        <a:pt x="56" y="95"/>
                        <a:pt x="67" y="92"/>
                      </a:cubicBezTo>
                      <a:cubicBezTo>
                        <a:pt x="77" y="90"/>
                        <a:pt x="90" y="83"/>
                        <a:pt x="90" y="82"/>
                      </a:cubicBezTo>
                      <a:cubicBezTo>
                        <a:pt x="90" y="81"/>
                        <a:pt x="91" y="38"/>
                        <a:pt x="91" y="38"/>
                      </a:cubicBezTo>
                      <a:cubicBezTo>
                        <a:pt x="91" y="38"/>
                        <a:pt x="92" y="26"/>
                        <a:pt x="87" y="23"/>
                      </a:cubicBezTo>
                      <a:close/>
                    </a:path>
                  </a:pathLst>
                </a:custGeom>
                <a:solidFill>
                  <a:srgbClr val="EDF9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92" name="îŝlîḋè"/>
                <p:cNvSpPr/>
                <p:nvPr/>
              </p:nvSpPr>
              <p:spPr bwMode="auto">
                <a:xfrm>
                  <a:off x="6307929" y="6287086"/>
                  <a:ext cx="372137" cy="175047"/>
                </a:xfrm>
                <a:custGeom>
                  <a:avLst/>
                  <a:gdLst>
                    <a:gd name="T0" fmla="*/ 45 w 138"/>
                    <a:gd name="T1" fmla="*/ 60 h 65"/>
                    <a:gd name="T2" fmla="*/ 138 w 138"/>
                    <a:gd name="T3" fmla="*/ 17 h 65"/>
                    <a:gd name="T4" fmla="*/ 138 w 138"/>
                    <a:gd name="T5" fmla="*/ 0 h 65"/>
                    <a:gd name="T6" fmla="*/ 46 w 138"/>
                    <a:gd name="T7" fmla="*/ 30 h 65"/>
                    <a:gd name="T8" fmla="*/ 0 w 138"/>
                    <a:gd name="T9" fmla="*/ 14 h 65"/>
                    <a:gd name="T10" fmla="*/ 0 w 138"/>
                    <a:gd name="T11" fmla="*/ 40 h 65"/>
                    <a:gd name="T12" fmla="*/ 45 w 138"/>
                    <a:gd name="T13" fmla="*/ 6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8" h="65">
                      <a:moveTo>
                        <a:pt x="45" y="60"/>
                      </a:moveTo>
                      <a:cubicBezTo>
                        <a:pt x="106" y="65"/>
                        <a:pt x="131" y="30"/>
                        <a:pt x="138" y="17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8" y="2"/>
                        <a:pt x="91" y="32"/>
                        <a:pt x="46" y="30"/>
                      </a:cubicBezTo>
                      <a:cubicBezTo>
                        <a:pt x="2" y="28"/>
                        <a:pt x="0" y="14"/>
                        <a:pt x="0" y="14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40"/>
                        <a:pt x="2" y="57"/>
                        <a:pt x="45" y="60"/>
                      </a:cubicBezTo>
                      <a:close/>
                    </a:path>
                  </a:pathLst>
                </a:custGeom>
                <a:solidFill>
                  <a:srgbClr val="EDF9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93" name="isļíḑé"/>
                <p:cNvSpPr/>
                <p:nvPr/>
              </p:nvSpPr>
              <p:spPr bwMode="auto">
                <a:xfrm>
                  <a:off x="6307929" y="6099073"/>
                  <a:ext cx="124478" cy="239879"/>
                </a:xfrm>
                <a:custGeom>
                  <a:avLst/>
                  <a:gdLst>
                    <a:gd name="T0" fmla="*/ 29 w 46"/>
                    <a:gd name="T1" fmla="*/ 15 h 89"/>
                    <a:gd name="T2" fmla="*/ 0 w 46"/>
                    <a:gd name="T3" fmla="*/ 84 h 89"/>
                    <a:gd name="T4" fmla="*/ 3 w 46"/>
                    <a:gd name="T5" fmla="*/ 89 h 89"/>
                    <a:gd name="T6" fmla="*/ 46 w 46"/>
                    <a:gd name="T7" fmla="*/ 0 h 89"/>
                    <a:gd name="T8" fmla="*/ 29 w 46"/>
                    <a:gd name="T9" fmla="*/ 1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89">
                      <a:moveTo>
                        <a:pt x="29" y="15"/>
                      </a:moveTo>
                      <a:cubicBezTo>
                        <a:pt x="19" y="29"/>
                        <a:pt x="5" y="56"/>
                        <a:pt x="0" y="84"/>
                      </a:cubicBezTo>
                      <a:cubicBezTo>
                        <a:pt x="0" y="84"/>
                        <a:pt x="1" y="86"/>
                        <a:pt x="3" y="89"/>
                      </a:cubicBezTo>
                      <a:cubicBezTo>
                        <a:pt x="3" y="89"/>
                        <a:pt x="20" y="25"/>
                        <a:pt x="46" y="0"/>
                      </a:cubicBezTo>
                      <a:cubicBezTo>
                        <a:pt x="40" y="3"/>
                        <a:pt x="34" y="8"/>
                        <a:pt x="29" y="15"/>
                      </a:cubicBezTo>
                      <a:close/>
                    </a:path>
                  </a:pathLst>
                </a:custGeom>
                <a:solidFill>
                  <a:srgbClr val="6772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94" name="ísliḋê"/>
                <p:cNvSpPr/>
                <p:nvPr/>
              </p:nvSpPr>
              <p:spPr bwMode="auto">
                <a:xfrm>
                  <a:off x="6457043" y="6104259"/>
                  <a:ext cx="223023" cy="264515"/>
                </a:xfrm>
                <a:custGeom>
                  <a:avLst/>
                  <a:gdLst>
                    <a:gd name="T0" fmla="*/ 75 w 83"/>
                    <a:gd name="T1" fmla="*/ 0 h 98"/>
                    <a:gd name="T2" fmla="*/ 75 w 83"/>
                    <a:gd name="T3" fmla="*/ 8 h 98"/>
                    <a:gd name="T4" fmla="*/ 54 w 83"/>
                    <a:gd name="T5" fmla="*/ 17 h 98"/>
                    <a:gd name="T6" fmla="*/ 34 w 83"/>
                    <a:gd name="T7" fmla="*/ 4 h 98"/>
                    <a:gd name="T8" fmla="*/ 0 w 83"/>
                    <a:gd name="T9" fmla="*/ 98 h 98"/>
                    <a:gd name="T10" fmla="*/ 0 w 83"/>
                    <a:gd name="T11" fmla="*/ 98 h 98"/>
                    <a:gd name="T12" fmla="*/ 83 w 83"/>
                    <a:gd name="T13" fmla="*/ 68 h 98"/>
                    <a:gd name="T14" fmla="*/ 83 w 83"/>
                    <a:gd name="T15" fmla="*/ 5 h 98"/>
                    <a:gd name="T16" fmla="*/ 75 w 83"/>
                    <a:gd name="T17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3" h="98">
                      <a:moveTo>
                        <a:pt x="75" y="0"/>
                      </a:move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5" y="8"/>
                        <a:pt x="66" y="19"/>
                        <a:pt x="54" y="17"/>
                      </a:cubicBezTo>
                      <a:cubicBezTo>
                        <a:pt x="48" y="15"/>
                        <a:pt x="41" y="10"/>
                        <a:pt x="34" y="4"/>
                      </a:cubicBezTo>
                      <a:cubicBezTo>
                        <a:pt x="34" y="4"/>
                        <a:pt x="5" y="34"/>
                        <a:pt x="0" y="98"/>
                      </a:cubicBez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42" y="97"/>
                        <a:pt x="83" y="70"/>
                        <a:pt x="83" y="68"/>
                      </a:cubicBezTo>
                      <a:cubicBezTo>
                        <a:pt x="83" y="5"/>
                        <a:pt x="83" y="5"/>
                        <a:pt x="83" y="5"/>
                      </a:cubicBezTo>
                      <a:cubicBezTo>
                        <a:pt x="83" y="5"/>
                        <a:pt x="80" y="1"/>
                        <a:pt x="75" y="0"/>
                      </a:cubicBezTo>
                      <a:close/>
                    </a:path>
                  </a:pathLst>
                </a:custGeom>
                <a:solidFill>
                  <a:srgbClr val="6772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95" name="íṩľiḑê"/>
                <p:cNvSpPr/>
                <p:nvPr/>
              </p:nvSpPr>
              <p:spPr bwMode="auto">
                <a:xfrm>
                  <a:off x="6317006" y="6338952"/>
                  <a:ext cx="140038" cy="50569"/>
                </a:xfrm>
                <a:custGeom>
                  <a:avLst/>
                  <a:gdLst>
                    <a:gd name="T0" fmla="*/ 43 w 52"/>
                    <a:gd name="T1" fmla="*/ 11 h 19"/>
                    <a:gd name="T2" fmla="*/ 0 w 52"/>
                    <a:gd name="T3" fmla="*/ 0 h 19"/>
                    <a:gd name="T4" fmla="*/ 15 w 52"/>
                    <a:gd name="T5" fmla="*/ 15 h 19"/>
                    <a:gd name="T6" fmla="*/ 52 w 52"/>
                    <a:gd name="T7" fmla="*/ 11 h 19"/>
                    <a:gd name="T8" fmla="*/ 43 w 52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19">
                      <a:moveTo>
                        <a:pt x="43" y="11"/>
                      </a:moveTo>
                      <a:cubicBezTo>
                        <a:pt x="16" y="10"/>
                        <a:pt x="5" y="4"/>
                        <a:pt x="0" y="0"/>
                      </a:cubicBezTo>
                      <a:cubicBezTo>
                        <a:pt x="0" y="0"/>
                        <a:pt x="4" y="11"/>
                        <a:pt x="15" y="15"/>
                      </a:cubicBezTo>
                      <a:cubicBezTo>
                        <a:pt x="25" y="19"/>
                        <a:pt x="52" y="11"/>
                        <a:pt x="52" y="11"/>
                      </a:cubicBezTo>
                      <a:cubicBezTo>
                        <a:pt x="49" y="11"/>
                        <a:pt x="46" y="11"/>
                        <a:pt x="43" y="11"/>
                      </a:cubicBez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96" name="iṡ1íḍe"/>
                <p:cNvSpPr/>
                <p:nvPr/>
              </p:nvSpPr>
              <p:spPr bwMode="auto">
                <a:xfrm>
                  <a:off x="6317006" y="6080920"/>
                  <a:ext cx="230803" cy="287855"/>
                </a:xfrm>
                <a:custGeom>
                  <a:avLst/>
                  <a:gdLst>
                    <a:gd name="T0" fmla="*/ 86 w 86"/>
                    <a:gd name="T1" fmla="*/ 13 h 107"/>
                    <a:gd name="T2" fmla="*/ 86 w 86"/>
                    <a:gd name="T3" fmla="*/ 13 h 107"/>
                    <a:gd name="T4" fmla="*/ 67 w 86"/>
                    <a:gd name="T5" fmla="*/ 2 h 107"/>
                    <a:gd name="T6" fmla="*/ 43 w 86"/>
                    <a:gd name="T7" fmla="*/ 7 h 107"/>
                    <a:gd name="T8" fmla="*/ 0 w 86"/>
                    <a:gd name="T9" fmla="*/ 96 h 107"/>
                    <a:gd name="T10" fmla="*/ 43 w 86"/>
                    <a:gd name="T11" fmla="*/ 107 h 107"/>
                    <a:gd name="T12" fmla="*/ 52 w 86"/>
                    <a:gd name="T13" fmla="*/ 107 h 107"/>
                    <a:gd name="T14" fmla="*/ 52 w 86"/>
                    <a:gd name="T15" fmla="*/ 107 h 107"/>
                    <a:gd name="T16" fmla="*/ 86 w 86"/>
                    <a:gd name="T17" fmla="*/ 13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6" h="107">
                      <a:moveTo>
                        <a:pt x="86" y="13"/>
                      </a:move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9" y="8"/>
                        <a:pt x="73" y="3"/>
                        <a:pt x="67" y="2"/>
                      </a:cubicBezTo>
                      <a:cubicBezTo>
                        <a:pt x="60" y="0"/>
                        <a:pt x="51" y="2"/>
                        <a:pt x="43" y="7"/>
                      </a:cubicBezTo>
                      <a:cubicBezTo>
                        <a:pt x="17" y="32"/>
                        <a:pt x="0" y="96"/>
                        <a:pt x="0" y="96"/>
                      </a:cubicBezTo>
                      <a:cubicBezTo>
                        <a:pt x="5" y="100"/>
                        <a:pt x="16" y="106"/>
                        <a:pt x="43" y="107"/>
                      </a:cubicBezTo>
                      <a:cubicBezTo>
                        <a:pt x="46" y="107"/>
                        <a:pt x="49" y="107"/>
                        <a:pt x="52" y="107"/>
                      </a:cubicBezTo>
                      <a:cubicBezTo>
                        <a:pt x="52" y="107"/>
                        <a:pt x="52" y="107"/>
                        <a:pt x="52" y="107"/>
                      </a:cubicBezTo>
                      <a:cubicBezTo>
                        <a:pt x="57" y="43"/>
                        <a:pt x="86" y="13"/>
                        <a:pt x="86" y="13"/>
                      </a:cubicBez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97" name="ïšḷîḋe"/>
                <p:cNvSpPr/>
                <p:nvPr/>
              </p:nvSpPr>
              <p:spPr bwMode="auto">
                <a:xfrm>
                  <a:off x="7124815" y="5978485"/>
                  <a:ext cx="239879" cy="207463"/>
                </a:xfrm>
                <a:custGeom>
                  <a:avLst/>
                  <a:gdLst>
                    <a:gd name="T0" fmla="*/ 89 w 89"/>
                    <a:gd name="T1" fmla="*/ 45 h 77"/>
                    <a:gd name="T2" fmla="*/ 87 w 89"/>
                    <a:gd name="T3" fmla="*/ 15 h 77"/>
                    <a:gd name="T4" fmla="*/ 67 w 89"/>
                    <a:gd name="T5" fmla="*/ 0 h 77"/>
                    <a:gd name="T6" fmla="*/ 14 w 89"/>
                    <a:gd name="T7" fmla="*/ 3 h 77"/>
                    <a:gd name="T8" fmla="*/ 3 w 89"/>
                    <a:gd name="T9" fmla="*/ 20 h 77"/>
                    <a:gd name="T10" fmla="*/ 1 w 89"/>
                    <a:gd name="T11" fmla="*/ 58 h 77"/>
                    <a:gd name="T12" fmla="*/ 13 w 89"/>
                    <a:gd name="T13" fmla="*/ 76 h 77"/>
                    <a:gd name="T14" fmla="*/ 38 w 89"/>
                    <a:gd name="T15" fmla="*/ 70 h 77"/>
                    <a:gd name="T16" fmla="*/ 65 w 89"/>
                    <a:gd name="T17" fmla="*/ 62 h 77"/>
                    <a:gd name="T18" fmla="*/ 81 w 89"/>
                    <a:gd name="T19" fmla="*/ 55 h 77"/>
                    <a:gd name="T20" fmla="*/ 89 w 89"/>
                    <a:gd name="T21" fmla="*/ 4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9" h="77">
                      <a:moveTo>
                        <a:pt x="89" y="45"/>
                      </a:moveTo>
                      <a:cubicBezTo>
                        <a:pt x="89" y="45"/>
                        <a:pt x="88" y="21"/>
                        <a:pt x="87" y="15"/>
                      </a:cubicBezTo>
                      <a:cubicBezTo>
                        <a:pt x="85" y="9"/>
                        <a:pt x="79" y="0"/>
                        <a:pt x="67" y="0"/>
                      </a:cubicBezTo>
                      <a:cubicBezTo>
                        <a:pt x="55" y="0"/>
                        <a:pt x="21" y="0"/>
                        <a:pt x="14" y="3"/>
                      </a:cubicBezTo>
                      <a:cubicBezTo>
                        <a:pt x="7" y="6"/>
                        <a:pt x="6" y="9"/>
                        <a:pt x="3" y="20"/>
                      </a:cubicBezTo>
                      <a:cubicBezTo>
                        <a:pt x="0" y="32"/>
                        <a:pt x="1" y="58"/>
                        <a:pt x="1" y="58"/>
                      </a:cubicBezTo>
                      <a:cubicBezTo>
                        <a:pt x="1" y="58"/>
                        <a:pt x="10" y="77"/>
                        <a:pt x="13" y="76"/>
                      </a:cubicBezTo>
                      <a:cubicBezTo>
                        <a:pt x="15" y="76"/>
                        <a:pt x="35" y="72"/>
                        <a:pt x="38" y="70"/>
                      </a:cubicBezTo>
                      <a:cubicBezTo>
                        <a:pt x="40" y="68"/>
                        <a:pt x="62" y="64"/>
                        <a:pt x="65" y="62"/>
                      </a:cubicBezTo>
                      <a:cubicBezTo>
                        <a:pt x="68" y="60"/>
                        <a:pt x="81" y="56"/>
                        <a:pt x="81" y="55"/>
                      </a:cubicBezTo>
                      <a:cubicBezTo>
                        <a:pt x="82" y="54"/>
                        <a:pt x="89" y="45"/>
                        <a:pt x="89" y="45"/>
                      </a:cubicBezTo>
                      <a:close/>
                    </a:path>
                  </a:pathLst>
                </a:custGeom>
                <a:solidFill>
                  <a:srgbClr val="EDF9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98" name="îsḷîďé"/>
                <p:cNvSpPr/>
                <p:nvPr/>
              </p:nvSpPr>
              <p:spPr bwMode="auto">
                <a:xfrm>
                  <a:off x="7105365" y="6290976"/>
                  <a:ext cx="382510" cy="163377"/>
                </a:xfrm>
                <a:custGeom>
                  <a:avLst/>
                  <a:gdLst>
                    <a:gd name="T0" fmla="*/ 101 w 142"/>
                    <a:gd name="T1" fmla="*/ 59 h 61"/>
                    <a:gd name="T2" fmla="*/ 142 w 142"/>
                    <a:gd name="T3" fmla="*/ 43 h 61"/>
                    <a:gd name="T4" fmla="*/ 142 w 142"/>
                    <a:gd name="T5" fmla="*/ 20 h 61"/>
                    <a:gd name="T6" fmla="*/ 113 w 142"/>
                    <a:gd name="T7" fmla="*/ 36 h 61"/>
                    <a:gd name="T8" fmla="*/ 0 w 142"/>
                    <a:gd name="T9" fmla="*/ 1 h 61"/>
                    <a:gd name="T10" fmla="*/ 0 w 142"/>
                    <a:gd name="T11" fmla="*/ 0 h 61"/>
                    <a:gd name="T12" fmla="*/ 0 w 142"/>
                    <a:gd name="T13" fmla="*/ 15 h 61"/>
                    <a:gd name="T14" fmla="*/ 101 w 142"/>
                    <a:gd name="T15" fmla="*/ 59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2" h="61">
                      <a:moveTo>
                        <a:pt x="101" y="59"/>
                      </a:moveTo>
                      <a:cubicBezTo>
                        <a:pt x="134" y="58"/>
                        <a:pt x="142" y="43"/>
                        <a:pt x="142" y="43"/>
                      </a:cubicBezTo>
                      <a:cubicBezTo>
                        <a:pt x="142" y="20"/>
                        <a:pt x="142" y="20"/>
                        <a:pt x="142" y="20"/>
                      </a:cubicBezTo>
                      <a:cubicBezTo>
                        <a:pt x="141" y="26"/>
                        <a:pt x="135" y="34"/>
                        <a:pt x="113" y="36"/>
                      </a:cubicBezTo>
                      <a:cubicBezTo>
                        <a:pt x="78" y="39"/>
                        <a:pt x="18" y="3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9" y="53"/>
                        <a:pt x="68" y="61"/>
                        <a:pt x="101" y="59"/>
                      </a:cubicBezTo>
                      <a:close/>
                    </a:path>
                  </a:pathLst>
                </a:custGeom>
                <a:solidFill>
                  <a:srgbClr val="EDF9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99" name="ï$ľiḍè"/>
                <p:cNvSpPr/>
                <p:nvPr/>
              </p:nvSpPr>
              <p:spPr bwMode="auto">
                <a:xfrm>
                  <a:off x="7227250" y="6220957"/>
                  <a:ext cx="260625" cy="171157"/>
                </a:xfrm>
                <a:custGeom>
                  <a:avLst/>
                  <a:gdLst>
                    <a:gd name="T0" fmla="*/ 68 w 97"/>
                    <a:gd name="T1" fmla="*/ 62 h 64"/>
                    <a:gd name="T2" fmla="*/ 97 w 97"/>
                    <a:gd name="T3" fmla="*/ 46 h 64"/>
                    <a:gd name="T4" fmla="*/ 97 w 97"/>
                    <a:gd name="T5" fmla="*/ 40 h 64"/>
                    <a:gd name="T6" fmla="*/ 84 w 97"/>
                    <a:gd name="T7" fmla="*/ 6 h 64"/>
                    <a:gd name="T8" fmla="*/ 54 w 97"/>
                    <a:gd name="T9" fmla="*/ 2 h 64"/>
                    <a:gd name="T10" fmla="*/ 0 w 97"/>
                    <a:gd name="T11" fmla="*/ 56 h 64"/>
                    <a:gd name="T12" fmla="*/ 68 w 97"/>
                    <a:gd name="T13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7" h="64">
                      <a:moveTo>
                        <a:pt x="68" y="62"/>
                      </a:moveTo>
                      <a:cubicBezTo>
                        <a:pt x="90" y="60"/>
                        <a:pt x="96" y="52"/>
                        <a:pt x="97" y="46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ubicBezTo>
                        <a:pt x="94" y="30"/>
                        <a:pt x="89" y="18"/>
                        <a:pt x="84" y="6"/>
                      </a:cubicBezTo>
                      <a:cubicBezTo>
                        <a:pt x="79" y="4"/>
                        <a:pt x="68" y="0"/>
                        <a:pt x="54" y="2"/>
                      </a:cubicBezTo>
                      <a:cubicBezTo>
                        <a:pt x="33" y="6"/>
                        <a:pt x="7" y="16"/>
                        <a:pt x="0" y="56"/>
                      </a:cubicBezTo>
                      <a:cubicBezTo>
                        <a:pt x="23" y="62"/>
                        <a:pt x="49" y="64"/>
                        <a:pt x="68" y="62"/>
                      </a:cubicBezTo>
                      <a:close/>
                    </a:path>
                  </a:pathLst>
                </a:custGeom>
                <a:solidFill>
                  <a:srgbClr val="EDF9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00" name="ïSľíḓe"/>
                <p:cNvSpPr/>
                <p:nvPr/>
              </p:nvSpPr>
              <p:spPr bwMode="auto">
                <a:xfrm>
                  <a:off x="7105365" y="6091293"/>
                  <a:ext cx="181530" cy="280075"/>
                </a:xfrm>
                <a:custGeom>
                  <a:avLst/>
                  <a:gdLst>
                    <a:gd name="T0" fmla="*/ 43 w 67"/>
                    <a:gd name="T1" fmla="*/ 15 h 104"/>
                    <a:gd name="T2" fmla="*/ 30 w 67"/>
                    <a:gd name="T3" fmla="*/ 22 h 104"/>
                    <a:gd name="T4" fmla="*/ 7 w 67"/>
                    <a:gd name="T5" fmla="*/ 9 h 104"/>
                    <a:gd name="T6" fmla="*/ 8 w 67"/>
                    <a:gd name="T7" fmla="*/ 0 h 104"/>
                    <a:gd name="T8" fmla="*/ 0 w 67"/>
                    <a:gd name="T9" fmla="*/ 11 h 104"/>
                    <a:gd name="T10" fmla="*/ 0 w 67"/>
                    <a:gd name="T11" fmla="*/ 74 h 104"/>
                    <a:gd name="T12" fmla="*/ 0 w 67"/>
                    <a:gd name="T13" fmla="*/ 75 h 104"/>
                    <a:gd name="T14" fmla="*/ 45 w 67"/>
                    <a:gd name="T15" fmla="*/ 104 h 104"/>
                    <a:gd name="T16" fmla="*/ 67 w 67"/>
                    <a:gd name="T17" fmla="*/ 64 h 104"/>
                    <a:gd name="T18" fmla="*/ 67 w 67"/>
                    <a:gd name="T19" fmla="*/ 64 h 104"/>
                    <a:gd name="T20" fmla="*/ 43 w 67"/>
                    <a:gd name="T21" fmla="*/ 15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7" h="104">
                      <a:moveTo>
                        <a:pt x="43" y="15"/>
                      </a:moveTo>
                      <a:cubicBezTo>
                        <a:pt x="38" y="19"/>
                        <a:pt x="34" y="22"/>
                        <a:pt x="30" y="22"/>
                      </a:cubicBezTo>
                      <a:cubicBezTo>
                        <a:pt x="18" y="24"/>
                        <a:pt x="7" y="9"/>
                        <a:pt x="7" y="9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0" y="1"/>
                        <a:pt x="0" y="11"/>
                        <a:pt x="0" y="11"/>
                      </a:cubicBezTo>
                      <a:cubicBezTo>
                        <a:pt x="0" y="74"/>
                        <a:pt x="0" y="74"/>
                        <a:pt x="0" y="74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8" y="89"/>
                        <a:pt x="26" y="98"/>
                        <a:pt x="45" y="104"/>
                      </a:cubicBezTo>
                      <a:cubicBezTo>
                        <a:pt x="49" y="84"/>
                        <a:pt x="57" y="72"/>
                        <a:pt x="67" y="64"/>
                      </a:cubicBezTo>
                      <a:cubicBezTo>
                        <a:pt x="67" y="64"/>
                        <a:pt x="67" y="64"/>
                        <a:pt x="67" y="64"/>
                      </a:cubicBezTo>
                      <a:cubicBezTo>
                        <a:pt x="62" y="44"/>
                        <a:pt x="48" y="22"/>
                        <a:pt x="43" y="15"/>
                      </a:cubicBezTo>
                      <a:close/>
                    </a:path>
                  </a:pathLst>
                </a:custGeom>
                <a:solidFill>
                  <a:srgbClr val="6772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01" name="íṣliḑê"/>
                <p:cNvSpPr/>
                <p:nvPr/>
              </p:nvSpPr>
              <p:spPr bwMode="auto">
                <a:xfrm>
                  <a:off x="7222063" y="6083513"/>
                  <a:ext cx="230803" cy="180233"/>
                </a:xfrm>
                <a:custGeom>
                  <a:avLst/>
                  <a:gdLst>
                    <a:gd name="T0" fmla="*/ 86 w 86"/>
                    <a:gd name="T1" fmla="*/ 57 h 67"/>
                    <a:gd name="T2" fmla="*/ 37 w 86"/>
                    <a:gd name="T3" fmla="*/ 1 h 67"/>
                    <a:gd name="T4" fmla="*/ 0 w 86"/>
                    <a:gd name="T5" fmla="*/ 18 h 67"/>
                    <a:gd name="T6" fmla="*/ 24 w 86"/>
                    <a:gd name="T7" fmla="*/ 67 h 67"/>
                    <a:gd name="T8" fmla="*/ 24 w 86"/>
                    <a:gd name="T9" fmla="*/ 67 h 67"/>
                    <a:gd name="T10" fmla="*/ 56 w 86"/>
                    <a:gd name="T11" fmla="*/ 53 h 67"/>
                    <a:gd name="T12" fmla="*/ 86 w 86"/>
                    <a:gd name="T13" fmla="*/ 57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67">
                      <a:moveTo>
                        <a:pt x="86" y="57"/>
                      </a:moveTo>
                      <a:cubicBezTo>
                        <a:pt x="73" y="28"/>
                        <a:pt x="54" y="0"/>
                        <a:pt x="37" y="1"/>
                      </a:cubicBezTo>
                      <a:cubicBezTo>
                        <a:pt x="22" y="3"/>
                        <a:pt x="10" y="12"/>
                        <a:pt x="0" y="18"/>
                      </a:cubicBezTo>
                      <a:cubicBezTo>
                        <a:pt x="5" y="25"/>
                        <a:pt x="19" y="4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34" y="59"/>
                        <a:pt x="46" y="55"/>
                        <a:pt x="56" y="53"/>
                      </a:cubicBezTo>
                      <a:cubicBezTo>
                        <a:pt x="70" y="51"/>
                        <a:pt x="81" y="55"/>
                        <a:pt x="86" y="57"/>
                      </a:cubicBez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02" name="íṣļíḑê"/>
                <p:cNvSpPr/>
                <p:nvPr/>
              </p:nvSpPr>
              <p:spPr bwMode="auto">
                <a:xfrm>
                  <a:off x="6451857" y="3746961"/>
                  <a:ext cx="772800" cy="1080104"/>
                </a:xfrm>
                <a:custGeom>
                  <a:avLst/>
                  <a:gdLst>
                    <a:gd name="T0" fmla="*/ 210 w 287"/>
                    <a:gd name="T1" fmla="*/ 0 h 401"/>
                    <a:gd name="T2" fmla="*/ 6 w 287"/>
                    <a:gd name="T3" fmla="*/ 339 h 401"/>
                    <a:gd name="T4" fmla="*/ 0 w 287"/>
                    <a:gd name="T5" fmla="*/ 401 h 401"/>
                    <a:gd name="T6" fmla="*/ 287 w 287"/>
                    <a:gd name="T7" fmla="*/ 30 h 401"/>
                    <a:gd name="T8" fmla="*/ 210 w 287"/>
                    <a:gd name="T9" fmla="*/ 0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7" h="401">
                      <a:moveTo>
                        <a:pt x="210" y="0"/>
                      </a:moveTo>
                      <a:cubicBezTo>
                        <a:pt x="210" y="0"/>
                        <a:pt x="113" y="230"/>
                        <a:pt x="6" y="339"/>
                      </a:cubicBezTo>
                      <a:cubicBezTo>
                        <a:pt x="6" y="339"/>
                        <a:pt x="1" y="391"/>
                        <a:pt x="0" y="401"/>
                      </a:cubicBezTo>
                      <a:cubicBezTo>
                        <a:pt x="0" y="401"/>
                        <a:pt x="206" y="245"/>
                        <a:pt x="287" y="30"/>
                      </a:cubicBezTo>
                      <a:cubicBezTo>
                        <a:pt x="287" y="30"/>
                        <a:pt x="216" y="2"/>
                        <a:pt x="210" y="0"/>
                      </a:cubicBezTo>
                      <a:close/>
                    </a:path>
                  </a:pathLst>
                </a:custGeom>
                <a:solidFill>
                  <a:srgbClr val="455C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03" name="ïṧḷiḑe"/>
                <p:cNvSpPr/>
                <p:nvPr/>
              </p:nvSpPr>
              <p:spPr bwMode="auto">
                <a:xfrm>
                  <a:off x="6457043" y="4086682"/>
                  <a:ext cx="47976" cy="300821"/>
                </a:xfrm>
                <a:custGeom>
                  <a:avLst/>
                  <a:gdLst>
                    <a:gd name="T0" fmla="*/ 11 w 18"/>
                    <a:gd name="T1" fmla="*/ 112 h 112"/>
                    <a:gd name="T2" fmla="*/ 17 w 18"/>
                    <a:gd name="T3" fmla="*/ 1 h 112"/>
                    <a:gd name="T4" fmla="*/ 0 w 18"/>
                    <a:gd name="T5" fmla="*/ 111 h 112"/>
                    <a:gd name="T6" fmla="*/ 11 w 18"/>
                    <a:gd name="T7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112">
                      <a:moveTo>
                        <a:pt x="11" y="112"/>
                      </a:moveTo>
                      <a:cubicBezTo>
                        <a:pt x="11" y="112"/>
                        <a:pt x="17" y="3"/>
                        <a:pt x="17" y="1"/>
                      </a:cubicBezTo>
                      <a:cubicBezTo>
                        <a:pt x="18" y="0"/>
                        <a:pt x="0" y="111"/>
                        <a:pt x="0" y="111"/>
                      </a:cubicBezTo>
                      <a:lnTo>
                        <a:pt x="11" y="112"/>
                      </a:lnTo>
                      <a:close/>
                    </a:path>
                  </a:pathLst>
                </a:custGeom>
                <a:solidFill>
                  <a:srgbClr val="4A78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04" name="iṣľïdè"/>
                <p:cNvSpPr/>
                <p:nvPr/>
              </p:nvSpPr>
              <p:spPr bwMode="auto">
                <a:xfrm>
                  <a:off x="6176968" y="5133073"/>
                  <a:ext cx="120588" cy="156894"/>
                </a:xfrm>
                <a:custGeom>
                  <a:avLst/>
                  <a:gdLst>
                    <a:gd name="T0" fmla="*/ 7 w 45"/>
                    <a:gd name="T1" fmla="*/ 16 h 58"/>
                    <a:gd name="T2" fmla="*/ 17 w 45"/>
                    <a:gd name="T3" fmla="*/ 48 h 58"/>
                    <a:gd name="T4" fmla="*/ 34 w 45"/>
                    <a:gd name="T5" fmla="*/ 30 h 58"/>
                    <a:gd name="T6" fmla="*/ 45 w 45"/>
                    <a:gd name="T7" fmla="*/ 0 h 58"/>
                    <a:gd name="T8" fmla="*/ 38 w 45"/>
                    <a:gd name="T9" fmla="*/ 31 h 58"/>
                    <a:gd name="T10" fmla="*/ 17 w 45"/>
                    <a:gd name="T11" fmla="*/ 55 h 58"/>
                    <a:gd name="T12" fmla="*/ 7 w 45"/>
                    <a:gd name="T13" fmla="*/ 1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8">
                      <a:moveTo>
                        <a:pt x="7" y="16"/>
                      </a:moveTo>
                      <a:cubicBezTo>
                        <a:pt x="7" y="16"/>
                        <a:pt x="2" y="44"/>
                        <a:pt x="17" y="48"/>
                      </a:cubicBezTo>
                      <a:cubicBezTo>
                        <a:pt x="33" y="52"/>
                        <a:pt x="32" y="43"/>
                        <a:pt x="34" y="30"/>
                      </a:cubicBezTo>
                      <a:cubicBezTo>
                        <a:pt x="35" y="16"/>
                        <a:pt x="41" y="5"/>
                        <a:pt x="45" y="0"/>
                      </a:cubicBezTo>
                      <a:cubicBezTo>
                        <a:pt x="45" y="0"/>
                        <a:pt x="37" y="20"/>
                        <a:pt x="38" y="31"/>
                      </a:cubicBezTo>
                      <a:cubicBezTo>
                        <a:pt x="38" y="42"/>
                        <a:pt x="34" y="58"/>
                        <a:pt x="17" y="55"/>
                      </a:cubicBezTo>
                      <a:cubicBezTo>
                        <a:pt x="0" y="51"/>
                        <a:pt x="3" y="26"/>
                        <a:pt x="7" y="16"/>
                      </a:cubicBez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05" name="îṧḻîḑè"/>
                <p:cNvSpPr/>
                <p:nvPr/>
              </p:nvSpPr>
              <p:spPr bwMode="auto">
                <a:xfrm>
                  <a:off x="6307929" y="6209287"/>
                  <a:ext cx="239879" cy="202276"/>
                </a:xfrm>
                <a:custGeom>
                  <a:avLst/>
                  <a:gdLst>
                    <a:gd name="T0" fmla="*/ 0 w 89"/>
                    <a:gd name="T1" fmla="*/ 43 h 75"/>
                    <a:gd name="T2" fmla="*/ 8 w 89"/>
                    <a:gd name="T3" fmla="*/ 16 h 75"/>
                    <a:gd name="T4" fmla="*/ 10 w 89"/>
                    <a:gd name="T5" fmla="*/ 13 h 75"/>
                    <a:gd name="T6" fmla="*/ 40 w 89"/>
                    <a:gd name="T7" fmla="*/ 1 h 75"/>
                    <a:gd name="T8" fmla="*/ 89 w 89"/>
                    <a:gd name="T9" fmla="*/ 60 h 75"/>
                    <a:gd name="T10" fmla="*/ 45 w 89"/>
                    <a:gd name="T11" fmla="*/ 75 h 75"/>
                    <a:gd name="T12" fmla="*/ 3 w 89"/>
                    <a:gd name="T13" fmla="*/ 60 h 75"/>
                    <a:gd name="T14" fmla="*/ 0 w 89"/>
                    <a:gd name="T15" fmla="*/ 43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9" h="75">
                      <a:moveTo>
                        <a:pt x="0" y="43"/>
                      </a:moveTo>
                      <a:cubicBezTo>
                        <a:pt x="0" y="43"/>
                        <a:pt x="2" y="31"/>
                        <a:pt x="8" y="16"/>
                      </a:cubicBezTo>
                      <a:cubicBezTo>
                        <a:pt x="8" y="15"/>
                        <a:pt x="9" y="13"/>
                        <a:pt x="10" y="13"/>
                      </a:cubicBezTo>
                      <a:cubicBezTo>
                        <a:pt x="15" y="5"/>
                        <a:pt x="25" y="0"/>
                        <a:pt x="40" y="1"/>
                      </a:cubicBezTo>
                      <a:cubicBezTo>
                        <a:pt x="80" y="4"/>
                        <a:pt x="89" y="60"/>
                        <a:pt x="89" y="60"/>
                      </a:cubicBezTo>
                      <a:cubicBezTo>
                        <a:pt x="89" y="60"/>
                        <a:pt x="47" y="75"/>
                        <a:pt x="45" y="75"/>
                      </a:cubicBezTo>
                      <a:cubicBezTo>
                        <a:pt x="42" y="75"/>
                        <a:pt x="3" y="60"/>
                        <a:pt x="3" y="60"/>
                      </a:cubicBez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EDF9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06" name="îślîḋé"/>
                <p:cNvSpPr/>
                <p:nvPr/>
              </p:nvSpPr>
              <p:spPr bwMode="auto">
                <a:xfrm>
                  <a:off x="6552995" y="2927482"/>
                  <a:ext cx="29823" cy="3500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07" name="iṩļïḋè"/>
                <p:cNvSpPr/>
                <p:nvPr/>
              </p:nvSpPr>
              <p:spPr bwMode="auto">
                <a:xfrm>
                  <a:off x="7094992" y="2927482"/>
                  <a:ext cx="29823" cy="3500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  <p:grpSp>
            <p:nvGrpSpPr>
              <p:cNvPr id="136" name="iṩḻiďè"/>
              <p:cNvGrpSpPr/>
              <p:nvPr/>
            </p:nvGrpSpPr>
            <p:grpSpPr>
              <a:xfrm>
                <a:off x="6874265" y="4186032"/>
                <a:ext cx="870882" cy="1899588"/>
                <a:chOff x="8212699" y="1856454"/>
                <a:chExt cx="2182252" cy="4759979"/>
              </a:xfrm>
            </p:grpSpPr>
            <p:sp>
              <p:nvSpPr>
                <p:cNvPr id="137" name="ïṥļîḋé"/>
                <p:cNvSpPr/>
                <p:nvPr/>
              </p:nvSpPr>
              <p:spPr bwMode="auto">
                <a:xfrm>
                  <a:off x="8597803" y="6104259"/>
                  <a:ext cx="1727130" cy="512174"/>
                </a:xfrm>
                <a:prstGeom prst="ellipse">
                  <a:avLst/>
                </a:prstGeom>
                <a:solidFill>
                  <a:srgbClr val="CEE5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8" name="îṧļiḍe"/>
                <p:cNvSpPr/>
                <p:nvPr/>
              </p:nvSpPr>
              <p:spPr bwMode="auto">
                <a:xfrm>
                  <a:off x="8212699" y="4692214"/>
                  <a:ext cx="282668" cy="145224"/>
                </a:xfrm>
                <a:custGeom>
                  <a:avLst/>
                  <a:gdLst>
                    <a:gd name="T0" fmla="*/ 42 w 105"/>
                    <a:gd name="T1" fmla="*/ 11 h 54"/>
                    <a:gd name="T2" fmla="*/ 12 w 105"/>
                    <a:gd name="T3" fmla="*/ 26 h 54"/>
                    <a:gd name="T4" fmla="*/ 66 w 105"/>
                    <a:gd name="T5" fmla="*/ 33 h 54"/>
                    <a:gd name="T6" fmla="*/ 75 w 105"/>
                    <a:gd name="T7" fmla="*/ 0 h 54"/>
                    <a:gd name="T8" fmla="*/ 57 w 105"/>
                    <a:gd name="T9" fmla="*/ 2 h 54"/>
                    <a:gd name="T10" fmla="*/ 42 w 105"/>
                    <a:gd name="T11" fmla="*/ 1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5" h="54">
                      <a:moveTo>
                        <a:pt x="42" y="11"/>
                      </a:moveTo>
                      <a:cubicBezTo>
                        <a:pt x="42" y="11"/>
                        <a:pt x="23" y="19"/>
                        <a:pt x="12" y="26"/>
                      </a:cubicBezTo>
                      <a:cubicBezTo>
                        <a:pt x="0" y="33"/>
                        <a:pt x="35" y="54"/>
                        <a:pt x="66" y="33"/>
                      </a:cubicBezTo>
                      <a:cubicBezTo>
                        <a:pt x="105" y="6"/>
                        <a:pt x="75" y="0"/>
                        <a:pt x="75" y="0"/>
                      </a:cubicBezTo>
                      <a:cubicBezTo>
                        <a:pt x="57" y="2"/>
                        <a:pt x="57" y="2"/>
                        <a:pt x="57" y="2"/>
                      </a:cubicBezTo>
                      <a:lnTo>
                        <a:pt x="42" y="11"/>
                      </a:lnTo>
                      <a:close/>
                    </a:path>
                  </a:pathLst>
                </a:custGeom>
                <a:solidFill>
                  <a:srgbClr val="EFB7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9" name="îṥļïḑé"/>
                <p:cNvSpPr/>
                <p:nvPr/>
              </p:nvSpPr>
              <p:spPr bwMode="auto">
                <a:xfrm>
                  <a:off x="8647075" y="6141862"/>
                  <a:ext cx="443452" cy="334534"/>
                </a:xfrm>
                <a:custGeom>
                  <a:avLst/>
                  <a:gdLst>
                    <a:gd name="T0" fmla="*/ 63 w 165"/>
                    <a:gd name="T1" fmla="*/ 14 h 124"/>
                    <a:gd name="T2" fmla="*/ 45 w 165"/>
                    <a:gd name="T3" fmla="*/ 40 h 124"/>
                    <a:gd name="T4" fmla="*/ 4 w 165"/>
                    <a:gd name="T5" fmla="*/ 92 h 124"/>
                    <a:gd name="T6" fmla="*/ 113 w 165"/>
                    <a:gd name="T7" fmla="*/ 101 h 124"/>
                    <a:gd name="T8" fmla="*/ 137 w 165"/>
                    <a:gd name="T9" fmla="*/ 75 h 124"/>
                    <a:gd name="T10" fmla="*/ 165 w 165"/>
                    <a:gd name="T11" fmla="*/ 47 h 124"/>
                    <a:gd name="T12" fmla="*/ 137 w 165"/>
                    <a:gd name="T13" fmla="*/ 7 h 124"/>
                    <a:gd name="T14" fmla="*/ 101 w 165"/>
                    <a:gd name="T15" fmla="*/ 1 h 124"/>
                    <a:gd name="T16" fmla="*/ 63 w 165"/>
                    <a:gd name="T17" fmla="*/ 1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5" h="124">
                      <a:moveTo>
                        <a:pt x="63" y="14"/>
                      </a:moveTo>
                      <a:cubicBezTo>
                        <a:pt x="63" y="14"/>
                        <a:pt x="55" y="30"/>
                        <a:pt x="45" y="40"/>
                      </a:cubicBezTo>
                      <a:cubicBezTo>
                        <a:pt x="35" y="50"/>
                        <a:pt x="0" y="68"/>
                        <a:pt x="4" y="92"/>
                      </a:cubicBezTo>
                      <a:cubicBezTo>
                        <a:pt x="8" y="117"/>
                        <a:pt x="75" y="124"/>
                        <a:pt x="113" y="101"/>
                      </a:cubicBezTo>
                      <a:cubicBezTo>
                        <a:pt x="113" y="101"/>
                        <a:pt x="132" y="85"/>
                        <a:pt x="137" y="75"/>
                      </a:cubicBezTo>
                      <a:cubicBezTo>
                        <a:pt x="142" y="64"/>
                        <a:pt x="165" y="47"/>
                        <a:pt x="165" y="47"/>
                      </a:cubicBezTo>
                      <a:cubicBezTo>
                        <a:pt x="165" y="47"/>
                        <a:pt x="159" y="15"/>
                        <a:pt x="137" y="7"/>
                      </a:cubicBezTo>
                      <a:cubicBezTo>
                        <a:pt x="115" y="0"/>
                        <a:pt x="101" y="1"/>
                        <a:pt x="101" y="1"/>
                      </a:cubicBezTo>
                      <a:lnTo>
                        <a:pt x="63" y="14"/>
                      </a:lnTo>
                      <a:close/>
                    </a:path>
                  </a:pathLst>
                </a:custGeom>
                <a:solidFill>
                  <a:srgbClr val="A75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0" name="ïṧ1iḓè"/>
                <p:cNvSpPr/>
                <p:nvPr/>
              </p:nvSpPr>
              <p:spPr bwMode="auto">
                <a:xfrm>
                  <a:off x="9874997" y="5711376"/>
                  <a:ext cx="342314" cy="490131"/>
                </a:xfrm>
                <a:custGeom>
                  <a:avLst/>
                  <a:gdLst>
                    <a:gd name="T0" fmla="*/ 10 w 127"/>
                    <a:gd name="T1" fmla="*/ 84 h 182"/>
                    <a:gd name="T2" fmla="*/ 33 w 127"/>
                    <a:gd name="T3" fmla="*/ 128 h 182"/>
                    <a:gd name="T4" fmla="*/ 80 w 127"/>
                    <a:gd name="T5" fmla="*/ 174 h 182"/>
                    <a:gd name="T6" fmla="*/ 120 w 127"/>
                    <a:gd name="T7" fmla="*/ 103 h 182"/>
                    <a:gd name="T8" fmla="*/ 91 w 127"/>
                    <a:gd name="T9" fmla="*/ 26 h 182"/>
                    <a:gd name="T10" fmla="*/ 77 w 127"/>
                    <a:gd name="T11" fmla="*/ 6 h 182"/>
                    <a:gd name="T12" fmla="*/ 36 w 127"/>
                    <a:gd name="T13" fmla="*/ 16 h 182"/>
                    <a:gd name="T14" fmla="*/ 20 w 127"/>
                    <a:gd name="T15" fmla="*/ 35 h 182"/>
                    <a:gd name="T16" fmla="*/ 14 w 127"/>
                    <a:gd name="T17" fmla="*/ 60 h 182"/>
                    <a:gd name="T18" fmla="*/ 0 w 127"/>
                    <a:gd name="T19" fmla="*/ 76 h 182"/>
                    <a:gd name="T20" fmla="*/ 10 w 127"/>
                    <a:gd name="T21" fmla="*/ 84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7" h="182">
                      <a:moveTo>
                        <a:pt x="10" y="84"/>
                      </a:moveTo>
                      <a:cubicBezTo>
                        <a:pt x="10" y="84"/>
                        <a:pt x="27" y="103"/>
                        <a:pt x="33" y="128"/>
                      </a:cubicBezTo>
                      <a:cubicBezTo>
                        <a:pt x="39" y="153"/>
                        <a:pt x="54" y="182"/>
                        <a:pt x="80" y="174"/>
                      </a:cubicBezTo>
                      <a:cubicBezTo>
                        <a:pt x="107" y="167"/>
                        <a:pt x="127" y="138"/>
                        <a:pt x="120" y="103"/>
                      </a:cubicBezTo>
                      <a:cubicBezTo>
                        <a:pt x="113" y="69"/>
                        <a:pt x="95" y="36"/>
                        <a:pt x="91" y="26"/>
                      </a:cubicBezTo>
                      <a:cubicBezTo>
                        <a:pt x="87" y="17"/>
                        <a:pt x="77" y="6"/>
                        <a:pt x="77" y="6"/>
                      </a:cubicBezTo>
                      <a:cubicBezTo>
                        <a:pt x="77" y="6"/>
                        <a:pt x="53" y="0"/>
                        <a:pt x="36" y="16"/>
                      </a:cubicBezTo>
                      <a:cubicBezTo>
                        <a:pt x="19" y="33"/>
                        <a:pt x="20" y="35"/>
                        <a:pt x="20" y="35"/>
                      </a:cubicBezTo>
                      <a:cubicBezTo>
                        <a:pt x="14" y="60"/>
                        <a:pt x="14" y="60"/>
                        <a:pt x="14" y="60"/>
                      </a:cubicBezTo>
                      <a:cubicBezTo>
                        <a:pt x="0" y="76"/>
                        <a:pt x="0" y="76"/>
                        <a:pt x="0" y="76"/>
                      </a:cubicBezTo>
                      <a:lnTo>
                        <a:pt x="10" y="84"/>
                      </a:lnTo>
                      <a:close/>
                    </a:path>
                  </a:pathLst>
                </a:custGeom>
                <a:solidFill>
                  <a:srgbClr val="A75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1" name="îśļide"/>
                <p:cNvSpPr/>
                <p:nvPr/>
              </p:nvSpPr>
              <p:spPr bwMode="auto">
                <a:xfrm>
                  <a:off x="8775443" y="5437784"/>
                  <a:ext cx="175047" cy="671661"/>
                </a:xfrm>
                <a:custGeom>
                  <a:avLst/>
                  <a:gdLst>
                    <a:gd name="T0" fmla="*/ 6 w 65"/>
                    <a:gd name="T1" fmla="*/ 24 h 250"/>
                    <a:gd name="T2" fmla="*/ 20 w 65"/>
                    <a:gd name="T3" fmla="*/ 238 h 250"/>
                    <a:gd name="T4" fmla="*/ 65 w 65"/>
                    <a:gd name="T5" fmla="*/ 227 h 250"/>
                    <a:gd name="T6" fmla="*/ 47 w 65"/>
                    <a:gd name="T7" fmla="*/ 48 h 250"/>
                    <a:gd name="T8" fmla="*/ 35 w 65"/>
                    <a:gd name="T9" fmla="*/ 15 h 250"/>
                    <a:gd name="T10" fmla="*/ 6 w 65"/>
                    <a:gd name="T11" fmla="*/ 2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5" h="250">
                      <a:moveTo>
                        <a:pt x="6" y="24"/>
                      </a:moveTo>
                      <a:cubicBezTo>
                        <a:pt x="6" y="24"/>
                        <a:pt x="0" y="143"/>
                        <a:pt x="20" y="238"/>
                      </a:cubicBezTo>
                      <a:cubicBezTo>
                        <a:pt x="20" y="238"/>
                        <a:pt x="47" y="250"/>
                        <a:pt x="65" y="227"/>
                      </a:cubicBezTo>
                      <a:cubicBezTo>
                        <a:pt x="65" y="227"/>
                        <a:pt x="47" y="96"/>
                        <a:pt x="47" y="48"/>
                      </a:cubicBezTo>
                      <a:cubicBezTo>
                        <a:pt x="48" y="0"/>
                        <a:pt x="35" y="15"/>
                        <a:pt x="35" y="15"/>
                      </a:cubicBezTo>
                      <a:lnTo>
                        <a:pt x="6" y="24"/>
                      </a:ln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2" name="îslidè"/>
                <p:cNvSpPr/>
                <p:nvPr/>
              </p:nvSpPr>
              <p:spPr bwMode="auto">
                <a:xfrm>
                  <a:off x="9440621" y="5332756"/>
                  <a:ext cx="422706" cy="540700"/>
                </a:xfrm>
                <a:custGeom>
                  <a:avLst/>
                  <a:gdLst>
                    <a:gd name="T0" fmla="*/ 0 w 157"/>
                    <a:gd name="T1" fmla="*/ 81 h 201"/>
                    <a:gd name="T2" fmla="*/ 134 w 157"/>
                    <a:gd name="T3" fmla="*/ 201 h 201"/>
                    <a:gd name="T4" fmla="*/ 148 w 157"/>
                    <a:gd name="T5" fmla="*/ 161 h 201"/>
                    <a:gd name="T6" fmla="*/ 44 w 157"/>
                    <a:gd name="T7" fmla="*/ 72 h 201"/>
                    <a:gd name="T8" fmla="*/ 8 w 157"/>
                    <a:gd name="T9" fmla="*/ 61 h 201"/>
                    <a:gd name="T10" fmla="*/ 0 w 157"/>
                    <a:gd name="T11" fmla="*/ 8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7" h="201">
                      <a:moveTo>
                        <a:pt x="0" y="81"/>
                      </a:moveTo>
                      <a:cubicBezTo>
                        <a:pt x="0" y="81"/>
                        <a:pt x="43" y="173"/>
                        <a:pt x="134" y="201"/>
                      </a:cubicBezTo>
                      <a:cubicBezTo>
                        <a:pt x="134" y="201"/>
                        <a:pt x="157" y="196"/>
                        <a:pt x="148" y="161"/>
                      </a:cubicBezTo>
                      <a:cubicBezTo>
                        <a:pt x="148" y="161"/>
                        <a:pt x="71" y="144"/>
                        <a:pt x="44" y="72"/>
                      </a:cubicBezTo>
                      <a:cubicBezTo>
                        <a:pt x="17" y="0"/>
                        <a:pt x="8" y="61"/>
                        <a:pt x="8" y="61"/>
                      </a:cubicBez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3" name="îSļídé"/>
                <p:cNvSpPr/>
                <p:nvPr/>
              </p:nvSpPr>
              <p:spPr bwMode="auto">
                <a:xfrm>
                  <a:off x="9933346" y="4837438"/>
                  <a:ext cx="302118" cy="370840"/>
                </a:xfrm>
                <a:custGeom>
                  <a:avLst/>
                  <a:gdLst>
                    <a:gd name="T0" fmla="*/ 99 w 112"/>
                    <a:gd name="T1" fmla="*/ 84 h 138"/>
                    <a:gd name="T2" fmla="*/ 110 w 112"/>
                    <a:gd name="T3" fmla="*/ 120 h 138"/>
                    <a:gd name="T4" fmla="*/ 95 w 112"/>
                    <a:gd name="T5" fmla="*/ 134 h 138"/>
                    <a:gd name="T6" fmla="*/ 78 w 112"/>
                    <a:gd name="T7" fmla="*/ 125 h 138"/>
                    <a:gd name="T8" fmla="*/ 54 w 112"/>
                    <a:gd name="T9" fmla="*/ 106 h 138"/>
                    <a:gd name="T10" fmla="*/ 44 w 112"/>
                    <a:gd name="T11" fmla="*/ 57 h 138"/>
                    <a:gd name="T12" fmla="*/ 10 w 112"/>
                    <a:gd name="T13" fmla="*/ 60 h 138"/>
                    <a:gd name="T14" fmla="*/ 3 w 112"/>
                    <a:gd name="T15" fmla="*/ 24 h 138"/>
                    <a:gd name="T16" fmla="*/ 16 w 112"/>
                    <a:gd name="T17" fmla="*/ 4 h 138"/>
                    <a:gd name="T18" fmla="*/ 68 w 112"/>
                    <a:gd name="T19" fmla="*/ 24 h 138"/>
                    <a:gd name="T20" fmla="*/ 83 w 112"/>
                    <a:gd name="T21" fmla="*/ 58 h 138"/>
                    <a:gd name="T22" fmla="*/ 99 w 112"/>
                    <a:gd name="T23" fmla="*/ 84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2" h="138">
                      <a:moveTo>
                        <a:pt x="99" y="84"/>
                      </a:moveTo>
                      <a:cubicBezTo>
                        <a:pt x="99" y="84"/>
                        <a:pt x="105" y="110"/>
                        <a:pt x="110" y="120"/>
                      </a:cubicBezTo>
                      <a:cubicBezTo>
                        <a:pt x="110" y="120"/>
                        <a:pt x="112" y="138"/>
                        <a:pt x="95" y="134"/>
                      </a:cubicBezTo>
                      <a:cubicBezTo>
                        <a:pt x="78" y="131"/>
                        <a:pt x="78" y="125"/>
                        <a:pt x="78" y="125"/>
                      </a:cubicBezTo>
                      <a:cubicBezTo>
                        <a:pt x="78" y="125"/>
                        <a:pt x="57" y="124"/>
                        <a:pt x="54" y="106"/>
                      </a:cubicBezTo>
                      <a:cubicBezTo>
                        <a:pt x="50" y="88"/>
                        <a:pt x="58" y="64"/>
                        <a:pt x="44" y="57"/>
                      </a:cubicBezTo>
                      <a:cubicBezTo>
                        <a:pt x="30" y="50"/>
                        <a:pt x="15" y="52"/>
                        <a:pt x="10" y="60"/>
                      </a:cubicBezTo>
                      <a:cubicBezTo>
                        <a:pt x="5" y="67"/>
                        <a:pt x="0" y="27"/>
                        <a:pt x="3" y="24"/>
                      </a:cubicBezTo>
                      <a:cubicBezTo>
                        <a:pt x="5" y="21"/>
                        <a:pt x="13" y="7"/>
                        <a:pt x="16" y="4"/>
                      </a:cubicBezTo>
                      <a:cubicBezTo>
                        <a:pt x="19" y="0"/>
                        <a:pt x="68" y="24"/>
                        <a:pt x="68" y="24"/>
                      </a:cubicBezTo>
                      <a:cubicBezTo>
                        <a:pt x="83" y="58"/>
                        <a:pt x="83" y="58"/>
                        <a:pt x="83" y="58"/>
                      </a:cubicBezTo>
                      <a:lnTo>
                        <a:pt x="99" y="84"/>
                      </a:lnTo>
                      <a:close/>
                    </a:path>
                  </a:pathLst>
                </a:custGeom>
                <a:solidFill>
                  <a:srgbClr val="E5A57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4" name="ïṩḻiďé"/>
                <p:cNvSpPr/>
                <p:nvPr/>
              </p:nvSpPr>
              <p:spPr bwMode="auto">
                <a:xfrm>
                  <a:off x="9977432" y="4847811"/>
                  <a:ext cx="277482" cy="247659"/>
                </a:xfrm>
                <a:custGeom>
                  <a:avLst/>
                  <a:gdLst>
                    <a:gd name="T0" fmla="*/ 75 w 103"/>
                    <a:gd name="T1" fmla="*/ 44 h 92"/>
                    <a:gd name="T2" fmla="*/ 97 w 103"/>
                    <a:gd name="T3" fmla="*/ 74 h 92"/>
                    <a:gd name="T4" fmla="*/ 85 w 103"/>
                    <a:gd name="T5" fmla="*/ 90 h 92"/>
                    <a:gd name="T6" fmla="*/ 61 w 103"/>
                    <a:gd name="T7" fmla="*/ 80 h 92"/>
                    <a:gd name="T8" fmla="*/ 45 w 103"/>
                    <a:gd name="T9" fmla="*/ 44 h 92"/>
                    <a:gd name="T10" fmla="*/ 18 w 103"/>
                    <a:gd name="T11" fmla="*/ 17 h 92"/>
                    <a:gd name="T12" fmla="*/ 18 w 103"/>
                    <a:gd name="T13" fmla="*/ 0 h 92"/>
                    <a:gd name="T14" fmla="*/ 39 w 103"/>
                    <a:gd name="T15" fmla="*/ 5 h 92"/>
                    <a:gd name="T16" fmla="*/ 75 w 103"/>
                    <a:gd name="T17" fmla="*/ 29 h 92"/>
                    <a:gd name="T18" fmla="*/ 75 w 103"/>
                    <a:gd name="T19" fmla="*/ 4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3" h="92">
                      <a:moveTo>
                        <a:pt x="75" y="44"/>
                      </a:moveTo>
                      <a:cubicBezTo>
                        <a:pt x="75" y="44"/>
                        <a:pt x="87" y="63"/>
                        <a:pt x="97" y="74"/>
                      </a:cubicBezTo>
                      <a:cubicBezTo>
                        <a:pt x="103" y="80"/>
                        <a:pt x="95" y="88"/>
                        <a:pt x="85" y="90"/>
                      </a:cubicBezTo>
                      <a:cubicBezTo>
                        <a:pt x="77" y="92"/>
                        <a:pt x="67" y="90"/>
                        <a:pt x="61" y="80"/>
                      </a:cubicBezTo>
                      <a:cubicBezTo>
                        <a:pt x="47" y="58"/>
                        <a:pt x="45" y="44"/>
                        <a:pt x="45" y="44"/>
                      </a:cubicBezTo>
                      <a:cubicBezTo>
                        <a:pt x="45" y="44"/>
                        <a:pt x="35" y="19"/>
                        <a:pt x="18" y="17"/>
                      </a:cubicBezTo>
                      <a:cubicBezTo>
                        <a:pt x="0" y="15"/>
                        <a:pt x="18" y="0"/>
                        <a:pt x="18" y="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lnTo>
                        <a:pt x="75" y="44"/>
                      </a:lnTo>
                      <a:close/>
                    </a:path>
                  </a:pathLst>
                </a:custGeom>
                <a:solidFill>
                  <a:srgbClr val="EFB7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5" name="i$ḷïdè"/>
                <p:cNvSpPr/>
                <p:nvPr/>
              </p:nvSpPr>
              <p:spPr bwMode="auto">
                <a:xfrm>
                  <a:off x="8582243" y="1856454"/>
                  <a:ext cx="1812708" cy="2658120"/>
                </a:xfrm>
                <a:custGeom>
                  <a:avLst/>
                  <a:gdLst>
                    <a:gd name="T0" fmla="*/ 72 w 673"/>
                    <a:gd name="T1" fmla="*/ 376 h 988"/>
                    <a:gd name="T2" fmla="*/ 8 w 673"/>
                    <a:gd name="T3" fmla="*/ 314 h 988"/>
                    <a:gd name="T4" fmla="*/ 71 w 673"/>
                    <a:gd name="T5" fmla="*/ 223 h 988"/>
                    <a:gd name="T6" fmla="*/ 338 w 673"/>
                    <a:gd name="T7" fmla="*/ 55 h 988"/>
                    <a:gd name="T8" fmla="*/ 487 w 673"/>
                    <a:gd name="T9" fmla="*/ 73 h 988"/>
                    <a:gd name="T10" fmla="*/ 588 w 673"/>
                    <a:gd name="T11" fmla="*/ 314 h 988"/>
                    <a:gd name="T12" fmla="*/ 664 w 673"/>
                    <a:gd name="T13" fmla="*/ 446 h 988"/>
                    <a:gd name="T14" fmla="*/ 587 w 673"/>
                    <a:gd name="T15" fmla="*/ 603 h 988"/>
                    <a:gd name="T16" fmla="*/ 644 w 673"/>
                    <a:gd name="T17" fmla="*/ 740 h 988"/>
                    <a:gd name="T18" fmla="*/ 553 w 673"/>
                    <a:gd name="T19" fmla="*/ 881 h 988"/>
                    <a:gd name="T20" fmla="*/ 503 w 673"/>
                    <a:gd name="T21" fmla="*/ 980 h 988"/>
                    <a:gd name="T22" fmla="*/ 503 w 673"/>
                    <a:gd name="T23" fmla="*/ 804 h 988"/>
                    <a:gd name="T24" fmla="*/ 479 w 673"/>
                    <a:gd name="T25" fmla="*/ 741 h 988"/>
                    <a:gd name="T26" fmla="*/ 422 w 673"/>
                    <a:gd name="T27" fmla="*/ 682 h 988"/>
                    <a:gd name="T28" fmla="*/ 361 w 673"/>
                    <a:gd name="T29" fmla="*/ 654 h 988"/>
                    <a:gd name="T30" fmla="*/ 324 w 673"/>
                    <a:gd name="T31" fmla="*/ 645 h 988"/>
                    <a:gd name="T32" fmla="*/ 205 w 673"/>
                    <a:gd name="T33" fmla="*/ 664 h 988"/>
                    <a:gd name="T34" fmla="*/ 155 w 673"/>
                    <a:gd name="T35" fmla="*/ 701 h 988"/>
                    <a:gd name="T36" fmla="*/ 84 w 673"/>
                    <a:gd name="T37" fmla="*/ 774 h 988"/>
                    <a:gd name="T38" fmla="*/ 52 w 673"/>
                    <a:gd name="T39" fmla="*/ 714 h 988"/>
                    <a:gd name="T40" fmla="*/ 48 w 673"/>
                    <a:gd name="T41" fmla="*/ 637 h 988"/>
                    <a:gd name="T42" fmla="*/ 85 w 673"/>
                    <a:gd name="T43" fmla="*/ 481 h 988"/>
                    <a:gd name="T44" fmla="*/ 88 w 673"/>
                    <a:gd name="T45" fmla="*/ 403 h 988"/>
                    <a:gd name="T46" fmla="*/ 72 w 673"/>
                    <a:gd name="T47" fmla="*/ 376 h 9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73" h="988">
                      <a:moveTo>
                        <a:pt x="72" y="376"/>
                      </a:moveTo>
                      <a:cubicBezTo>
                        <a:pt x="72" y="376"/>
                        <a:pt x="17" y="365"/>
                        <a:pt x="8" y="314"/>
                      </a:cubicBezTo>
                      <a:cubicBezTo>
                        <a:pt x="0" y="264"/>
                        <a:pt x="50" y="270"/>
                        <a:pt x="71" y="223"/>
                      </a:cubicBezTo>
                      <a:cubicBezTo>
                        <a:pt x="93" y="176"/>
                        <a:pt x="167" y="0"/>
                        <a:pt x="338" y="55"/>
                      </a:cubicBezTo>
                      <a:cubicBezTo>
                        <a:pt x="338" y="55"/>
                        <a:pt x="412" y="23"/>
                        <a:pt x="487" y="73"/>
                      </a:cubicBezTo>
                      <a:cubicBezTo>
                        <a:pt x="561" y="124"/>
                        <a:pt x="550" y="248"/>
                        <a:pt x="588" y="314"/>
                      </a:cubicBezTo>
                      <a:cubicBezTo>
                        <a:pt x="627" y="379"/>
                        <a:pt x="673" y="386"/>
                        <a:pt x="664" y="446"/>
                      </a:cubicBezTo>
                      <a:cubicBezTo>
                        <a:pt x="654" y="507"/>
                        <a:pt x="571" y="543"/>
                        <a:pt x="587" y="603"/>
                      </a:cubicBezTo>
                      <a:cubicBezTo>
                        <a:pt x="602" y="662"/>
                        <a:pt x="648" y="659"/>
                        <a:pt x="644" y="740"/>
                      </a:cubicBezTo>
                      <a:cubicBezTo>
                        <a:pt x="640" y="822"/>
                        <a:pt x="551" y="832"/>
                        <a:pt x="553" y="881"/>
                      </a:cubicBezTo>
                      <a:cubicBezTo>
                        <a:pt x="555" y="929"/>
                        <a:pt x="543" y="972"/>
                        <a:pt x="503" y="980"/>
                      </a:cubicBezTo>
                      <a:cubicBezTo>
                        <a:pt x="464" y="988"/>
                        <a:pt x="503" y="804"/>
                        <a:pt x="503" y="804"/>
                      </a:cubicBezTo>
                      <a:cubicBezTo>
                        <a:pt x="503" y="804"/>
                        <a:pt x="479" y="744"/>
                        <a:pt x="479" y="741"/>
                      </a:cubicBezTo>
                      <a:cubicBezTo>
                        <a:pt x="479" y="739"/>
                        <a:pt x="425" y="683"/>
                        <a:pt x="422" y="682"/>
                      </a:cubicBezTo>
                      <a:cubicBezTo>
                        <a:pt x="418" y="681"/>
                        <a:pt x="368" y="654"/>
                        <a:pt x="361" y="654"/>
                      </a:cubicBezTo>
                      <a:cubicBezTo>
                        <a:pt x="354" y="654"/>
                        <a:pt x="324" y="645"/>
                        <a:pt x="324" y="645"/>
                      </a:cubicBezTo>
                      <a:cubicBezTo>
                        <a:pt x="324" y="645"/>
                        <a:pt x="213" y="663"/>
                        <a:pt x="205" y="664"/>
                      </a:cubicBezTo>
                      <a:cubicBezTo>
                        <a:pt x="196" y="666"/>
                        <a:pt x="155" y="701"/>
                        <a:pt x="155" y="701"/>
                      </a:cubicBezTo>
                      <a:cubicBezTo>
                        <a:pt x="84" y="774"/>
                        <a:pt x="84" y="774"/>
                        <a:pt x="84" y="774"/>
                      </a:cubicBezTo>
                      <a:cubicBezTo>
                        <a:pt x="84" y="774"/>
                        <a:pt x="51" y="760"/>
                        <a:pt x="52" y="714"/>
                      </a:cubicBezTo>
                      <a:cubicBezTo>
                        <a:pt x="52" y="668"/>
                        <a:pt x="73" y="676"/>
                        <a:pt x="48" y="637"/>
                      </a:cubicBezTo>
                      <a:cubicBezTo>
                        <a:pt x="23" y="598"/>
                        <a:pt x="99" y="573"/>
                        <a:pt x="85" y="481"/>
                      </a:cubicBezTo>
                      <a:cubicBezTo>
                        <a:pt x="72" y="389"/>
                        <a:pt x="88" y="403"/>
                        <a:pt x="88" y="403"/>
                      </a:cubicBezTo>
                      <a:lnTo>
                        <a:pt x="72" y="376"/>
                      </a:lnTo>
                      <a:close/>
                    </a:path>
                  </a:pathLst>
                </a:custGeom>
                <a:solidFill>
                  <a:srgbClr val="AF22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6" name="íṧḷíďê"/>
                <p:cNvSpPr/>
                <p:nvPr/>
              </p:nvSpPr>
              <p:spPr bwMode="auto">
                <a:xfrm>
                  <a:off x="8945303" y="3392977"/>
                  <a:ext cx="1185133" cy="1474284"/>
                </a:xfrm>
                <a:custGeom>
                  <a:avLst/>
                  <a:gdLst>
                    <a:gd name="T0" fmla="*/ 0 w 440"/>
                    <a:gd name="T1" fmla="*/ 151 h 548"/>
                    <a:gd name="T2" fmla="*/ 40 w 440"/>
                    <a:gd name="T3" fmla="*/ 79 h 548"/>
                    <a:gd name="T4" fmla="*/ 383 w 440"/>
                    <a:gd name="T5" fmla="*/ 138 h 548"/>
                    <a:gd name="T6" fmla="*/ 286 w 440"/>
                    <a:gd name="T7" fmla="*/ 506 h 548"/>
                    <a:gd name="T8" fmla="*/ 184 w 440"/>
                    <a:gd name="T9" fmla="*/ 528 h 548"/>
                    <a:gd name="T10" fmla="*/ 76 w 440"/>
                    <a:gd name="T11" fmla="*/ 439 h 548"/>
                    <a:gd name="T12" fmla="*/ 57 w 440"/>
                    <a:gd name="T13" fmla="*/ 367 h 548"/>
                    <a:gd name="T14" fmla="*/ 57 w 440"/>
                    <a:gd name="T15" fmla="*/ 336 h 548"/>
                    <a:gd name="T16" fmla="*/ 20 w 440"/>
                    <a:gd name="T17" fmla="*/ 301 h 548"/>
                    <a:gd name="T18" fmla="*/ 2 w 440"/>
                    <a:gd name="T19" fmla="*/ 200 h 548"/>
                    <a:gd name="T20" fmla="*/ 0 w 440"/>
                    <a:gd name="T21" fmla="*/ 151 h 5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40" h="548">
                      <a:moveTo>
                        <a:pt x="0" y="151"/>
                      </a:moveTo>
                      <a:cubicBezTo>
                        <a:pt x="0" y="151"/>
                        <a:pt x="6" y="99"/>
                        <a:pt x="40" y="79"/>
                      </a:cubicBezTo>
                      <a:cubicBezTo>
                        <a:pt x="75" y="58"/>
                        <a:pt x="278" y="0"/>
                        <a:pt x="383" y="138"/>
                      </a:cubicBezTo>
                      <a:cubicBezTo>
                        <a:pt x="383" y="138"/>
                        <a:pt x="440" y="371"/>
                        <a:pt x="286" y="506"/>
                      </a:cubicBezTo>
                      <a:cubicBezTo>
                        <a:pt x="286" y="506"/>
                        <a:pt x="246" y="548"/>
                        <a:pt x="184" y="528"/>
                      </a:cubicBezTo>
                      <a:cubicBezTo>
                        <a:pt x="122" y="508"/>
                        <a:pt x="76" y="439"/>
                        <a:pt x="76" y="439"/>
                      </a:cubicBezTo>
                      <a:cubicBezTo>
                        <a:pt x="57" y="367"/>
                        <a:pt x="57" y="367"/>
                        <a:pt x="57" y="367"/>
                      </a:cubicBezTo>
                      <a:cubicBezTo>
                        <a:pt x="57" y="336"/>
                        <a:pt x="57" y="336"/>
                        <a:pt x="57" y="336"/>
                      </a:cubicBezTo>
                      <a:cubicBezTo>
                        <a:pt x="20" y="301"/>
                        <a:pt x="20" y="301"/>
                        <a:pt x="20" y="301"/>
                      </a:cubicBezTo>
                      <a:cubicBezTo>
                        <a:pt x="2" y="200"/>
                        <a:pt x="2" y="200"/>
                        <a:pt x="2" y="200"/>
                      </a:cubicBezTo>
                      <a:lnTo>
                        <a:pt x="0" y="151"/>
                      </a:lnTo>
                      <a:close/>
                    </a:path>
                  </a:pathLst>
                </a:custGeom>
                <a:solidFill>
                  <a:srgbClr val="6D0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7" name="ïṩḷíḑe"/>
                <p:cNvSpPr/>
                <p:nvPr/>
              </p:nvSpPr>
              <p:spPr bwMode="auto">
                <a:xfrm>
                  <a:off x="9699950" y="4194303"/>
                  <a:ext cx="565337" cy="866158"/>
                </a:xfrm>
                <a:custGeom>
                  <a:avLst/>
                  <a:gdLst>
                    <a:gd name="T0" fmla="*/ 48 w 210"/>
                    <a:gd name="T1" fmla="*/ 42 h 322"/>
                    <a:gd name="T2" fmla="*/ 124 w 210"/>
                    <a:gd name="T3" fmla="*/ 219 h 322"/>
                    <a:gd name="T4" fmla="*/ 187 w 210"/>
                    <a:gd name="T5" fmla="*/ 263 h 322"/>
                    <a:gd name="T6" fmla="*/ 178 w 210"/>
                    <a:gd name="T7" fmla="*/ 287 h 322"/>
                    <a:gd name="T8" fmla="*/ 135 w 210"/>
                    <a:gd name="T9" fmla="*/ 264 h 322"/>
                    <a:gd name="T10" fmla="*/ 113 w 210"/>
                    <a:gd name="T11" fmla="*/ 275 h 322"/>
                    <a:gd name="T12" fmla="*/ 79 w 210"/>
                    <a:gd name="T13" fmla="*/ 320 h 322"/>
                    <a:gd name="T14" fmla="*/ 60 w 210"/>
                    <a:gd name="T15" fmla="*/ 300 h 322"/>
                    <a:gd name="T16" fmla="*/ 81 w 210"/>
                    <a:gd name="T17" fmla="*/ 261 h 322"/>
                    <a:gd name="T18" fmla="*/ 78 w 210"/>
                    <a:gd name="T19" fmla="*/ 228 h 322"/>
                    <a:gd name="T20" fmla="*/ 13 w 210"/>
                    <a:gd name="T21" fmla="*/ 49 h 322"/>
                    <a:gd name="T22" fmla="*/ 8 w 210"/>
                    <a:gd name="T23" fmla="*/ 16 h 322"/>
                    <a:gd name="T24" fmla="*/ 37 w 210"/>
                    <a:gd name="T25" fmla="*/ 21 h 322"/>
                    <a:gd name="T26" fmla="*/ 48 w 210"/>
                    <a:gd name="T27" fmla="*/ 42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0" h="322">
                      <a:moveTo>
                        <a:pt x="48" y="42"/>
                      </a:moveTo>
                      <a:cubicBezTo>
                        <a:pt x="48" y="42"/>
                        <a:pt x="91" y="161"/>
                        <a:pt x="124" y="219"/>
                      </a:cubicBezTo>
                      <a:cubicBezTo>
                        <a:pt x="124" y="219"/>
                        <a:pt x="163" y="255"/>
                        <a:pt x="187" y="263"/>
                      </a:cubicBezTo>
                      <a:cubicBezTo>
                        <a:pt x="210" y="272"/>
                        <a:pt x="200" y="284"/>
                        <a:pt x="178" y="287"/>
                      </a:cubicBezTo>
                      <a:cubicBezTo>
                        <a:pt x="157" y="290"/>
                        <a:pt x="135" y="264"/>
                        <a:pt x="135" y="264"/>
                      </a:cubicBezTo>
                      <a:cubicBezTo>
                        <a:pt x="135" y="264"/>
                        <a:pt x="119" y="258"/>
                        <a:pt x="113" y="275"/>
                      </a:cubicBezTo>
                      <a:cubicBezTo>
                        <a:pt x="107" y="292"/>
                        <a:pt x="99" y="318"/>
                        <a:pt x="79" y="320"/>
                      </a:cubicBezTo>
                      <a:cubicBezTo>
                        <a:pt x="58" y="322"/>
                        <a:pt x="55" y="306"/>
                        <a:pt x="60" y="300"/>
                      </a:cubicBezTo>
                      <a:cubicBezTo>
                        <a:pt x="64" y="294"/>
                        <a:pt x="83" y="276"/>
                        <a:pt x="81" y="261"/>
                      </a:cubicBezTo>
                      <a:cubicBezTo>
                        <a:pt x="78" y="246"/>
                        <a:pt x="76" y="232"/>
                        <a:pt x="78" y="228"/>
                      </a:cubicBezTo>
                      <a:cubicBezTo>
                        <a:pt x="78" y="228"/>
                        <a:pt x="27" y="99"/>
                        <a:pt x="13" y="49"/>
                      </a:cubicBezTo>
                      <a:cubicBezTo>
                        <a:pt x="0" y="0"/>
                        <a:pt x="8" y="16"/>
                        <a:pt x="8" y="16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lnTo>
                        <a:pt x="48" y="42"/>
                      </a:ln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8" name="îṥļidé"/>
                <p:cNvSpPr/>
                <p:nvPr/>
              </p:nvSpPr>
              <p:spPr bwMode="auto">
                <a:xfrm>
                  <a:off x="8587429" y="4815395"/>
                  <a:ext cx="1203286" cy="800029"/>
                </a:xfrm>
                <a:custGeom>
                  <a:avLst/>
                  <a:gdLst>
                    <a:gd name="T0" fmla="*/ 44 w 447"/>
                    <a:gd name="T1" fmla="*/ 24 h 297"/>
                    <a:gd name="T2" fmla="*/ 0 w 447"/>
                    <a:gd name="T3" fmla="*/ 195 h 297"/>
                    <a:gd name="T4" fmla="*/ 207 w 447"/>
                    <a:gd name="T5" fmla="*/ 294 h 297"/>
                    <a:gd name="T6" fmla="*/ 447 w 447"/>
                    <a:gd name="T7" fmla="*/ 213 h 297"/>
                    <a:gd name="T8" fmla="*/ 358 w 447"/>
                    <a:gd name="T9" fmla="*/ 63 h 297"/>
                    <a:gd name="T10" fmla="*/ 264 w 447"/>
                    <a:gd name="T11" fmla="*/ 35 h 297"/>
                    <a:gd name="T12" fmla="*/ 144 w 447"/>
                    <a:gd name="T13" fmla="*/ 46 h 297"/>
                    <a:gd name="T14" fmla="*/ 68 w 447"/>
                    <a:gd name="T15" fmla="*/ 33 h 297"/>
                    <a:gd name="T16" fmla="*/ 44 w 447"/>
                    <a:gd name="T17" fmla="*/ 24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47" h="297">
                      <a:moveTo>
                        <a:pt x="44" y="24"/>
                      </a:moveTo>
                      <a:cubicBezTo>
                        <a:pt x="44" y="24"/>
                        <a:pt x="18" y="142"/>
                        <a:pt x="0" y="195"/>
                      </a:cubicBezTo>
                      <a:cubicBezTo>
                        <a:pt x="0" y="195"/>
                        <a:pt x="61" y="291"/>
                        <a:pt x="207" y="294"/>
                      </a:cubicBezTo>
                      <a:cubicBezTo>
                        <a:pt x="352" y="297"/>
                        <a:pt x="447" y="213"/>
                        <a:pt x="447" y="213"/>
                      </a:cubicBezTo>
                      <a:cubicBezTo>
                        <a:pt x="447" y="213"/>
                        <a:pt x="373" y="127"/>
                        <a:pt x="358" y="63"/>
                      </a:cubicBezTo>
                      <a:cubicBezTo>
                        <a:pt x="343" y="0"/>
                        <a:pt x="264" y="35"/>
                        <a:pt x="264" y="35"/>
                      </a:cubicBezTo>
                      <a:cubicBezTo>
                        <a:pt x="264" y="35"/>
                        <a:pt x="149" y="47"/>
                        <a:pt x="144" y="46"/>
                      </a:cubicBezTo>
                      <a:cubicBezTo>
                        <a:pt x="139" y="46"/>
                        <a:pt x="71" y="34"/>
                        <a:pt x="68" y="33"/>
                      </a:cubicBezTo>
                      <a:cubicBezTo>
                        <a:pt x="65" y="32"/>
                        <a:pt x="44" y="24"/>
                        <a:pt x="44" y="24"/>
                      </a:cubicBezTo>
                      <a:close/>
                    </a:path>
                  </a:pathLst>
                </a:custGeom>
                <a:solidFill>
                  <a:srgbClr val="7353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9" name="iṥḷíḋè"/>
                <p:cNvSpPr/>
                <p:nvPr/>
              </p:nvSpPr>
              <p:spPr bwMode="auto">
                <a:xfrm>
                  <a:off x="9242235" y="3521345"/>
                  <a:ext cx="245066" cy="202276"/>
                </a:xfrm>
                <a:custGeom>
                  <a:avLst/>
                  <a:gdLst>
                    <a:gd name="T0" fmla="*/ 91 w 91"/>
                    <a:gd name="T1" fmla="*/ 8 h 75"/>
                    <a:gd name="T2" fmla="*/ 84 w 91"/>
                    <a:gd name="T3" fmla="*/ 44 h 75"/>
                    <a:gd name="T4" fmla="*/ 84 w 91"/>
                    <a:gd name="T5" fmla="*/ 48 h 75"/>
                    <a:gd name="T6" fmla="*/ 13 w 91"/>
                    <a:gd name="T7" fmla="*/ 69 h 75"/>
                    <a:gd name="T8" fmla="*/ 5 w 91"/>
                    <a:gd name="T9" fmla="*/ 53 h 75"/>
                    <a:gd name="T10" fmla="*/ 18 w 91"/>
                    <a:gd name="T11" fmla="*/ 20 h 75"/>
                    <a:gd name="T12" fmla="*/ 37 w 91"/>
                    <a:gd name="T13" fmla="*/ 8 h 75"/>
                    <a:gd name="T14" fmla="*/ 71 w 91"/>
                    <a:gd name="T15" fmla="*/ 0 h 75"/>
                    <a:gd name="T16" fmla="*/ 91 w 91"/>
                    <a:gd name="T17" fmla="*/ 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1" h="75">
                      <a:moveTo>
                        <a:pt x="91" y="8"/>
                      </a:moveTo>
                      <a:cubicBezTo>
                        <a:pt x="84" y="44"/>
                        <a:pt x="84" y="44"/>
                        <a:pt x="84" y="44"/>
                      </a:cubicBezTo>
                      <a:cubicBezTo>
                        <a:pt x="84" y="48"/>
                        <a:pt x="84" y="48"/>
                        <a:pt x="84" y="48"/>
                      </a:cubicBezTo>
                      <a:cubicBezTo>
                        <a:pt x="84" y="48"/>
                        <a:pt x="26" y="75"/>
                        <a:pt x="13" y="69"/>
                      </a:cubicBezTo>
                      <a:cubicBezTo>
                        <a:pt x="0" y="64"/>
                        <a:pt x="5" y="53"/>
                        <a:pt x="5" y="53"/>
                      </a:cubicBezTo>
                      <a:cubicBezTo>
                        <a:pt x="5" y="53"/>
                        <a:pt x="17" y="30"/>
                        <a:pt x="18" y="20"/>
                      </a:cubicBezTo>
                      <a:cubicBezTo>
                        <a:pt x="20" y="9"/>
                        <a:pt x="34" y="13"/>
                        <a:pt x="37" y="8"/>
                      </a:cubicBezTo>
                      <a:cubicBezTo>
                        <a:pt x="41" y="4"/>
                        <a:pt x="65" y="1"/>
                        <a:pt x="71" y="0"/>
                      </a:cubicBezTo>
                      <a:cubicBezTo>
                        <a:pt x="77" y="0"/>
                        <a:pt x="91" y="8"/>
                        <a:pt x="91" y="8"/>
                      </a:cubicBez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0" name="íṩľïďê"/>
                <p:cNvSpPr/>
                <p:nvPr/>
              </p:nvSpPr>
              <p:spPr bwMode="auto">
                <a:xfrm>
                  <a:off x="8592616" y="2324543"/>
                  <a:ext cx="1343323" cy="1291457"/>
                </a:xfrm>
                <a:custGeom>
                  <a:avLst/>
                  <a:gdLst>
                    <a:gd name="T0" fmla="*/ 80 w 499"/>
                    <a:gd name="T1" fmla="*/ 120 h 480"/>
                    <a:gd name="T2" fmla="*/ 245 w 499"/>
                    <a:gd name="T3" fmla="*/ 476 h 480"/>
                    <a:gd name="T4" fmla="*/ 412 w 499"/>
                    <a:gd name="T5" fmla="*/ 388 h 480"/>
                    <a:gd name="T6" fmla="*/ 499 w 499"/>
                    <a:gd name="T7" fmla="*/ 182 h 480"/>
                    <a:gd name="T8" fmla="*/ 455 w 499"/>
                    <a:gd name="T9" fmla="*/ 105 h 480"/>
                    <a:gd name="T10" fmla="*/ 295 w 499"/>
                    <a:gd name="T11" fmla="*/ 18 h 480"/>
                    <a:gd name="T12" fmla="*/ 221 w 499"/>
                    <a:gd name="T13" fmla="*/ 3 h 480"/>
                    <a:gd name="T14" fmla="*/ 151 w 499"/>
                    <a:gd name="T15" fmla="*/ 19 h 480"/>
                    <a:gd name="T16" fmla="*/ 114 w 499"/>
                    <a:gd name="T17" fmla="*/ 60 h 480"/>
                    <a:gd name="T18" fmla="*/ 80 w 499"/>
                    <a:gd name="T19" fmla="*/ 120 h 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99" h="480">
                      <a:moveTo>
                        <a:pt x="80" y="120"/>
                      </a:moveTo>
                      <a:cubicBezTo>
                        <a:pt x="80" y="120"/>
                        <a:pt x="0" y="424"/>
                        <a:pt x="245" y="476"/>
                      </a:cubicBezTo>
                      <a:cubicBezTo>
                        <a:pt x="245" y="476"/>
                        <a:pt x="338" y="480"/>
                        <a:pt x="412" y="388"/>
                      </a:cubicBezTo>
                      <a:cubicBezTo>
                        <a:pt x="485" y="297"/>
                        <a:pt x="499" y="182"/>
                        <a:pt x="499" y="182"/>
                      </a:cubicBezTo>
                      <a:cubicBezTo>
                        <a:pt x="499" y="182"/>
                        <a:pt x="465" y="114"/>
                        <a:pt x="455" y="105"/>
                      </a:cubicBezTo>
                      <a:cubicBezTo>
                        <a:pt x="445" y="95"/>
                        <a:pt x="302" y="25"/>
                        <a:pt x="295" y="18"/>
                      </a:cubicBezTo>
                      <a:cubicBezTo>
                        <a:pt x="288" y="11"/>
                        <a:pt x="242" y="0"/>
                        <a:pt x="221" y="3"/>
                      </a:cubicBezTo>
                      <a:cubicBezTo>
                        <a:pt x="199" y="5"/>
                        <a:pt x="159" y="13"/>
                        <a:pt x="151" y="19"/>
                      </a:cubicBezTo>
                      <a:cubicBezTo>
                        <a:pt x="143" y="25"/>
                        <a:pt x="114" y="60"/>
                        <a:pt x="114" y="60"/>
                      </a:cubicBezTo>
                      <a:lnTo>
                        <a:pt x="80" y="120"/>
                      </a:ln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1" name="íš1ïḓè"/>
                <p:cNvSpPr/>
                <p:nvPr/>
              </p:nvSpPr>
              <p:spPr bwMode="auto">
                <a:xfrm>
                  <a:off x="8752103" y="2211735"/>
                  <a:ext cx="1325170" cy="1594872"/>
                </a:xfrm>
                <a:custGeom>
                  <a:avLst/>
                  <a:gdLst>
                    <a:gd name="T0" fmla="*/ 0 w 492"/>
                    <a:gd name="T1" fmla="*/ 185 h 593"/>
                    <a:gd name="T2" fmla="*/ 105 w 492"/>
                    <a:gd name="T3" fmla="*/ 56 h 593"/>
                    <a:gd name="T4" fmla="*/ 205 w 492"/>
                    <a:gd name="T5" fmla="*/ 124 h 593"/>
                    <a:gd name="T6" fmla="*/ 375 w 492"/>
                    <a:gd name="T7" fmla="*/ 243 h 593"/>
                    <a:gd name="T8" fmla="*/ 358 w 492"/>
                    <a:gd name="T9" fmla="*/ 379 h 593"/>
                    <a:gd name="T10" fmla="*/ 358 w 492"/>
                    <a:gd name="T11" fmla="*/ 470 h 593"/>
                    <a:gd name="T12" fmla="*/ 378 w 492"/>
                    <a:gd name="T13" fmla="*/ 514 h 593"/>
                    <a:gd name="T14" fmla="*/ 455 w 492"/>
                    <a:gd name="T15" fmla="*/ 577 h 593"/>
                    <a:gd name="T16" fmla="*/ 458 w 492"/>
                    <a:gd name="T17" fmla="*/ 590 h 593"/>
                    <a:gd name="T18" fmla="*/ 478 w 492"/>
                    <a:gd name="T19" fmla="*/ 587 h 593"/>
                    <a:gd name="T20" fmla="*/ 472 w 492"/>
                    <a:gd name="T21" fmla="*/ 518 h 593"/>
                    <a:gd name="T22" fmla="*/ 490 w 492"/>
                    <a:gd name="T23" fmla="*/ 281 h 593"/>
                    <a:gd name="T24" fmla="*/ 451 w 492"/>
                    <a:gd name="T25" fmla="*/ 156 h 593"/>
                    <a:gd name="T26" fmla="*/ 375 w 492"/>
                    <a:gd name="T27" fmla="*/ 61 h 593"/>
                    <a:gd name="T28" fmla="*/ 291 w 492"/>
                    <a:gd name="T29" fmla="*/ 18 h 593"/>
                    <a:gd name="T30" fmla="*/ 241 w 492"/>
                    <a:gd name="T31" fmla="*/ 8 h 593"/>
                    <a:gd name="T32" fmla="*/ 70 w 492"/>
                    <a:gd name="T33" fmla="*/ 27 h 593"/>
                    <a:gd name="T34" fmla="*/ 39 w 492"/>
                    <a:gd name="T35" fmla="*/ 61 h 593"/>
                    <a:gd name="T36" fmla="*/ 8 w 492"/>
                    <a:gd name="T37" fmla="*/ 141 h 593"/>
                    <a:gd name="T38" fmla="*/ 0 w 492"/>
                    <a:gd name="T39" fmla="*/ 18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92" h="593">
                      <a:moveTo>
                        <a:pt x="0" y="185"/>
                      </a:moveTo>
                      <a:cubicBezTo>
                        <a:pt x="0" y="185"/>
                        <a:pt x="79" y="124"/>
                        <a:pt x="105" y="56"/>
                      </a:cubicBezTo>
                      <a:cubicBezTo>
                        <a:pt x="105" y="56"/>
                        <a:pt x="129" y="113"/>
                        <a:pt x="205" y="124"/>
                      </a:cubicBezTo>
                      <a:cubicBezTo>
                        <a:pt x="281" y="136"/>
                        <a:pt x="352" y="173"/>
                        <a:pt x="375" y="243"/>
                      </a:cubicBezTo>
                      <a:cubicBezTo>
                        <a:pt x="393" y="298"/>
                        <a:pt x="379" y="339"/>
                        <a:pt x="358" y="379"/>
                      </a:cubicBezTo>
                      <a:cubicBezTo>
                        <a:pt x="337" y="420"/>
                        <a:pt x="332" y="434"/>
                        <a:pt x="358" y="470"/>
                      </a:cubicBezTo>
                      <a:cubicBezTo>
                        <a:pt x="383" y="505"/>
                        <a:pt x="378" y="514"/>
                        <a:pt x="378" y="514"/>
                      </a:cubicBezTo>
                      <a:cubicBezTo>
                        <a:pt x="378" y="514"/>
                        <a:pt x="421" y="533"/>
                        <a:pt x="455" y="577"/>
                      </a:cubicBezTo>
                      <a:cubicBezTo>
                        <a:pt x="457" y="579"/>
                        <a:pt x="458" y="590"/>
                        <a:pt x="458" y="590"/>
                      </a:cubicBezTo>
                      <a:cubicBezTo>
                        <a:pt x="458" y="590"/>
                        <a:pt x="474" y="593"/>
                        <a:pt x="478" y="587"/>
                      </a:cubicBezTo>
                      <a:cubicBezTo>
                        <a:pt x="482" y="580"/>
                        <a:pt x="472" y="524"/>
                        <a:pt x="472" y="518"/>
                      </a:cubicBezTo>
                      <a:cubicBezTo>
                        <a:pt x="472" y="512"/>
                        <a:pt x="488" y="293"/>
                        <a:pt x="490" y="281"/>
                      </a:cubicBezTo>
                      <a:cubicBezTo>
                        <a:pt x="492" y="269"/>
                        <a:pt x="460" y="178"/>
                        <a:pt x="451" y="156"/>
                      </a:cubicBezTo>
                      <a:cubicBezTo>
                        <a:pt x="441" y="133"/>
                        <a:pt x="408" y="85"/>
                        <a:pt x="375" y="61"/>
                      </a:cubicBezTo>
                      <a:cubicBezTo>
                        <a:pt x="342" y="37"/>
                        <a:pt x="315" y="25"/>
                        <a:pt x="291" y="18"/>
                      </a:cubicBezTo>
                      <a:cubicBezTo>
                        <a:pt x="266" y="12"/>
                        <a:pt x="263" y="16"/>
                        <a:pt x="241" y="8"/>
                      </a:cubicBezTo>
                      <a:cubicBezTo>
                        <a:pt x="219" y="0"/>
                        <a:pt x="73" y="25"/>
                        <a:pt x="70" y="27"/>
                      </a:cubicBezTo>
                      <a:cubicBezTo>
                        <a:pt x="68" y="29"/>
                        <a:pt x="39" y="58"/>
                        <a:pt x="39" y="61"/>
                      </a:cubicBezTo>
                      <a:cubicBezTo>
                        <a:pt x="39" y="65"/>
                        <a:pt x="14" y="133"/>
                        <a:pt x="8" y="141"/>
                      </a:cubicBezTo>
                      <a:cubicBezTo>
                        <a:pt x="3" y="150"/>
                        <a:pt x="0" y="185"/>
                        <a:pt x="0" y="185"/>
                      </a:cubicBezTo>
                      <a:close/>
                    </a:path>
                  </a:pathLst>
                </a:custGeom>
                <a:solidFill>
                  <a:srgbClr val="AF22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2" name="îṡ1îḍé"/>
                <p:cNvSpPr/>
                <p:nvPr/>
              </p:nvSpPr>
              <p:spPr bwMode="auto">
                <a:xfrm>
                  <a:off x="9309660" y="2825047"/>
                  <a:ext cx="105028" cy="130961"/>
                </a:xfrm>
                <a:custGeom>
                  <a:avLst/>
                  <a:gdLst>
                    <a:gd name="T0" fmla="*/ 38 w 39"/>
                    <a:gd name="T1" fmla="*/ 26 h 49"/>
                    <a:gd name="T2" fmla="*/ 17 w 39"/>
                    <a:gd name="T3" fmla="*/ 47 h 49"/>
                    <a:gd name="T4" fmla="*/ 2 w 39"/>
                    <a:gd name="T5" fmla="*/ 22 h 49"/>
                    <a:gd name="T6" fmla="*/ 22 w 39"/>
                    <a:gd name="T7" fmla="*/ 1 h 49"/>
                    <a:gd name="T8" fmla="*/ 38 w 39"/>
                    <a:gd name="T9" fmla="*/ 2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49">
                      <a:moveTo>
                        <a:pt x="38" y="26"/>
                      </a:moveTo>
                      <a:cubicBezTo>
                        <a:pt x="36" y="39"/>
                        <a:pt x="27" y="49"/>
                        <a:pt x="17" y="47"/>
                      </a:cubicBezTo>
                      <a:cubicBezTo>
                        <a:pt x="7" y="46"/>
                        <a:pt x="0" y="35"/>
                        <a:pt x="2" y="22"/>
                      </a:cubicBezTo>
                      <a:cubicBezTo>
                        <a:pt x="3" y="9"/>
                        <a:pt x="12" y="0"/>
                        <a:pt x="22" y="1"/>
                      </a:cubicBezTo>
                      <a:cubicBezTo>
                        <a:pt x="32" y="2"/>
                        <a:pt x="39" y="13"/>
                        <a:pt x="38" y="26"/>
                      </a:cubicBezTo>
                      <a:close/>
                    </a:path>
                  </a:pathLst>
                </a:custGeom>
                <a:solidFill>
                  <a:srgbClr val="3E3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3" name="ïṥḻïḍè"/>
                <p:cNvSpPr/>
                <p:nvPr/>
              </p:nvSpPr>
              <p:spPr bwMode="auto">
                <a:xfrm>
                  <a:off x="8902514" y="2805597"/>
                  <a:ext cx="85578" cy="121885"/>
                </a:xfrm>
                <a:custGeom>
                  <a:avLst/>
                  <a:gdLst>
                    <a:gd name="T0" fmla="*/ 31 w 32"/>
                    <a:gd name="T1" fmla="*/ 24 h 45"/>
                    <a:gd name="T2" fmla="*/ 14 w 32"/>
                    <a:gd name="T3" fmla="*/ 44 h 45"/>
                    <a:gd name="T4" fmla="*/ 2 w 32"/>
                    <a:gd name="T5" fmla="*/ 20 h 45"/>
                    <a:gd name="T6" fmla="*/ 19 w 32"/>
                    <a:gd name="T7" fmla="*/ 1 h 45"/>
                    <a:gd name="T8" fmla="*/ 31 w 32"/>
                    <a:gd name="T9" fmla="*/ 2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45">
                      <a:moveTo>
                        <a:pt x="31" y="24"/>
                      </a:moveTo>
                      <a:cubicBezTo>
                        <a:pt x="29" y="36"/>
                        <a:pt x="22" y="45"/>
                        <a:pt x="14" y="44"/>
                      </a:cubicBezTo>
                      <a:cubicBezTo>
                        <a:pt x="6" y="43"/>
                        <a:pt x="0" y="32"/>
                        <a:pt x="2" y="20"/>
                      </a:cubicBezTo>
                      <a:cubicBezTo>
                        <a:pt x="3" y="9"/>
                        <a:pt x="11" y="0"/>
                        <a:pt x="19" y="1"/>
                      </a:cubicBezTo>
                      <a:cubicBezTo>
                        <a:pt x="27" y="2"/>
                        <a:pt x="32" y="12"/>
                        <a:pt x="31" y="24"/>
                      </a:cubicBezTo>
                      <a:close/>
                    </a:path>
                  </a:pathLst>
                </a:custGeom>
                <a:solidFill>
                  <a:srgbClr val="3E3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4" name="is1íḑè"/>
                <p:cNvSpPr/>
                <p:nvPr/>
              </p:nvSpPr>
              <p:spPr bwMode="auto">
                <a:xfrm>
                  <a:off x="9303177" y="2598134"/>
                  <a:ext cx="159487" cy="94655"/>
                </a:xfrm>
                <a:custGeom>
                  <a:avLst/>
                  <a:gdLst>
                    <a:gd name="T0" fmla="*/ 0 w 59"/>
                    <a:gd name="T1" fmla="*/ 35 h 35"/>
                    <a:gd name="T2" fmla="*/ 14 w 59"/>
                    <a:gd name="T3" fmla="*/ 12 h 35"/>
                    <a:gd name="T4" fmla="*/ 59 w 59"/>
                    <a:gd name="T5" fmla="*/ 35 h 35"/>
                    <a:gd name="T6" fmla="*/ 0 w 59"/>
                    <a:gd name="T7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9" h="35">
                      <a:moveTo>
                        <a:pt x="0" y="35"/>
                      </a:moveTo>
                      <a:cubicBezTo>
                        <a:pt x="0" y="35"/>
                        <a:pt x="5" y="20"/>
                        <a:pt x="14" y="12"/>
                      </a:cubicBezTo>
                      <a:cubicBezTo>
                        <a:pt x="14" y="12"/>
                        <a:pt x="47" y="0"/>
                        <a:pt x="59" y="35"/>
                      </a:cubicBezTo>
                      <a:cubicBezTo>
                        <a:pt x="59" y="35"/>
                        <a:pt x="30" y="11"/>
                        <a:pt x="0" y="35"/>
                      </a:cubicBezTo>
                      <a:close/>
                    </a:path>
                  </a:pathLst>
                </a:custGeom>
                <a:solidFill>
                  <a:srgbClr val="AF22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5" name="îSļíďè"/>
                <p:cNvSpPr/>
                <p:nvPr/>
              </p:nvSpPr>
              <p:spPr bwMode="auto">
                <a:xfrm>
                  <a:off x="8907700" y="2604618"/>
                  <a:ext cx="102435" cy="85578"/>
                </a:xfrm>
                <a:custGeom>
                  <a:avLst/>
                  <a:gdLst>
                    <a:gd name="T0" fmla="*/ 38 w 38"/>
                    <a:gd name="T1" fmla="*/ 32 h 32"/>
                    <a:gd name="T2" fmla="*/ 31 w 38"/>
                    <a:gd name="T3" fmla="*/ 6 h 32"/>
                    <a:gd name="T4" fmla="*/ 0 w 38"/>
                    <a:gd name="T5" fmla="*/ 26 h 32"/>
                    <a:gd name="T6" fmla="*/ 38 w 38"/>
                    <a:gd name="T7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" h="32">
                      <a:moveTo>
                        <a:pt x="38" y="32"/>
                      </a:moveTo>
                      <a:cubicBezTo>
                        <a:pt x="38" y="32"/>
                        <a:pt x="38" y="18"/>
                        <a:pt x="31" y="6"/>
                      </a:cubicBezTo>
                      <a:cubicBezTo>
                        <a:pt x="31" y="6"/>
                        <a:pt x="9" y="0"/>
                        <a:pt x="0" y="26"/>
                      </a:cubicBezTo>
                      <a:cubicBezTo>
                        <a:pt x="0" y="26"/>
                        <a:pt x="21" y="7"/>
                        <a:pt x="38" y="32"/>
                      </a:cubicBezTo>
                      <a:close/>
                    </a:path>
                  </a:pathLst>
                </a:custGeom>
                <a:solidFill>
                  <a:srgbClr val="AF22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6" name="îSļïdé"/>
                <p:cNvSpPr/>
                <p:nvPr/>
              </p:nvSpPr>
              <p:spPr bwMode="auto">
                <a:xfrm>
                  <a:off x="8902514" y="3002687"/>
                  <a:ext cx="85578" cy="120588"/>
                </a:xfrm>
                <a:custGeom>
                  <a:avLst/>
                  <a:gdLst>
                    <a:gd name="T0" fmla="*/ 26 w 32"/>
                    <a:gd name="T1" fmla="*/ 0 h 45"/>
                    <a:gd name="T2" fmla="*/ 32 w 32"/>
                    <a:gd name="T3" fmla="*/ 45 h 45"/>
                    <a:gd name="T4" fmla="*/ 1 w 32"/>
                    <a:gd name="T5" fmla="*/ 24 h 45"/>
                    <a:gd name="T6" fmla="*/ 26 w 32"/>
                    <a:gd name="T7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" h="45">
                      <a:moveTo>
                        <a:pt x="26" y="0"/>
                      </a:moveTo>
                      <a:cubicBezTo>
                        <a:pt x="26" y="0"/>
                        <a:pt x="0" y="23"/>
                        <a:pt x="32" y="45"/>
                      </a:cubicBezTo>
                      <a:cubicBezTo>
                        <a:pt x="32" y="45"/>
                        <a:pt x="3" y="40"/>
                        <a:pt x="1" y="24"/>
                      </a:cubicBezTo>
                      <a:cubicBezTo>
                        <a:pt x="0" y="9"/>
                        <a:pt x="23" y="0"/>
                        <a:pt x="26" y="0"/>
                      </a:cubicBez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7" name="išḷíḍê"/>
                <p:cNvSpPr/>
                <p:nvPr/>
              </p:nvSpPr>
              <p:spPr bwMode="auto">
                <a:xfrm>
                  <a:off x="9200742" y="3418910"/>
                  <a:ext cx="149114" cy="97248"/>
                </a:xfrm>
                <a:custGeom>
                  <a:avLst/>
                  <a:gdLst>
                    <a:gd name="T0" fmla="*/ 0 w 55"/>
                    <a:gd name="T1" fmla="*/ 12 h 36"/>
                    <a:gd name="T2" fmla="*/ 55 w 55"/>
                    <a:gd name="T3" fmla="*/ 0 h 36"/>
                    <a:gd name="T4" fmla="*/ 0 w 55"/>
                    <a:gd name="T5" fmla="*/ 1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36">
                      <a:moveTo>
                        <a:pt x="0" y="12"/>
                      </a:moveTo>
                      <a:cubicBezTo>
                        <a:pt x="0" y="12"/>
                        <a:pt x="35" y="24"/>
                        <a:pt x="55" y="0"/>
                      </a:cubicBezTo>
                      <a:cubicBezTo>
                        <a:pt x="55" y="0"/>
                        <a:pt x="43" y="36"/>
                        <a:pt x="0" y="12"/>
                      </a:cubicBez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8" name="íŝ1iḍé"/>
                <p:cNvSpPr/>
                <p:nvPr/>
              </p:nvSpPr>
              <p:spPr bwMode="auto">
                <a:xfrm>
                  <a:off x="8687271" y="3613407"/>
                  <a:ext cx="1273304" cy="1498920"/>
                </a:xfrm>
                <a:custGeom>
                  <a:avLst/>
                  <a:gdLst>
                    <a:gd name="T0" fmla="*/ 290 w 473"/>
                    <a:gd name="T1" fmla="*/ 10 h 557"/>
                    <a:gd name="T2" fmla="*/ 398 w 473"/>
                    <a:gd name="T3" fmla="*/ 55 h 557"/>
                    <a:gd name="T4" fmla="*/ 473 w 473"/>
                    <a:gd name="T5" fmla="*/ 206 h 557"/>
                    <a:gd name="T6" fmla="*/ 348 w 473"/>
                    <a:gd name="T7" fmla="*/ 258 h 557"/>
                    <a:gd name="T8" fmla="*/ 337 w 473"/>
                    <a:gd name="T9" fmla="*/ 208 h 557"/>
                    <a:gd name="T10" fmla="*/ 290 w 473"/>
                    <a:gd name="T11" fmla="*/ 330 h 557"/>
                    <a:gd name="T12" fmla="*/ 332 w 473"/>
                    <a:gd name="T13" fmla="*/ 505 h 557"/>
                    <a:gd name="T14" fmla="*/ 120 w 473"/>
                    <a:gd name="T15" fmla="*/ 533 h 557"/>
                    <a:gd name="T16" fmla="*/ 7 w 473"/>
                    <a:gd name="T17" fmla="*/ 471 h 557"/>
                    <a:gd name="T18" fmla="*/ 1 w 473"/>
                    <a:gd name="T19" fmla="*/ 450 h 557"/>
                    <a:gd name="T20" fmla="*/ 53 w 473"/>
                    <a:gd name="T21" fmla="*/ 212 h 557"/>
                    <a:gd name="T22" fmla="*/ 12 w 473"/>
                    <a:gd name="T23" fmla="*/ 147 h 557"/>
                    <a:gd name="T24" fmla="*/ 76 w 473"/>
                    <a:gd name="T25" fmla="*/ 69 h 557"/>
                    <a:gd name="T26" fmla="*/ 213 w 473"/>
                    <a:gd name="T27" fmla="*/ 15 h 557"/>
                    <a:gd name="T28" fmla="*/ 254 w 473"/>
                    <a:gd name="T29" fmla="*/ 13 h 557"/>
                    <a:gd name="T30" fmla="*/ 290 w 473"/>
                    <a:gd name="T31" fmla="*/ 10 h 5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73" h="557">
                      <a:moveTo>
                        <a:pt x="290" y="10"/>
                      </a:moveTo>
                      <a:cubicBezTo>
                        <a:pt x="290" y="10"/>
                        <a:pt x="351" y="46"/>
                        <a:pt x="398" y="55"/>
                      </a:cubicBezTo>
                      <a:cubicBezTo>
                        <a:pt x="398" y="55"/>
                        <a:pt x="431" y="167"/>
                        <a:pt x="473" y="206"/>
                      </a:cubicBezTo>
                      <a:cubicBezTo>
                        <a:pt x="473" y="206"/>
                        <a:pt x="439" y="291"/>
                        <a:pt x="348" y="258"/>
                      </a:cubicBezTo>
                      <a:cubicBezTo>
                        <a:pt x="348" y="258"/>
                        <a:pt x="342" y="216"/>
                        <a:pt x="337" y="208"/>
                      </a:cubicBezTo>
                      <a:cubicBezTo>
                        <a:pt x="337" y="208"/>
                        <a:pt x="294" y="249"/>
                        <a:pt x="290" y="330"/>
                      </a:cubicBezTo>
                      <a:cubicBezTo>
                        <a:pt x="287" y="411"/>
                        <a:pt x="316" y="484"/>
                        <a:pt x="332" y="505"/>
                      </a:cubicBezTo>
                      <a:cubicBezTo>
                        <a:pt x="332" y="505"/>
                        <a:pt x="240" y="557"/>
                        <a:pt x="120" y="533"/>
                      </a:cubicBezTo>
                      <a:cubicBezTo>
                        <a:pt x="45" y="518"/>
                        <a:pt x="17" y="490"/>
                        <a:pt x="7" y="471"/>
                      </a:cubicBezTo>
                      <a:cubicBezTo>
                        <a:pt x="0" y="459"/>
                        <a:pt x="1" y="450"/>
                        <a:pt x="1" y="450"/>
                      </a:cubicBezTo>
                      <a:cubicBezTo>
                        <a:pt x="1" y="450"/>
                        <a:pt x="53" y="298"/>
                        <a:pt x="53" y="212"/>
                      </a:cubicBezTo>
                      <a:cubicBezTo>
                        <a:pt x="53" y="212"/>
                        <a:pt x="14" y="191"/>
                        <a:pt x="12" y="147"/>
                      </a:cubicBezTo>
                      <a:cubicBezTo>
                        <a:pt x="12" y="147"/>
                        <a:pt x="66" y="85"/>
                        <a:pt x="76" y="69"/>
                      </a:cubicBezTo>
                      <a:cubicBezTo>
                        <a:pt x="93" y="44"/>
                        <a:pt x="192" y="29"/>
                        <a:pt x="213" y="15"/>
                      </a:cubicBezTo>
                      <a:cubicBezTo>
                        <a:pt x="234" y="0"/>
                        <a:pt x="254" y="13"/>
                        <a:pt x="254" y="13"/>
                      </a:cubicBezTo>
                      <a:lnTo>
                        <a:pt x="290" y="10"/>
                      </a:lnTo>
                      <a:close/>
                    </a:path>
                  </a:pathLst>
                </a:custGeom>
                <a:solidFill>
                  <a:srgbClr val="F1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9" name="íṥ1iḓê"/>
                <p:cNvSpPr/>
                <p:nvPr/>
              </p:nvSpPr>
              <p:spPr bwMode="auto">
                <a:xfrm>
                  <a:off x="9365416" y="3671755"/>
                  <a:ext cx="264515" cy="837632"/>
                </a:xfrm>
                <a:custGeom>
                  <a:avLst/>
                  <a:gdLst>
                    <a:gd name="T0" fmla="*/ 60 w 98"/>
                    <a:gd name="T1" fmla="*/ 0 h 311"/>
                    <a:gd name="T2" fmla="*/ 9 w 98"/>
                    <a:gd name="T3" fmla="*/ 160 h 311"/>
                    <a:gd name="T4" fmla="*/ 38 w 98"/>
                    <a:gd name="T5" fmla="*/ 311 h 311"/>
                    <a:gd name="T6" fmla="*/ 59 w 98"/>
                    <a:gd name="T7" fmla="*/ 225 h 311"/>
                    <a:gd name="T8" fmla="*/ 98 w 98"/>
                    <a:gd name="T9" fmla="*/ 18 h 311"/>
                    <a:gd name="T10" fmla="*/ 60 w 98"/>
                    <a:gd name="T11" fmla="*/ 0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8" h="311">
                      <a:moveTo>
                        <a:pt x="60" y="0"/>
                      </a:moveTo>
                      <a:cubicBezTo>
                        <a:pt x="60" y="0"/>
                        <a:pt x="18" y="45"/>
                        <a:pt x="9" y="160"/>
                      </a:cubicBezTo>
                      <a:cubicBezTo>
                        <a:pt x="0" y="274"/>
                        <a:pt x="38" y="311"/>
                        <a:pt x="38" y="311"/>
                      </a:cubicBezTo>
                      <a:cubicBezTo>
                        <a:pt x="38" y="311"/>
                        <a:pt x="43" y="252"/>
                        <a:pt x="59" y="225"/>
                      </a:cubicBezTo>
                      <a:cubicBezTo>
                        <a:pt x="59" y="225"/>
                        <a:pt x="42" y="91"/>
                        <a:pt x="98" y="18"/>
                      </a:cubicBezTo>
                      <a:cubicBezTo>
                        <a:pt x="98" y="18"/>
                        <a:pt x="64" y="2"/>
                        <a:pt x="60" y="0"/>
                      </a:cubicBezTo>
                      <a:close/>
                    </a:path>
                  </a:pathLst>
                </a:custGeom>
                <a:solidFill>
                  <a:srgbClr val="A75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0" name="ïşlîdé"/>
                <p:cNvSpPr/>
                <p:nvPr/>
              </p:nvSpPr>
              <p:spPr bwMode="auto">
                <a:xfrm>
                  <a:off x="8827309" y="3741774"/>
                  <a:ext cx="155597" cy="497911"/>
                </a:xfrm>
                <a:custGeom>
                  <a:avLst/>
                  <a:gdLst>
                    <a:gd name="T0" fmla="*/ 58 w 58"/>
                    <a:gd name="T1" fmla="*/ 0 h 185"/>
                    <a:gd name="T2" fmla="*/ 0 w 58"/>
                    <a:gd name="T3" fmla="*/ 185 h 185"/>
                    <a:gd name="T4" fmla="*/ 1 w 58"/>
                    <a:gd name="T5" fmla="*/ 164 h 185"/>
                    <a:gd name="T6" fmla="*/ 39 w 58"/>
                    <a:gd name="T7" fmla="*/ 9 h 185"/>
                    <a:gd name="T8" fmla="*/ 58 w 58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185">
                      <a:moveTo>
                        <a:pt x="58" y="0"/>
                      </a:moveTo>
                      <a:cubicBezTo>
                        <a:pt x="58" y="0"/>
                        <a:pt x="9" y="125"/>
                        <a:pt x="0" y="185"/>
                      </a:cubicBezTo>
                      <a:cubicBezTo>
                        <a:pt x="1" y="164"/>
                        <a:pt x="1" y="164"/>
                        <a:pt x="1" y="164"/>
                      </a:cubicBezTo>
                      <a:cubicBezTo>
                        <a:pt x="1" y="164"/>
                        <a:pt x="17" y="45"/>
                        <a:pt x="39" y="9"/>
                      </a:cubicBezTo>
                      <a:lnTo>
                        <a:pt x="58" y="0"/>
                      </a:lnTo>
                      <a:close/>
                    </a:path>
                  </a:pathLst>
                </a:custGeom>
                <a:solidFill>
                  <a:srgbClr val="A75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1" name="î$ľîďè"/>
                <p:cNvSpPr/>
                <p:nvPr/>
              </p:nvSpPr>
              <p:spPr bwMode="auto">
                <a:xfrm>
                  <a:off x="8794892" y="6021274"/>
                  <a:ext cx="220429" cy="190607"/>
                </a:xfrm>
                <a:custGeom>
                  <a:avLst/>
                  <a:gdLst>
                    <a:gd name="T0" fmla="*/ 14 w 82"/>
                    <a:gd name="T1" fmla="*/ 9 h 71"/>
                    <a:gd name="T2" fmla="*/ 8 w 82"/>
                    <a:gd name="T3" fmla="*/ 59 h 71"/>
                    <a:gd name="T4" fmla="*/ 46 w 82"/>
                    <a:gd name="T5" fmla="*/ 64 h 71"/>
                    <a:gd name="T6" fmla="*/ 82 w 82"/>
                    <a:gd name="T7" fmla="*/ 57 h 71"/>
                    <a:gd name="T8" fmla="*/ 56 w 82"/>
                    <a:gd name="T9" fmla="*/ 2 h 71"/>
                    <a:gd name="T10" fmla="*/ 28 w 82"/>
                    <a:gd name="T11" fmla="*/ 2 h 71"/>
                    <a:gd name="T12" fmla="*/ 14 w 82"/>
                    <a:gd name="T13" fmla="*/ 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71">
                      <a:moveTo>
                        <a:pt x="14" y="9"/>
                      </a:moveTo>
                      <a:cubicBezTo>
                        <a:pt x="14" y="9"/>
                        <a:pt x="0" y="16"/>
                        <a:pt x="8" y="59"/>
                      </a:cubicBezTo>
                      <a:cubicBezTo>
                        <a:pt x="8" y="59"/>
                        <a:pt x="29" y="57"/>
                        <a:pt x="46" y="64"/>
                      </a:cubicBezTo>
                      <a:cubicBezTo>
                        <a:pt x="64" y="71"/>
                        <a:pt x="82" y="58"/>
                        <a:pt x="82" y="57"/>
                      </a:cubicBezTo>
                      <a:cubicBezTo>
                        <a:pt x="82" y="57"/>
                        <a:pt x="79" y="4"/>
                        <a:pt x="56" y="2"/>
                      </a:cubicBezTo>
                      <a:cubicBezTo>
                        <a:pt x="34" y="0"/>
                        <a:pt x="28" y="2"/>
                        <a:pt x="28" y="2"/>
                      </a:cubicBezTo>
                      <a:lnTo>
                        <a:pt x="14" y="9"/>
                      </a:lnTo>
                      <a:close/>
                    </a:path>
                  </a:pathLst>
                </a:custGeom>
                <a:solidFill>
                  <a:srgbClr val="E1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2" name="iSľíḓé"/>
                <p:cNvSpPr/>
                <p:nvPr/>
              </p:nvSpPr>
              <p:spPr bwMode="auto">
                <a:xfrm>
                  <a:off x="9780342" y="5725639"/>
                  <a:ext cx="220429" cy="212650"/>
                </a:xfrm>
                <a:custGeom>
                  <a:avLst/>
                  <a:gdLst>
                    <a:gd name="T0" fmla="*/ 0 w 82"/>
                    <a:gd name="T1" fmla="*/ 52 h 79"/>
                    <a:gd name="T2" fmla="*/ 45 w 82"/>
                    <a:gd name="T3" fmla="*/ 79 h 79"/>
                    <a:gd name="T4" fmla="*/ 52 w 82"/>
                    <a:gd name="T5" fmla="*/ 58 h 79"/>
                    <a:gd name="T6" fmla="*/ 71 w 82"/>
                    <a:gd name="T7" fmla="*/ 11 h 79"/>
                    <a:gd name="T8" fmla="*/ 30 w 82"/>
                    <a:gd name="T9" fmla="*/ 2 h 79"/>
                    <a:gd name="T10" fmla="*/ 6 w 82"/>
                    <a:gd name="T11" fmla="*/ 21 h 79"/>
                    <a:gd name="T12" fmla="*/ 0 w 82"/>
                    <a:gd name="T13" fmla="*/ 52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79">
                      <a:moveTo>
                        <a:pt x="0" y="52"/>
                      </a:moveTo>
                      <a:cubicBezTo>
                        <a:pt x="0" y="52"/>
                        <a:pt x="8" y="76"/>
                        <a:pt x="45" y="79"/>
                      </a:cubicBezTo>
                      <a:cubicBezTo>
                        <a:pt x="45" y="79"/>
                        <a:pt x="43" y="66"/>
                        <a:pt x="52" y="58"/>
                      </a:cubicBezTo>
                      <a:cubicBezTo>
                        <a:pt x="62" y="50"/>
                        <a:pt x="82" y="26"/>
                        <a:pt x="71" y="11"/>
                      </a:cubicBezTo>
                      <a:cubicBezTo>
                        <a:pt x="71" y="11"/>
                        <a:pt x="46" y="0"/>
                        <a:pt x="30" y="2"/>
                      </a:cubicBezTo>
                      <a:cubicBezTo>
                        <a:pt x="13" y="4"/>
                        <a:pt x="6" y="21"/>
                        <a:pt x="6" y="21"/>
                      </a:cubicBez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E1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3" name="îšḷiďê"/>
                <p:cNvSpPr/>
                <p:nvPr/>
              </p:nvSpPr>
              <p:spPr bwMode="auto">
                <a:xfrm>
                  <a:off x="9034772" y="3265906"/>
                  <a:ext cx="123181" cy="97248"/>
                </a:xfrm>
                <a:custGeom>
                  <a:avLst/>
                  <a:gdLst>
                    <a:gd name="T0" fmla="*/ 46 w 46"/>
                    <a:gd name="T1" fmla="*/ 9 h 36"/>
                    <a:gd name="T2" fmla="*/ 0 w 46"/>
                    <a:gd name="T3" fmla="*/ 0 h 36"/>
                    <a:gd name="T4" fmla="*/ 26 w 46"/>
                    <a:gd name="T5" fmla="*/ 36 h 36"/>
                    <a:gd name="T6" fmla="*/ 46 w 46"/>
                    <a:gd name="T7" fmla="*/ 9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" h="36">
                      <a:moveTo>
                        <a:pt x="46" y="9"/>
                      </a:moveTo>
                      <a:cubicBezTo>
                        <a:pt x="25" y="9"/>
                        <a:pt x="9" y="4"/>
                        <a:pt x="0" y="0"/>
                      </a:cubicBezTo>
                      <a:cubicBezTo>
                        <a:pt x="5" y="11"/>
                        <a:pt x="13" y="25"/>
                        <a:pt x="26" y="36"/>
                      </a:cubicBezTo>
                      <a:cubicBezTo>
                        <a:pt x="29" y="23"/>
                        <a:pt x="38" y="15"/>
                        <a:pt x="46" y="9"/>
                      </a:cubicBezTo>
                      <a:close/>
                    </a:path>
                  </a:pathLst>
                </a:custGeom>
                <a:solidFill>
                  <a:srgbClr val="9E0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4" name="íṣḷïdè"/>
                <p:cNvSpPr/>
                <p:nvPr/>
              </p:nvSpPr>
              <p:spPr bwMode="auto">
                <a:xfrm>
                  <a:off x="9104790" y="3241270"/>
                  <a:ext cx="270999" cy="159487"/>
                </a:xfrm>
                <a:custGeom>
                  <a:avLst/>
                  <a:gdLst>
                    <a:gd name="T0" fmla="*/ 20 w 101"/>
                    <a:gd name="T1" fmla="*/ 18 h 59"/>
                    <a:gd name="T2" fmla="*/ 0 w 101"/>
                    <a:gd name="T3" fmla="*/ 45 h 59"/>
                    <a:gd name="T4" fmla="*/ 44 w 101"/>
                    <a:gd name="T5" fmla="*/ 58 h 59"/>
                    <a:gd name="T6" fmla="*/ 101 w 101"/>
                    <a:gd name="T7" fmla="*/ 0 h 59"/>
                    <a:gd name="T8" fmla="*/ 20 w 101"/>
                    <a:gd name="T9" fmla="*/ 1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1" h="59">
                      <a:moveTo>
                        <a:pt x="20" y="18"/>
                      </a:moveTo>
                      <a:cubicBezTo>
                        <a:pt x="12" y="24"/>
                        <a:pt x="3" y="32"/>
                        <a:pt x="0" y="45"/>
                      </a:cubicBezTo>
                      <a:cubicBezTo>
                        <a:pt x="11" y="53"/>
                        <a:pt x="25" y="59"/>
                        <a:pt x="44" y="58"/>
                      </a:cubicBezTo>
                      <a:cubicBezTo>
                        <a:pt x="82" y="57"/>
                        <a:pt x="96" y="24"/>
                        <a:pt x="101" y="0"/>
                      </a:cubicBezTo>
                      <a:cubicBezTo>
                        <a:pt x="71" y="16"/>
                        <a:pt x="42" y="19"/>
                        <a:pt x="20" y="18"/>
                      </a:cubicBezTo>
                      <a:close/>
                    </a:path>
                  </a:pathLst>
                </a:custGeom>
                <a:solidFill>
                  <a:srgbClr val="DA72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5" name="íṥlîde"/>
                <p:cNvSpPr/>
                <p:nvPr/>
              </p:nvSpPr>
              <p:spPr bwMode="auto">
                <a:xfrm>
                  <a:off x="9017915" y="3171251"/>
                  <a:ext cx="366950" cy="119291"/>
                </a:xfrm>
                <a:custGeom>
                  <a:avLst/>
                  <a:gdLst>
                    <a:gd name="T0" fmla="*/ 66 w 136"/>
                    <a:gd name="T1" fmla="*/ 37 h 44"/>
                    <a:gd name="T2" fmla="*/ 135 w 136"/>
                    <a:gd name="T3" fmla="*/ 11 h 44"/>
                    <a:gd name="T4" fmla="*/ 136 w 136"/>
                    <a:gd name="T5" fmla="*/ 0 h 44"/>
                    <a:gd name="T6" fmla="*/ 0 w 136"/>
                    <a:gd name="T7" fmla="*/ 18 h 44"/>
                    <a:gd name="T8" fmla="*/ 6 w 136"/>
                    <a:gd name="T9" fmla="*/ 35 h 44"/>
                    <a:gd name="T10" fmla="*/ 52 w 136"/>
                    <a:gd name="T11" fmla="*/ 44 h 44"/>
                    <a:gd name="T12" fmla="*/ 66 w 136"/>
                    <a:gd name="T13" fmla="*/ 37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6" h="44">
                      <a:moveTo>
                        <a:pt x="66" y="37"/>
                      </a:moveTo>
                      <a:cubicBezTo>
                        <a:pt x="135" y="11"/>
                        <a:pt x="135" y="11"/>
                        <a:pt x="135" y="11"/>
                      </a:cubicBezTo>
                      <a:cubicBezTo>
                        <a:pt x="136" y="4"/>
                        <a:pt x="136" y="0"/>
                        <a:pt x="136" y="0"/>
                      </a:cubicBezTo>
                      <a:cubicBezTo>
                        <a:pt x="73" y="38"/>
                        <a:pt x="0" y="18"/>
                        <a:pt x="0" y="18"/>
                      </a:cubicBezTo>
                      <a:cubicBezTo>
                        <a:pt x="0" y="18"/>
                        <a:pt x="2" y="25"/>
                        <a:pt x="6" y="35"/>
                      </a:cubicBezTo>
                      <a:cubicBezTo>
                        <a:pt x="15" y="39"/>
                        <a:pt x="31" y="44"/>
                        <a:pt x="52" y="44"/>
                      </a:cubicBezTo>
                      <a:cubicBezTo>
                        <a:pt x="59" y="39"/>
                        <a:pt x="66" y="37"/>
                        <a:pt x="66" y="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6" name="íṩḷiḑe"/>
                <p:cNvSpPr/>
                <p:nvPr/>
              </p:nvSpPr>
              <p:spPr bwMode="auto">
                <a:xfrm>
                  <a:off x="9157953" y="3201074"/>
                  <a:ext cx="224319" cy="92062"/>
                </a:xfrm>
                <a:custGeom>
                  <a:avLst/>
                  <a:gdLst>
                    <a:gd name="T0" fmla="*/ 14 w 83"/>
                    <a:gd name="T1" fmla="*/ 26 h 34"/>
                    <a:gd name="T2" fmla="*/ 0 w 83"/>
                    <a:gd name="T3" fmla="*/ 33 h 34"/>
                    <a:gd name="T4" fmla="*/ 81 w 83"/>
                    <a:gd name="T5" fmla="*/ 15 h 34"/>
                    <a:gd name="T6" fmla="*/ 83 w 83"/>
                    <a:gd name="T7" fmla="*/ 0 h 34"/>
                    <a:gd name="T8" fmla="*/ 14 w 83"/>
                    <a:gd name="T9" fmla="*/ 2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3" h="34">
                      <a:moveTo>
                        <a:pt x="14" y="26"/>
                      </a:moveTo>
                      <a:cubicBezTo>
                        <a:pt x="14" y="26"/>
                        <a:pt x="7" y="28"/>
                        <a:pt x="0" y="33"/>
                      </a:cubicBezTo>
                      <a:cubicBezTo>
                        <a:pt x="22" y="34"/>
                        <a:pt x="51" y="31"/>
                        <a:pt x="81" y="15"/>
                      </a:cubicBezTo>
                      <a:cubicBezTo>
                        <a:pt x="82" y="9"/>
                        <a:pt x="83" y="4"/>
                        <a:pt x="83" y="0"/>
                      </a:cubicBezTo>
                      <a:lnTo>
                        <a:pt x="14" y="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7" name="íŝḷïdè"/>
                <p:cNvSpPr/>
                <p:nvPr/>
              </p:nvSpPr>
              <p:spPr bwMode="auto">
                <a:xfrm>
                  <a:off x="8923260" y="2819861"/>
                  <a:ext cx="22043" cy="2852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8" name="íSḻíḑê"/>
                <p:cNvSpPr/>
                <p:nvPr/>
              </p:nvSpPr>
              <p:spPr bwMode="auto">
                <a:xfrm>
                  <a:off x="9333000" y="2840607"/>
                  <a:ext cx="22043" cy="324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</p:grpSp>
        <p:grpSp>
          <p:nvGrpSpPr>
            <p:cNvPr id="6" name="组合 5"/>
            <p:cNvGrpSpPr/>
            <p:nvPr/>
          </p:nvGrpSpPr>
          <p:grpSpPr>
            <a:xfrm>
              <a:off x="5181624" y="3809990"/>
              <a:ext cx="1311593" cy="2393707"/>
              <a:chOff x="10482930" y="445611"/>
              <a:chExt cx="2082800" cy="4046538"/>
            </a:xfrm>
          </p:grpSpPr>
          <p:sp>
            <p:nvSpPr>
              <p:cNvPr id="14" name="íṣḻîďé"/>
              <p:cNvSpPr/>
              <p:nvPr/>
            </p:nvSpPr>
            <p:spPr bwMode="auto">
              <a:xfrm>
                <a:off x="10482930" y="4361974"/>
                <a:ext cx="1824038" cy="77788"/>
              </a:xfrm>
              <a:custGeom>
                <a:avLst/>
                <a:gdLst>
                  <a:gd name="T0" fmla="*/ 0 w 1220"/>
                  <a:gd name="T1" fmla="*/ 26 h 52"/>
                  <a:gd name="T2" fmla="*/ 32 w 1220"/>
                  <a:gd name="T3" fmla="*/ 52 h 52"/>
                  <a:gd name="T4" fmla="*/ 1188 w 1220"/>
                  <a:gd name="T5" fmla="*/ 52 h 52"/>
                  <a:gd name="T6" fmla="*/ 1220 w 1220"/>
                  <a:gd name="T7" fmla="*/ 26 h 52"/>
                  <a:gd name="T8" fmla="*/ 1188 w 1220"/>
                  <a:gd name="T9" fmla="*/ 0 h 52"/>
                  <a:gd name="T10" fmla="*/ 32 w 1220"/>
                  <a:gd name="T11" fmla="*/ 0 h 52"/>
                  <a:gd name="T12" fmla="*/ 0 w 1220"/>
                  <a:gd name="T13" fmla="*/ 2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0" h="52">
                    <a:moveTo>
                      <a:pt x="0" y="26"/>
                    </a:moveTo>
                    <a:cubicBezTo>
                      <a:pt x="0" y="40"/>
                      <a:pt x="14" y="52"/>
                      <a:pt x="32" y="52"/>
                    </a:cubicBezTo>
                    <a:cubicBezTo>
                      <a:pt x="1188" y="52"/>
                      <a:pt x="1188" y="52"/>
                      <a:pt x="1188" y="52"/>
                    </a:cubicBezTo>
                    <a:cubicBezTo>
                      <a:pt x="1205" y="52"/>
                      <a:pt x="1220" y="40"/>
                      <a:pt x="1220" y="26"/>
                    </a:cubicBezTo>
                    <a:cubicBezTo>
                      <a:pt x="1220" y="12"/>
                      <a:pt x="1205" y="0"/>
                      <a:pt x="1188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4" y="0"/>
                      <a:pt x="0" y="12"/>
                      <a:pt x="0" y="26"/>
                    </a:cubicBezTo>
                    <a:close/>
                  </a:path>
                </a:pathLst>
              </a:custGeom>
              <a:solidFill>
                <a:srgbClr val="B2C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5" name="íṣḷîdê"/>
              <p:cNvSpPr/>
              <p:nvPr/>
            </p:nvSpPr>
            <p:spPr bwMode="auto">
              <a:xfrm>
                <a:off x="11760867" y="4349274"/>
                <a:ext cx="763588" cy="131763"/>
              </a:xfrm>
              <a:custGeom>
                <a:avLst/>
                <a:gdLst>
                  <a:gd name="T0" fmla="*/ 0 w 511"/>
                  <a:gd name="T1" fmla="*/ 56 h 88"/>
                  <a:gd name="T2" fmla="*/ 32 w 511"/>
                  <a:gd name="T3" fmla="*/ 88 h 88"/>
                  <a:gd name="T4" fmla="*/ 479 w 511"/>
                  <a:gd name="T5" fmla="*/ 88 h 88"/>
                  <a:gd name="T6" fmla="*/ 511 w 511"/>
                  <a:gd name="T7" fmla="*/ 56 h 88"/>
                  <a:gd name="T8" fmla="*/ 511 w 511"/>
                  <a:gd name="T9" fmla="*/ 32 h 88"/>
                  <a:gd name="T10" fmla="*/ 479 w 511"/>
                  <a:gd name="T11" fmla="*/ 0 h 88"/>
                  <a:gd name="T12" fmla="*/ 32 w 511"/>
                  <a:gd name="T13" fmla="*/ 0 h 88"/>
                  <a:gd name="T14" fmla="*/ 0 w 511"/>
                  <a:gd name="T15" fmla="*/ 32 h 88"/>
                  <a:gd name="T16" fmla="*/ 0 w 511"/>
                  <a:gd name="T17" fmla="*/ 5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88">
                    <a:moveTo>
                      <a:pt x="0" y="56"/>
                    </a:moveTo>
                    <a:cubicBezTo>
                      <a:pt x="0" y="73"/>
                      <a:pt x="14" y="88"/>
                      <a:pt x="32" y="88"/>
                    </a:cubicBezTo>
                    <a:cubicBezTo>
                      <a:pt x="479" y="88"/>
                      <a:pt x="479" y="88"/>
                      <a:pt x="479" y="88"/>
                    </a:cubicBezTo>
                    <a:cubicBezTo>
                      <a:pt x="496" y="88"/>
                      <a:pt x="511" y="73"/>
                      <a:pt x="511" y="56"/>
                    </a:cubicBezTo>
                    <a:cubicBezTo>
                      <a:pt x="511" y="32"/>
                      <a:pt x="511" y="32"/>
                      <a:pt x="511" y="32"/>
                    </a:cubicBezTo>
                    <a:cubicBezTo>
                      <a:pt x="511" y="14"/>
                      <a:pt x="496" y="0"/>
                      <a:pt x="479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4" y="0"/>
                      <a:pt x="0" y="14"/>
                      <a:pt x="0" y="32"/>
                    </a:cubicBez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B2C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6" name="iŝļiḑè"/>
              <p:cNvSpPr/>
              <p:nvPr/>
            </p:nvSpPr>
            <p:spPr bwMode="auto">
              <a:xfrm>
                <a:off x="10640092" y="2496661"/>
                <a:ext cx="173038" cy="382588"/>
              </a:xfrm>
              <a:custGeom>
                <a:avLst/>
                <a:gdLst>
                  <a:gd name="T0" fmla="*/ 54 w 116"/>
                  <a:gd name="T1" fmla="*/ 18 h 257"/>
                  <a:gd name="T2" fmla="*/ 20 w 116"/>
                  <a:gd name="T3" fmla="*/ 52 h 257"/>
                  <a:gd name="T4" fmla="*/ 7 w 116"/>
                  <a:gd name="T5" fmla="*/ 139 h 257"/>
                  <a:gd name="T6" fmla="*/ 26 w 116"/>
                  <a:gd name="T7" fmla="*/ 215 h 257"/>
                  <a:gd name="T8" fmla="*/ 82 w 116"/>
                  <a:gd name="T9" fmla="*/ 231 h 257"/>
                  <a:gd name="T10" fmla="*/ 98 w 116"/>
                  <a:gd name="T11" fmla="*/ 138 h 257"/>
                  <a:gd name="T12" fmla="*/ 83 w 116"/>
                  <a:gd name="T13" fmla="*/ 76 h 257"/>
                  <a:gd name="T14" fmla="*/ 54 w 116"/>
                  <a:gd name="T15" fmla="*/ 18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257">
                    <a:moveTo>
                      <a:pt x="54" y="18"/>
                    </a:moveTo>
                    <a:cubicBezTo>
                      <a:pt x="51" y="34"/>
                      <a:pt x="27" y="25"/>
                      <a:pt x="20" y="52"/>
                    </a:cubicBezTo>
                    <a:cubicBezTo>
                      <a:pt x="8" y="95"/>
                      <a:pt x="11" y="108"/>
                      <a:pt x="7" y="139"/>
                    </a:cubicBezTo>
                    <a:cubicBezTo>
                      <a:pt x="3" y="169"/>
                      <a:pt x="0" y="190"/>
                      <a:pt x="26" y="215"/>
                    </a:cubicBezTo>
                    <a:cubicBezTo>
                      <a:pt x="51" y="239"/>
                      <a:pt x="80" y="257"/>
                      <a:pt x="82" y="231"/>
                    </a:cubicBezTo>
                    <a:cubicBezTo>
                      <a:pt x="84" y="195"/>
                      <a:pt x="85" y="129"/>
                      <a:pt x="98" y="138"/>
                    </a:cubicBezTo>
                    <a:cubicBezTo>
                      <a:pt x="116" y="149"/>
                      <a:pt x="93" y="108"/>
                      <a:pt x="83" y="76"/>
                    </a:cubicBezTo>
                    <a:cubicBezTo>
                      <a:pt x="57" y="0"/>
                      <a:pt x="54" y="18"/>
                      <a:pt x="54" y="18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7" name="íŝļïḍe"/>
              <p:cNvSpPr/>
              <p:nvPr/>
            </p:nvSpPr>
            <p:spPr bwMode="auto">
              <a:xfrm>
                <a:off x="10665492" y="2537936"/>
                <a:ext cx="161925" cy="254000"/>
              </a:xfrm>
              <a:custGeom>
                <a:avLst/>
                <a:gdLst>
                  <a:gd name="T0" fmla="*/ 0 w 108"/>
                  <a:gd name="T1" fmla="*/ 22 h 170"/>
                  <a:gd name="T2" fmla="*/ 29 w 108"/>
                  <a:gd name="T3" fmla="*/ 11 h 170"/>
                  <a:gd name="T4" fmla="*/ 91 w 108"/>
                  <a:gd name="T5" fmla="*/ 74 h 170"/>
                  <a:gd name="T6" fmla="*/ 88 w 108"/>
                  <a:gd name="T7" fmla="*/ 156 h 170"/>
                  <a:gd name="T8" fmla="*/ 64 w 108"/>
                  <a:gd name="T9" fmla="*/ 135 h 170"/>
                  <a:gd name="T10" fmla="*/ 57 w 108"/>
                  <a:gd name="T11" fmla="*/ 113 h 170"/>
                  <a:gd name="T12" fmla="*/ 0 w 108"/>
                  <a:gd name="T13" fmla="*/ 2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70">
                    <a:moveTo>
                      <a:pt x="0" y="22"/>
                    </a:moveTo>
                    <a:cubicBezTo>
                      <a:pt x="5" y="22"/>
                      <a:pt x="17" y="0"/>
                      <a:pt x="29" y="11"/>
                    </a:cubicBezTo>
                    <a:cubicBezTo>
                      <a:pt x="53" y="33"/>
                      <a:pt x="66" y="40"/>
                      <a:pt x="91" y="74"/>
                    </a:cubicBezTo>
                    <a:cubicBezTo>
                      <a:pt x="108" y="97"/>
                      <a:pt x="92" y="126"/>
                      <a:pt x="88" y="156"/>
                    </a:cubicBezTo>
                    <a:cubicBezTo>
                      <a:pt x="86" y="170"/>
                      <a:pt x="60" y="163"/>
                      <a:pt x="64" y="135"/>
                    </a:cubicBezTo>
                    <a:cubicBezTo>
                      <a:pt x="69" y="110"/>
                      <a:pt x="64" y="101"/>
                      <a:pt x="57" y="113"/>
                    </a:cubicBezTo>
                    <a:cubicBezTo>
                      <a:pt x="44" y="138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8" name="íṩ1íḑê"/>
              <p:cNvSpPr/>
              <p:nvPr/>
            </p:nvSpPr>
            <p:spPr bwMode="auto">
              <a:xfrm>
                <a:off x="10708355" y="1329849"/>
                <a:ext cx="908050" cy="587375"/>
              </a:xfrm>
              <a:custGeom>
                <a:avLst/>
                <a:gdLst>
                  <a:gd name="T0" fmla="*/ 326 w 608"/>
                  <a:gd name="T1" fmla="*/ 393 h 393"/>
                  <a:gd name="T2" fmla="*/ 137 w 608"/>
                  <a:gd name="T3" fmla="*/ 228 h 393"/>
                  <a:gd name="T4" fmla="*/ 15 w 608"/>
                  <a:gd name="T5" fmla="*/ 77 h 393"/>
                  <a:gd name="T6" fmla="*/ 23 w 608"/>
                  <a:gd name="T7" fmla="*/ 15 h 393"/>
                  <a:gd name="T8" fmla="*/ 85 w 608"/>
                  <a:gd name="T9" fmla="*/ 23 h 393"/>
                  <a:gd name="T10" fmla="*/ 330 w 608"/>
                  <a:gd name="T11" fmla="*/ 302 h 393"/>
                  <a:gd name="T12" fmla="*/ 531 w 608"/>
                  <a:gd name="T13" fmla="*/ 163 h 393"/>
                  <a:gd name="T14" fmla="*/ 593 w 608"/>
                  <a:gd name="T15" fmla="*/ 169 h 393"/>
                  <a:gd name="T16" fmla="*/ 586 w 608"/>
                  <a:gd name="T17" fmla="*/ 232 h 393"/>
                  <a:gd name="T18" fmla="*/ 486 w 608"/>
                  <a:gd name="T19" fmla="*/ 309 h 393"/>
                  <a:gd name="T20" fmla="*/ 326 w 608"/>
                  <a:gd name="T21" fmla="*/ 393 h 393"/>
                  <a:gd name="T22" fmla="*/ 336 w 608"/>
                  <a:gd name="T23" fmla="*/ 306 h 393"/>
                  <a:gd name="T24" fmla="*/ 336 w 608"/>
                  <a:gd name="T25" fmla="*/ 306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8" h="393">
                    <a:moveTo>
                      <a:pt x="326" y="393"/>
                    </a:moveTo>
                    <a:cubicBezTo>
                      <a:pt x="300" y="393"/>
                      <a:pt x="267" y="380"/>
                      <a:pt x="137" y="228"/>
                    </a:cubicBezTo>
                    <a:cubicBezTo>
                      <a:pt x="74" y="153"/>
                      <a:pt x="16" y="78"/>
                      <a:pt x="15" y="77"/>
                    </a:cubicBezTo>
                    <a:cubicBezTo>
                      <a:pt x="0" y="57"/>
                      <a:pt x="4" y="30"/>
                      <a:pt x="23" y="15"/>
                    </a:cubicBezTo>
                    <a:cubicBezTo>
                      <a:pt x="42" y="0"/>
                      <a:pt x="70" y="3"/>
                      <a:pt x="85" y="23"/>
                    </a:cubicBezTo>
                    <a:cubicBezTo>
                      <a:pt x="189" y="157"/>
                      <a:pt x="294" y="277"/>
                      <a:pt x="330" y="302"/>
                    </a:cubicBezTo>
                    <a:cubicBezTo>
                      <a:pt x="364" y="289"/>
                      <a:pt x="457" y="222"/>
                      <a:pt x="531" y="163"/>
                    </a:cubicBezTo>
                    <a:cubicBezTo>
                      <a:pt x="550" y="147"/>
                      <a:pt x="578" y="150"/>
                      <a:pt x="593" y="169"/>
                    </a:cubicBezTo>
                    <a:cubicBezTo>
                      <a:pt x="608" y="188"/>
                      <a:pt x="606" y="216"/>
                      <a:pt x="586" y="232"/>
                    </a:cubicBezTo>
                    <a:cubicBezTo>
                      <a:pt x="585" y="233"/>
                      <a:pt x="538" y="271"/>
                      <a:pt x="486" y="309"/>
                    </a:cubicBezTo>
                    <a:cubicBezTo>
                      <a:pt x="383" y="383"/>
                      <a:pt x="349" y="393"/>
                      <a:pt x="326" y="393"/>
                    </a:cubicBezTo>
                    <a:close/>
                    <a:moveTo>
                      <a:pt x="336" y="306"/>
                    </a:moveTo>
                    <a:cubicBezTo>
                      <a:pt x="336" y="306"/>
                      <a:pt x="336" y="306"/>
                      <a:pt x="336" y="306"/>
                    </a:cubicBezTo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9" name="í$ľïḋe"/>
              <p:cNvSpPr/>
              <p:nvPr/>
            </p:nvSpPr>
            <p:spPr bwMode="auto">
              <a:xfrm>
                <a:off x="11419555" y="1423511"/>
                <a:ext cx="327025" cy="306388"/>
              </a:xfrm>
              <a:custGeom>
                <a:avLst/>
                <a:gdLst>
                  <a:gd name="T0" fmla="*/ 14 w 219"/>
                  <a:gd name="T1" fmla="*/ 91 h 205"/>
                  <a:gd name="T2" fmla="*/ 77 w 219"/>
                  <a:gd name="T3" fmla="*/ 191 h 205"/>
                  <a:gd name="T4" fmla="*/ 218 w 219"/>
                  <a:gd name="T5" fmla="*/ 106 h 205"/>
                  <a:gd name="T6" fmla="*/ 125 w 219"/>
                  <a:gd name="T7" fmla="*/ 9 h 205"/>
                  <a:gd name="T8" fmla="*/ 14 w 219"/>
                  <a:gd name="T9" fmla="*/ 9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205">
                    <a:moveTo>
                      <a:pt x="14" y="91"/>
                    </a:moveTo>
                    <a:cubicBezTo>
                      <a:pt x="0" y="101"/>
                      <a:pt x="53" y="205"/>
                      <a:pt x="77" y="191"/>
                    </a:cubicBezTo>
                    <a:cubicBezTo>
                      <a:pt x="79" y="190"/>
                      <a:pt x="219" y="107"/>
                      <a:pt x="218" y="106"/>
                    </a:cubicBezTo>
                    <a:cubicBezTo>
                      <a:pt x="217" y="104"/>
                      <a:pt x="147" y="0"/>
                      <a:pt x="125" y="9"/>
                    </a:cubicBezTo>
                    <a:cubicBezTo>
                      <a:pt x="104" y="19"/>
                      <a:pt x="14" y="91"/>
                      <a:pt x="14" y="91"/>
                    </a:cubicBezTo>
                    <a:close/>
                  </a:path>
                </a:pathLst>
              </a:custGeom>
              <a:solidFill>
                <a:srgbClr val="40AA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0" name="íṣļîḍê"/>
              <p:cNvSpPr/>
              <p:nvPr/>
            </p:nvSpPr>
            <p:spPr bwMode="auto">
              <a:xfrm>
                <a:off x="11183017" y="1320324"/>
                <a:ext cx="1054100" cy="889000"/>
              </a:xfrm>
              <a:custGeom>
                <a:avLst/>
                <a:gdLst>
                  <a:gd name="T0" fmla="*/ 630 w 705"/>
                  <a:gd name="T1" fmla="*/ 596 h 596"/>
                  <a:gd name="T2" fmla="*/ 687 w 705"/>
                  <a:gd name="T3" fmla="*/ 570 h 596"/>
                  <a:gd name="T4" fmla="*/ 669 w 705"/>
                  <a:gd name="T5" fmla="*/ 475 h 596"/>
                  <a:gd name="T6" fmla="*/ 403 w 705"/>
                  <a:gd name="T7" fmla="*/ 388 h 596"/>
                  <a:gd name="T8" fmla="*/ 134 w 705"/>
                  <a:gd name="T9" fmla="*/ 28 h 596"/>
                  <a:gd name="T10" fmla="*/ 34 w 705"/>
                  <a:gd name="T11" fmla="*/ 0 h 596"/>
                  <a:gd name="T12" fmla="*/ 44 w 705"/>
                  <a:gd name="T13" fmla="*/ 110 h 596"/>
                  <a:gd name="T14" fmla="*/ 309 w 705"/>
                  <a:gd name="T15" fmla="*/ 465 h 596"/>
                  <a:gd name="T16" fmla="*/ 332 w 705"/>
                  <a:gd name="T17" fmla="*/ 486 h 596"/>
                  <a:gd name="T18" fmla="*/ 602 w 705"/>
                  <a:gd name="T19" fmla="*/ 589 h 596"/>
                  <a:gd name="T20" fmla="*/ 630 w 705"/>
                  <a:gd name="T21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5" h="596">
                    <a:moveTo>
                      <a:pt x="630" y="596"/>
                    </a:moveTo>
                    <a:cubicBezTo>
                      <a:pt x="653" y="596"/>
                      <a:pt x="673" y="588"/>
                      <a:pt x="687" y="570"/>
                    </a:cubicBezTo>
                    <a:cubicBezTo>
                      <a:pt x="705" y="548"/>
                      <a:pt x="702" y="489"/>
                      <a:pt x="669" y="475"/>
                    </a:cubicBezTo>
                    <a:cubicBezTo>
                      <a:pt x="403" y="388"/>
                      <a:pt x="403" y="388"/>
                      <a:pt x="403" y="388"/>
                    </a:cubicBezTo>
                    <a:cubicBezTo>
                      <a:pt x="367" y="332"/>
                      <a:pt x="225" y="123"/>
                      <a:pt x="134" y="28"/>
                    </a:cubicBezTo>
                    <a:cubicBezTo>
                      <a:pt x="110" y="4"/>
                      <a:pt x="96" y="0"/>
                      <a:pt x="34" y="0"/>
                    </a:cubicBezTo>
                    <a:cubicBezTo>
                      <a:pt x="0" y="0"/>
                      <a:pt x="21" y="86"/>
                      <a:pt x="44" y="110"/>
                    </a:cubicBezTo>
                    <a:cubicBezTo>
                      <a:pt x="140" y="209"/>
                      <a:pt x="307" y="463"/>
                      <a:pt x="309" y="465"/>
                    </a:cubicBezTo>
                    <a:cubicBezTo>
                      <a:pt x="314" y="474"/>
                      <a:pt x="322" y="481"/>
                      <a:pt x="332" y="486"/>
                    </a:cubicBezTo>
                    <a:cubicBezTo>
                      <a:pt x="602" y="589"/>
                      <a:pt x="602" y="589"/>
                      <a:pt x="602" y="589"/>
                    </a:cubicBezTo>
                    <a:cubicBezTo>
                      <a:pt x="611" y="594"/>
                      <a:pt x="621" y="596"/>
                      <a:pt x="630" y="596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" name="íşḻiḓè"/>
              <p:cNvSpPr/>
              <p:nvPr/>
            </p:nvSpPr>
            <p:spPr bwMode="auto">
              <a:xfrm>
                <a:off x="11857705" y="4107974"/>
                <a:ext cx="117475" cy="184150"/>
              </a:xfrm>
              <a:custGeom>
                <a:avLst/>
                <a:gdLst>
                  <a:gd name="T0" fmla="*/ 0 w 79"/>
                  <a:gd name="T1" fmla="*/ 0 h 123"/>
                  <a:gd name="T2" fmla="*/ 29 w 79"/>
                  <a:gd name="T3" fmla="*/ 11 h 123"/>
                  <a:gd name="T4" fmla="*/ 48 w 79"/>
                  <a:gd name="T5" fmla="*/ 37 h 123"/>
                  <a:gd name="T6" fmla="*/ 79 w 79"/>
                  <a:gd name="T7" fmla="*/ 112 h 123"/>
                  <a:gd name="T8" fmla="*/ 67 w 79"/>
                  <a:gd name="T9" fmla="*/ 122 h 123"/>
                  <a:gd name="T10" fmla="*/ 18 w 79"/>
                  <a:gd name="T11" fmla="*/ 68 h 123"/>
                  <a:gd name="T12" fmla="*/ 0 w 79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3">
                    <a:moveTo>
                      <a:pt x="0" y="0"/>
                    </a:moveTo>
                    <a:cubicBezTo>
                      <a:pt x="27" y="8"/>
                      <a:pt x="21" y="0"/>
                      <a:pt x="29" y="11"/>
                    </a:cubicBezTo>
                    <a:cubicBezTo>
                      <a:pt x="35" y="19"/>
                      <a:pt x="43" y="25"/>
                      <a:pt x="48" y="37"/>
                    </a:cubicBezTo>
                    <a:cubicBezTo>
                      <a:pt x="62" y="74"/>
                      <a:pt x="79" y="111"/>
                      <a:pt x="79" y="112"/>
                    </a:cubicBezTo>
                    <a:cubicBezTo>
                      <a:pt x="78" y="116"/>
                      <a:pt x="74" y="121"/>
                      <a:pt x="67" y="122"/>
                    </a:cubicBezTo>
                    <a:cubicBezTo>
                      <a:pt x="59" y="123"/>
                      <a:pt x="17" y="67"/>
                      <a:pt x="18" y="6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3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" name="îš1íďe"/>
              <p:cNvSpPr/>
              <p:nvPr/>
            </p:nvSpPr>
            <p:spPr bwMode="auto">
              <a:xfrm>
                <a:off x="11722767" y="4092099"/>
                <a:ext cx="219075" cy="360363"/>
              </a:xfrm>
              <a:custGeom>
                <a:avLst/>
                <a:gdLst>
                  <a:gd name="T0" fmla="*/ 112 w 146"/>
                  <a:gd name="T1" fmla="*/ 145 h 242"/>
                  <a:gd name="T2" fmla="*/ 29 w 146"/>
                  <a:gd name="T3" fmla="*/ 241 h 242"/>
                  <a:gd name="T4" fmla="*/ 1 w 146"/>
                  <a:gd name="T5" fmla="*/ 225 h 242"/>
                  <a:gd name="T6" fmla="*/ 23 w 146"/>
                  <a:gd name="T7" fmla="*/ 127 h 242"/>
                  <a:gd name="T8" fmla="*/ 83 w 146"/>
                  <a:gd name="T9" fmla="*/ 2 h 242"/>
                  <a:gd name="T10" fmla="*/ 104 w 146"/>
                  <a:gd name="T11" fmla="*/ 3 h 242"/>
                  <a:gd name="T12" fmla="*/ 140 w 146"/>
                  <a:gd name="T13" fmla="*/ 54 h 242"/>
                  <a:gd name="T14" fmla="*/ 112 w 146"/>
                  <a:gd name="T15" fmla="*/ 14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242">
                    <a:moveTo>
                      <a:pt x="112" y="145"/>
                    </a:moveTo>
                    <a:cubicBezTo>
                      <a:pt x="97" y="187"/>
                      <a:pt x="59" y="237"/>
                      <a:pt x="29" y="241"/>
                    </a:cubicBezTo>
                    <a:cubicBezTo>
                      <a:pt x="17" y="242"/>
                      <a:pt x="2" y="239"/>
                      <a:pt x="1" y="225"/>
                    </a:cubicBezTo>
                    <a:cubicBezTo>
                      <a:pt x="0" y="205"/>
                      <a:pt x="17" y="159"/>
                      <a:pt x="23" y="127"/>
                    </a:cubicBezTo>
                    <a:cubicBezTo>
                      <a:pt x="34" y="71"/>
                      <a:pt x="55" y="15"/>
                      <a:pt x="83" y="2"/>
                    </a:cubicBezTo>
                    <a:cubicBezTo>
                      <a:pt x="89" y="0"/>
                      <a:pt x="98" y="0"/>
                      <a:pt x="104" y="3"/>
                    </a:cubicBezTo>
                    <a:cubicBezTo>
                      <a:pt x="119" y="10"/>
                      <a:pt x="126" y="15"/>
                      <a:pt x="140" y="54"/>
                    </a:cubicBezTo>
                    <a:cubicBezTo>
                      <a:pt x="146" y="68"/>
                      <a:pt x="133" y="85"/>
                      <a:pt x="112" y="145"/>
                    </a:cubicBezTo>
                    <a:close/>
                  </a:path>
                </a:pathLst>
              </a:custGeom>
              <a:solidFill>
                <a:srgbClr val="DD3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" name="ïṩlïḍè"/>
              <p:cNvSpPr/>
              <p:nvPr/>
            </p:nvSpPr>
            <p:spPr bwMode="auto">
              <a:xfrm>
                <a:off x="11729117" y="4017486"/>
                <a:ext cx="152400" cy="322263"/>
              </a:xfrm>
              <a:custGeom>
                <a:avLst/>
                <a:gdLst>
                  <a:gd name="T0" fmla="*/ 31 w 102"/>
                  <a:gd name="T1" fmla="*/ 45 h 216"/>
                  <a:gd name="T2" fmla="*/ 21 w 102"/>
                  <a:gd name="T3" fmla="*/ 215 h 216"/>
                  <a:gd name="T4" fmla="*/ 82 w 102"/>
                  <a:gd name="T5" fmla="*/ 129 h 216"/>
                  <a:gd name="T6" fmla="*/ 94 w 102"/>
                  <a:gd name="T7" fmla="*/ 59 h 216"/>
                  <a:gd name="T8" fmla="*/ 82 w 102"/>
                  <a:gd name="T9" fmla="*/ 10 h 216"/>
                  <a:gd name="T10" fmla="*/ 59 w 102"/>
                  <a:gd name="T11" fmla="*/ 55 h 216"/>
                  <a:gd name="T12" fmla="*/ 31 w 102"/>
                  <a:gd name="T13" fmla="*/ 4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216">
                    <a:moveTo>
                      <a:pt x="31" y="45"/>
                    </a:moveTo>
                    <a:cubicBezTo>
                      <a:pt x="46" y="87"/>
                      <a:pt x="0" y="214"/>
                      <a:pt x="21" y="215"/>
                    </a:cubicBezTo>
                    <a:cubicBezTo>
                      <a:pt x="43" y="216"/>
                      <a:pt x="65" y="182"/>
                      <a:pt x="82" y="129"/>
                    </a:cubicBezTo>
                    <a:cubicBezTo>
                      <a:pt x="98" y="80"/>
                      <a:pt x="102" y="73"/>
                      <a:pt x="94" y="59"/>
                    </a:cubicBezTo>
                    <a:cubicBezTo>
                      <a:pt x="91" y="53"/>
                      <a:pt x="86" y="33"/>
                      <a:pt x="82" y="10"/>
                    </a:cubicBezTo>
                    <a:cubicBezTo>
                      <a:pt x="80" y="0"/>
                      <a:pt x="59" y="55"/>
                      <a:pt x="59" y="55"/>
                    </a:cubicBezTo>
                    <a:cubicBezTo>
                      <a:pt x="59" y="55"/>
                      <a:pt x="28" y="36"/>
                      <a:pt x="31" y="45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" name="îS1îḍê"/>
              <p:cNvSpPr/>
              <p:nvPr/>
            </p:nvSpPr>
            <p:spPr bwMode="auto">
              <a:xfrm>
                <a:off x="12027567" y="4249261"/>
                <a:ext cx="66675" cy="209550"/>
              </a:xfrm>
              <a:custGeom>
                <a:avLst/>
                <a:gdLst>
                  <a:gd name="T0" fmla="*/ 24 w 44"/>
                  <a:gd name="T1" fmla="*/ 0 h 140"/>
                  <a:gd name="T2" fmla="*/ 43 w 44"/>
                  <a:gd name="T3" fmla="*/ 25 h 140"/>
                  <a:gd name="T4" fmla="*/ 42 w 44"/>
                  <a:gd name="T5" fmla="*/ 54 h 140"/>
                  <a:gd name="T6" fmla="*/ 25 w 44"/>
                  <a:gd name="T7" fmla="*/ 135 h 140"/>
                  <a:gd name="T8" fmla="*/ 10 w 44"/>
                  <a:gd name="T9" fmla="*/ 136 h 140"/>
                  <a:gd name="T10" fmla="*/ 0 w 44"/>
                  <a:gd name="T11" fmla="*/ 65 h 140"/>
                  <a:gd name="T12" fmla="*/ 24 w 44"/>
                  <a:gd name="T13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40">
                    <a:moveTo>
                      <a:pt x="24" y="0"/>
                    </a:moveTo>
                    <a:cubicBezTo>
                      <a:pt x="43" y="21"/>
                      <a:pt x="42" y="11"/>
                      <a:pt x="43" y="25"/>
                    </a:cubicBezTo>
                    <a:cubicBezTo>
                      <a:pt x="43" y="35"/>
                      <a:pt x="44" y="41"/>
                      <a:pt x="42" y="54"/>
                    </a:cubicBezTo>
                    <a:cubicBezTo>
                      <a:pt x="36" y="91"/>
                      <a:pt x="26" y="134"/>
                      <a:pt x="25" y="135"/>
                    </a:cubicBezTo>
                    <a:cubicBezTo>
                      <a:pt x="22" y="138"/>
                      <a:pt x="16" y="140"/>
                      <a:pt x="10" y="136"/>
                    </a:cubicBezTo>
                    <a:cubicBezTo>
                      <a:pt x="3" y="133"/>
                      <a:pt x="0" y="64"/>
                      <a:pt x="0" y="6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F4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" name="ísļíďe"/>
              <p:cNvSpPr/>
              <p:nvPr/>
            </p:nvSpPr>
            <p:spPr bwMode="auto">
              <a:xfrm>
                <a:off x="11744992" y="4228624"/>
                <a:ext cx="360363" cy="263525"/>
              </a:xfrm>
              <a:custGeom>
                <a:avLst/>
                <a:gdLst>
                  <a:gd name="T0" fmla="*/ 144 w 241"/>
                  <a:gd name="T1" fmla="*/ 142 h 176"/>
                  <a:gd name="T2" fmla="*/ 21 w 241"/>
                  <a:gd name="T3" fmla="*/ 168 h 176"/>
                  <a:gd name="T4" fmla="*/ 78 w 241"/>
                  <a:gd name="T5" fmla="*/ 75 h 176"/>
                  <a:gd name="T6" fmla="*/ 202 w 241"/>
                  <a:gd name="T7" fmla="*/ 5 h 176"/>
                  <a:gd name="T8" fmla="*/ 227 w 241"/>
                  <a:gd name="T9" fmla="*/ 18 h 176"/>
                  <a:gd name="T10" fmla="*/ 227 w 241"/>
                  <a:gd name="T11" fmla="*/ 79 h 176"/>
                  <a:gd name="T12" fmla="*/ 144 w 241"/>
                  <a:gd name="T13" fmla="*/ 142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1" h="176">
                    <a:moveTo>
                      <a:pt x="144" y="142"/>
                    </a:moveTo>
                    <a:cubicBezTo>
                      <a:pt x="107" y="167"/>
                      <a:pt x="43" y="176"/>
                      <a:pt x="21" y="168"/>
                    </a:cubicBezTo>
                    <a:cubicBezTo>
                      <a:pt x="0" y="161"/>
                      <a:pt x="34" y="115"/>
                      <a:pt x="78" y="75"/>
                    </a:cubicBezTo>
                    <a:cubicBezTo>
                      <a:pt x="125" y="30"/>
                      <a:pt x="172" y="0"/>
                      <a:pt x="202" y="5"/>
                    </a:cubicBezTo>
                    <a:cubicBezTo>
                      <a:pt x="209" y="7"/>
                      <a:pt x="222" y="4"/>
                      <a:pt x="227" y="18"/>
                    </a:cubicBezTo>
                    <a:cubicBezTo>
                      <a:pt x="233" y="32"/>
                      <a:pt x="241" y="55"/>
                      <a:pt x="227" y="79"/>
                    </a:cubicBezTo>
                    <a:cubicBezTo>
                      <a:pt x="224" y="85"/>
                      <a:pt x="203" y="103"/>
                      <a:pt x="144" y="142"/>
                    </a:cubicBezTo>
                    <a:close/>
                  </a:path>
                </a:pathLst>
              </a:custGeom>
              <a:solidFill>
                <a:srgbClr val="FF4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" name="ïšľïḍè"/>
              <p:cNvSpPr/>
              <p:nvPr/>
            </p:nvSpPr>
            <p:spPr bwMode="auto">
              <a:xfrm>
                <a:off x="11818017" y="4180999"/>
                <a:ext cx="254000" cy="219075"/>
              </a:xfrm>
              <a:custGeom>
                <a:avLst/>
                <a:gdLst>
                  <a:gd name="T0" fmla="*/ 97 w 169"/>
                  <a:gd name="T1" fmla="*/ 20 h 147"/>
                  <a:gd name="T2" fmla="*/ 21 w 169"/>
                  <a:gd name="T3" fmla="*/ 139 h 147"/>
                  <a:gd name="T4" fmla="*/ 121 w 169"/>
                  <a:gd name="T5" fmla="*/ 106 h 147"/>
                  <a:gd name="T6" fmla="*/ 169 w 169"/>
                  <a:gd name="T7" fmla="*/ 51 h 147"/>
                  <a:gd name="T8" fmla="*/ 162 w 169"/>
                  <a:gd name="T9" fmla="*/ 10 h 147"/>
                  <a:gd name="T10" fmla="*/ 143 w 169"/>
                  <a:gd name="T11" fmla="*/ 27 h 147"/>
                  <a:gd name="T12" fmla="*/ 97 w 169"/>
                  <a:gd name="T13" fmla="*/ 2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9" h="147">
                    <a:moveTo>
                      <a:pt x="97" y="20"/>
                    </a:moveTo>
                    <a:cubicBezTo>
                      <a:pt x="97" y="74"/>
                      <a:pt x="0" y="131"/>
                      <a:pt x="21" y="139"/>
                    </a:cubicBezTo>
                    <a:cubicBezTo>
                      <a:pt x="42" y="147"/>
                      <a:pt x="80" y="140"/>
                      <a:pt x="121" y="106"/>
                    </a:cubicBezTo>
                    <a:cubicBezTo>
                      <a:pt x="161" y="72"/>
                      <a:pt x="169" y="64"/>
                      <a:pt x="169" y="51"/>
                    </a:cubicBezTo>
                    <a:cubicBezTo>
                      <a:pt x="168" y="45"/>
                      <a:pt x="157" y="29"/>
                      <a:pt x="162" y="10"/>
                    </a:cubicBezTo>
                    <a:cubicBezTo>
                      <a:pt x="164" y="0"/>
                      <a:pt x="143" y="27"/>
                      <a:pt x="143" y="27"/>
                    </a:cubicBezTo>
                    <a:cubicBezTo>
                      <a:pt x="143" y="27"/>
                      <a:pt x="97" y="11"/>
                      <a:pt x="97" y="20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" name="i$ḷïḓé"/>
              <p:cNvSpPr/>
              <p:nvPr/>
            </p:nvSpPr>
            <p:spPr bwMode="auto">
              <a:xfrm>
                <a:off x="12203780" y="1637824"/>
                <a:ext cx="179388" cy="200025"/>
              </a:xfrm>
              <a:custGeom>
                <a:avLst/>
                <a:gdLst>
                  <a:gd name="T0" fmla="*/ 55 w 120"/>
                  <a:gd name="T1" fmla="*/ 0 h 134"/>
                  <a:gd name="T2" fmla="*/ 21 w 120"/>
                  <a:gd name="T3" fmla="*/ 103 h 134"/>
                  <a:gd name="T4" fmla="*/ 105 w 120"/>
                  <a:gd name="T5" fmla="*/ 77 h 134"/>
                  <a:gd name="T6" fmla="*/ 107 w 120"/>
                  <a:gd name="T7" fmla="*/ 22 h 134"/>
                  <a:gd name="T8" fmla="*/ 55 w 120"/>
                  <a:gd name="T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34">
                    <a:moveTo>
                      <a:pt x="55" y="0"/>
                    </a:moveTo>
                    <a:cubicBezTo>
                      <a:pt x="29" y="22"/>
                      <a:pt x="0" y="73"/>
                      <a:pt x="21" y="103"/>
                    </a:cubicBezTo>
                    <a:cubicBezTo>
                      <a:pt x="42" y="134"/>
                      <a:pt x="91" y="92"/>
                      <a:pt x="105" y="77"/>
                    </a:cubicBezTo>
                    <a:cubicBezTo>
                      <a:pt x="120" y="62"/>
                      <a:pt x="118" y="41"/>
                      <a:pt x="107" y="22"/>
                    </a:cubicBezTo>
                    <a:cubicBezTo>
                      <a:pt x="95" y="2"/>
                      <a:pt x="55" y="0"/>
                      <a:pt x="55" y="0"/>
                    </a:cubicBezTo>
                    <a:close/>
                  </a:path>
                </a:pathLst>
              </a:custGeom>
              <a:solidFill>
                <a:srgbClr val="257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8" name="ïšlíḋé"/>
              <p:cNvSpPr/>
              <p:nvPr/>
            </p:nvSpPr>
            <p:spPr bwMode="auto">
              <a:xfrm>
                <a:off x="11665617" y="1118711"/>
                <a:ext cx="222250" cy="447675"/>
              </a:xfrm>
              <a:custGeom>
                <a:avLst/>
                <a:gdLst>
                  <a:gd name="T0" fmla="*/ 148 w 148"/>
                  <a:gd name="T1" fmla="*/ 96 h 300"/>
                  <a:gd name="T2" fmla="*/ 120 w 148"/>
                  <a:gd name="T3" fmla="*/ 300 h 300"/>
                  <a:gd name="T4" fmla="*/ 7 w 148"/>
                  <a:gd name="T5" fmla="*/ 178 h 300"/>
                  <a:gd name="T6" fmla="*/ 7 w 148"/>
                  <a:gd name="T7" fmla="*/ 0 h 300"/>
                  <a:gd name="T8" fmla="*/ 148 w 148"/>
                  <a:gd name="T9" fmla="*/ 96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00">
                    <a:moveTo>
                      <a:pt x="148" y="96"/>
                    </a:moveTo>
                    <a:cubicBezTo>
                      <a:pt x="120" y="300"/>
                      <a:pt x="120" y="300"/>
                      <a:pt x="120" y="300"/>
                    </a:cubicBezTo>
                    <a:cubicBezTo>
                      <a:pt x="54" y="296"/>
                      <a:pt x="0" y="277"/>
                      <a:pt x="7" y="17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8" y="96"/>
                    </a:lnTo>
                    <a:close/>
                  </a:path>
                </a:pathLst>
              </a:custGeom>
              <a:solidFill>
                <a:srgbClr val="892C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9" name="ïṩlíďè"/>
              <p:cNvSpPr/>
              <p:nvPr/>
            </p:nvSpPr>
            <p:spPr bwMode="auto">
              <a:xfrm>
                <a:off x="11603705" y="517049"/>
                <a:ext cx="298450" cy="422275"/>
              </a:xfrm>
              <a:custGeom>
                <a:avLst/>
                <a:gdLst>
                  <a:gd name="T0" fmla="*/ 4 w 200"/>
                  <a:gd name="T1" fmla="*/ 169 h 283"/>
                  <a:gd name="T2" fmla="*/ 103 w 200"/>
                  <a:gd name="T3" fmla="*/ 283 h 283"/>
                  <a:gd name="T4" fmla="*/ 200 w 200"/>
                  <a:gd name="T5" fmla="*/ 9 h 283"/>
                  <a:gd name="T6" fmla="*/ 4 w 200"/>
                  <a:gd name="T7" fmla="*/ 169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" h="283">
                    <a:moveTo>
                      <a:pt x="4" y="169"/>
                    </a:moveTo>
                    <a:cubicBezTo>
                      <a:pt x="9" y="245"/>
                      <a:pt x="63" y="277"/>
                      <a:pt x="103" y="283"/>
                    </a:cubicBezTo>
                    <a:cubicBezTo>
                      <a:pt x="200" y="9"/>
                      <a:pt x="200" y="9"/>
                      <a:pt x="200" y="9"/>
                    </a:cubicBezTo>
                    <a:cubicBezTo>
                      <a:pt x="97" y="0"/>
                      <a:pt x="0" y="94"/>
                      <a:pt x="4" y="169"/>
                    </a:cubicBezTo>
                    <a:close/>
                  </a:path>
                </a:pathLst>
              </a:custGeom>
              <a:solidFill>
                <a:srgbClr val="C145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0" name="ïŝļiḑé"/>
              <p:cNvSpPr/>
              <p:nvPr/>
            </p:nvSpPr>
            <p:spPr bwMode="auto">
              <a:xfrm>
                <a:off x="11656092" y="523399"/>
                <a:ext cx="558800" cy="1073150"/>
              </a:xfrm>
              <a:custGeom>
                <a:avLst/>
                <a:gdLst>
                  <a:gd name="T0" fmla="*/ 192 w 374"/>
                  <a:gd name="T1" fmla="*/ 2 h 719"/>
                  <a:gd name="T2" fmla="*/ 169 w 374"/>
                  <a:gd name="T3" fmla="*/ 0 h 719"/>
                  <a:gd name="T4" fmla="*/ 0 w 374"/>
                  <a:gd name="T5" fmla="*/ 286 h 719"/>
                  <a:gd name="T6" fmla="*/ 137 w 374"/>
                  <a:gd name="T7" fmla="*/ 492 h 719"/>
                  <a:gd name="T8" fmla="*/ 150 w 374"/>
                  <a:gd name="T9" fmla="*/ 605 h 719"/>
                  <a:gd name="T10" fmla="*/ 366 w 374"/>
                  <a:gd name="T11" fmla="*/ 620 h 719"/>
                  <a:gd name="T12" fmla="*/ 367 w 374"/>
                  <a:gd name="T13" fmla="*/ 200 h 719"/>
                  <a:gd name="T14" fmla="*/ 192 w 374"/>
                  <a:gd name="T15" fmla="*/ 2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4" h="719">
                    <a:moveTo>
                      <a:pt x="192" y="2"/>
                    </a:moveTo>
                    <a:cubicBezTo>
                      <a:pt x="169" y="0"/>
                      <a:pt x="169" y="0"/>
                      <a:pt x="169" y="0"/>
                    </a:cubicBezTo>
                    <a:cubicBezTo>
                      <a:pt x="0" y="286"/>
                      <a:pt x="0" y="286"/>
                      <a:pt x="0" y="286"/>
                    </a:cubicBezTo>
                    <a:cubicBezTo>
                      <a:pt x="40" y="291"/>
                      <a:pt x="33" y="485"/>
                      <a:pt x="137" y="492"/>
                    </a:cubicBezTo>
                    <a:cubicBezTo>
                      <a:pt x="150" y="605"/>
                      <a:pt x="150" y="605"/>
                      <a:pt x="150" y="605"/>
                    </a:cubicBezTo>
                    <a:cubicBezTo>
                      <a:pt x="253" y="612"/>
                      <a:pt x="359" y="719"/>
                      <a:pt x="366" y="620"/>
                    </a:cubicBezTo>
                    <a:cubicBezTo>
                      <a:pt x="367" y="200"/>
                      <a:pt x="367" y="200"/>
                      <a:pt x="367" y="200"/>
                    </a:cubicBezTo>
                    <a:cubicBezTo>
                      <a:pt x="374" y="100"/>
                      <a:pt x="295" y="12"/>
                      <a:pt x="192" y="2"/>
                    </a:cubicBezTo>
                    <a:close/>
                  </a:path>
                </a:pathLst>
              </a:custGeom>
              <a:solidFill>
                <a:srgbClr val="C145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1" name="ïsḻiḑe"/>
              <p:cNvSpPr/>
              <p:nvPr/>
            </p:nvSpPr>
            <p:spPr bwMode="auto">
              <a:xfrm>
                <a:off x="11852942" y="996474"/>
                <a:ext cx="239713" cy="444500"/>
              </a:xfrm>
              <a:custGeom>
                <a:avLst/>
                <a:gdLst>
                  <a:gd name="T0" fmla="*/ 160 w 160"/>
                  <a:gd name="T1" fmla="*/ 293 h 297"/>
                  <a:gd name="T2" fmla="*/ 139 w 160"/>
                  <a:gd name="T3" fmla="*/ 282 h 297"/>
                  <a:gd name="T4" fmla="*/ 18 w 160"/>
                  <a:gd name="T5" fmla="*/ 288 h 297"/>
                  <a:gd name="T6" fmla="*/ 5 w 160"/>
                  <a:gd name="T7" fmla="*/ 175 h 297"/>
                  <a:gd name="T8" fmla="*/ 0 w 160"/>
                  <a:gd name="T9" fmla="*/ 175 h 297"/>
                  <a:gd name="T10" fmla="*/ 6 w 160"/>
                  <a:gd name="T11" fmla="*/ 62 h 297"/>
                  <a:gd name="T12" fmla="*/ 160 w 160"/>
                  <a:gd name="T13" fmla="*/ 0 h 297"/>
                  <a:gd name="T14" fmla="*/ 160 w 160"/>
                  <a:gd name="T15" fmla="*/ 293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297">
                    <a:moveTo>
                      <a:pt x="160" y="293"/>
                    </a:moveTo>
                    <a:cubicBezTo>
                      <a:pt x="160" y="297"/>
                      <a:pt x="140" y="278"/>
                      <a:pt x="139" y="282"/>
                    </a:cubicBezTo>
                    <a:cubicBezTo>
                      <a:pt x="105" y="291"/>
                      <a:pt x="63" y="291"/>
                      <a:pt x="18" y="288"/>
                    </a:cubicBezTo>
                    <a:cubicBezTo>
                      <a:pt x="5" y="175"/>
                      <a:pt x="5" y="175"/>
                      <a:pt x="5" y="175"/>
                    </a:cubicBezTo>
                    <a:cubicBezTo>
                      <a:pt x="3" y="175"/>
                      <a:pt x="1" y="175"/>
                      <a:pt x="0" y="175"/>
                    </a:cubicBezTo>
                    <a:cubicBezTo>
                      <a:pt x="3" y="115"/>
                      <a:pt x="6" y="62"/>
                      <a:pt x="6" y="62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0" y="72"/>
                      <a:pt x="160" y="204"/>
                      <a:pt x="160" y="293"/>
                    </a:cubicBezTo>
                    <a:close/>
                  </a:path>
                </a:pathLst>
              </a:custGeom>
              <a:solidFill>
                <a:srgbClr val="892C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2" name="îş1ïḑe"/>
              <p:cNvSpPr/>
              <p:nvPr/>
            </p:nvSpPr>
            <p:spPr bwMode="auto">
              <a:xfrm>
                <a:off x="11803730" y="1132999"/>
                <a:ext cx="173038" cy="277813"/>
              </a:xfrm>
              <a:prstGeom prst="rect">
                <a:avLst/>
              </a:pr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3" name="îšlíḓè"/>
              <p:cNvSpPr/>
              <p:nvPr/>
            </p:nvSpPr>
            <p:spPr bwMode="auto">
              <a:xfrm>
                <a:off x="11803730" y="1077436"/>
                <a:ext cx="173038" cy="293688"/>
              </a:xfrm>
              <a:custGeom>
                <a:avLst/>
                <a:gdLst>
                  <a:gd name="T0" fmla="*/ 0 w 116"/>
                  <a:gd name="T1" fmla="*/ 157 h 197"/>
                  <a:gd name="T2" fmla="*/ 86 w 116"/>
                  <a:gd name="T3" fmla="*/ 141 h 197"/>
                  <a:gd name="T4" fmla="*/ 116 w 116"/>
                  <a:gd name="T5" fmla="*/ 153 h 197"/>
                  <a:gd name="T6" fmla="*/ 116 w 116"/>
                  <a:gd name="T7" fmla="*/ 197 h 197"/>
                  <a:gd name="T8" fmla="*/ 116 w 116"/>
                  <a:gd name="T9" fmla="*/ 0 h 197"/>
                  <a:gd name="T10" fmla="*/ 0 w 116"/>
                  <a:gd name="T11" fmla="*/ 0 h 197"/>
                  <a:gd name="T12" fmla="*/ 0 w 116"/>
                  <a:gd name="T13" fmla="*/ 15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197">
                    <a:moveTo>
                      <a:pt x="0" y="157"/>
                    </a:moveTo>
                    <a:cubicBezTo>
                      <a:pt x="31" y="162"/>
                      <a:pt x="61" y="153"/>
                      <a:pt x="86" y="141"/>
                    </a:cubicBezTo>
                    <a:cubicBezTo>
                      <a:pt x="105" y="133"/>
                      <a:pt x="116" y="153"/>
                      <a:pt x="116" y="153"/>
                    </a:cubicBezTo>
                    <a:cubicBezTo>
                      <a:pt x="116" y="197"/>
                      <a:pt x="116" y="197"/>
                      <a:pt x="116" y="197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4" name="î$ḻïḑè"/>
              <p:cNvSpPr/>
              <p:nvPr/>
            </p:nvSpPr>
            <p:spPr bwMode="auto">
              <a:xfrm>
                <a:off x="11638630" y="629761"/>
                <a:ext cx="439738" cy="638175"/>
              </a:xfrm>
              <a:custGeom>
                <a:avLst/>
                <a:gdLst>
                  <a:gd name="T0" fmla="*/ 2 w 295"/>
                  <a:gd name="T1" fmla="*/ 247 h 427"/>
                  <a:gd name="T2" fmla="*/ 36 w 295"/>
                  <a:gd name="T3" fmla="*/ 364 h 427"/>
                  <a:gd name="T4" fmla="*/ 70 w 295"/>
                  <a:gd name="T5" fmla="*/ 392 h 427"/>
                  <a:gd name="T6" fmla="*/ 113 w 295"/>
                  <a:gd name="T7" fmla="*/ 416 h 427"/>
                  <a:gd name="T8" fmla="*/ 135 w 295"/>
                  <a:gd name="T9" fmla="*/ 416 h 427"/>
                  <a:gd name="T10" fmla="*/ 295 w 295"/>
                  <a:gd name="T11" fmla="*/ 253 h 427"/>
                  <a:gd name="T12" fmla="*/ 282 w 295"/>
                  <a:gd name="T13" fmla="*/ 154 h 427"/>
                  <a:gd name="T14" fmla="*/ 152 w 295"/>
                  <a:gd name="T15" fmla="*/ 5 h 427"/>
                  <a:gd name="T16" fmla="*/ 3 w 295"/>
                  <a:gd name="T17" fmla="*/ 136 h 427"/>
                  <a:gd name="T18" fmla="*/ 2 w 295"/>
                  <a:gd name="T19" fmla="*/ 247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5" h="427">
                    <a:moveTo>
                      <a:pt x="2" y="247"/>
                    </a:moveTo>
                    <a:cubicBezTo>
                      <a:pt x="0" y="275"/>
                      <a:pt x="21" y="343"/>
                      <a:pt x="36" y="364"/>
                    </a:cubicBezTo>
                    <a:cubicBezTo>
                      <a:pt x="42" y="373"/>
                      <a:pt x="48" y="384"/>
                      <a:pt x="70" y="392"/>
                    </a:cubicBezTo>
                    <a:cubicBezTo>
                      <a:pt x="89" y="400"/>
                      <a:pt x="113" y="412"/>
                      <a:pt x="113" y="416"/>
                    </a:cubicBezTo>
                    <a:cubicBezTo>
                      <a:pt x="114" y="427"/>
                      <a:pt x="127" y="416"/>
                      <a:pt x="135" y="416"/>
                    </a:cubicBezTo>
                    <a:cubicBezTo>
                      <a:pt x="222" y="407"/>
                      <a:pt x="290" y="323"/>
                      <a:pt x="295" y="253"/>
                    </a:cubicBezTo>
                    <a:cubicBezTo>
                      <a:pt x="282" y="154"/>
                      <a:pt x="282" y="154"/>
                      <a:pt x="282" y="154"/>
                    </a:cubicBezTo>
                    <a:cubicBezTo>
                      <a:pt x="287" y="77"/>
                      <a:pt x="229" y="10"/>
                      <a:pt x="152" y="5"/>
                    </a:cubicBezTo>
                    <a:cubicBezTo>
                      <a:pt x="76" y="0"/>
                      <a:pt x="9" y="59"/>
                      <a:pt x="3" y="136"/>
                    </a:cubicBezTo>
                    <a:lnTo>
                      <a:pt x="2" y="247"/>
                    </a:ln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5" name="ïṥḻidé"/>
              <p:cNvSpPr/>
              <p:nvPr/>
            </p:nvSpPr>
            <p:spPr bwMode="auto">
              <a:xfrm>
                <a:off x="11630692" y="632936"/>
                <a:ext cx="381000" cy="598488"/>
              </a:xfrm>
              <a:custGeom>
                <a:avLst/>
                <a:gdLst>
                  <a:gd name="T0" fmla="*/ 3 w 255"/>
                  <a:gd name="T1" fmla="*/ 242 h 401"/>
                  <a:gd name="T2" fmla="*/ 115 w 255"/>
                  <a:gd name="T3" fmla="*/ 398 h 401"/>
                  <a:gd name="T4" fmla="*/ 253 w 255"/>
                  <a:gd name="T5" fmla="*/ 228 h 401"/>
                  <a:gd name="T6" fmla="*/ 252 w 255"/>
                  <a:gd name="T7" fmla="*/ 161 h 401"/>
                  <a:gd name="T8" fmla="*/ 150 w 255"/>
                  <a:gd name="T9" fmla="*/ 3 h 401"/>
                  <a:gd name="T10" fmla="*/ 6 w 255"/>
                  <a:gd name="T11" fmla="*/ 138 h 401"/>
                  <a:gd name="T12" fmla="*/ 3 w 255"/>
                  <a:gd name="T13" fmla="*/ 242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5" h="401">
                    <a:moveTo>
                      <a:pt x="3" y="242"/>
                    </a:moveTo>
                    <a:cubicBezTo>
                      <a:pt x="0" y="323"/>
                      <a:pt x="28" y="395"/>
                      <a:pt x="115" y="398"/>
                    </a:cubicBezTo>
                    <a:cubicBezTo>
                      <a:pt x="215" y="401"/>
                      <a:pt x="250" y="305"/>
                      <a:pt x="253" y="228"/>
                    </a:cubicBezTo>
                    <a:cubicBezTo>
                      <a:pt x="252" y="161"/>
                      <a:pt x="252" y="161"/>
                      <a:pt x="252" y="161"/>
                    </a:cubicBezTo>
                    <a:cubicBezTo>
                      <a:pt x="255" y="84"/>
                      <a:pt x="227" y="5"/>
                      <a:pt x="150" y="3"/>
                    </a:cubicBezTo>
                    <a:cubicBezTo>
                      <a:pt x="74" y="0"/>
                      <a:pt x="9" y="61"/>
                      <a:pt x="6" y="138"/>
                    </a:cubicBezTo>
                    <a:lnTo>
                      <a:pt x="3" y="242"/>
                    </a:ln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6" name="ïsļiďé"/>
              <p:cNvSpPr/>
              <p:nvPr/>
            </p:nvSpPr>
            <p:spPr bwMode="auto">
              <a:xfrm>
                <a:off x="11684667" y="520224"/>
                <a:ext cx="584200" cy="366713"/>
              </a:xfrm>
              <a:custGeom>
                <a:avLst/>
                <a:gdLst>
                  <a:gd name="T0" fmla="*/ 317 w 391"/>
                  <a:gd name="T1" fmla="*/ 237 h 245"/>
                  <a:gd name="T2" fmla="*/ 192 w 391"/>
                  <a:gd name="T3" fmla="*/ 68 h 245"/>
                  <a:gd name="T4" fmla="*/ 161 w 391"/>
                  <a:gd name="T5" fmla="*/ 3 h 245"/>
                  <a:gd name="T6" fmla="*/ 46 w 391"/>
                  <a:gd name="T7" fmla="*/ 22 h 245"/>
                  <a:gd name="T8" fmla="*/ 11 w 391"/>
                  <a:gd name="T9" fmla="*/ 106 h 245"/>
                  <a:gd name="T10" fmla="*/ 317 w 391"/>
                  <a:gd name="T11" fmla="*/ 23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1" h="245">
                    <a:moveTo>
                      <a:pt x="317" y="237"/>
                    </a:moveTo>
                    <a:cubicBezTo>
                      <a:pt x="391" y="229"/>
                      <a:pt x="211" y="75"/>
                      <a:pt x="192" y="68"/>
                    </a:cubicBezTo>
                    <a:cubicBezTo>
                      <a:pt x="179" y="63"/>
                      <a:pt x="203" y="7"/>
                      <a:pt x="161" y="3"/>
                    </a:cubicBezTo>
                    <a:cubicBezTo>
                      <a:pt x="120" y="0"/>
                      <a:pt x="75" y="6"/>
                      <a:pt x="46" y="22"/>
                    </a:cubicBezTo>
                    <a:cubicBezTo>
                      <a:pt x="5" y="45"/>
                      <a:pt x="0" y="73"/>
                      <a:pt x="11" y="106"/>
                    </a:cubicBezTo>
                    <a:cubicBezTo>
                      <a:pt x="39" y="193"/>
                      <a:pt x="250" y="245"/>
                      <a:pt x="317" y="237"/>
                    </a:cubicBezTo>
                    <a:close/>
                  </a:path>
                </a:pathLst>
              </a:custGeom>
              <a:solidFill>
                <a:srgbClr val="C145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" name="ïşlíḑe"/>
              <p:cNvSpPr/>
              <p:nvPr/>
            </p:nvSpPr>
            <p:spPr bwMode="auto">
              <a:xfrm>
                <a:off x="11998992" y="836136"/>
                <a:ext cx="85725" cy="122238"/>
              </a:xfrm>
              <a:custGeom>
                <a:avLst/>
                <a:gdLst>
                  <a:gd name="T0" fmla="*/ 1 w 58"/>
                  <a:gd name="T1" fmla="*/ 14 h 82"/>
                  <a:gd name="T2" fmla="*/ 4 w 58"/>
                  <a:gd name="T3" fmla="*/ 69 h 82"/>
                  <a:gd name="T4" fmla="*/ 20 w 58"/>
                  <a:gd name="T5" fmla="*/ 69 h 82"/>
                  <a:gd name="T6" fmla="*/ 55 w 58"/>
                  <a:gd name="T7" fmla="*/ 37 h 82"/>
                  <a:gd name="T8" fmla="*/ 2 w 58"/>
                  <a:gd name="T9" fmla="*/ 0 h 82"/>
                  <a:gd name="T10" fmla="*/ 1 w 58"/>
                  <a:gd name="T11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82">
                    <a:moveTo>
                      <a:pt x="1" y="14"/>
                    </a:moveTo>
                    <a:cubicBezTo>
                      <a:pt x="0" y="50"/>
                      <a:pt x="2" y="62"/>
                      <a:pt x="4" y="69"/>
                    </a:cubicBezTo>
                    <a:cubicBezTo>
                      <a:pt x="8" y="82"/>
                      <a:pt x="18" y="78"/>
                      <a:pt x="20" y="69"/>
                    </a:cubicBezTo>
                    <a:cubicBezTo>
                      <a:pt x="22" y="59"/>
                      <a:pt x="29" y="43"/>
                      <a:pt x="55" y="37"/>
                    </a:cubicBezTo>
                    <a:cubicBezTo>
                      <a:pt x="58" y="37"/>
                      <a:pt x="2" y="0"/>
                      <a:pt x="2" y="0"/>
                    </a:cubicBez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C145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" name="îSḷïḓe"/>
              <p:cNvSpPr/>
              <p:nvPr/>
            </p:nvSpPr>
            <p:spPr bwMode="auto">
              <a:xfrm>
                <a:off x="11702130" y="1074261"/>
                <a:ext cx="155575" cy="71438"/>
              </a:xfrm>
              <a:custGeom>
                <a:avLst/>
                <a:gdLst>
                  <a:gd name="T0" fmla="*/ 104 w 104"/>
                  <a:gd name="T1" fmla="*/ 7 h 47"/>
                  <a:gd name="T2" fmla="*/ 46 w 104"/>
                  <a:gd name="T3" fmla="*/ 44 h 47"/>
                  <a:gd name="T4" fmla="*/ 3 w 104"/>
                  <a:gd name="T5" fmla="*/ 0 h 47"/>
                  <a:gd name="T6" fmla="*/ 104 w 104"/>
                  <a:gd name="T7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" h="47">
                    <a:moveTo>
                      <a:pt x="104" y="7"/>
                    </a:moveTo>
                    <a:cubicBezTo>
                      <a:pt x="104" y="7"/>
                      <a:pt x="88" y="47"/>
                      <a:pt x="46" y="44"/>
                    </a:cubicBezTo>
                    <a:cubicBezTo>
                      <a:pt x="0" y="41"/>
                      <a:pt x="3" y="0"/>
                      <a:pt x="3" y="0"/>
                    </a:cubicBez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8E2B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" name="ïṩ1iḍè"/>
              <p:cNvSpPr/>
              <p:nvPr/>
            </p:nvSpPr>
            <p:spPr bwMode="auto">
              <a:xfrm>
                <a:off x="11818017" y="845661"/>
                <a:ext cx="112713" cy="36513"/>
              </a:xfrm>
              <a:custGeom>
                <a:avLst/>
                <a:gdLst>
                  <a:gd name="T0" fmla="*/ 68 w 75"/>
                  <a:gd name="T1" fmla="*/ 24 h 24"/>
                  <a:gd name="T2" fmla="*/ 67 w 75"/>
                  <a:gd name="T3" fmla="*/ 23 h 24"/>
                  <a:gd name="T4" fmla="*/ 6 w 75"/>
                  <a:gd name="T5" fmla="*/ 13 h 24"/>
                  <a:gd name="T6" fmla="*/ 1 w 75"/>
                  <a:gd name="T7" fmla="*/ 6 h 24"/>
                  <a:gd name="T8" fmla="*/ 8 w 75"/>
                  <a:gd name="T9" fmla="*/ 1 h 24"/>
                  <a:gd name="T10" fmla="*/ 69 w 75"/>
                  <a:gd name="T11" fmla="*/ 11 h 24"/>
                  <a:gd name="T12" fmla="*/ 74 w 75"/>
                  <a:gd name="T13" fmla="*/ 18 h 24"/>
                  <a:gd name="T14" fmla="*/ 68 w 75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4">
                    <a:moveTo>
                      <a:pt x="68" y="24"/>
                    </a:moveTo>
                    <a:cubicBezTo>
                      <a:pt x="67" y="23"/>
                      <a:pt x="67" y="23"/>
                      <a:pt x="67" y="2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2" y="13"/>
                      <a:pt x="0" y="9"/>
                      <a:pt x="1" y="6"/>
                    </a:cubicBezTo>
                    <a:cubicBezTo>
                      <a:pt x="1" y="2"/>
                      <a:pt x="5" y="0"/>
                      <a:pt x="8" y="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2" y="12"/>
                      <a:pt x="75" y="15"/>
                      <a:pt x="74" y="18"/>
                    </a:cubicBezTo>
                    <a:cubicBezTo>
                      <a:pt x="74" y="21"/>
                      <a:pt x="71" y="24"/>
                      <a:pt x="68" y="24"/>
                    </a:cubicBezTo>
                    <a:close/>
                  </a:path>
                </a:pathLst>
              </a:custGeom>
              <a:solidFill>
                <a:srgbClr val="8E3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" name="îSļîḋe"/>
              <p:cNvSpPr/>
              <p:nvPr/>
            </p:nvSpPr>
            <p:spPr bwMode="auto">
              <a:xfrm>
                <a:off x="11629105" y="842486"/>
                <a:ext cx="98425" cy="26988"/>
              </a:xfrm>
              <a:custGeom>
                <a:avLst/>
                <a:gdLst>
                  <a:gd name="T0" fmla="*/ 7 w 66"/>
                  <a:gd name="T1" fmla="*/ 18 h 18"/>
                  <a:gd name="T2" fmla="*/ 1 w 66"/>
                  <a:gd name="T3" fmla="*/ 12 h 18"/>
                  <a:gd name="T4" fmla="*/ 6 w 66"/>
                  <a:gd name="T5" fmla="*/ 5 h 18"/>
                  <a:gd name="T6" fmla="*/ 59 w 66"/>
                  <a:gd name="T7" fmla="*/ 0 h 18"/>
                  <a:gd name="T8" fmla="*/ 66 w 66"/>
                  <a:gd name="T9" fmla="*/ 6 h 18"/>
                  <a:gd name="T10" fmla="*/ 60 w 66"/>
                  <a:gd name="T11" fmla="*/ 13 h 18"/>
                  <a:gd name="T12" fmla="*/ 8 w 66"/>
                  <a:gd name="T13" fmla="*/ 18 h 18"/>
                  <a:gd name="T14" fmla="*/ 7 w 66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18">
                    <a:moveTo>
                      <a:pt x="7" y="18"/>
                    </a:moveTo>
                    <a:cubicBezTo>
                      <a:pt x="4" y="18"/>
                      <a:pt x="1" y="15"/>
                      <a:pt x="1" y="12"/>
                    </a:cubicBezTo>
                    <a:cubicBezTo>
                      <a:pt x="0" y="9"/>
                      <a:pt x="3" y="5"/>
                      <a:pt x="6" y="5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62" y="0"/>
                      <a:pt x="65" y="2"/>
                      <a:pt x="66" y="6"/>
                    </a:cubicBezTo>
                    <a:cubicBezTo>
                      <a:pt x="66" y="9"/>
                      <a:pt x="64" y="12"/>
                      <a:pt x="60" y="13"/>
                    </a:cubicBezTo>
                    <a:cubicBezTo>
                      <a:pt x="8" y="18"/>
                      <a:pt x="8" y="18"/>
                      <a:pt x="8" y="18"/>
                    </a:cubicBezTo>
                    <a:lnTo>
                      <a:pt x="7" y="18"/>
                    </a:lnTo>
                    <a:close/>
                  </a:path>
                </a:pathLst>
              </a:custGeom>
              <a:solidFill>
                <a:srgbClr val="8E3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" name="iṣḻídé"/>
              <p:cNvSpPr/>
              <p:nvPr/>
            </p:nvSpPr>
            <p:spPr bwMode="auto">
              <a:xfrm>
                <a:off x="11878342" y="704374"/>
                <a:ext cx="223838" cy="246063"/>
              </a:xfrm>
              <a:custGeom>
                <a:avLst/>
                <a:gdLst>
                  <a:gd name="T0" fmla="*/ 0 w 150"/>
                  <a:gd name="T1" fmla="*/ 0 h 165"/>
                  <a:gd name="T2" fmla="*/ 50 w 150"/>
                  <a:gd name="T3" fmla="*/ 94 h 165"/>
                  <a:gd name="T4" fmla="*/ 82 w 150"/>
                  <a:gd name="T5" fmla="*/ 141 h 165"/>
                  <a:gd name="T6" fmla="*/ 135 w 150"/>
                  <a:gd name="T7" fmla="*/ 103 h 165"/>
                  <a:gd name="T8" fmla="*/ 142 w 150"/>
                  <a:gd name="T9" fmla="*/ 47 h 165"/>
                  <a:gd name="T10" fmla="*/ 62 w 150"/>
                  <a:gd name="T11" fmla="*/ 23 h 165"/>
                  <a:gd name="T12" fmla="*/ 0 w 150"/>
                  <a:gd name="T13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0" h="165">
                    <a:moveTo>
                      <a:pt x="0" y="0"/>
                    </a:moveTo>
                    <a:cubicBezTo>
                      <a:pt x="22" y="40"/>
                      <a:pt x="0" y="79"/>
                      <a:pt x="50" y="94"/>
                    </a:cubicBezTo>
                    <a:cubicBezTo>
                      <a:pt x="86" y="104"/>
                      <a:pt x="81" y="114"/>
                      <a:pt x="82" y="141"/>
                    </a:cubicBezTo>
                    <a:cubicBezTo>
                      <a:pt x="82" y="165"/>
                      <a:pt x="135" y="103"/>
                      <a:pt x="135" y="103"/>
                    </a:cubicBezTo>
                    <a:cubicBezTo>
                      <a:pt x="135" y="103"/>
                      <a:pt x="150" y="52"/>
                      <a:pt x="142" y="47"/>
                    </a:cubicBezTo>
                    <a:cubicBezTo>
                      <a:pt x="133" y="42"/>
                      <a:pt x="68" y="27"/>
                      <a:pt x="62" y="23"/>
                    </a:cubicBezTo>
                    <a:cubicBezTo>
                      <a:pt x="56" y="2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145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" name="îṡḻîḑê"/>
              <p:cNvSpPr/>
              <p:nvPr/>
            </p:nvSpPr>
            <p:spPr bwMode="auto">
              <a:xfrm>
                <a:off x="11832305" y="893286"/>
                <a:ext cx="87313" cy="25400"/>
              </a:xfrm>
              <a:custGeom>
                <a:avLst/>
                <a:gdLst>
                  <a:gd name="T0" fmla="*/ 52 w 58"/>
                  <a:gd name="T1" fmla="*/ 17 h 17"/>
                  <a:gd name="T2" fmla="*/ 50 w 58"/>
                  <a:gd name="T3" fmla="*/ 16 h 17"/>
                  <a:gd name="T4" fmla="*/ 26 w 58"/>
                  <a:gd name="T5" fmla="*/ 10 h 17"/>
                  <a:gd name="T6" fmla="*/ 7 w 58"/>
                  <a:gd name="T7" fmla="*/ 13 h 17"/>
                  <a:gd name="T8" fmla="*/ 1 w 58"/>
                  <a:gd name="T9" fmla="*/ 10 h 17"/>
                  <a:gd name="T10" fmla="*/ 4 w 58"/>
                  <a:gd name="T11" fmla="*/ 4 h 17"/>
                  <a:gd name="T12" fmla="*/ 26 w 58"/>
                  <a:gd name="T13" fmla="*/ 0 h 17"/>
                  <a:gd name="T14" fmla="*/ 54 w 58"/>
                  <a:gd name="T15" fmla="*/ 8 h 17"/>
                  <a:gd name="T16" fmla="*/ 57 w 58"/>
                  <a:gd name="T17" fmla="*/ 14 h 17"/>
                  <a:gd name="T18" fmla="*/ 52 w 58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17">
                    <a:moveTo>
                      <a:pt x="52" y="17"/>
                    </a:moveTo>
                    <a:cubicBezTo>
                      <a:pt x="52" y="17"/>
                      <a:pt x="51" y="17"/>
                      <a:pt x="50" y="16"/>
                    </a:cubicBezTo>
                    <a:cubicBezTo>
                      <a:pt x="50" y="16"/>
                      <a:pt x="38" y="11"/>
                      <a:pt x="26" y="10"/>
                    </a:cubicBezTo>
                    <a:cubicBezTo>
                      <a:pt x="17" y="9"/>
                      <a:pt x="7" y="13"/>
                      <a:pt x="7" y="13"/>
                    </a:cubicBezTo>
                    <a:cubicBezTo>
                      <a:pt x="5" y="14"/>
                      <a:pt x="2" y="12"/>
                      <a:pt x="1" y="10"/>
                    </a:cubicBezTo>
                    <a:cubicBezTo>
                      <a:pt x="0" y="7"/>
                      <a:pt x="2" y="5"/>
                      <a:pt x="4" y="4"/>
                    </a:cubicBezTo>
                    <a:cubicBezTo>
                      <a:pt x="5" y="4"/>
                      <a:pt x="16" y="0"/>
                      <a:pt x="26" y="0"/>
                    </a:cubicBezTo>
                    <a:cubicBezTo>
                      <a:pt x="41" y="1"/>
                      <a:pt x="54" y="7"/>
                      <a:pt x="54" y="8"/>
                    </a:cubicBezTo>
                    <a:cubicBezTo>
                      <a:pt x="57" y="9"/>
                      <a:pt x="58" y="12"/>
                      <a:pt x="57" y="14"/>
                    </a:cubicBezTo>
                    <a:cubicBezTo>
                      <a:pt x="56" y="16"/>
                      <a:pt x="54" y="17"/>
                      <a:pt x="52" y="17"/>
                    </a:cubicBezTo>
                    <a:close/>
                  </a:path>
                </a:pathLst>
              </a:cu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" name="iṡļîdé"/>
              <p:cNvSpPr/>
              <p:nvPr/>
            </p:nvSpPr>
            <p:spPr bwMode="auto">
              <a:xfrm>
                <a:off x="11656092" y="883761"/>
                <a:ext cx="77788" cy="23813"/>
              </a:xfrm>
              <a:custGeom>
                <a:avLst/>
                <a:gdLst>
                  <a:gd name="T0" fmla="*/ 47 w 52"/>
                  <a:gd name="T1" fmla="*/ 16 h 16"/>
                  <a:gd name="T2" fmla="*/ 44 w 52"/>
                  <a:gd name="T3" fmla="*/ 15 h 16"/>
                  <a:gd name="T4" fmla="*/ 25 w 52"/>
                  <a:gd name="T5" fmla="*/ 10 h 16"/>
                  <a:gd name="T6" fmla="*/ 7 w 52"/>
                  <a:gd name="T7" fmla="*/ 13 h 16"/>
                  <a:gd name="T8" fmla="*/ 1 w 52"/>
                  <a:gd name="T9" fmla="*/ 10 h 16"/>
                  <a:gd name="T10" fmla="*/ 4 w 52"/>
                  <a:gd name="T11" fmla="*/ 4 h 16"/>
                  <a:gd name="T12" fmla="*/ 26 w 52"/>
                  <a:gd name="T13" fmla="*/ 0 h 16"/>
                  <a:gd name="T14" fmla="*/ 50 w 52"/>
                  <a:gd name="T15" fmla="*/ 8 h 16"/>
                  <a:gd name="T16" fmla="*/ 51 w 52"/>
                  <a:gd name="T17" fmla="*/ 14 h 16"/>
                  <a:gd name="T18" fmla="*/ 47 w 52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16">
                    <a:moveTo>
                      <a:pt x="47" y="16"/>
                    </a:moveTo>
                    <a:cubicBezTo>
                      <a:pt x="46" y="16"/>
                      <a:pt x="45" y="16"/>
                      <a:pt x="44" y="15"/>
                    </a:cubicBezTo>
                    <a:cubicBezTo>
                      <a:pt x="44" y="15"/>
                      <a:pt x="37" y="11"/>
                      <a:pt x="25" y="10"/>
                    </a:cubicBezTo>
                    <a:cubicBezTo>
                      <a:pt x="17" y="9"/>
                      <a:pt x="7" y="13"/>
                      <a:pt x="7" y="13"/>
                    </a:cubicBezTo>
                    <a:cubicBezTo>
                      <a:pt x="4" y="13"/>
                      <a:pt x="1" y="12"/>
                      <a:pt x="1" y="10"/>
                    </a:cubicBezTo>
                    <a:cubicBezTo>
                      <a:pt x="0" y="7"/>
                      <a:pt x="1" y="4"/>
                      <a:pt x="4" y="4"/>
                    </a:cubicBezTo>
                    <a:cubicBezTo>
                      <a:pt x="4" y="3"/>
                      <a:pt x="16" y="0"/>
                      <a:pt x="26" y="0"/>
                    </a:cubicBezTo>
                    <a:cubicBezTo>
                      <a:pt x="41" y="1"/>
                      <a:pt x="49" y="7"/>
                      <a:pt x="50" y="8"/>
                    </a:cubicBezTo>
                    <a:cubicBezTo>
                      <a:pt x="52" y="9"/>
                      <a:pt x="52" y="12"/>
                      <a:pt x="51" y="14"/>
                    </a:cubicBezTo>
                    <a:cubicBezTo>
                      <a:pt x="50" y="16"/>
                      <a:pt x="48" y="16"/>
                      <a:pt x="47" y="16"/>
                    </a:cubicBezTo>
                    <a:close/>
                  </a:path>
                </a:pathLst>
              </a:cu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" name="îšḷîdé"/>
              <p:cNvSpPr/>
              <p:nvPr/>
            </p:nvSpPr>
            <p:spPr bwMode="auto">
              <a:xfrm>
                <a:off x="11730705" y="993299"/>
                <a:ext cx="66675" cy="34925"/>
              </a:xfrm>
              <a:custGeom>
                <a:avLst/>
                <a:gdLst>
                  <a:gd name="T0" fmla="*/ 21 w 45"/>
                  <a:gd name="T1" fmla="*/ 24 h 24"/>
                  <a:gd name="T2" fmla="*/ 1 w 45"/>
                  <a:gd name="T3" fmla="*/ 6 h 24"/>
                  <a:gd name="T4" fmla="*/ 8 w 45"/>
                  <a:gd name="T5" fmla="*/ 3 h 24"/>
                  <a:gd name="T6" fmla="*/ 22 w 45"/>
                  <a:gd name="T7" fmla="*/ 6 h 24"/>
                  <a:gd name="T8" fmla="*/ 35 w 45"/>
                  <a:gd name="T9" fmla="*/ 4 h 24"/>
                  <a:gd name="T10" fmla="*/ 45 w 45"/>
                  <a:gd name="T11" fmla="*/ 9 h 24"/>
                  <a:gd name="T12" fmla="*/ 21 w 45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24">
                    <a:moveTo>
                      <a:pt x="21" y="24"/>
                    </a:moveTo>
                    <a:cubicBezTo>
                      <a:pt x="9" y="23"/>
                      <a:pt x="0" y="14"/>
                      <a:pt x="1" y="6"/>
                    </a:cubicBezTo>
                    <a:cubicBezTo>
                      <a:pt x="1" y="3"/>
                      <a:pt x="4" y="0"/>
                      <a:pt x="8" y="3"/>
                    </a:cubicBezTo>
                    <a:cubicBezTo>
                      <a:pt x="10" y="4"/>
                      <a:pt x="16" y="6"/>
                      <a:pt x="22" y="6"/>
                    </a:cubicBezTo>
                    <a:cubicBezTo>
                      <a:pt x="28" y="7"/>
                      <a:pt x="31" y="5"/>
                      <a:pt x="35" y="4"/>
                    </a:cubicBezTo>
                    <a:cubicBezTo>
                      <a:pt x="42" y="2"/>
                      <a:pt x="45" y="6"/>
                      <a:pt x="45" y="9"/>
                    </a:cubicBezTo>
                    <a:cubicBezTo>
                      <a:pt x="45" y="17"/>
                      <a:pt x="32" y="24"/>
                      <a:pt x="21" y="24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" name="îṣḷíḑê"/>
              <p:cNvSpPr/>
              <p:nvPr/>
            </p:nvSpPr>
            <p:spPr bwMode="auto">
              <a:xfrm>
                <a:off x="12018042" y="886936"/>
                <a:ext cx="115888" cy="134938"/>
              </a:xfrm>
              <a:custGeom>
                <a:avLst/>
                <a:gdLst>
                  <a:gd name="T0" fmla="*/ 4 w 78"/>
                  <a:gd name="T1" fmla="*/ 41 h 91"/>
                  <a:gd name="T2" fmla="*/ 33 w 78"/>
                  <a:gd name="T3" fmla="*/ 88 h 91"/>
                  <a:gd name="T4" fmla="*/ 74 w 78"/>
                  <a:gd name="T5" fmla="*/ 51 h 91"/>
                  <a:gd name="T6" fmla="*/ 49 w 78"/>
                  <a:gd name="T7" fmla="*/ 4 h 91"/>
                  <a:gd name="T8" fmla="*/ 4 w 78"/>
                  <a:gd name="T9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91">
                    <a:moveTo>
                      <a:pt x="4" y="41"/>
                    </a:moveTo>
                    <a:cubicBezTo>
                      <a:pt x="0" y="64"/>
                      <a:pt x="13" y="86"/>
                      <a:pt x="33" y="88"/>
                    </a:cubicBezTo>
                    <a:cubicBezTo>
                      <a:pt x="52" y="91"/>
                      <a:pt x="71" y="75"/>
                      <a:pt x="74" y="51"/>
                    </a:cubicBezTo>
                    <a:cubicBezTo>
                      <a:pt x="78" y="28"/>
                      <a:pt x="68" y="9"/>
                      <a:pt x="49" y="4"/>
                    </a:cubicBezTo>
                    <a:cubicBezTo>
                      <a:pt x="30" y="0"/>
                      <a:pt x="7" y="18"/>
                      <a:pt x="4" y="41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" name="i$ḷídê"/>
              <p:cNvSpPr/>
              <p:nvPr/>
            </p:nvSpPr>
            <p:spPr bwMode="auto">
              <a:xfrm>
                <a:off x="12078367" y="988536"/>
                <a:ext cx="30163" cy="34925"/>
              </a:xfrm>
              <a:custGeom>
                <a:avLst/>
                <a:gdLst>
                  <a:gd name="T0" fmla="*/ 1 w 20"/>
                  <a:gd name="T1" fmla="*/ 11 h 24"/>
                  <a:gd name="T2" fmla="*/ 8 w 20"/>
                  <a:gd name="T3" fmla="*/ 23 h 24"/>
                  <a:gd name="T4" fmla="*/ 19 w 20"/>
                  <a:gd name="T5" fmla="*/ 14 h 24"/>
                  <a:gd name="T6" fmla="*/ 12 w 20"/>
                  <a:gd name="T7" fmla="*/ 1 h 24"/>
                  <a:gd name="T8" fmla="*/ 1 w 20"/>
                  <a:gd name="T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4">
                    <a:moveTo>
                      <a:pt x="1" y="11"/>
                    </a:moveTo>
                    <a:cubicBezTo>
                      <a:pt x="0" y="17"/>
                      <a:pt x="3" y="22"/>
                      <a:pt x="8" y="23"/>
                    </a:cubicBezTo>
                    <a:cubicBezTo>
                      <a:pt x="13" y="24"/>
                      <a:pt x="18" y="20"/>
                      <a:pt x="19" y="14"/>
                    </a:cubicBezTo>
                    <a:cubicBezTo>
                      <a:pt x="20" y="7"/>
                      <a:pt x="17" y="3"/>
                      <a:pt x="12" y="1"/>
                    </a:cubicBezTo>
                    <a:cubicBezTo>
                      <a:pt x="7" y="0"/>
                      <a:pt x="2" y="5"/>
                      <a:pt x="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" name="iśḻíḍè"/>
              <p:cNvSpPr/>
              <p:nvPr/>
            </p:nvSpPr>
            <p:spPr bwMode="auto">
              <a:xfrm>
                <a:off x="11735467" y="1110774"/>
                <a:ext cx="96838" cy="31750"/>
              </a:xfrm>
              <a:custGeom>
                <a:avLst/>
                <a:gdLst>
                  <a:gd name="T0" fmla="*/ 0 w 65"/>
                  <a:gd name="T1" fmla="*/ 13 h 21"/>
                  <a:gd name="T2" fmla="*/ 65 w 65"/>
                  <a:gd name="T3" fmla="*/ 6 h 21"/>
                  <a:gd name="T4" fmla="*/ 24 w 65"/>
                  <a:gd name="T5" fmla="*/ 20 h 21"/>
                  <a:gd name="T6" fmla="*/ 0 w 65"/>
                  <a:gd name="T7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1">
                    <a:moveTo>
                      <a:pt x="0" y="13"/>
                    </a:moveTo>
                    <a:cubicBezTo>
                      <a:pt x="13" y="0"/>
                      <a:pt x="42" y="3"/>
                      <a:pt x="65" y="6"/>
                    </a:cubicBezTo>
                    <a:cubicBezTo>
                      <a:pt x="56" y="14"/>
                      <a:pt x="42" y="21"/>
                      <a:pt x="24" y="20"/>
                    </a:cubicBezTo>
                    <a:cubicBezTo>
                      <a:pt x="14" y="19"/>
                      <a:pt x="6" y="17"/>
                      <a:pt x="0" y="13"/>
                    </a:cubicBezTo>
                    <a:close/>
                  </a:path>
                </a:pathLst>
              </a:custGeom>
              <a:solidFill>
                <a:srgbClr val="D853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" name="iśḻide"/>
              <p:cNvSpPr/>
              <p:nvPr/>
            </p:nvSpPr>
            <p:spPr bwMode="auto">
              <a:xfrm>
                <a:off x="11714830" y="1074261"/>
                <a:ext cx="142875" cy="26988"/>
              </a:xfrm>
              <a:custGeom>
                <a:avLst/>
                <a:gdLst>
                  <a:gd name="T0" fmla="*/ 96 w 96"/>
                  <a:gd name="T1" fmla="*/ 7 h 18"/>
                  <a:gd name="T2" fmla="*/ 96 w 96"/>
                  <a:gd name="T3" fmla="*/ 7 h 18"/>
                  <a:gd name="T4" fmla="*/ 96 w 96"/>
                  <a:gd name="T5" fmla="*/ 7 h 18"/>
                  <a:gd name="T6" fmla="*/ 96 w 96"/>
                  <a:gd name="T7" fmla="*/ 7 h 18"/>
                  <a:gd name="T8" fmla="*/ 96 w 96"/>
                  <a:gd name="T9" fmla="*/ 7 h 18"/>
                  <a:gd name="T10" fmla="*/ 96 w 96"/>
                  <a:gd name="T11" fmla="*/ 7 h 18"/>
                  <a:gd name="T12" fmla="*/ 90 w 96"/>
                  <a:gd name="T13" fmla="*/ 18 h 18"/>
                  <a:gd name="T14" fmla="*/ 91 w 96"/>
                  <a:gd name="T15" fmla="*/ 14 h 18"/>
                  <a:gd name="T16" fmla="*/ 2 w 96"/>
                  <a:gd name="T17" fmla="*/ 7 h 18"/>
                  <a:gd name="T18" fmla="*/ 0 w 96"/>
                  <a:gd name="T19" fmla="*/ 0 h 18"/>
                  <a:gd name="T20" fmla="*/ 96 w 96"/>
                  <a:gd name="T21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6" h="18">
                    <a:moveTo>
                      <a:pt x="96" y="7"/>
                    </a:moveTo>
                    <a:cubicBezTo>
                      <a:pt x="96" y="7"/>
                      <a:pt x="96" y="7"/>
                      <a:pt x="96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5" y="9"/>
                      <a:pt x="93" y="13"/>
                      <a:pt x="90" y="18"/>
                    </a:cubicBezTo>
                    <a:cubicBezTo>
                      <a:pt x="90" y="18"/>
                      <a:pt x="93" y="14"/>
                      <a:pt x="91" y="14"/>
                    </a:cubicBezTo>
                    <a:cubicBezTo>
                      <a:pt x="91" y="14"/>
                      <a:pt x="12" y="18"/>
                      <a:pt x="2" y="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" name="îşḻïďè"/>
              <p:cNvSpPr/>
              <p:nvPr/>
            </p:nvSpPr>
            <p:spPr bwMode="auto">
              <a:xfrm>
                <a:off x="11706892" y="1072674"/>
                <a:ext cx="152400" cy="69850"/>
              </a:xfrm>
              <a:custGeom>
                <a:avLst/>
                <a:gdLst>
                  <a:gd name="T0" fmla="*/ 101 w 102"/>
                  <a:gd name="T1" fmla="*/ 8 h 46"/>
                  <a:gd name="T2" fmla="*/ 100 w 102"/>
                  <a:gd name="T3" fmla="*/ 7 h 46"/>
                  <a:gd name="T4" fmla="*/ 100 w 102"/>
                  <a:gd name="T5" fmla="*/ 9 h 46"/>
                  <a:gd name="T6" fmla="*/ 85 w 102"/>
                  <a:gd name="T7" fmla="*/ 29 h 46"/>
                  <a:gd name="T8" fmla="*/ 47 w 102"/>
                  <a:gd name="T9" fmla="*/ 44 h 46"/>
                  <a:gd name="T10" fmla="*/ 43 w 102"/>
                  <a:gd name="T11" fmla="*/ 44 h 46"/>
                  <a:gd name="T12" fmla="*/ 7 w 102"/>
                  <a:gd name="T13" fmla="*/ 26 h 46"/>
                  <a:gd name="T14" fmla="*/ 1 w 102"/>
                  <a:gd name="T15" fmla="*/ 3 h 46"/>
                  <a:gd name="T16" fmla="*/ 1 w 102"/>
                  <a:gd name="T17" fmla="*/ 1 h 46"/>
                  <a:gd name="T18" fmla="*/ 0 w 102"/>
                  <a:gd name="T19" fmla="*/ 1 h 46"/>
                  <a:gd name="T20" fmla="*/ 0 w 102"/>
                  <a:gd name="T21" fmla="*/ 2 h 46"/>
                  <a:gd name="T22" fmla="*/ 101 w 102"/>
                  <a:gd name="T23" fmla="*/ 8 h 46"/>
                  <a:gd name="T24" fmla="*/ 101 w 102"/>
                  <a:gd name="T25" fmla="*/ 8 h 46"/>
                  <a:gd name="T26" fmla="*/ 100 w 102"/>
                  <a:gd name="T27" fmla="*/ 7 h 46"/>
                  <a:gd name="T28" fmla="*/ 101 w 102"/>
                  <a:gd name="T29" fmla="*/ 8 h 46"/>
                  <a:gd name="T30" fmla="*/ 101 w 102"/>
                  <a:gd name="T31" fmla="*/ 7 h 46"/>
                  <a:gd name="T32" fmla="*/ 0 w 102"/>
                  <a:gd name="T33" fmla="*/ 0 h 46"/>
                  <a:gd name="T34" fmla="*/ 0 w 102"/>
                  <a:gd name="T35" fmla="*/ 1 h 46"/>
                  <a:gd name="T36" fmla="*/ 0 w 102"/>
                  <a:gd name="T37" fmla="*/ 3 h 46"/>
                  <a:gd name="T38" fmla="*/ 6 w 102"/>
                  <a:gd name="T39" fmla="*/ 26 h 46"/>
                  <a:gd name="T40" fmla="*/ 43 w 102"/>
                  <a:gd name="T41" fmla="*/ 46 h 46"/>
                  <a:gd name="T42" fmla="*/ 47 w 102"/>
                  <a:gd name="T43" fmla="*/ 46 h 46"/>
                  <a:gd name="T44" fmla="*/ 89 w 102"/>
                  <a:gd name="T45" fmla="*/ 27 h 46"/>
                  <a:gd name="T46" fmla="*/ 102 w 102"/>
                  <a:gd name="T47" fmla="*/ 8 h 46"/>
                  <a:gd name="T48" fmla="*/ 102 w 102"/>
                  <a:gd name="T49" fmla="*/ 7 h 46"/>
                  <a:gd name="T50" fmla="*/ 101 w 102"/>
                  <a:gd name="T51" fmla="*/ 7 h 46"/>
                  <a:gd name="T52" fmla="*/ 101 w 102"/>
                  <a:gd name="T53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2" h="46">
                    <a:moveTo>
                      <a:pt x="101" y="8"/>
                    </a:move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100" y="8"/>
                      <a:pt x="100" y="9"/>
                    </a:cubicBezTo>
                    <a:cubicBezTo>
                      <a:pt x="98" y="12"/>
                      <a:pt x="93" y="21"/>
                      <a:pt x="85" y="29"/>
                    </a:cubicBezTo>
                    <a:cubicBezTo>
                      <a:pt x="76" y="37"/>
                      <a:pt x="64" y="44"/>
                      <a:pt x="47" y="44"/>
                    </a:cubicBezTo>
                    <a:cubicBezTo>
                      <a:pt x="46" y="44"/>
                      <a:pt x="44" y="44"/>
                      <a:pt x="43" y="44"/>
                    </a:cubicBezTo>
                    <a:cubicBezTo>
                      <a:pt x="23" y="43"/>
                      <a:pt x="13" y="35"/>
                      <a:pt x="7" y="26"/>
                    </a:cubicBezTo>
                    <a:cubicBezTo>
                      <a:pt x="2" y="17"/>
                      <a:pt x="1" y="7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7"/>
                      <a:pt x="0" y="17"/>
                      <a:pt x="6" y="26"/>
                    </a:cubicBezTo>
                    <a:cubicBezTo>
                      <a:pt x="12" y="36"/>
                      <a:pt x="23" y="44"/>
                      <a:pt x="43" y="46"/>
                    </a:cubicBezTo>
                    <a:cubicBezTo>
                      <a:pt x="44" y="46"/>
                      <a:pt x="46" y="46"/>
                      <a:pt x="47" y="46"/>
                    </a:cubicBezTo>
                    <a:cubicBezTo>
                      <a:pt x="67" y="46"/>
                      <a:pt x="80" y="36"/>
                      <a:pt x="89" y="27"/>
                    </a:cubicBezTo>
                    <a:cubicBezTo>
                      <a:pt x="98" y="17"/>
                      <a:pt x="102" y="8"/>
                      <a:pt x="102" y="8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1" y="7"/>
                      <a:pt x="101" y="7"/>
                      <a:pt x="101" y="7"/>
                    </a:cubicBezTo>
                    <a:lnTo>
                      <a:pt x="101" y="8"/>
                    </a:lnTo>
                    <a:close/>
                  </a:path>
                </a:pathLst>
              </a:custGeom>
              <a:solidFill>
                <a:srgbClr val="FFA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" name="iṩļíḓè"/>
              <p:cNvSpPr/>
              <p:nvPr/>
            </p:nvSpPr>
            <p:spPr bwMode="auto">
              <a:xfrm>
                <a:off x="11843417" y="905986"/>
                <a:ext cx="39688" cy="38100"/>
              </a:xfrm>
              <a:custGeom>
                <a:avLst/>
                <a:gdLst>
                  <a:gd name="T0" fmla="*/ 26 w 26"/>
                  <a:gd name="T1" fmla="*/ 13 h 25"/>
                  <a:gd name="T2" fmla="*/ 12 w 26"/>
                  <a:gd name="T3" fmla="*/ 25 h 25"/>
                  <a:gd name="T4" fmla="*/ 0 w 26"/>
                  <a:gd name="T5" fmla="*/ 12 h 25"/>
                  <a:gd name="T6" fmla="*/ 14 w 26"/>
                  <a:gd name="T7" fmla="*/ 0 h 25"/>
                  <a:gd name="T8" fmla="*/ 26 w 26"/>
                  <a:gd name="T9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5">
                    <a:moveTo>
                      <a:pt x="26" y="13"/>
                    </a:moveTo>
                    <a:cubicBezTo>
                      <a:pt x="25" y="20"/>
                      <a:pt x="19" y="25"/>
                      <a:pt x="12" y="25"/>
                    </a:cubicBezTo>
                    <a:cubicBezTo>
                      <a:pt x="5" y="24"/>
                      <a:pt x="0" y="18"/>
                      <a:pt x="0" y="12"/>
                    </a:cubicBezTo>
                    <a:cubicBezTo>
                      <a:pt x="1" y="5"/>
                      <a:pt x="7" y="0"/>
                      <a:pt x="14" y="0"/>
                    </a:cubicBezTo>
                    <a:cubicBezTo>
                      <a:pt x="21" y="1"/>
                      <a:pt x="26" y="7"/>
                      <a:pt x="26" y="13"/>
                    </a:cubicBezTo>
                    <a:close/>
                  </a:path>
                </a:pathLst>
              </a:cu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" name="ïṡḻïḑè"/>
              <p:cNvSpPr/>
              <p:nvPr/>
            </p:nvSpPr>
            <p:spPr bwMode="auto">
              <a:xfrm>
                <a:off x="11668792" y="894874"/>
                <a:ext cx="41275" cy="39688"/>
              </a:xfrm>
              <a:custGeom>
                <a:avLst/>
                <a:gdLst>
                  <a:gd name="T0" fmla="*/ 26 w 27"/>
                  <a:gd name="T1" fmla="*/ 14 h 26"/>
                  <a:gd name="T2" fmla="*/ 12 w 27"/>
                  <a:gd name="T3" fmla="*/ 25 h 26"/>
                  <a:gd name="T4" fmla="*/ 1 w 27"/>
                  <a:gd name="T5" fmla="*/ 12 h 26"/>
                  <a:gd name="T6" fmla="*/ 14 w 27"/>
                  <a:gd name="T7" fmla="*/ 1 h 26"/>
                  <a:gd name="T8" fmla="*/ 26 w 27"/>
                  <a:gd name="T9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26" y="14"/>
                    </a:moveTo>
                    <a:cubicBezTo>
                      <a:pt x="26" y="21"/>
                      <a:pt x="20" y="26"/>
                      <a:pt x="12" y="25"/>
                    </a:cubicBezTo>
                    <a:cubicBezTo>
                      <a:pt x="5" y="25"/>
                      <a:pt x="0" y="19"/>
                      <a:pt x="1" y="12"/>
                    </a:cubicBezTo>
                    <a:cubicBezTo>
                      <a:pt x="1" y="5"/>
                      <a:pt x="7" y="0"/>
                      <a:pt x="14" y="1"/>
                    </a:cubicBezTo>
                    <a:cubicBezTo>
                      <a:pt x="21" y="1"/>
                      <a:pt x="27" y="7"/>
                      <a:pt x="26" y="14"/>
                    </a:cubicBezTo>
                    <a:close/>
                  </a:path>
                </a:pathLst>
              </a:cu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2" name="ïšlîḍê"/>
              <p:cNvSpPr/>
              <p:nvPr/>
            </p:nvSpPr>
            <p:spPr bwMode="auto">
              <a:xfrm>
                <a:off x="11548142" y="1525111"/>
                <a:ext cx="0" cy="158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3" name="îśļíḍê"/>
              <p:cNvSpPr/>
              <p:nvPr/>
            </p:nvSpPr>
            <p:spPr bwMode="auto">
              <a:xfrm>
                <a:off x="11510042" y="1294924"/>
                <a:ext cx="769938" cy="282575"/>
              </a:xfrm>
              <a:custGeom>
                <a:avLst/>
                <a:gdLst>
                  <a:gd name="T0" fmla="*/ 503 w 514"/>
                  <a:gd name="T1" fmla="*/ 152 h 190"/>
                  <a:gd name="T2" fmla="*/ 444 w 514"/>
                  <a:gd name="T3" fmla="*/ 83 h 190"/>
                  <a:gd name="T4" fmla="*/ 312 w 514"/>
                  <a:gd name="T5" fmla="*/ 6 h 190"/>
                  <a:gd name="T6" fmla="*/ 244 w 514"/>
                  <a:gd name="T7" fmla="*/ 64 h 190"/>
                  <a:gd name="T8" fmla="*/ 196 w 514"/>
                  <a:gd name="T9" fmla="*/ 9 h 190"/>
                  <a:gd name="T10" fmla="*/ 77 w 514"/>
                  <a:gd name="T11" fmla="*/ 91 h 190"/>
                  <a:gd name="T12" fmla="*/ 43 w 514"/>
                  <a:gd name="T13" fmla="*/ 190 h 190"/>
                  <a:gd name="T14" fmla="*/ 226 w 514"/>
                  <a:gd name="T15" fmla="*/ 151 h 190"/>
                  <a:gd name="T16" fmla="*/ 486 w 514"/>
                  <a:gd name="T17" fmla="*/ 187 h 190"/>
                  <a:gd name="T18" fmla="*/ 503 w 514"/>
                  <a:gd name="T19" fmla="*/ 15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4" h="190">
                    <a:moveTo>
                      <a:pt x="503" y="152"/>
                    </a:moveTo>
                    <a:cubicBezTo>
                      <a:pt x="494" y="127"/>
                      <a:pt x="476" y="92"/>
                      <a:pt x="444" y="83"/>
                    </a:cubicBezTo>
                    <a:cubicBezTo>
                      <a:pt x="365" y="61"/>
                      <a:pt x="312" y="33"/>
                      <a:pt x="312" y="6"/>
                    </a:cubicBezTo>
                    <a:cubicBezTo>
                      <a:pt x="312" y="0"/>
                      <a:pt x="314" y="64"/>
                      <a:pt x="244" y="64"/>
                    </a:cubicBezTo>
                    <a:cubicBezTo>
                      <a:pt x="194" y="64"/>
                      <a:pt x="196" y="4"/>
                      <a:pt x="196" y="9"/>
                    </a:cubicBezTo>
                    <a:cubicBezTo>
                      <a:pt x="196" y="63"/>
                      <a:pt x="146" y="68"/>
                      <a:pt x="77" y="91"/>
                    </a:cubicBezTo>
                    <a:cubicBezTo>
                      <a:pt x="0" y="118"/>
                      <a:pt x="43" y="190"/>
                      <a:pt x="43" y="190"/>
                    </a:cubicBezTo>
                    <a:cubicBezTo>
                      <a:pt x="43" y="190"/>
                      <a:pt x="10" y="155"/>
                      <a:pt x="226" y="151"/>
                    </a:cubicBezTo>
                    <a:cubicBezTo>
                      <a:pt x="447" y="154"/>
                      <a:pt x="486" y="187"/>
                      <a:pt x="486" y="187"/>
                    </a:cubicBezTo>
                    <a:cubicBezTo>
                      <a:pt x="486" y="187"/>
                      <a:pt x="514" y="181"/>
                      <a:pt x="503" y="152"/>
                    </a:cubicBezTo>
                    <a:close/>
                  </a:path>
                </a:pathLst>
              </a:custGeom>
              <a:solidFill>
                <a:srgbClr val="16A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4" name="îṩļîḑé"/>
              <p:cNvSpPr/>
              <p:nvPr/>
            </p:nvSpPr>
            <p:spPr bwMode="auto">
              <a:xfrm>
                <a:off x="12027567" y="909161"/>
                <a:ext cx="82550" cy="98425"/>
              </a:xfrm>
              <a:custGeom>
                <a:avLst/>
                <a:gdLst>
                  <a:gd name="T0" fmla="*/ 46 w 55"/>
                  <a:gd name="T1" fmla="*/ 45 h 66"/>
                  <a:gd name="T2" fmla="*/ 13 w 55"/>
                  <a:gd name="T3" fmla="*/ 62 h 66"/>
                  <a:gd name="T4" fmla="*/ 40 w 55"/>
                  <a:gd name="T5" fmla="*/ 6 h 66"/>
                  <a:gd name="T6" fmla="*/ 46 w 55"/>
                  <a:gd name="T7" fmla="*/ 4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66">
                    <a:moveTo>
                      <a:pt x="46" y="45"/>
                    </a:moveTo>
                    <a:cubicBezTo>
                      <a:pt x="39" y="61"/>
                      <a:pt x="23" y="66"/>
                      <a:pt x="13" y="62"/>
                    </a:cubicBezTo>
                    <a:cubicBezTo>
                      <a:pt x="0" y="57"/>
                      <a:pt x="24" y="0"/>
                      <a:pt x="40" y="6"/>
                    </a:cubicBezTo>
                    <a:cubicBezTo>
                      <a:pt x="55" y="11"/>
                      <a:pt x="53" y="30"/>
                      <a:pt x="46" y="45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5" name="i$lídé"/>
              <p:cNvSpPr/>
              <p:nvPr/>
            </p:nvSpPr>
            <p:spPr bwMode="auto">
              <a:xfrm>
                <a:off x="11483055" y="2649061"/>
                <a:ext cx="417513" cy="1604963"/>
              </a:xfrm>
              <a:custGeom>
                <a:avLst/>
                <a:gdLst>
                  <a:gd name="T0" fmla="*/ 219 w 279"/>
                  <a:gd name="T1" fmla="*/ 1075 h 1075"/>
                  <a:gd name="T2" fmla="*/ 38 w 279"/>
                  <a:gd name="T3" fmla="*/ 540 h 1075"/>
                  <a:gd name="T4" fmla="*/ 2 w 279"/>
                  <a:gd name="T5" fmla="*/ 408 h 1075"/>
                  <a:gd name="T6" fmla="*/ 11 w 279"/>
                  <a:gd name="T7" fmla="*/ 284 h 1075"/>
                  <a:gd name="T8" fmla="*/ 11 w 279"/>
                  <a:gd name="T9" fmla="*/ 281 h 1075"/>
                  <a:gd name="T10" fmla="*/ 40 w 279"/>
                  <a:gd name="T11" fmla="*/ 45 h 1075"/>
                  <a:gd name="T12" fmla="*/ 260 w 279"/>
                  <a:gd name="T13" fmla="*/ 104 h 1075"/>
                  <a:gd name="T14" fmla="*/ 206 w 279"/>
                  <a:gd name="T15" fmla="*/ 262 h 1075"/>
                  <a:gd name="T16" fmla="*/ 167 w 279"/>
                  <a:gd name="T17" fmla="*/ 350 h 1075"/>
                  <a:gd name="T18" fmla="*/ 130 w 279"/>
                  <a:gd name="T19" fmla="*/ 426 h 1075"/>
                  <a:gd name="T20" fmla="*/ 230 w 279"/>
                  <a:gd name="T21" fmla="*/ 622 h 1075"/>
                  <a:gd name="T22" fmla="*/ 256 w 279"/>
                  <a:gd name="T23" fmla="*/ 978 h 1075"/>
                  <a:gd name="T24" fmla="*/ 251 w 279"/>
                  <a:gd name="T25" fmla="*/ 1007 h 1075"/>
                  <a:gd name="T26" fmla="*/ 230 w 279"/>
                  <a:gd name="T27" fmla="*/ 1030 h 1075"/>
                  <a:gd name="T28" fmla="*/ 219 w 279"/>
                  <a:gd name="T29" fmla="*/ 1075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9" h="1075">
                    <a:moveTo>
                      <a:pt x="219" y="1075"/>
                    </a:moveTo>
                    <a:cubicBezTo>
                      <a:pt x="184" y="861"/>
                      <a:pt x="60" y="577"/>
                      <a:pt x="38" y="540"/>
                    </a:cubicBezTo>
                    <a:cubicBezTo>
                      <a:pt x="17" y="504"/>
                      <a:pt x="0" y="442"/>
                      <a:pt x="2" y="408"/>
                    </a:cubicBezTo>
                    <a:cubicBezTo>
                      <a:pt x="4" y="374"/>
                      <a:pt x="7" y="330"/>
                      <a:pt x="11" y="284"/>
                    </a:cubicBezTo>
                    <a:cubicBezTo>
                      <a:pt x="11" y="283"/>
                      <a:pt x="11" y="282"/>
                      <a:pt x="11" y="281"/>
                    </a:cubicBezTo>
                    <a:cubicBezTo>
                      <a:pt x="17" y="202"/>
                      <a:pt x="27" y="113"/>
                      <a:pt x="40" y="45"/>
                    </a:cubicBezTo>
                    <a:cubicBezTo>
                      <a:pt x="40" y="45"/>
                      <a:pt x="279" y="0"/>
                      <a:pt x="260" y="104"/>
                    </a:cubicBezTo>
                    <a:cubicBezTo>
                      <a:pt x="253" y="145"/>
                      <a:pt x="230" y="205"/>
                      <a:pt x="206" y="262"/>
                    </a:cubicBezTo>
                    <a:cubicBezTo>
                      <a:pt x="193" y="293"/>
                      <a:pt x="179" y="324"/>
                      <a:pt x="167" y="350"/>
                    </a:cubicBezTo>
                    <a:cubicBezTo>
                      <a:pt x="146" y="395"/>
                      <a:pt x="130" y="426"/>
                      <a:pt x="130" y="426"/>
                    </a:cubicBezTo>
                    <a:cubicBezTo>
                      <a:pt x="130" y="426"/>
                      <a:pt x="200" y="490"/>
                      <a:pt x="230" y="622"/>
                    </a:cubicBezTo>
                    <a:cubicBezTo>
                      <a:pt x="249" y="707"/>
                      <a:pt x="249" y="879"/>
                      <a:pt x="256" y="978"/>
                    </a:cubicBezTo>
                    <a:cubicBezTo>
                      <a:pt x="258" y="1000"/>
                      <a:pt x="249" y="993"/>
                      <a:pt x="251" y="1007"/>
                    </a:cubicBezTo>
                    <a:cubicBezTo>
                      <a:pt x="255" y="1030"/>
                      <a:pt x="236" y="1022"/>
                      <a:pt x="230" y="1030"/>
                    </a:cubicBezTo>
                    <a:cubicBezTo>
                      <a:pt x="218" y="1047"/>
                      <a:pt x="219" y="1075"/>
                      <a:pt x="219" y="1075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6" name="íšļîḑê"/>
              <p:cNvSpPr/>
              <p:nvPr/>
            </p:nvSpPr>
            <p:spPr bwMode="auto">
              <a:xfrm>
                <a:off x="11497342" y="3001486"/>
                <a:ext cx="295275" cy="171450"/>
              </a:xfrm>
              <a:custGeom>
                <a:avLst/>
                <a:gdLst>
                  <a:gd name="T0" fmla="*/ 197 w 197"/>
                  <a:gd name="T1" fmla="*/ 26 h 114"/>
                  <a:gd name="T2" fmla="*/ 158 w 197"/>
                  <a:gd name="T3" fmla="*/ 114 h 114"/>
                  <a:gd name="T4" fmla="*/ 2 w 197"/>
                  <a:gd name="T5" fmla="*/ 48 h 114"/>
                  <a:gd name="T6" fmla="*/ 0 w 197"/>
                  <a:gd name="T7" fmla="*/ 47 h 114"/>
                  <a:gd name="T8" fmla="*/ 2 w 197"/>
                  <a:gd name="T9" fmla="*/ 45 h 114"/>
                  <a:gd name="T10" fmla="*/ 70 w 197"/>
                  <a:gd name="T11" fmla="*/ 0 h 114"/>
                  <a:gd name="T12" fmla="*/ 197 w 197"/>
                  <a:gd name="T13" fmla="*/ 2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7" h="114">
                    <a:moveTo>
                      <a:pt x="197" y="26"/>
                    </a:moveTo>
                    <a:cubicBezTo>
                      <a:pt x="184" y="57"/>
                      <a:pt x="170" y="88"/>
                      <a:pt x="158" y="114"/>
                    </a:cubicBezTo>
                    <a:cubicBezTo>
                      <a:pt x="118" y="99"/>
                      <a:pt x="28" y="63"/>
                      <a:pt x="2" y="48"/>
                    </a:cubicBezTo>
                    <a:cubicBezTo>
                      <a:pt x="1" y="47"/>
                      <a:pt x="0" y="47"/>
                      <a:pt x="0" y="47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70" y="0"/>
                      <a:pt x="70" y="0"/>
                      <a:pt x="70" y="0"/>
                    </a:cubicBezTo>
                    <a:lnTo>
                      <a:pt x="197" y="26"/>
                    </a:ln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7" name="îṡḷîḋe"/>
              <p:cNvSpPr/>
              <p:nvPr/>
            </p:nvSpPr>
            <p:spPr bwMode="auto">
              <a:xfrm>
                <a:off x="11827542" y="2703036"/>
                <a:ext cx="395288" cy="1585913"/>
              </a:xfrm>
              <a:custGeom>
                <a:avLst/>
                <a:gdLst>
                  <a:gd name="T0" fmla="*/ 8 w 264"/>
                  <a:gd name="T1" fmla="*/ 148 h 1062"/>
                  <a:gd name="T2" fmla="*/ 90 w 264"/>
                  <a:gd name="T3" fmla="*/ 686 h 1062"/>
                  <a:gd name="T4" fmla="*/ 90 w 264"/>
                  <a:gd name="T5" fmla="*/ 1062 h 1062"/>
                  <a:gd name="T6" fmla="*/ 143 w 264"/>
                  <a:gd name="T7" fmla="*/ 1040 h 1062"/>
                  <a:gd name="T8" fmla="*/ 227 w 264"/>
                  <a:gd name="T9" fmla="*/ 722 h 1062"/>
                  <a:gd name="T10" fmla="*/ 169 w 264"/>
                  <a:gd name="T11" fmla="*/ 411 h 1062"/>
                  <a:gd name="T12" fmla="*/ 200 w 264"/>
                  <a:gd name="T13" fmla="*/ 310 h 1062"/>
                  <a:gd name="T14" fmla="*/ 213 w 264"/>
                  <a:gd name="T15" fmla="*/ 263 h 1062"/>
                  <a:gd name="T16" fmla="*/ 252 w 264"/>
                  <a:gd name="T17" fmla="*/ 76 h 1062"/>
                  <a:gd name="T18" fmla="*/ 2 w 264"/>
                  <a:gd name="T19" fmla="*/ 78 h 1062"/>
                  <a:gd name="T20" fmla="*/ 8 w 264"/>
                  <a:gd name="T21" fmla="*/ 148 h 10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4" h="1062">
                    <a:moveTo>
                      <a:pt x="8" y="148"/>
                    </a:moveTo>
                    <a:cubicBezTo>
                      <a:pt x="25" y="228"/>
                      <a:pt x="83" y="565"/>
                      <a:pt x="90" y="686"/>
                    </a:cubicBezTo>
                    <a:cubicBezTo>
                      <a:pt x="97" y="807"/>
                      <a:pt x="90" y="1062"/>
                      <a:pt x="90" y="1062"/>
                    </a:cubicBezTo>
                    <a:cubicBezTo>
                      <a:pt x="143" y="1040"/>
                      <a:pt x="143" y="1040"/>
                      <a:pt x="143" y="1040"/>
                    </a:cubicBezTo>
                    <a:cubicBezTo>
                      <a:pt x="143" y="1040"/>
                      <a:pt x="191" y="884"/>
                      <a:pt x="227" y="722"/>
                    </a:cubicBezTo>
                    <a:cubicBezTo>
                      <a:pt x="264" y="561"/>
                      <a:pt x="169" y="411"/>
                      <a:pt x="169" y="411"/>
                    </a:cubicBezTo>
                    <a:cubicBezTo>
                      <a:pt x="169" y="411"/>
                      <a:pt x="183" y="367"/>
                      <a:pt x="200" y="310"/>
                    </a:cubicBezTo>
                    <a:cubicBezTo>
                      <a:pt x="204" y="295"/>
                      <a:pt x="209" y="279"/>
                      <a:pt x="213" y="263"/>
                    </a:cubicBezTo>
                    <a:cubicBezTo>
                      <a:pt x="233" y="191"/>
                      <a:pt x="252" y="113"/>
                      <a:pt x="252" y="76"/>
                    </a:cubicBezTo>
                    <a:cubicBezTo>
                      <a:pt x="251" y="0"/>
                      <a:pt x="4" y="69"/>
                      <a:pt x="2" y="78"/>
                    </a:cubicBezTo>
                    <a:cubicBezTo>
                      <a:pt x="0" y="86"/>
                      <a:pt x="8" y="148"/>
                      <a:pt x="8" y="148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8" name="ïşļiḋé"/>
              <p:cNvSpPr/>
              <p:nvPr/>
            </p:nvSpPr>
            <p:spPr bwMode="auto">
              <a:xfrm>
                <a:off x="11902155" y="3096736"/>
                <a:ext cx="244475" cy="85725"/>
              </a:xfrm>
              <a:custGeom>
                <a:avLst/>
                <a:gdLst>
                  <a:gd name="T0" fmla="*/ 0 w 163"/>
                  <a:gd name="T1" fmla="*/ 21 h 58"/>
                  <a:gd name="T2" fmla="*/ 147 w 163"/>
                  <a:gd name="T3" fmla="*/ 58 h 58"/>
                  <a:gd name="T4" fmla="*/ 163 w 163"/>
                  <a:gd name="T5" fmla="*/ 0 h 58"/>
                  <a:gd name="T6" fmla="*/ 0 w 163"/>
                  <a:gd name="T7" fmla="*/ 2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3" h="58">
                    <a:moveTo>
                      <a:pt x="0" y="21"/>
                    </a:moveTo>
                    <a:cubicBezTo>
                      <a:pt x="147" y="58"/>
                      <a:pt x="147" y="58"/>
                      <a:pt x="147" y="58"/>
                    </a:cubicBezTo>
                    <a:cubicBezTo>
                      <a:pt x="156" y="34"/>
                      <a:pt x="161" y="15"/>
                      <a:pt x="163" y="0"/>
                    </a:cubicBez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9" name="ïṧḻïḑe"/>
              <p:cNvSpPr/>
              <p:nvPr/>
            </p:nvSpPr>
            <p:spPr bwMode="auto">
              <a:xfrm>
                <a:off x="11591005" y="1512411"/>
                <a:ext cx="630238" cy="919163"/>
              </a:xfrm>
              <a:custGeom>
                <a:avLst/>
                <a:gdLst>
                  <a:gd name="T0" fmla="*/ 392 w 421"/>
                  <a:gd name="T1" fmla="*/ 133 h 616"/>
                  <a:gd name="T2" fmla="*/ 338 w 421"/>
                  <a:gd name="T3" fmla="*/ 461 h 616"/>
                  <a:gd name="T4" fmla="*/ 376 w 421"/>
                  <a:gd name="T5" fmla="*/ 567 h 616"/>
                  <a:gd name="T6" fmla="*/ 334 w 421"/>
                  <a:gd name="T7" fmla="*/ 597 h 616"/>
                  <a:gd name="T8" fmla="*/ 194 w 421"/>
                  <a:gd name="T9" fmla="*/ 612 h 616"/>
                  <a:gd name="T10" fmla="*/ 20 w 421"/>
                  <a:gd name="T11" fmla="*/ 574 h 616"/>
                  <a:gd name="T12" fmla="*/ 52 w 421"/>
                  <a:gd name="T13" fmla="*/ 476 h 616"/>
                  <a:gd name="T14" fmla="*/ 29 w 421"/>
                  <a:gd name="T15" fmla="*/ 204 h 616"/>
                  <a:gd name="T16" fmla="*/ 4 w 421"/>
                  <a:gd name="T17" fmla="*/ 133 h 616"/>
                  <a:gd name="T18" fmla="*/ 34 w 421"/>
                  <a:gd name="T19" fmla="*/ 13 h 616"/>
                  <a:gd name="T20" fmla="*/ 172 w 421"/>
                  <a:gd name="T21" fmla="*/ 0 h 616"/>
                  <a:gd name="T22" fmla="*/ 421 w 421"/>
                  <a:gd name="T23" fmla="*/ 35 h 616"/>
                  <a:gd name="T24" fmla="*/ 392 w 421"/>
                  <a:gd name="T25" fmla="*/ 133 h 6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1" h="616">
                    <a:moveTo>
                      <a:pt x="392" y="133"/>
                    </a:moveTo>
                    <a:cubicBezTo>
                      <a:pt x="368" y="225"/>
                      <a:pt x="338" y="359"/>
                      <a:pt x="338" y="461"/>
                    </a:cubicBezTo>
                    <a:cubicBezTo>
                      <a:pt x="338" y="477"/>
                      <a:pt x="362" y="537"/>
                      <a:pt x="376" y="567"/>
                    </a:cubicBezTo>
                    <a:cubicBezTo>
                      <a:pt x="382" y="580"/>
                      <a:pt x="363" y="590"/>
                      <a:pt x="334" y="597"/>
                    </a:cubicBezTo>
                    <a:cubicBezTo>
                      <a:pt x="296" y="606"/>
                      <a:pt x="238" y="610"/>
                      <a:pt x="194" y="612"/>
                    </a:cubicBezTo>
                    <a:cubicBezTo>
                      <a:pt x="106" y="616"/>
                      <a:pt x="4" y="606"/>
                      <a:pt x="20" y="574"/>
                    </a:cubicBezTo>
                    <a:cubicBezTo>
                      <a:pt x="44" y="528"/>
                      <a:pt x="52" y="498"/>
                      <a:pt x="52" y="476"/>
                    </a:cubicBezTo>
                    <a:cubicBezTo>
                      <a:pt x="52" y="400"/>
                      <a:pt x="37" y="292"/>
                      <a:pt x="29" y="204"/>
                    </a:cubicBezTo>
                    <a:cubicBezTo>
                      <a:pt x="27" y="183"/>
                      <a:pt x="0" y="182"/>
                      <a:pt x="4" y="133"/>
                    </a:cubicBezTo>
                    <a:cubicBezTo>
                      <a:pt x="8" y="83"/>
                      <a:pt x="24" y="35"/>
                      <a:pt x="34" y="13"/>
                    </a:cubicBezTo>
                    <a:cubicBezTo>
                      <a:pt x="65" y="7"/>
                      <a:pt x="109" y="1"/>
                      <a:pt x="172" y="0"/>
                    </a:cubicBezTo>
                    <a:cubicBezTo>
                      <a:pt x="335" y="3"/>
                      <a:pt x="399" y="24"/>
                      <a:pt x="421" y="35"/>
                    </a:cubicBezTo>
                    <a:cubicBezTo>
                      <a:pt x="416" y="47"/>
                      <a:pt x="405" y="84"/>
                      <a:pt x="392" y="133"/>
                    </a:cubicBezTo>
                    <a:close/>
                  </a:path>
                </a:pathLst>
              </a:custGeom>
              <a:solidFill>
                <a:srgbClr val="16A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0" name="ïSḷíḓè"/>
              <p:cNvSpPr/>
              <p:nvPr/>
            </p:nvSpPr>
            <p:spPr bwMode="auto">
              <a:xfrm>
                <a:off x="11579892" y="1653699"/>
                <a:ext cx="606425" cy="747713"/>
              </a:xfrm>
              <a:custGeom>
                <a:avLst/>
                <a:gdLst>
                  <a:gd name="T0" fmla="*/ 12 w 406"/>
                  <a:gd name="T1" fmla="*/ 33 h 501"/>
                  <a:gd name="T2" fmla="*/ 76 w 406"/>
                  <a:gd name="T3" fmla="*/ 95 h 501"/>
                  <a:gd name="T4" fmla="*/ 239 w 406"/>
                  <a:gd name="T5" fmla="*/ 96 h 501"/>
                  <a:gd name="T6" fmla="*/ 373 w 406"/>
                  <a:gd name="T7" fmla="*/ 0 h 501"/>
                  <a:gd name="T8" fmla="*/ 400 w 406"/>
                  <a:gd name="T9" fmla="*/ 38 h 501"/>
                  <a:gd name="T10" fmla="*/ 373 w 406"/>
                  <a:gd name="T11" fmla="*/ 368 h 501"/>
                  <a:gd name="T12" fmla="*/ 400 w 406"/>
                  <a:gd name="T13" fmla="*/ 472 h 501"/>
                  <a:gd name="T14" fmla="*/ 332 w 406"/>
                  <a:gd name="T15" fmla="*/ 501 h 501"/>
                  <a:gd name="T16" fmla="*/ 300 w 406"/>
                  <a:gd name="T17" fmla="*/ 377 h 501"/>
                  <a:gd name="T18" fmla="*/ 304 w 406"/>
                  <a:gd name="T19" fmla="*/ 218 h 501"/>
                  <a:gd name="T20" fmla="*/ 207 w 406"/>
                  <a:gd name="T21" fmla="*/ 137 h 501"/>
                  <a:gd name="T22" fmla="*/ 206 w 406"/>
                  <a:gd name="T23" fmla="*/ 137 h 501"/>
                  <a:gd name="T24" fmla="*/ 205 w 406"/>
                  <a:gd name="T25" fmla="*/ 137 h 501"/>
                  <a:gd name="T26" fmla="*/ 77 w 406"/>
                  <a:gd name="T27" fmla="*/ 146 h 501"/>
                  <a:gd name="T28" fmla="*/ 43 w 406"/>
                  <a:gd name="T29" fmla="*/ 173 h 501"/>
                  <a:gd name="T30" fmla="*/ 36 w 406"/>
                  <a:gd name="T31" fmla="*/ 116 h 501"/>
                  <a:gd name="T32" fmla="*/ 12 w 406"/>
                  <a:gd name="T33" fmla="*/ 33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6" h="501">
                    <a:moveTo>
                      <a:pt x="12" y="33"/>
                    </a:moveTo>
                    <a:cubicBezTo>
                      <a:pt x="7" y="71"/>
                      <a:pt x="29" y="105"/>
                      <a:pt x="76" y="95"/>
                    </a:cubicBezTo>
                    <a:cubicBezTo>
                      <a:pt x="132" y="86"/>
                      <a:pt x="193" y="90"/>
                      <a:pt x="239" y="96"/>
                    </a:cubicBezTo>
                    <a:cubicBezTo>
                      <a:pt x="355" y="108"/>
                      <a:pt x="373" y="0"/>
                      <a:pt x="373" y="0"/>
                    </a:cubicBezTo>
                    <a:cubicBezTo>
                      <a:pt x="373" y="0"/>
                      <a:pt x="382" y="10"/>
                      <a:pt x="400" y="38"/>
                    </a:cubicBezTo>
                    <a:cubicBezTo>
                      <a:pt x="376" y="130"/>
                      <a:pt x="373" y="251"/>
                      <a:pt x="373" y="368"/>
                    </a:cubicBezTo>
                    <a:cubicBezTo>
                      <a:pt x="373" y="410"/>
                      <a:pt x="386" y="442"/>
                      <a:pt x="400" y="472"/>
                    </a:cubicBezTo>
                    <a:cubicBezTo>
                      <a:pt x="406" y="485"/>
                      <a:pt x="362" y="494"/>
                      <a:pt x="332" y="501"/>
                    </a:cubicBezTo>
                    <a:cubicBezTo>
                      <a:pt x="321" y="472"/>
                      <a:pt x="302" y="417"/>
                      <a:pt x="300" y="377"/>
                    </a:cubicBezTo>
                    <a:cubicBezTo>
                      <a:pt x="296" y="322"/>
                      <a:pt x="300" y="281"/>
                      <a:pt x="304" y="218"/>
                    </a:cubicBezTo>
                    <a:cubicBezTo>
                      <a:pt x="307" y="161"/>
                      <a:pt x="269" y="137"/>
                      <a:pt x="207" y="137"/>
                    </a:cubicBezTo>
                    <a:cubicBezTo>
                      <a:pt x="206" y="137"/>
                      <a:pt x="206" y="137"/>
                      <a:pt x="206" y="137"/>
                    </a:cubicBezTo>
                    <a:cubicBezTo>
                      <a:pt x="205" y="137"/>
                      <a:pt x="205" y="137"/>
                      <a:pt x="205" y="137"/>
                    </a:cubicBezTo>
                    <a:cubicBezTo>
                      <a:pt x="148" y="137"/>
                      <a:pt x="102" y="138"/>
                      <a:pt x="77" y="146"/>
                    </a:cubicBezTo>
                    <a:cubicBezTo>
                      <a:pt x="48" y="156"/>
                      <a:pt x="43" y="173"/>
                      <a:pt x="43" y="173"/>
                    </a:cubicBezTo>
                    <a:cubicBezTo>
                      <a:pt x="42" y="165"/>
                      <a:pt x="39" y="119"/>
                      <a:pt x="36" y="116"/>
                    </a:cubicBezTo>
                    <a:cubicBezTo>
                      <a:pt x="5" y="96"/>
                      <a:pt x="0" y="67"/>
                      <a:pt x="12" y="33"/>
                    </a:cubicBezTo>
                    <a:close/>
                  </a:path>
                </a:pathLst>
              </a:custGeom>
              <a:solidFill>
                <a:srgbClr val="257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1" name="iṣḷîḋé"/>
              <p:cNvSpPr/>
              <p:nvPr/>
            </p:nvSpPr>
            <p:spPr bwMode="auto">
              <a:xfrm>
                <a:off x="11933905" y="2226786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4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2" name="iSḷîďe"/>
              <p:cNvSpPr/>
              <p:nvPr/>
            </p:nvSpPr>
            <p:spPr bwMode="auto">
              <a:xfrm>
                <a:off x="11497342" y="2196624"/>
                <a:ext cx="733425" cy="933450"/>
              </a:xfrm>
              <a:custGeom>
                <a:avLst/>
                <a:gdLst>
                  <a:gd name="T0" fmla="*/ 0 w 490"/>
                  <a:gd name="T1" fmla="*/ 586 h 625"/>
                  <a:gd name="T2" fmla="*/ 234 w 490"/>
                  <a:gd name="T3" fmla="*/ 625 h 625"/>
                  <a:gd name="T4" fmla="*/ 292 w 490"/>
                  <a:gd name="T5" fmla="*/ 625 h 625"/>
                  <a:gd name="T6" fmla="*/ 399 w 490"/>
                  <a:gd name="T7" fmla="*/ 620 h 625"/>
                  <a:gd name="T8" fmla="*/ 465 w 490"/>
                  <a:gd name="T9" fmla="*/ 604 h 625"/>
                  <a:gd name="T10" fmla="*/ 416 w 490"/>
                  <a:gd name="T11" fmla="*/ 200 h 625"/>
                  <a:gd name="T12" fmla="*/ 417 w 490"/>
                  <a:gd name="T13" fmla="*/ 69 h 625"/>
                  <a:gd name="T14" fmla="*/ 348 w 490"/>
                  <a:gd name="T15" fmla="*/ 75 h 625"/>
                  <a:gd name="T16" fmla="*/ 295 w 490"/>
                  <a:gd name="T17" fmla="*/ 22 h 625"/>
                  <a:gd name="T18" fmla="*/ 337 w 490"/>
                  <a:gd name="T19" fmla="*/ 73 h 625"/>
                  <a:gd name="T20" fmla="*/ 263 w 490"/>
                  <a:gd name="T21" fmla="*/ 19 h 625"/>
                  <a:gd name="T22" fmla="*/ 234 w 490"/>
                  <a:gd name="T23" fmla="*/ 18 h 625"/>
                  <a:gd name="T24" fmla="*/ 234 w 490"/>
                  <a:gd name="T25" fmla="*/ 20 h 625"/>
                  <a:gd name="T26" fmla="*/ 223 w 490"/>
                  <a:gd name="T27" fmla="*/ 20 h 625"/>
                  <a:gd name="T28" fmla="*/ 102 w 490"/>
                  <a:gd name="T29" fmla="*/ 77 h 625"/>
                  <a:gd name="T30" fmla="*/ 2 w 490"/>
                  <a:gd name="T31" fmla="*/ 542 h 625"/>
                  <a:gd name="T32" fmla="*/ 0 w 490"/>
                  <a:gd name="T33" fmla="*/ 586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0" h="625">
                    <a:moveTo>
                      <a:pt x="0" y="586"/>
                    </a:moveTo>
                    <a:cubicBezTo>
                      <a:pt x="0" y="586"/>
                      <a:pt x="39" y="620"/>
                      <a:pt x="234" y="625"/>
                    </a:cubicBezTo>
                    <a:cubicBezTo>
                      <a:pt x="292" y="625"/>
                      <a:pt x="292" y="625"/>
                      <a:pt x="292" y="625"/>
                    </a:cubicBezTo>
                    <a:cubicBezTo>
                      <a:pt x="337" y="624"/>
                      <a:pt x="372" y="622"/>
                      <a:pt x="399" y="620"/>
                    </a:cubicBezTo>
                    <a:cubicBezTo>
                      <a:pt x="490" y="613"/>
                      <a:pt x="465" y="604"/>
                      <a:pt x="465" y="604"/>
                    </a:cubicBezTo>
                    <a:cubicBezTo>
                      <a:pt x="465" y="604"/>
                      <a:pt x="453" y="360"/>
                      <a:pt x="416" y="200"/>
                    </a:cubicBezTo>
                    <a:cubicBezTo>
                      <a:pt x="397" y="115"/>
                      <a:pt x="443" y="72"/>
                      <a:pt x="417" y="69"/>
                    </a:cubicBezTo>
                    <a:cubicBezTo>
                      <a:pt x="397" y="66"/>
                      <a:pt x="375" y="75"/>
                      <a:pt x="348" y="75"/>
                    </a:cubicBezTo>
                    <a:cubicBezTo>
                      <a:pt x="295" y="22"/>
                      <a:pt x="295" y="22"/>
                      <a:pt x="295" y="22"/>
                    </a:cubicBezTo>
                    <a:cubicBezTo>
                      <a:pt x="304" y="33"/>
                      <a:pt x="337" y="73"/>
                      <a:pt x="337" y="73"/>
                    </a:cubicBezTo>
                    <a:cubicBezTo>
                      <a:pt x="263" y="19"/>
                      <a:pt x="263" y="19"/>
                      <a:pt x="263" y="19"/>
                    </a:cubicBezTo>
                    <a:cubicBezTo>
                      <a:pt x="234" y="18"/>
                      <a:pt x="234" y="18"/>
                      <a:pt x="234" y="18"/>
                    </a:cubicBezTo>
                    <a:cubicBezTo>
                      <a:pt x="234" y="18"/>
                      <a:pt x="234" y="19"/>
                      <a:pt x="234" y="20"/>
                    </a:cubicBezTo>
                    <a:cubicBezTo>
                      <a:pt x="223" y="20"/>
                      <a:pt x="223" y="20"/>
                      <a:pt x="223" y="20"/>
                    </a:cubicBezTo>
                    <a:cubicBezTo>
                      <a:pt x="170" y="20"/>
                      <a:pt x="207" y="0"/>
                      <a:pt x="102" y="77"/>
                    </a:cubicBezTo>
                    <a:cubicBezTo>
                      <a:pt x="46" y="118"/>
                      <a:pt x="4" y="490"/>
                      <a:pt x="2" y="542"/>
                    </a:cubicBezTo>
                    <a:cubicBezTo>
                      <a:pt x="0" y="578"/>
                      <a:pt x="0" y="586"/>
                      <a:pt x="0" y="586"/>
                    </a:cubicBezTo>
                    <a:close/>
                  </a:path>
                </a:pathLst>
              </a:custGeom>
              <a:solidFill>
                <a:srgbClr val="16A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3" name="ïslíďé"/>
              <p:cNvSpPr/>
              <p:nvPr/>
            </p:nvSpPr>
            <p:spPr bwMode="auto">
              <a:xfrm>
                <a:off x="12049792" y="2306161"/>
                <a:ext cx="220663" cy="817563"/>
              </a:xfrm>
              <a:custGeom>
                <a:avLst/>
                <a:gdLst>
                  <a:gd name="T0" fmla="*/ 31 w 148"/>
                  <a:gd name="T1" fmla="*/ 503 h 547"/>
                  <a:gd name="T2" fmla="*/ 28 w 148"/>
                  <a:gd name="T3" fmla="*/ 547 h 547"/>
                  <a:gd name="T4" fmla="*/ 148 w 148"/>
                  <a:gd name="T5" fmla="*/ 534 h 547"/>
                  <a:gd name="T6" fmla="*/ 111 w 148"/>
                  <a:gd name="T7" fmla="*/ 100 h 547"/>
                  <a:gd name="T8" fmla="*/ 47 w 148"/>
                  <a:gd name="T9" fmla="*/ 0 h 547"/>
                  <a:gd name="T10" fmla="*/ 0 w 148"/>
                  <a:gd name="T11" fmla="*/ 18 h 547"/>
                  <a:gd name="T12" fmla="*/ 31 w 148"/>
                  <a:gd name="T13" fmla="*/ 503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547">
                    <a:moveTo>
                      <a:pt x="31" y="503"/>
                    </a:moveTo>
                    <a:cubicBezTo>
                      <a:pt x="30" y="520"/>
                      <a:pt x="29" y="532"/>
                      <a:pt x="28" y="547"/>
                    </a:cubicBezTo>
                    <a:cubicBezTo>
                      <a:pt x="96" y="543"/>
                      <a:pt x="148" y="534"/>
                      <a:pt x="148" y="534"/>
                    </a:cubicBezTo>
                    <a:cubicBezTo>
                      <a:pt x="148" y="534"/>
                      <a:pt x="148" y="260"/>
                      <a:pt x="111" y="100"/>
                    </a:cubicBezTo>
                    <a:cubicBezTo>
                      <a:pt x="92" y="15"/>
                      <a:pt x="72" y="3"/>
                      <a:pt x="47" y="0"/>
                    </a:cubicBezTo>
                    <a:cubicBezTo>
                      <a:pt x="22" y="9"/>
                      <a:pt x="0" y="18"/>
                      <a:pt x="0" y="18"/>
                    </a:cubicBezTo>
                    <a:cubicBezTo>
                      <a:pt x="18" y="66"/>
                      <a:pt x="49" y="155"/>
                      <a:pt x="31" y="503"/>
                    </a:cubicBezTo>
                    <a:close/>
                  </a:path>
                </a:pathLst>
              </a:custGeom>
              <a:solidFill>
                <a:srgbClr val="257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4" name="ïSḻîḑe"/>
              <p:cNvSpPr/>
              <p:nvPr/>
            </p:nvSpPr>
            <p:spPr bwMode="auto">
              <a:xfrm>
                <a:off x="11643392" y="2304574"/>
                <a:ext cx="479425" cy="146050"/>
              </a:xfrm>
              <a:custGeom>
                <a:avLst/>
                <a:gdLst>
                  <a:gd name="T0" fmla="*/ 320 w 320"/>
                  <a:gd name="T1" fmla="*/ 53 h 98"/>
                  <a:gd name="T2" fmla="*/ 287 w 320"/>
                  <a:gd name="T3" fmla="*/ 67 h 98"/>
                  <a:gd name="T4" fmla="*/ 189 w 320"/>
                  <a:gd name="T5" fmla="*/ 35 h 98"/>
                  <a:gd name="T6" fmla="*/ 0 w 320"/>
                  <a:gd name="T7" fmla="*/ 8 h 98"/>
                  <a:gd name="T8" fmla="*/ 8 w 320"/>
                  <a:gd name="T9" fmla="*/ 0 h 98"/>
                  <a:gd name="T10" fmla="*/ 136 w 320"/>
                  <a:gd name="T11" fmla="*/ 18 h 98"/>
                  <a:gd name="T12" fmla="*/ 311 w 320"/>
                  <a:gd name="T13" fmla="*/ 3 h 98"/>
                  <a:gd name="T14" fmla="*/ 320 w 320"/>
                  <a:gd name="T15" fmla="*/ 5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0" h="98">
                    <a:moveTo>
                      <a:pt x="320" y="53"/>
                    </a:moveTo>
                    <a:cubicBezTo>
                      <a:pt x="311" y="59"/>
                      <a:pt x="293" y="98"/>
                      <a:pt x="287" y="67"/>
                    </a:cubicBezTo>
                    <a:cubicBezTo>
                      <a:pt x="281" y="30"/>
                      <a:pt x="245" y="32"/>
                      <a:pt x="189" y="35"/>
                    </a:cubicBezTo>
                    <a:cubicBezTo>
                      <a:pt x="133" y="38"/>
                      <a:pt x="7" y="38"/>
                      <a:pt x="0" y="8"/>
                    </a:cubicBezTo>
                    <a:cubicBezTo>
                      <a:pt x="0" y="8"/>
                      <a:pt x="6" y="0"/>
                      <a:pt x="8" y="0"/>
                    </a:cubicBezTo>
                    <a:cubicBezTo>
                      <a:pt x="26" y="2"/>
                      <a:pt x="95" y="18"/>
                      <a:pt x="136" y="18"/>
                    </a:cubicBezTo>
                    <a:cubicBezTo>
                      <a:pt x="205" y="19"/>
                      <a:pt x="307" y="3"/>
                      <a:pt x="311" y="3"/>
                    </a:cubicBezTo>
                    <a:cubicBezTo>
                      <a:pt x="315" y="3"/>
                      <a:pt x="320" y="53"/>
                      <a:pt x="320" y="53"/>
                    </a:cubicBezTo>
                    <a:close/>
                  </a:path>
                </a:pathLst>
              </a:custGeom>
              <a:solidFill>
                <a:srgbClr val="257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5" name="îṣlíḑè"/>
              <p:cNvSpPr/>
              <p:nvPr/>
            </p:nvSpPr>
            <p:spPr bwMode="auto">
              <a:xfrm>
                <a:off x="11624342" y="2239486"/>
                <a:ext cx="557213" cy="93663"/>
              </a:xfrm>
              <a:custGeom>
                <a:avLst/>
                <a:gdLst>
                  <a:gd name="T0" fmla="*/ 167 w 373"/>
                  <a:gd name="T1" fmla="*/ 63 h 63"/>
                  <a:gd name="T2" fmla="*/ 27 w 373"/>
                  <a:gd name="T3" fmla="*/ 52 h 63"/>
                  <a:gd name="T4" fmla="*/ 3 w 373"/>
                  <a:gd name="T5" fmla="*/ 33 h 63"/>
                  <a:gd name="T6" fmla="*/ 14 w 373"/>
                  <a:gd name="T7" fmla="*/ 12 h 63"/>
                  <a:gd name="T8" fmla="*/ 33 w 373"/>
                  <a:gd name="T9" fmla="*/ 18 h 63"/>
                  <a:gd name="T10" fmla="*/ 185 w 373"/>
                  <a:gd name="T11" fmla="*/ 30 h 63"/>
                  <a:gd name="T12" fmla="*/ 343 w 373"/>
                  <a:gd name="T13" fmla="*/ 6 h 63"/>
                  <a:gd name="T14" fmla="*/ 367 w 373"/>
                  <a:gd name="T15" fmla="*/ 8 h 63"/>
                  <a:gd name="T16" fmla="*/ 365 w 373"/>
                  <a:gd name="T17" fmla="*/ 32 h 63"/>
                  <a:gd name="T18" fmla="*/ 167 w 373"/>
                  <a:gd name="T19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3" h="63">
                    <a:moveTo>
                      <a:pt x="167" y="63"/>
                    </a:moveTo>
                    <a:cubicBezTo>
                      <a:pt x="106" y="63"/>
                      <a:pt x="49" y="59"/>
                      <a:pt x="27" y="52"/>
                    </a:cubicBezTo>
                    <a:cubicBezTo>
                      <a:pt x="21" y="50"/>
                      <a:pt x="7" y="46"/>
                      <a:pt x="3" y="33"/>
                    </a:cubicBezTo>
                    <a:cubicBezTo>
                      <a:pt x="0" y="24"/>
                      <a:pt x="5" y="15"/>
                      <a:pt x="14" y="12"/>
                    </a:cubicBezTo>
                    <a:cubicBezTo>
                      <a:pt x="21" y="10"/>
                      <a:pt x="29" y="13"/>
                      <a:pt x="33" y="18"/>
                    </a:cubicBezTo>
                    <a:cubicBezTo>
                      <a:pt x="46" y="24"/>
                      <a:pt x="104" y="31"/>
                      <a:pt x="185" y="30"/>
                    </a:cubicBezTo>
                    <a:cubicBezTo>
                      <a:pt x="277" y="28"/>
                      <a:pt x="331" y="17"/>
                      <a:pt x="343" y="6"/>
                    </a:cubicBezTo>
                    <a:cubicBezTo>
                      <a:pt x="351" y="0"/>
                      <a:pt x="361" y="1"/>
                      <a:pt x="367" y="8"/>
                    </a:cubicBezTo>
                    <a:cubicBezTo>
                      <a:pt x="373" y="15"/>
                      <a:pt x="372" y="26"/>
                      <a:pt x="365" y="32"/>
                    </a:cubicBezTo>
                    <a:cubicBezTo>
                      <a:pt x="338" y="55"/>
                      <a:pt x="248" y="63"/>
                      <a:pt x="167" y="63"/>
                    </a:cubicBezTo>
                    <a:close/>
                  </a:path>
                </a:pathLst>
              </a:custGeom>
              <a:solidFill>
                <a:srgbClr val="F3E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6" name="i$ļíḍé"/>
              <p:cNvSpPr/>
              <p:nvPr/>
            </p:nvSpPr>
            <p:spPr bwMode="auto">
              <a:xfrm>
                <a:off x="12113292" y="1471136"/>
                <a:ext cx="452438" cy="927100"/>
              </a:xfrm>
              <a:custGeom>
                <a:avLst/>
                <a:gdLst>
                  <a:gd name="T0" fmla="*/ 51 w 303"/>
                  <a:gd name="T1" fmla="*/ 621 h 621"/>
                  <a:gd name="T2" fmla="*/ 16 w 303"/>
                  <a:gd name="T3" fmla="*/ 606 h 621"/>
                  <a:gd name="T4" fmla="*/ 21 w 303"/>
                  <a:gd name="T5" fmla="*/ 542 h 621"/>
                  <a:gd name="T6" fmla="*/ 73 w 303"/>
                  <a:gd name="T7" fmla="*/ 496 h 621"/>
                  <a:gd name="T8" fmla="*/ 199 w 303"/>
                  <a:gd name="T9" fmla="*/ 373 h 621"/>
                  <a:gd name="T10" fmla="*/ 22 w 303"/>
                  <a:gd name="T11" fmla="*/ 79 h 621"/>
                  <a:gd name="T12" fmla="*/ 31 w 303"/>
                  <a:gd name="T13" fmla="*/ 16 h 621"/>
                  <a:gd name="T14" fmla="*/ 94 w 303"/>
                  <a:gd name="T15" fmla="*/ 24 h 621"/>
                  <a:gd name="T16" fmla="*/ 286 w 303"/>
                  <a:gd name="T17" fmla="*/ 348 h 621"/>
                  <a:gd name="T18" fmla="*/ 249 w 303"/>
                  <a:gd name="T19" fmla="*/ 457 h 621"/>
                  <a:gd name="T20" fmla="*/ 133 w 303"/>
                  <a:gd name="T21" fmla="*/ 564 h 621"/>
                  <a:gd name="T22" fmla="*/ 80 w 303"/>
                  <a:gd name="T23" fmla="*/ 610 h 621"/>
                  <a:gd name="T24" fmla="*/ 51 w 303"/>
                  <a:gd name="T25" fmla="*/ 621 h 621"/>
                  <a:gd name="T26" fmla="*/ 201 w 303"/>
                  <a:gd name="T27" fmla="*/ 377 h 621"/>
                  <a:gd name="T28" fmla="*/ 201 w 303"/>
                  <a:gd name="T29" fmla="*/ 377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3" h="621">
                    <a:moveTo>
                      <a:pt x="51" y="621"/>
                    </a:moveTo>
                    <a:cubicBezTo>
                      <a:pt x="38" y="621"/>
                      <a:pt x="25" y="616"/>
                      <a:pt x="16" y="606"/>
                    </a:cubicBezTo>
                    <a:cubicBezTo>
                      <a:pt x="0" y="587"/>
                      <a:pt x="2" y="558"/>
                      <a:pt x="21" y="542"/>
                    </a:cubicBezTo>
                    <a:cubicBezTo>
                      <a:pt x="39" y="525"/>
                      <a:pt x="57" y="510"/>
                      <a:pt x="73" y="496"/>
                    </a:cubicBezTo>
                    <a:cubicBezTo>
                      <a:pt x="131" y="446"/>
                      <a:pt x="190" y="394"/>
                      <a:pt x="199" y="373"/>
                    </a:cubicBezTo>
                    <a:cubicBezTo>
                      <a:pt x="180" y="324"/>
                      <a:pt x="79" y="152"/>
                      <a:pt x="22" y="79"/>
                    </a:cubicBezTo>
                    <a:cubicBezTo>
                      <a:pt x="7" y="59"/>
                      <a:pt x="11" y="31"/>
                      <a:pt x="31" y="16"/>
                    </a:cubicBezTo>
                    <a:cubicBezTo>
                      <a:pt x="51" y="0"/>
                      <a:pt x="79" y="4"/>
                      <a:pt x="94" y="24"/>
                    </a:cubicBezTo>
                    <a:cubicBezTo>
                      <a:pt x="151" y="97"/>
                      <a:pt x="265" y="287"/>
                      <a:pt x="286" y="348"/>
                    </a:cubicBezTo>
                    <a:cubicBezTo>
                      <a:pt x="303" y="397"/>
                      <a:pt x="264" y="440"/>
                      <a:pt x="249" y="457"/>
                    </a:cubicBezTo>
                    <a:cubicBezTo>
                      <a:pt x="223" y="485"/>
                      <a:pt x="185" y="518"/>
                      <a:pt x="133" y="564"/>
                    </a:cubicBezTo>
                    <a:cubicBezTo>
                      <a:pt x="117" y="578"/>
                      <a:pt x="99" y="593"/>
                      <a:pt x="80" y="610"/>
                    </a:cubicBezTo>
                    <a:cubicBezTo>
                      <a:pt x="72" y="617"/>
                      <a:pt x="61" y="621"/>
                      <a:pt x="51" y="621"/>
                    </a:cubicBezTo>
                    <a:close/>
                    <a:moveTo>
                      <a:pt x="201" y="377"/>
                    </a:moveTo>
                    <a:cubicBezTo>
                      <a:pt x="201" y="377"/>
                      <a:pt x="201" y="377"/>
                      <a:pt x="201" y="377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/>
              </a:p>
            </p:txBody>
          </p:sp>
          <p:sp>
            <p:nvSpPr>
              <p:cNvPr id="67" name="í$ḷïďè"/>
              <p:cNvSpPr/>
              <p:nvPr/>
            </p:nvSpPr>
            <p:spPr bwMode="auto">
              <a:xfrm>
                <a:off x="12072017" y="1402874"/>
                <a:ext cx="295275" cy="388938"/>
              </a:xfrm>
              <a:custGeom>
                <a:avLst/>
                <a:gdLst>
                  <a:gd name="T0" fmla="*/ 138 w 198"/>
                  <a:gd name="T1" fmla="*/ 186 h 260"/>
                  <a:gd name="T2" fmla="*/ 198 w 198"/>
                  <a:gd name="T3" fmla="*/ 179 h 260"/>
                  <a:gd name="T4" fmla="*/ 163 w 198"/>
                  <a:gd name="T5" fmla="*/ 123 h 260"/>
                  <a:gd name="T6" fmla="*/ 122 w 198"/>
                  <a:gd name="T7" fmla="*/ 55 h 260"/>
                  <a:gd name="T8" fmla="*/ 50 w 198"/>
                  <a:gd name="T9" fmla="*/ 12 h 260"/>
                  <a:gd name="T10" fmla="*/ 13 w 198"/>
                  <a:gd name="T11" fmla="*/ 117 h 260"/>
                  <a:gd name="T12" fmla="*/ 109 w 198"/>
                  <a:gd name="T13" fmla="*/ 260 h 260"/>
                  <a:gd name="T14" fmla="*/ 138 w 198"/>
                  <a:gd name="T15" fmla="*/ 186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260">
                    <a:moveTo>
                      <a:pt x="138" y="186"/>
                    </a:moveTo>
                    <a:cubicBezTo>
                      <a:pt x="160" y="171"/>
                      <a:pt x="186" y="165"/>
                      <a:pt x="198" y="179"/>
                    </a:cubicBezTo>
                    <a:cubicBezTo>
                      <a:pt x="190" y="166"/>
                      <a:pt x="172" y="138"/>
                      <a:pt x="163" y="123"/>
                    </a:cubicBezTo>
                    <a:cubicBezTo>
                      <a:pt x="145" y="95"/>
                      <a:pt x="133" y="75"/>
                      <a:pt x="122" y="55"/>
                    </a:cubicBezTo>
                    <a:cubicBezTo>
                      <a:pt x="105" y="28"/>
                      <a:pt x="73" y="0"/>
                      <a:pt x="50" y="12"/>
                    </a:cubicBezTo>
                    <a:cubicBezTo>
                      <a:pt x="27" y="24"/>
                      <a:pt x="0" y="94"/>
                      <a:pt x="13" y="117"/>
                    </a:cubicBezTo>
                    <a:cubicBezTo>
                      <a:pt x="25" y="139"/>
                      <a:pt x="100" y="246"/>
                      <a:pt x="109" y="260"/>
                    </a:cubicBezTo>
                    <a:cubicBezTo>
                      <a:pt x="101" y="243"/>
                      <a:pt x="104" y="209"/>
                      <a:pt x="138" y="186"/>
                    </a:cubicBezTo>
                    <a:close/>
                  </a:path>
                </a:pathLst>
              </a:custGeom>
              <a:solidFill>
                <a:srgbClr val="16A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8" name="ïśḻïḓè"/>
              <p:cNvSpPr/>
              <p:nvPr/>
            </p:nvSpPr>
            <p:spPr bwMode="auto">
              <a:xfrm>
                <a:off x="11970417" y="1312386"/>
                <a:ext cx="0" cy="1588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9" name="iṣliḋê"/>
              <p:cNvSpPr/>
              <p:nvPr/>
            </p:nvSpPr>
            <p:spPr bwMode="auto">
              <a:xfrm>
                <a:off x="11795792" y="1296511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0" name="íṥ1îďé"/>
              <p:cNvSpPr/>
              <p:nvPr/>
            </p:nvSpPr>
            <p:spPr bwMode="auto">
              <a:xfrm>
                <a:off x="11795792" y="1296511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1" name="íṧľíḋé"/>
              <p:cNvSpPr/>
              <p:nvPr/>
            </p:nvSpPr>
            <p:spPr bwMode="auto">
              <a:xfrm>
                <a:off x="11686255" y="1302861"/>
                <a:ext cx="371475" cy="292100"/>
              </a:xfrm>
              <a:custGeom>
                <a:avLst/>
                <a:gdLst>
                  <a:gd name="T0" fmla="*/ 88 w 249"/>
                  <a:gd name="T1" fmla="*/ 194 h 195"/>
                  <a:gd name="T2" fmla="*/ 249 w 249"/>
                  <a:gd name="T3" fmla="*/ 49 h 195"/>
                  <a:gd name="T4" fmla="*/ 195 w 249"/>
                  <a:gd name="T5" fmla="*/ 0 h 195"/>
                  <a:gd name="T6" fmla="*/ 195 w 249"/>
                  <a:gd name="T7" fmla="*/ 0 h 195"/>
                  <a:gd name="T8" fmla="*/ 127 w 249"/>
                  <a:gd name="T9" fmla="*/ 39 h 195"/>
                  <a:gd name="T10" fmla="*/ 79 w 249"/>
                  <a:gd name="T11" fmla="*/ 3 h 195"/>
                  <a:gd name="T12" fmla="*/ 55 w 249"/>
                  <a:gd name="T13" fmla="*/ 50 h 195"/>
                  <a:gd name="T14" fmla="*/ 88 w 249"/>
                  <a:gd name="T15" fmla="*/ 19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9" h="195">
                    <a:moveTo>
                      <a:pt x="88" y="194"/>
                    </a:moveTo>
                    <a:cubicBezTo>
                      <a:pt x="188" y="193"/>
                      <a:pt x="204" y="58"/>
                      <a:pt x="249" y="49"/>
                    </a:cubicBezTo>
                    <a:cubicBezTo>
                      <a:pt x="222" y="35"/>
                      <a:pt x="195" y="15"/>
                      <a:pt x="195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2"/>
                      <a:pt x="192" y="39"/>
                      <a:pt x="127" y="39"/>
                    </a:cubicBezTo>
                    <a:cubicBezTo>
                      <a:pt x="82" y="39"/>
                      <a:pt x="79" y="11"/>
                      <a:pt x="79" y="3"/>
                    </a:cubicBezTo>
                    <a:cubicBezTo>
                      <a:pt x="79" y="26"/>
                      <a:pt x="70" y="40"/>
                      <a:pt x="55" y="50"/>
                    </a:cubicBezTo>
                    <a:cubicBezTo>
                      <a:pt x="0" y="113"/>
                      <a:pt x="23" y="195"/>
                      <a:pt x="88" y="194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2" name="îṥḷîďé"/>
              <p:cNvSpPr/>
              <p:nvPr/>
            </p:nvSpPr>
            <p:spPr bwMode="auto">
              <a:xfrm>
                <a:off x="12079955" y="2207736"/>
                <a:ext cx="201613" cy="384175"/>
              </a:xfrm>
              <a:custGeom>
                <a:avLst/>
                <a:gdLst>
                  <a:gd name="T0" fmla="*/ 113 w 134"/>
                  <a:gd name="T1" fmla="*/ 24 h 257"/>
                  <a:gd name="T2" fmla="*/ 121 w 134"/>
                  <a:gd name="T3" fmla="*/ 62 h 257"/>
                  <a:gd name="T4" fmla="*/ 104 w 134"/>
                  <a:gd name="T5" fmla="*/ 148 h 257"/>
                  <a:gd name="T6" fmla="*/ 89 w 134"/>
                  <a:gd name="T7" fmla="*/ 216 h 257"/>
                  <a:gd name="T8" fmla="*/ 34 w 134"/>
                  <a:gd name="T9" fmla="*/ 232 h 257"/>
                  <a:gd name="T10" fmla="*/ 18 w 134"/>
                  <a:gd name="T11" fmla="*/ 138 h 257"/>
                  <a:gd name="T12" fmla="*/ 33 w 134"/>
                  <a:gd name="T13" fmla="*/ 77 h 257"/>
                  <a:gd name="T14" fmla="*/ 113 w 134"/>
                  <a:gd name="T15" fmla="*/ 24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257">
                    <a:moveTo>
                      <a:pt x="113" y="24"/>
                    </a:moveTo>
                    <a:cubicBezTo>
                      <a:pt x="116" y="41"/>
                      <a:pt x="134" y="36"/>
                      <a:pt x="121" y="62"/>
                    </a:cubicBezTo>
                    <a:cubicBezTo>
                      <a:pt x="94" y="118"/>
                      <a:pt x="100" y="117"/>
                      <a:pt x="104" y="148"/>
                    </a:cubicBezTo>
                    <a:cubicBezTo>
                      <a:pt x="108" y="178"/>
                      <a:pt x="116" y="191"/>
                      <a:pt x="89" y="216"/>
                    </a:cubicBezTo>
                    <a:cubicBezTo>
                      <a:pt x="65" y="239"/>
                      <a:pt x="36" y="257"/>
                      <a:pt x="34" y="232"/>
                    </a:cubicBezTo>
                    <a:cubicBezTo>
                      <a:pt x="32" y="195"/>
                      <a:pt x="31" y="130"/>
                      <a:pt x="18" y="138"/>
                    </a:cubicBezTo>
                    <a:cubicBezTo>
                      <a:pt x="0" y="150"/>
                      <a:pt x="23" y="108"/>
                      <a:pt x="33" y="77"/>
                    </a:cubicBezTo>
                    <a:cubicBezTo>
                      <a:pt x="59" y="0"/>
                      <a:pt x="113" y="24"/>
                      <a:pt x="113" y="24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3" name="ïS1îḑe"/>
              <p:cNvSpPr/>
              <p:nvPr/>
            </p:nvSpPr>
            <p:spPr bwMode="auto">
              <a:xfrm>
                <a:off x="12043442" y="2250599"/>
                <a:ext cx="161925" cy="252413"/>
              </a:xfrm>
              <a:custGeom>
                <a:avLst/>
                <a:gdLst>
                  <a:gd name="T0" fmla="*/ 108 w 108"/>
                  <a:gd name="T1" fmla="*/ 21 h 169"/>
                  <a:gd name="T2" fmla="*/ 79 w 108"/>
                  <a:gd name="T3" fmla="*/ 10 h 169"/>
                  <a:gd name="T4" fmla="*/ 17 w 108"/>
                  <a:gd name="T5" fmla="*/ 74 h 169"/>
                  <a:gd name="T6" fmla="*/ 20 w 108"/>
                  <a:gd name="T7" fmla="*/ 156 h 169"/>
                  <a:gd name="T8" fmla="*/ 43 w 108"/>
                  <a:gd name="T9" fmla="*/ 135 h 169"/>
                  <a:gd name="T10" fmla="*/ 50 w 108"/>
                  <a:gd name="T11" fmla="*/ 112 h 169"/>
                  <a:gd name="T12" fmla="*/ 108 w 108"/>
                  <a:gd name="T13" fmla="*/ 2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69">
                    <a:moveTo>
                      <a:pt x="108" y="21"/>
                    </a:moveTo>
                    <a:cubicBezTo>
                      <a:pt x="102" y="21"/>
                      <a:pt x="91" y="0"/>
                      <a:pt x="79" y="10"/>
                    </a:cubicBezTo>
                    <a:cubicBezTo>
                      <a:pt x="55" y="32"/>
                      <a:pt x="41" y="39"/>
                      <a:pt x="17" y="74"/>
                    </a:cubicBezTo>
                    <a:cubicBezTo>
                      <a:pt x="0" y="97"/>
                      <a:pt x="16" y="125"/>
                      <a:pt x="20" y="156"/>
                    </a:cubicBezTo>
                    <a:cubicBezTo>
                      <a:pt x="21" y="169"/>
                      <a:pt x="48" y="163"/>
                      <a:pt x="43" y="135"/>
                    </a:cubicBezTo>
                    <a:cubicBezTo>
                      <a:pt x="39" y="110"/>
                      <a:pt x="44" y="100"/>
                      <a:pt x="50" y="112"/>
                    </a:cubicBezTo>
                    <a:cubicBezTo>
                      <a:pt x="64" y="137"/>
                      <a:pt x="108" y="21"/>
                      <a:pt x="108" y="21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4" name="íšḻïḍê"/>
              <p:cNvSpPr/>
              <p:nvPr/>
            </p:nvSpPr>
            <p:spPr bwMode="auto">
              <a:xfrm>
                <a:off x="10628980" y="1334611"/>
                <a:ext cx="309563" cy="1338263"/>
              </a:xfrm>
              <a:custGeom>
                <a:avLst/>
                <a:gdLst>
                  <a:gd name="T0" fmla="*/ 64 w 207"/>
                  <a:gd name="T1" fmla="*/ 886 h 896"/>
                  <a:gd name="T2" fmla="*/ 125 w 207"/>
                  <a:gd name="T3" fmla="*/ 866 h 896"/>
                  <a:gd name="T4" fmla="*/ 171 w 207"/>
                  <a:gd name="T5" fmla="*/ 467 h 896"/>
                  <a:gd name="T6" fmla="*/ 172 w 207"/>
                  <a:gd name="T7" fmla="*/ 459 h 896"/>
                  <a:gd name="T8" fmla="*/ 188 w 207"/>
                  <a:gd name="T9" fmla="*/ 103 h 896"/>
                  <a:gd name="T10" fmla="*/ 207 w 207"/>
                  <a:gd name="T11" fmla="*/ 60 h 896"/>
                  <a:gd name="T12" fmla="*/ 167 w 207"/>
                  <a:gd name="T13" fmla="*/ 0 h 896"/>
                  <a:gd name="T14" fmla="*/ 87 w 207"/>
                  <a:gd name="T15" fmla="*/ 21 h 896"/>
                  <a:gd name="T16" fmla="*/ 50 w 207"/>
                  <a:gd name="T17" fmla="*/ 273 h 896"/>
                  <a:gd name="T18" fmla="*/ 49 w 207"/>
                  <a:gd name="T19" fmla="*/ 458 h 896"/>
                  <a:gd name="T20" fmla="*/ 3 w 207"/>
                  <a:gd name="T21" fmla="*/ 853 h 896"/>
                  <a:gd name="T22" fmla="*/ 58 w 207"/>
                  <a:gd name="T23" fmla="*/ 885 h 896"/>
                  <a:gd name="T24" fmla="*/ 64 w 207"/>
                  <a:gd name="T25" fmla="*/ 886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7" h="896">
                    <a:moveTo>
                      <a:pt x="64" y="886"/>
                    </a:moveTo>
                    <a:cubicBezTo>
                      <a:pt x="95" y="886"/>
                      <a:pt x="122" y="896"/>
                      <a:pt x="125" y="866"/>
                    </a:cubicBezTo>
                    <a:cubicBezTo>
                      <a:pt x="171" y="467"/>
                      <a:pt x="171" y="467"/>
                      <a:pt x="171" y="467"/>
                    </a:cubicBezTo>
                    <a:cubicBezTo>
                      <a:pt x="172" y="465"/>
                      <a:pt x="172" y="462"/>
                      <a:pt x="172" y="459"/>
                    </a:cubicBezTo>
                    <a:cubicBezTo>
                      <a:pt x="169" y="319"/>
                      <a:pt x="175" y="151"/>
                      <a:pt x="188" y="103"/>
                    </a:cubicBezTo>
                    <a:cubicBezTo>
                      <a:pt x="200" y="92"/>
                      <a:pt x="207" y="77"/>
                      <a:pt x="207" y="60"/>
                    </a:cubicBezTo>
                    <a:cubicBezTo>
                      <a:pt x="207" y="27"/>
                      <a:pt x="201" y="0"/>
                      <a:pt x="167" y="0"/>
                    </a:cubicBezTo>
                    <a:cubicBezTo>
                      <a:pt x="124" y="0"/>
                      <a:pt x="100" y="8"/>
                      <a:pt x="87" y="21"/>
                    </a:cubicBezTo>
                    <a:cubicBezTo>
                      <a:pt x="65" y="42"/>
                      <a:pt x="56" y="76"/>
                      <a:pt x="50" y="273"/>
                    </a:cubicBezTo>
                    <a:cubicBezTo>
                      <a:pt x="48" y="359"/>
                      <a:pt x="49" y="439"/>
                      <a:pt x="49" y="458"/>
                    </a:cubicBezTo>
                    <a:cubicBezTo>
                      <a:pt x="3" y="853"/>
                      <a:pt x="3" y="853"/>
                      <a:pt x="3" y="853"/>
                    </a:cubicBezTo>
                    <a:cubicBezTo>
                      <a:pt x="0" y="886"/>
                      <a:pt x="24" y="882"/>
                      <a:pt x="58" y="885"/>
                    </a:cubicBezTo>
                    <a:cubicBezTo>
                      <a:pt x="60" y="886"/>
                      <a:pt x="62" y="886"/>
                      <a:pt x="64" y="886"/>
                    </a:cubicBezTo>
                    <a:close/>
                  </a:path>
                </a:pathLst>
              </a:custGeom>
              <a:solidFill>
                <a:srgbClr val="313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5" name="işḻîďê"/>
              <p:cNvSpPr/>
              <p:nvPr/>
            </p:nvSpPr>
            <p:spPr bwMode="auto">
              <a:xfrm>
                <a:off x="10621042" y="2555399"/>
                <a:ext cx="196850" cy="115888"/>
              </a:xfrm>
              <a:custGeom>
                <a:avLst/>
                <a:gdLst>
                  <a:gd name="T0" fmla="*/ 7 w 132"/>
                  <a:gd name="T1" fmla="*/ 13 h 77"/>
                  <a:gd name="T2" fmla="*/ 4 w 132"/>
                  <a:gd name="T3" fmla="*/ 36 h 77"/>
                  <a:gd name="T4" fmla="*/ 60 w 132"/>
                  <a:gd name="T5" fmla="*/ 69 h 77"/>
                  <a:gd name="T6" fmla="*/ 72 w 132"/>
                  <a:gd name="T7" fmla="*/ 70 h 77"/>
                  <a:gd name="T8" fmla="*/ 129 w 132"/>
                  <a:gd name="T9" fmla="*/ 50 h 77"/>
                  <a:gd name="T10" fmla="*/ 132 w 132"/>
                  <a:gd name="T11" fmla="*/ 11 h 77"/>
                  <a:gd name="T12" fmla="*/ 16 w 132"/>
                  <a:gd name="T13" fmla="*/ 1 h 77"/>
                  <a:gd name="T14" fmla="*/ 7 w 132"/>
                  <a:gd name="T15" fmla="*/ 1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77">
                    <a:moveTo>
                      <a:pt x="7" y="13"/>
                    </a:moveTo>
                    <a:cubicBezTo>
                      <a:pt x="6" y="18"/>
                      <a:pt x="4" y="36"/>
                      <a:pt x="4" y="36"/>
                    </a:cubicBezTo>
                    <a:cubicBezTo>
                      <a:pt x="0" y="69"/>
                      <a:pt x="2" y="64"/>
                      <a:pt x="60" y="69"/>
                    </a:cubicBezTo>
                    <a:cubicBezTo>
                      <a:pt x="62" y="69"/>
                      <a:pt x="69" y="70"/>
                      <a:pt x="72" y="70"/>
                    </a:cubicBezTo>
                    <a:cubicBezTo>
                      <a:pt x="110" y="73"/>
                      <a:pt x="127" y="77"/>
                      <a:pt x="129" y="50"/>
                    </a:cubicBezTo>
                    <a:cubicBezTo>
                      <a:pt x="132" y="11"/>
                      <a:pt x="132" y="11"/>
                      <a:pt x="132" y="11"/>
                    </a:cubicBezTo>
                    <a:cubicBezTo>
                      <a:pt x="132" y="11"/>
                      <a:pt x="22" y="2"/>
                      <a:pt x="16" y="1"/>
                    </a:cubicBezTo>
                    <a:cubicBezTo>
                      <a:pt x="8" y="0"/>
                      <a:pt x="7" y="8"/>
                      <a:pt x="7" y="13"/>
                    </a:cubicBezTo>
                    <a:close/>
                  </a:path>
                </a:pathLst>
              </a:custGeom>
              <a:solidFill>
                <a:srgbClr val="676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6" name="îšľiḑe"/>
              <p:cNvSpPr/>
              <p:nvPr/>
            </p:nvSpPr>
            <p:spPr bwMode="auto">
              <a:xfrm>
                <a:off x="10562305" y="4284186"/>
                <a:ext cx="463550" cy="163513"/>
              </a:xfrm>
              <a:custGeom>
                <a:avLst/>
                <a:gdLst>
                  <a:gd name="T0" fmla="*/ 302 w 310"/>
                  <a:gd name="T1" fmla="*/ 64 h 109"/>
                  <a:gd name="T2" fmla="*/ 242 w 310"/>
                  <a:gd name="T3" fmla="*/ 79 h 109"/>
                  <a:gd name="T4" fmla="*/ 184 w 310"/>
                  <a:gd name="T5" fmla="*/ 101 h 109"/>
                  <a:gd name="T6" fmla="*/ 10 w 310"/>
                  <a:gd name="T7" fmla="*/ 92 h 109"/>
                  <a:gd name="T8" fmla="*/ 6 w 310"/>
                  <a:gd name="T9" fmla="*/ 46 h 109"/>
                  <a:gd name="T10" fmla="*/ 10 w 310"/>
                  <a:gd name="T11" fmla="*/ 42 h 109"/>
                  <a:gd name="T12" fmla="*/ 35 w 310"/>
                  <a:gd name="T13" fmla="*/ 34 h 109"/>
                  <a:gd name="T14" fmla="*/ 247 w 310"/>
                  <a:gd name="T15" fmla="*/ 8 h 109"/>
                  <a:gd name="T16" fmla="*/ 307 w 310"/>
                  <a:gd name="T17" fmla="*/ 12 h 109"/>
                  <a:gd name="T18" fmla="*/ 308 w 310"/>
                  <a:gd name="T19" fmla="*/ 14 h 109"/>
                  <a:gd name="T20" fmla="*/ 302 w 310"/>
                  <a:gd name="T21" fmla="*/ 6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0" h="109">
                    <a:moveTo>
                      <a:pt x="302" y="64"/>
                    </a:moveTo>
                    <a:cubicBezTo>
                      <a:pt x="291" y="77"/>
                      <a:pt x="257" y="71"/>
                      <a:pt x="242" y="79"/>
                    </a:cubicBezTo>
                    <a:cubicBezTo>
                      <a:pt x="228" y="87"/>
                      <a:pt x="199" y="96"/>
                      <a:pt x="184" y="101"/>
                    </a:cubicBezTo>
                    <a:cubicBezTo>
                      <a:pt x="157" y="109"/>
                      <a:pt x="22" y="104"/>
                      <a:pt x="10" y="92"/>
                    </a:cubicBezTo>
                    <a:cubicBezTo>
                      <a:pt x="0" y="82"/>
                      <a:pt x="3" y="57"/>
                      <a:pt x="6" y="46"/>
                    </a:cubicBezTo>
                    <a:cubicBezTo>
                      <a:pt x="7" y="45"/>
                      <a:pt x="8" y="43"/>
                      <a:pt x="10" y="42"/>
                    </a:cubicBezTo>
                    <a:cubicBezTo>
                      <a:pt x="18" y="36"/>
                      <a:pt x="35" y="34"/>
                      <a:pt x="35" y="34"/>
                    </a:cubicBezTo>
                    <a:cubicBezTo>
                      <a:pt x="247" y="8"/>
                      <a:pt x="247" y="8"/>
                      <a:pt x="247" y="8"/>
                    </a:cubicBezTo>
                    <a:cubicBezTo>
                      <a:pt x="247" y="8"/>
                      <a:pt x="301" y="0"/>
                      <a:pt x="307" y="12"/>
                    </a:cubicBezTo>
                    <a:cubicBezTo>
                      <a:pt x="308" y="13"/>
                      <a:pt x="308" y="14"/>
                      <a:pt x="308" y="14"/>
                    </a:cubicBezTo>
                    <a:cubicBezTo>
                      <a:pt x="309" y="29"/>
                      <a:pt x="310" y="55"/>
                      <a:pt x="302" y="64"/>
                    </a:cubicBezTo>
                    <a:close/>
                  </a:path>
                </a:pathLst>
              </a:custGeom>
              <a:solidFill>
                <a:srgbClr val="EAE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7" name="ïṥ1íḋè"/>
              <p:cNvSpPr/>
              <p:nvPr/>
            </p:nvSpPr>
            <p:spPr bwMode="auto">
              <a:xfrm>
                <a:off x="10586117" y="4114324"/>
                <a:ext cx="427038" cy="268288"/>
              </a:xfrm>
              <a:custGeom>
                <a:avLst/>
                <a:gdLst>
                  <a:gd name="T0" fmla="*/ 1 w 285"/>
                  <a:gd name="T1" fmla="*/ 147 h 180"/>
                  <a:gd name="T2" fmla="*/ 12 w 285"/>
                  <a:gd name="T3" fmla="*/ 162 h 180"/>
                  <a:gd name="T4" fmla="*/ 41 w 285"/>
                  <a:gd name="T5" fmla="*/ 163 h 180"/>
                  <a:gd name="T6" fmla="*/ 176 w 285"/>
                  <a:gd name="T7" fmla="*/ 172 h 180"/>
                  <a:gd name="T8" fmla="*/ 180 w 285"/>
                  <a:gd name="T9" fmla="*/ 170 h 180"/>
                  <a:gd name="T10" fmla="*/ 194 w 285"/>
                  <a:gd name="T11" fmla="*/ 164 h 180"/>
                  <a:gd name="T12" fmla="*/ 194 w 285"/>
                  <a:gd name="T13" fmla="*/ 164 h 180"/>
                  <a:gd name="T14" fmla="*/ 215 w 285"/>
                  <a:gd name="T15" fmla="*/ 152 h 180"/>
                  <a:gd name="T16" fmla="*/ 225 w 285"/>
                  <a:gd name="T17" fmla="*/ 146 h 180"/>
                  <a:gd name="T18" fmla="*/ 272 w 285"/>
                  <a:gd name="T19" fmla="*/ 139 h 180"/>
                  <a:gd name="T20" fmla="*/ 284 w 285"/>
                  <a:gd name="T21" fmla="*/ 122 h 180"/>
                  <a:gd name="T22" fmla="*/ 285 w 285"/>
                  <a:gd name="T23" fmla="*/ 86 h 180"/>
                  <a:gd name="T24" fmla="*/ 283 w 285"/>
                  <a:gd name="T25" fmla="*/ 50 h 180"/>
                  <a:gd name="T26" fmla="*/ 281 w 285"/>
                  <a:gd name="T27" fmla="*/ 42 h 180"/>
                  <a:gd name="T28" fmla="*/ 258 w 285"/>
                  <a:gd name="T29" fmla="*/ 9 h 180"/>
                  <a:gd name="T30" fmla="*/ 256 w 285"/>
                  <a:gd name="T31" fmla="*/ 7 h 180"/>
                  <a:gd name="T32" fmla="*/ 219 w 285"/>
                  <a:gd name="T33" fmla="*/ 1 h 180"/>
                  <a:gd name="T34" fmla="*/ 214 w 285"/>
                  <a:gd name="T35" fmla="*/ 2 h 180"/>
                  <a:gd name="T36" fmla="*/ 181 w 285"/>
                  <a:gd name="T37" fmla="*/ 5 h 180"/>
                  <a:gd name="T38" fmla="*/ 129 w 285"/>
                  <a:gd name="T39" fmla="*/ 14 h 180"/>
                  <a:gd name="T40" fmla="*/ 97 w 285"/>
                  <a:gd name="T41" fmla="*/ 78 h 180"/>
                  <a:gd name="T42" fmla="*/ 87 w 285"/>
                  <a:gd name="T43" fmla="*/ 92 h 180"/>
                  <a:gd name="T44" fmla="*/ 32 w 285"/>
                  <a:gd name="T45" fmla="*/ 117 h 180"/>
                  <a:gd name="T46" fmla="*/ 27 w 285"/>
                  <a:gd name="T47" fmla="*/ 120 h 180"/>
                  <a:gd name="T48" fmla="*/ 1 w 285"/>
                  <a:gd name="T49" fmla="*/ 14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5" h="180">
                    <a:moveTo>
                      <a:pt x="1" y="147"/>
                    </a:moveTo>
                    <a:cubicBezTo>
                      <a:pt x="1" y="154"/>
                      <a:pt x="0" y="161"/>
                      <a:pt x="12" y="162"/>
                    </a:cubicBezTo>
                    <a:cubicBezTo>
                      <a:pt x="41" y="163"/>
                      <a:pt x="41" y="163"/>
                      <a:pt x="41" y="163"/>
                    </a:cubicBezTo>
                    <a:cubicBezTo>
                      <a:pt x="75" y="165"/>
                      <a:pt x="145" y="180"/>
                      <a:pt x="176" y="172"/>
                    </a:cubicBezTo>
                    <a:cubicBezTo>
                      <a:pt x="177" y="171"/>
                      <a:pt x="179" y="171"/>
                      <a:pt x="180" y="170"/>
                    </a:cubicBezTo>
                    <a:cubicBezTo>
                      <a:pt x="185" y="169"/>
                      <a:pt x="189" y="166"/>
                      <a:pt x="194" y="164"/>
                    </a:cubicBezTo>
                    <a:cubicBezTo>
                      <a:pt x="194" y="164"/>
                      <a:pt x="194" y="164"/>
                      <a:pt x="194" y="164"/>
                    </a:cubicBezTo>
                    <a:cubicBezTo>
                      <a:pt x="201" y="160"/>
                      <a:pt x="208" y="156"/>
                      <a:pt x="215" y="152"/>
                    </a:cubicBezTo>
                    <a:cubicBezTo>
                      <a:pt x="218" y="150"/>
                      <a:pt x="222" y="148"/>
                      <a:pt x="225" y="146"/>
                    </a:cubicBezTo>
                    <a:cubicBezTo>
                      <a:pt x="234" y="141"/>
                      <a:pt x="258" y="140"/>
                      <a:pt x="272" y="139"/>
                    </a:cubicBezTo>
                    <a:cubicBezTo>
                      <a:pt x="285" y="138"/>
                      <a:pt x="284" y="132"/>
                      <a:pt x="284" y="122"/>
                    </a:cubicBezTo>
                    <a:cubicBezTo>
                      <a:pt x="285" y="112"/>
                      <a:pt x="285" y="99"/>
                      <a:pt x="285" y="86"/>
                    </a:cubicBezTo>
                    <a:cubicBezTo>
                      <a:pt x="285" y="72"/>
                      <a:pt x="284" y="59"/>
                      <a:pt x="283" y="50"/>
                    </a:cubicBezTo>
                    <a:cubicBezTo>
                      <a:pt x="283" y="47"/>
                      <a:pt x="282" y="44"/>
                      <a:pt x="281" y="42"/>
                    </a:cubicBezTo>
                    <a:cubicBezTo>
                      <a:pt x="279" y="34"/>
                      <a:pt x="263" y="15"/>
                      <a:pt x="258" y="9"/>
                    </a:cubicBezTo>
                    <a:cubicBezTo>
                      <a:pt x="257" y="8"/>
                      <a:pt x="256" y="7"/>
                      <a:pt x="256" y="7"/>
                    </a:cubicBezTo>
                    <a:cubicBezTo>
                      <a:pt x="256" y="7"/>
                      <a:pt x="231" y="0"/>
                      <a:pt x="219" y="1"/>
                    </a:cubicBezTo>
                    <a:cubicBezTo>
                      <a:pt x="217" y="1"/>
                      <a:pt x="216" y="2"/>
                      <a:pt x="214" y="2"/>
                    </a:cubicBezTo>
                    <a:cubicBezTo>
                      <a:pt x="202" y="7"/>
                      <a:pt x="195" y="7"/>
                      <a:pt x="181" y="5"/>
                    </a:cubicBezTo>
                    <a:cubicBezTo>
                      <a:pt x="150" y="3"/>
                      <a:pt x="129" y="14"/>
                      <a:pt x="129" y="14"/>
                    </a:cubicBezTo>
                    <a:cubicBezTo>
                      <a:pt x="129" y="14"/>
                      <a:pt x="112" y="53"/>
                      <a:pt x="97" y="78"/>
                    </a:cubicBezTo>
                    <a:cubicBezTo>
                      <a:pt x="93" y="84"/>
                      <a:pt x="90" y="89"/>
                      <a:pt x="87" y="92"/>
                    </a:cubicBezTo>
                    <a:cubicBezTo>
                      <a:pt x="81" y="99"/>
                      <a:pt x="48" y="107"/>
                      <a:pt x="32" y="117"/>
                    </a:cubicBezTo>
                    <a:cubicBezTo>
                      <a:pt x="30" y="118"/>
                      <a:pt x="28" y="119"/>
                      <a:pt x="27" y="120"/>
                    </a:cubicBezTo>
                    <a:cubicBezTo>
                      <a:pt x="12" y="129"/>
                      <a:pt x="0" y="138"/>
                      <a:pt x="1" y="147"/>
                    </a:cubicBezTo>
                  </a:path>
                </a:pathLst>
              </a:custGeom>
              <a:solidFill>
                <a:srgbClr val="F25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8" name="ïṥḷîḋè"/>
              <p:cNvSpPr/>
              <p:nvPr/>
            </p:nvSpPr>
            <p:spPr bwMode="auto">
              <a:xfrm>
                <a:off x="10730580" y="4101624"/>
                <a:ext cx="169863" cy="173038"/>
              </a:xfrm>
              <a:custGeom>
                <a:avLst/>
                <a:gdLst>
                  <a:gd name="T0" fmla="*/ 111 w 114"/>
                  <a:gd name="T1" fmla="*/ 22 h 116"/>
                  <a:gd name="T2" fmla="*/ 92 w 114"/>
                  <a:gd name="T3" fmla="*/ 75 h 116"/>
                  <a:gd name="T4" fmla="*/ 58 w 114"/>
                  <a:gd name="T5" fmla="*/ 114 h 116"/>
                  <a:gd name="T6" fmla="*/ 17 w 114"/>
                  <a:gd name="T7" fmla="*/ 107 h 116"/>
                  <a:gd name="T8" fmla="*/ 4 w 114"/>
                  <a:gd name="T9" fmla="*/ 107 h 116"/>
                  <a:gd name="T10" fmla="*/ 1 w 114"/>
                  <a:gd name="T11" fmla="*/ 104 h 116"/>
                  <a:gd name="T12" fmla="*/ 37 w 114"/>
                  <a:gd name="T13" fmla="*/ 20 h 116"/>
                  <a:gd name="T14" fmla="*/ 51 w 114"/>
                  <a:gd name="T15" fmla="*/ 2 h 116"/>
                  <a:gd name="T16" fmla="*/ 111 w 114"/>
                  <a:gd name="T17" fmla="*/ 22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" h="116">
                    <a:moveTo>
                      <a:pt x="111" y="22"/>
                    </a:moveTo>
                    <a:cubicBezTo>
                      <a:pt x="114" y="38"/>
                      <a:pt x="100" y="62"/>
                      <a:pt x="92" y="75"/>
                    </a:cubicBezTo>
                    <a:cubicBezTo>
                      <a:pt x="85" y="87"/>
                      <a:pt x="73" y="109"/>
                      <a:pt x="58" y="114"/>
                    </a:cubicBezTo>
                    <a:cubicBezTo>
                      <a:pt x="51" y="116"/>
                      <a:pt x="34" y="108"/>
                      <a:pt x="17" y="107"/>
                    </a:cubicBezTo>
                    <a:cubicBezTo>
                      <a:pt x="11" y="106"/>
                      <a:pt x="7" y="106"/>
                      <a:pt x="4" y="107"/>
                    </a:cubicBezTo>
                    <a:cubicBezTo>
                      <a:pt x="0" y="107"/>
                      <a:pt x="0" y="108"/>
                      <a:pt x="1" y="104"/>
                    </a:cubicBezTo>
                    <a:cubicBezTo>
                      <a:pt x="21" y="70"/>
                      <a:pt x="35" y="26"/>
                      <a:pt x="37" y="20"/>
                    </a:cubicBezTo>
                    <a:cubicBezTo>
                      <a:pt x="40" y="12"/>
                      <a:pt x="36" y="3"/>
                      <a:pt x="51" y="2"/>
                    </a:cubicBezTo>
                    <a:cubicBezTo>
                      <a:pt x="81" y="0"/>
                      <a:pt x="109" y="12"/>
                      <a:pt x="111" y="22"/>
                    </a:cubicBezTo>
                  </a:path>
                </a:pathLst>
              </a:custGeom>
              <a:solidFill>
                <a:srgbClr val="CC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9" name="îšḻïḋê"/>
              <p:cNvSpPr/>
              <p:nvPr/>
            </p:nvSpPr>
            <p:spPr bwMode="auto">
              <a:xfrm>
                <a:off x="10581355" y="4287361"/>
                <a:ext cx="296863" cy="106363"/>
              </a:xfrm>
              <a:custGeom>
                <a:avLst/>
                <a:gdLst>
                  <a:gd name="T0" fmla="*/ 199 w 199"/>
                  <a:gd name="T1" fmla="*/ 46 h 71"/>
                  <a:gd name="T2" fmla="*/ 198 w 199"/>
                  <a:gd name="T3" fmla="*/ 48 h 71"/>
                  <a:gd name="T4" fmla="*/ 198 w 199"/>
                  <a:gd name="T5" fmla="*/ 48 h 71"/>
                  <a:gd name="T6" fmla="*/ 180 w 199"/>
                  <a:gd name="T7" fmla="*/ 56 h 71"/>
                  <a:gd name="T8" fmla="*/ 15 w 199"/>
                  <a:gd name="T9" fmla="*/ 53 h 71"/>
                  <a:gd name="T10" fmla="*/ 5 w 199"/>
                  <a:gd name="T11" fmla="*/ 31 h 71"/>
                  <a:gd name="T12" fmla="*/ 31 w 199"/>
                  <a:gd name="T13" fmla="*/ 4 h 71"/>
                  <a:gd name="T14" fmla="*/ 36 w 199"/>
                  <a:gd name="T15" fmla="*/ 1 h 71"/>
                  <a:gd name="T16" fmla="*/ 36 w 199"/>
                  <a:gd name="T17" fmla="*/ 1 h 71"/>
                  <a:gd name="T18" fmla="*/ 36 w 199"/>
                  <a:gd name="T19" fmla="*/ 6 h 71"/>
                  <a:gd name="T20" fmla="*/ 42 w 199"/>
                  <a:gd name="T21" fmla="*/ 16 h 71"/>
                  <a:gd name="T22" fmla="*/ 137 w 199"/>
                  <a:gd name="T23" fmla="*/ 21 h 71"/>
                  <a:gd name="T24" fmla="*/ 149 w 199"/>
                  <a:gd name="T25" fmla="*/ 15 h 71"/>
                  <a:gd name="T26" fmla="*/ 165 w 199"/>
                  <a:gd name="T27" fmla="*/ 14 h 71"/>
                  <a:gd name="T28" fmla="*/ 199 w 199"/>
                  <a:gd name="T29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9" h="71">
                    <a:moveTo>
                      <a:pt x="199" y="46"/>
                    </a:moveTo>
                    <a:cubicBezTo>
                      <a:pt x="199" y="47"/>
                      <a:pt x="199" y="47"/>
                      <a:pt x="198" y="48"/>
                    </a:cubicBezTo>
                    <a:cubicBezTo>
                      <a:pt x="198" y="48"/>
                      <a:pt x="198" y="48"/>
                      <a:pt x="198" y="48"/>
                    </a:cubicBezTo>
                    <a:cubicBezTo>
                      <a:pt x="192" y="51"/>
                      <a:pt x="186" y="54"/>
                      <a:pt x="180" y="56"/>
                    </a:cubicBezTo>
                    <a:cubicBezTo>
                      <a:pt x="119" y="71"/>
                      <a:pt x="15" y="53"/>
                      <a:pt x="15" y="53"/>
                    </a:cubicBezTo>
                    <a:cubicBezTo>
                      <a:pt x="0" y="51"/>
                      <a:pt x="5" y="38"/>
                      <a:pt x="5" y="31"/>
                    </a:cubicBezTo>
                    <a:cubicBezTo>
                      <a:pt x="4" y="22"/>
                      <a:pt x="16" y="13"/>
                      <a:pt x="31" y="4"/>
                    </a:cubicBezTo>
                    <a:cubicBezTo>
                      <a:pt x="32" y="3"/>
                      <a:pt x="34" y="2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43" y="0"/>
                      <a:pt x="38" y="4"/>
                      <a:pt x="36" y="6"/>
                    </a:cubicBezTo>
                    <a:cubicBezTo>
                      <a:pt x="31" y="10"/>
                      <a:pt x="31" y="14"/>
                      <a:pt x="42" y="16"/>
                    </a:cubicBezTo>
                    <a:cubicBezTo>
                      <a:pt x="64" y="18"/>
                      <a:pt x="121" y="26"/>
                      <a:pt x="137" y="21"/>
                    </a:cubicBezTo>
                    <a:cubicBezTo>
                      <a:pt x="142" y="19"/>
                      <a:pt x="146" y="17"/>
                      <a:pt x="149" y="15"/>
                    </a:cubicBezTo>
                    <a:cubicBezTo>
                      <a:pt x="154" y="13"/>
                      <a:pt x="163" y="14"/>
                      <a:pt x="165" y="14"/>
                    </a:cubicBezTo>
                    <a:cubicBezTo>
                      <a:pt x="184" y="20"/>
                      <a:pt x="199" y="31"/>
                      <a:pt x="199" y="46"/>
                    </a:cubicBezTo>
                    <a:close/>
                  </a:path>
                </a:pathLst>
              </a:custGeom>
              <a:solidFill>
                <a:srgbClr val="CC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0" name="ïṥľídè"/>
              <p:cNvSpPr/>
              <p:nvPr/>
            </p:nvSpPr>
            <p:spPr bwMode="auto">
              <a:xfrm>
                <a:off x="10735342" y="4155599"/>
                <a:ext cx="265113" cy="68263"/>
              </a:xfrm>
              <a:custGeom>
                <a:avLst/>
                <a:gdLst>
                  <a:gd name="T0" fmla="*/ 178 w 178"/>
                  <a:gd name="T1" fmla="*/ 2 h 45"/>
                  <a:gd name="T2" fmla="*/ 176 w 178"/>
                  <a:gd name="T3" fmla="*/ 2 h 45"/>
                  <a:gd name="T4" fmla="*/ 178 w 178"/>
                  <a:gd name="T5" fmla="*/ 6 h 45"/>
                  <a:gd name="T6" fmla="*/ 178 w 178"/>
                  <a:gd name="T7" fmla="*/ 6 h 45"/>
                  <a:gd name="T8" fmla="*/ 178 w 178"/>
                  <a:gd name="T9" fmla="*/ 2 h 45"/>
                  <a:gd name="T10" fmla="*/ 23 w 178"/>
                  <a:gd name="T11" fmla="*/ 0 h 45"/>
                  <a:gd name="T12" fmla="*/ 0 w 178"/>
                  <a:gd name="T13" fmla="*/ 45 h 45"/>
                  <a:gd name="T14" fmla="*/ 0 w 178"/>
                  <a:gd name="T15" fmla="*/ 45 h 45"/>
                  <a:gd name="T16" fmla="*/ 24 w 178"/>
                  <a:gd name="T17" fmla="*/ 0 h 45"/>
                  <a:gd name="T18" fmla="*/ 23 w 178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8" h="45">
                    <a:moveTo>
                      <a:pt x="178" y="2"/>
                    </a:moveTo>
                    <a:cubicBezTo>
                      <a:pt x="177" y="2"/>
                      <a:pt x="176" y="2"/>
                      <a:pt x="176" y="2"/>
                    </a:cubicBezTo>
                    <a:cubicBezTo>
                      <a:pt x="177" y="4"/>
                      <a:pt x="177" y="5"/>
                      <a:pt x="178" y="6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78" y="4"/>
                      <a:pt x="178" y="3"/>
                      <a:pt x="178" y="2"/>
                    </a:cubicBezTo>
                    <a:moveTo>
                      <a:pt x="23" y="0"/>
                    </a:moveTo>
                    <a:cubicBezTo>
                      <a:pt x="17" y="14"/>
                      <a:pt x="8" y="31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9" y="30"/>
                      <a:pt x="18" y="13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</a:path>
                </a:pathLst>
              </a:custGeom>
              <a:solidFill>
                <a:srgbClr val="CEC2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1" name="îšļïďê"/>
              <p:cNvSpPr/>
              <p:nvPr/>
            </p:nvSpPr>
            <p:spPr bwMode="auto">
              <a:xfrm>
                <a:off x="10735342" y="4155599"/>
                <a:ext cx="265113" cy="68263"/>
              </a:xfrm>
              <a:custGeom>
                <a:avLst/>
                <a:gdLst>
                  <a:gd name="T0" fmla="*/ 107 w 178"/>
                  <a:gd name="T1" fmla="*/ 2 h 45"/>
                  <a:gd name="T2" fmla="*/ 102 w 178"/>
                  <a:gd name="T3" fmla="*/ 17 h 45"/>
                  <a:gd name="T4" fmla="*/ 175 w 178"/>
                  <a:gd name="T5" fmla="*/ 6 h 45"/>
                  <a:gd name="T6" fmla="*/ 178 w 178"/>
                  <a:gd name="T7" fmla="*/ 6 h 45"/>
                  <a:gd name="T8" fmla="*/ 176 w 178"/>
                  <a:gd name="T9" fmla="*/ 2 h 45"/>
                  <a:gd name="T10" fmla="*/ 176 w 178"/>
                  <a:gd name="T11" fmla="*/ 2 h 45"/>
                  <a:gd name="T12" fmla="*/ 163 w 178"/>
                  <a:gd name="T13" fmla="*/ 3 h 45"/>
                  <a:gd name="T14" fmla="*/ 107 w 178"/>
                  <a:gd name="T15" fmla="*/ 2 h 45"/>
                  <a:gd name="T16" fmla="*/ 24 w 178"/>
                  <a:gd name="T17" fmla="*/ 0 h 45"/>
                  <a:gd name="T18" fmla="*/ 0 w 178"/>
                  <a:gd name="T19" fmla="*/ 45 h 45"/>
                  <a:gd name="T20" fmla="*/ 13 w 178"/>
                  <a:gd name="T21" fmla="*/ 39 h 45"/>
                  <a:gd name="T22" fmla="*/ 28 w 178"/>
                  <a:gd name="T23" fmla="*/ 1 h 45"/>
                  <a:gd name="T24" fmla="*/ 28 w 178"/>
                  <a:gd name="T25" fmla="*/ 1 h 45"/>
                  <a:gd name="T26" fmla="*/ 27 w 178"/>
                  <a:gd name="T27" fmla="*/ 1 h 45"/>
                  <a:gd name="T28" fmla="*/ 24 w 178"/>
                  <a:gd name="T2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8" h="45">
                    <a:moveTo>
                      <a:pt x="107" y="2"/>
                    </a:moveTo>
                    <a:cubicBezTo>
                      <a:pt x="106" y="7"/>
                      <a:pt x="104" y="12"/>
                      <a:pt x="102" y="17"/>
                    </a:cubicBezTo>
                    <a:cubicBezTo>
                      <a:pt x="132" y="11"/>
                      <a:pt x="161" y="7"/>
                      <a:pt x="175" y="6"/>
                    </a:cubicBezTo>
                    <a:cubicBezTo>
                      <a:pt x="176" y="6"/>
                      <a:pt x="177" y="6"/>
                      <a:pt x="178" y="6"/>
                    </a:cubicBezTo>
                    <a:cubicBezTo>
                      <a:pt x="177" y="5"/>
                      <a:pt x="177" y="4"/>
                      <a:pt x="176" y="2"/>
                    </a:cubicBezTo>
                    <a:cubicBezTo>
                      <a:pt x="176" y="2"/>
                      <a:pt x="176" y="2"/>
                      <a:pt x="176" y="2"/>
                    </a:cubicBezTo>
                    <a:cubicBezTo>
                      <a:pt x="174" y="3"/>
                      <a:pt x="170" y="3"/>
                      <a:pt x="163" y="3"/>
                    </a:cubicBezTo>
                    <a:cubicBezTo>
                      <a:pt x="150" y="3"/>
                      <a:pt x="129" y="2"/>
                      <a:pt x="107" y="2"/>
                    </a:cubicBezTo>
                    <a:moveTo>
                      <a:pt x="24" y="0"/>
                    </a:moveTo>
                    <a:cubicBezTo>
                      <a:pt x="18" y="13"/>
                      <a:pt x="9" y="30"/>
                      <a:pt x="0" y="45"/>
                    </a:cubicBezTo>
                    <a:cubicBezTo>
                      <a:pt x="4" y="43"/>
                      <a:pt x="8" y="41"/>
                      <a:pt x="13" y="39"/>
                    </a:cubicBezTo>
                    <a:cubicBezTo>
                      <a:pt x="19" y="25"/>
                      <a:pt x="24" y="12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6" y="1"/>
                      <a:pt x="25" y="1"/>
                      <a:pt x="24" y="0"/>
                    </a:cubicBezTo>
                  </a:path>
                </a:pathLst>
              </a:custGeom>
              <a:solidFill>
                <a:srgbClr val="C33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2" name="íšľïḓe"/>
              <p:cNvSpPr/>
              <p:nvPr/>
            </p:nvSpPr>
            <p:spPr bwMode="auto">
              <a:xfrm>
                <a:off x="10754392" y="4157186"/>
                <a:ext cx="139700" cy="57150"/>
              </a:xfrm>
              <a:custGeom>
                <a:avLst/>
                <a:gdLst>
                  <a:gd name="T0" fmla="*/ 15 w 94"/>
                  <a:gd name="T1" fmla="*/ 0 h 38"/>
                  <a:gd name="T2" fmla="*/ 0 w 94"/>
                  <a:gd name="T3" fmla="*/ 38 h 38"/>
                  <a:gd name="T4" fmla="*/ 89 w 94"/>
                  <a:gd name="T5" fmla="*/ 16 h 38"/>
                  <a:gd name="T6" fmla="*/ 94 w 94"/>
                  <a:gd name="T7" fmla="*/ 1 h 38"/>
                  <a:gd name="T8" fmla="*/ 15 w 9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38">
                    <a:moveTo>
                      <a:pt x="15" y="0"/>
                    </a:moveTo>
                    <a:cubicBezTo>
                      <a:pt x="11" y="11"/>
                      <a:pt x="6" y="24"/>
                      <a:pt x="0" y="38"/>
                    </a:cubicBezTo>
                    <a:cubicBezTo>
                      <a:pt x="21" y="30"/>
                      <a:pt x="56" y="22"/>
                      <a:pt x="89" y="16"/>
                    </a:cubicBezTo>
                    <a:cubicBezTo>
                      <a:pt x="91" y="11"/>
                      <a:pt x="93" y="6"/>
                      <a:pt x="94" y="1"/>
                    </a:cubicBezTo>
                    <a:cubicBezTo>
                      <a:pt x="56" y="1"/>
                      <a:pt x="15" y="0"/>
                      <a:pt x="15" y="0"/>
                    </a:cubicBezTo>
                  </a:path>
                </a:pathLst>
              </a:custGeom>
              <a:solidFill>
                <a:srgbClr val="A52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3" name="išḷîdê"/>
              <p:cNvSpPr/>
              <p:nvPr/>
            </p:nvSpPr>
            <p:spPr bwMode="auto">
              <a:xfrm>
                <a:off x="11089355" y="4269899"/>
                <a:ext cx="392113" cy="173038"/>
              </a:xfrm>
              <a:custGeom>
                <a:avLst/>
                <a:gdLst>
                  <a:gd name="T0" fmla="*/ 255 w 262"/>
                  <a:gd name="T1" fmla="*/ 68 h 116"/>
                  <a:gd name="T2" fmla="*/ 199 w 262"/>
                  <a:gd name="T3" fmla="*/ 92 h 116"/>
                  <a:gd name="T4" fmla="*/ 164 w 262"/>
                  <a:gd name="T5" fmla="*/ 106 h 116"/>
                  <a:gd name="T6" fmla="*/ 69 w 262"/>
                  <a:gd name="T7" fmla="*/ 113 h 116"/>
                  <a:gd name="T8" fmla="*/ 9 w 262"/>
                  <a:gd name="T9" fmla="*/ 101 h 116"/>
                  <a:gd name="T10" fmla="*/ 8 w 262"/>
                  <a:gd name="T11" fmla="*/ 62 h 116"/>
                  <a:gd name="T12" fmla="*/ 11 w 262"/>
                  <a:gd name="T13" fmla="*/ 57 h 116"/>
                  <a:gd name="T14" fmla="*/ 32 w 262"/>
                  <a:gd name="T15" fmla="*/ 48 h 116"/>
                  <a:gd name="T16" fmla="*/ 208 w 262"/>
                  <a:gd name="T17" fmla="*/ 4 h 116"/>
                  <a:gd name="T18" fmla="*/ 258 w 262"/>
                  <a:gd name="T19" fmla="*/ 12 h 116"/>
                  <a:gd name="T20" fmla="*/ 259 w 262"/>
                  <a:gd name="T21" fmla="*/ 14 h 116"/>
                  <a:gd name="T22" fmla="*/ 255 w 262"/>
                  <a:gd name="T23" fmla="*/ 6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2" h="116">
                    <a:moveTo>
                      <a:pt x="255" y="68"/>
                    </a:moveTo>
                    <a:cubicBezTo>
                      <a:pt x="246" y="82"/>
                      <a:pt x="211" y="82"/>
                      <a:pt x="199" y="92"/>
                    </a:cubicBezTo>
                    <a:cubicBezTo>
                      <a:pt x="187" y="101"/>
                      <a:pt x="177" y="100"/>
                      <a:pt x="164" y="106"/>
                    </a:cubicBezTo>
                    <a:cubicBezTo>
                      <a:pt x="143" y="116"/>
                      <a:pt x="93" y="113"/>
                      <a:pt x="69" y="113"/>
                    </a:cubicBezTo>
                    <a:cubicBezTo>
                      <a:pt x="54" y="113"/>
                      <a:pt x="19" y="112"/>
                      <a:pt x="9" y="101"/>
                    </a:cubicBezTo>
                    <a:cubicBezTo>
                      <a:pt x="0" y="92"/>
                      <a:pt x="5" y="72"/>
                      <a:pt x="8" y="62"/>
                    </a:cubicBezTo>
                    <a:cubicBezTo>
                      <a:pt x="8" y="60"/>
                      <a:pt x="9" y="58"/>
                      <a:pt x="11" y="57"/>
                    </a:cubicBezTo>
                    <a:cubicBezTo>
                      <a:pt x="17" y="50"/>
                      <a:pt x="32" y="48"/>
                      <a:pt x="32" y="48"/>
                    </a:cubicBezTo>
                    <a:cubicBezTo>
                      <a:pt x="208" y="4"/>
                      <a:pt x="208" y="4"/>
                      <a:pt x="208" y="4"/>
                    </a:cubicBezTo>
                    <a:cubicBezTo>
                      <a:pt x="208" y="4"/>
                      <a:pt x="253" y="0"/>
                      <a:pt x="258" y="12"/>
                    </a:cubicBezTo>
                    <a:cubicBezTo>
                      <a:pt x="259" y="13"/>
                      <a:pt x="259" y="13"/>
                      <a:pt x="259" y="14"/>
                    </a:cubicBezTo>
                    <a:cubicBezTo>
                      <a:pt x="261" y="29"/>
                      <a:pt x="262" y="58"/>
                      <a:pt x="255" y="68"/>
                    </a:cubicBezTo>
                    <a:close/>
                  </a:path>
                </a:pathLst>
              </a:custGeom>
              <a:solidFill>
                <a:srgbClr val="EAE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4" name="iŝḷîde"/>
              <p:cNvSpPr/>
              <p:nvPr/>
            </p:nvSpPr>
            <p:spPr bwMode="auto">
              <a:xfrm>
                <a:off x="11106817" y="4092099"/>
                <a:ext cx="366713" cy="274638"/>
              </a:xfrm>
              <a:custGeom>
                <a:avLst/>
                <a:gdLst>
                  <a:gd name="T0" fmla="*/ 0 w 245"/>
                  <a:gd name="T1" fmla="*/ 165 h 184"/>
                  <a:gd name="T2" fmla="*/ 10 w 245"/>
                  <a:gd name="T3" fmla="*/ 180 h 184"/>
                  <a:gd name="T4" fmla="*/ 35 w 245"/>
                  <a:gd name="T5" fmla="*/ 179 h 184"/>
                  <a:gd name="T6" fmla="*/ 72 w 245"/>
                  <a:gd name="T7" fmla="*/ 180 h 184"/>
                  <a:gd name="T8" fmla="*/ 152 w 245"/>
                  <a:gd name="T9" fmla="*/ 177 h 184"/>
                  <a:gd name="T10" fmla="*/ 155 w 245"/>
                  <a:gd name="T11" fmla="*/ 175 h 184"/>
                  <a:gd name="T12" fmla="*/ 184 w 245"/>
                  <a:gd name="T13" fmla="*/ 162 h 184"/>
                  <a:gd name="T14" fmla="*/ 193 w 245"/>
                  <a:gd name="T15" fmla="*/ 155 h 184"/>
                  <a:gd name="T16" fmla="*/ 234 w 245"/>
                  <a:gd name="T17" fmla="*/ 144 h 184"/>
                  <a:gd name="T18" fmla="*/ 244 w 245"/>
                  <a:gd name="T19" fmla="*/ 126 h 184"/>
                  <a:gd name="T20" fmla="*/ 243 w 245"/>
                  <a:gd name="T21" fmla="*/ 82 h 184"/>
                  <a:gd name="T22" fmla="*/ 239 w 245"/>
                  <a:gd name="T23" fmla="*/ 39 h 184"/>
                  <a:gd name="T24" fmla="*/ 229 w 245"/>
                  <a:gd name="T25" fmla="*/ 22 h 184"/>
                  <a:gd name="T26" fmla="*/ 216 w 245"/>
                  <a:gd name="T27" fmla="*/ 6 h 184"/>
                  <a:gd name="T28" fmla="*/ 180 w 245"/>
                  <a:gd name="T29" fmla="*/ 4 h 184"/>
                  <a:gd name="T30" fmla="*/ 152 w 245"/>
                  <a:gd name="T31" fmla="*/ 10 h 184"/>
                  <a:gd name="T32" fmla="*/ 93 w 245"/>
                  <a:gd name="T33" fmla="*/ 23 h 184"/>
                  <a:gd name="T34" fmla="*/ 68 w 245"/>
                  <a:gd name="T35" fmla="*/ 86 h 184"/>
                  <a:gd name="T36" fmla="*/ 59 w 245"/>
                  <a:gd name="T37" fmla="*/ 105 h 184"/>
                  <a:gd name="T38" fmla="*/ 26 w 245"/>
                  <a:gd name="T39" fmla="*/ 133 h 184"/>
                  <a:gd name="T40" fmla="*/ 22 w 245"/>
                  <a:gd name="T41" fmla="*/ 136 h 184"/>
                  <a:gd name="T42" fmla="*/ 0 w 245"/>
                  <a:gd name="T43" fmla="*/ 165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5" h="184">
                    <a:moveTo>
                      <a:pt x="0" y="165"/>
                    </a:moveTo>
                    <a:cubicBezTo>
                      <a:pt x="1" y="173"/>
                      <a:pt x="0" y="180"/>
                      <a:pt x="10" y="180"/>
                    </a:cubicBezTo>
                    <a:cubicBezTo>
                      <a:pt x="35" y="179"/>
                      <a:pt x="35" y="179"/>
                      <a:pt x="35" y="179"/>
                    </a:cubicBezTo>
                    <a:cubicBezTo>
                      <a:pt x="45" y="179"/>
                      <a:pt x="58" y="180"/>
                      <a:pt x="72" y="180"/>
                    </a:cubicBezTo>
                    <a:cubicBezTo>
                      <a:pt x="100" y="182"/>
                      <a:pt x="134" y="184"/>
                      <a:pt x="152" y="177"/>
                    </a:cubicBezTo>
                    <a:cubicBezTo>
                      <a:pt x="153" y="176"/>
                      <a:pt x="154" y="176"/>
                      <a:pt x="155" y="175"/>
                    </a:cubicBezTo>
                    <a:cubicBezTo>
                      <a:pt x="159" y="173"/>
                      <a:pt x="174" y="171"/>
                      <a:pt x="184" y="162"/>
                    </a:cubicBezTo>
                    <a:cubicBezTo>
                      <a:pt x="188" y="159"/>
                      <a:pt x="190" y="157"/>
                      <a:pt x="193" y="155"/>
                    </a:cubicBezTo>
                    <a:cubicBezTo>
                      <a:pt x="201" y="150"/>
                      <a:pt x="221" y="147"/>
                      <a:pt x="234" y="144"/>
                    </a:cubicBezTo>
                    <a:cubicBezTo>
                      <a:pt x="245" y="142"/>
                      <a:pt x="244" y="136"/>
                      <a:pt x="244" y="126"/>
                    </a:cubicBezTo>
                    <a:cubicBezTo>
                      <a:pt x="243" y="116"/>
                      <a:pt x="243" y="95"/>
                      <a:pt x="243" y="82"/>
                    </a:cubicBezTo>
                    <a:cubicBezTo>
                      <a:pt x="242" y="64"/>
                      <a:pt x="241" y="46"/>
                      <a:pt x="239" y="39"/>
                    </a:cubicBezTo>
                    <a:cubicBezTo>
                      <a:pt x="238" y="35"/>
                      <a:pt x="233" y="28"/>
                      <a:pt x="229" y="22"/>
                    </a:cubicBezTo>
                    <a:cubicBezTo>
                      <a:pt x="223" y="14"/>
                      <a:pt x="216" y="6"/>
                      <a:pt x="216" y="6"/>
                    </a:cubicBezTo>
                    <a:cubicBezTo>
                      <a:pt x="216" y="6"/>
                      <a:pt x="188" y="0"/>
                      <a:pt x="180" y="4"/>
                    </a:cubicBezTo>
                    <a:cubicBezTo>
                      <a:pt x="170" y="10"/>
                      <a:pt x="164" y="10"/>
                      <a:pt x="152" y="10"/>
                    </a:cubicBezTo>
                    <a:cubicBezTo>
                      <a:pt x="125" y="10"/>
                      <a:pt x="93" y="23"/>
                      <a:pt x="93" y="23"/>
                    </a:cubicBezTo>
                    <a:cubicBezTo>
                      <a:pt x="93" y="23"/>
                      <a:pt x="80" y="60"/>
                      <a:pt x="68" y="86"/>
                    </a:cubicBezTo>
                    <a:cubicBezTo>
                      <a:pt x="65" y="93"/>
                      <a:pt x="62" y="100"/>
                      <a:pt x="59" y="105"/>
                    </a:cubicBezTo>
                    <a:cubicBezTo>
                      <a:pt x="54" y="112"/>
                      <a:pt x="40" y="122"/>
                      <a:pt x="26" y="133"/>
                    </a:cubicBezTo>
                    <a:cubicBezTo>
                      <a:pt x="25" y="134"/>
                      <a:pt x="24" y="135"/>
                      <a:pt x="22" y="136"/>
                    </a:cubicBezTo>
                    <a:cubicBezTo>
                      <a:pt x="10" y="147"/>
                      <a:pt x="0" y="157"/>
                      <a:pt x="0" y="165"/>
                    </a:cubicBezTo>
                  </a:path>
                </a:pathLst>
              </a:custGeom>
              <a:solidFill>
                <a:srgbClr val="F25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5" name="ïṧļíḋe"/>
              <p:cNvSpPr/>
              <p:nvPr/>
            </p:nvSpPr>
            <p:spPr bwMode="auto">
              <a:xfrm>
                <a:off x="11257630" y="4017486"/>
                <a:ext cx="192088" cy="144463"/>
              </a:xfrm>
              <a:custGeom>
                <a:avLst/>
                <a:gdLst>
                  <a:gd name="T0" fmla="*/ 123 w 128"/>
                  <a:gd name="T1" fmla="*/ 12 h 97"/>
                  <a:gd name="T2" fmla="*/ 52 w 128"/>
                  <a:gd name="T3" fmla="*/ 0 h 97"/>
                  <a:gd name="T4" fmla="*/ 0 w 128"/>
                  <a:gd name="T5" fmla="*/ 8 h 97"/>
                  <a:gd name="T6" fmla="*/ 7 w 128"/>
                  <a:gd name="T7" fmla="*/ 70 h 97"/>
                  <a:gd name="T8" fmla="*/ 70 w 128"/>
                  <a:gd name="T9" fmla="*/ 67 h 97"/>
                  <a:gd name="T10" fmla="*/ 104 w 128"/>
                  <a:gd name="T11" fmla="*/ 87 h 97"/>
                  <a:gd name="T12" fmla="*/ 127 w 128"/>
                  <a:gd name="T13" fmla="*/ 81 h 97"/>
                  <a:gd name="T14" fmla="*/ 123 w 128"/>
                  <a:gd name="T15" fmla="*/ 1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97">
                    <a:moveTo>
                      <a:pt x="123" y="12"/>
                    </a:moveTo>
                    <a:cubicBezTo>
                      <a:pt x="123" y="12"/>
                      <a:pt x="70" y="0"/>
                      <a:pt x="52" y="0"/>
                    </a:cubicBezTo>
                    <a:cubicBezTo>
                      <a:pt x="42" y="0"/>
                      <a:pt x="0" y="8"/>
                      <a:pt x="0" y="8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7" y="70"/>
                      <a:pt x="44" y="58"/>
                      <a:pt x="70" y="67"/>
                    </a:cubicBezTo>
                    <a:cubicBezTo>
                      <a:pt x="92" y="74"/>
                      <a:pt x="93" y="82"/>
                      <a:pt x="104" y="87"/>
                    </a:cubicBezTo>
                    <a:cubicBezTo>
                      <a:pt x="114" y="93"/>
                      <a:pt x="128" y="97"/>
                      <a:pt x="127" y="81"/>
                    </a:cubicBezTo>
                    <a:cubicBezTo>
                      <a:pt x="127" y="70"/>
                      <a:pt x="123" y="12"/>
                      <a:pt x="123" y="12"/>
                    </a:cubicBezTo>
                  </a:path>
                </a:pathLst>
              </a:custGeom>
              <a:solidFill>
                <a:srgbClr val="5D34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6" name="îśľîḑè"/>
              <p:cNvSpPr/>
              <p:nvPr/>
            </p:nvSpPr>
            <p:spPr bwMode="auto">
              <a:xfrm>
                <a:off x="11217942" y="4087336"/>
                <a:ext cx="161925" cy="177800"/>
              </a:xfrm>
              <a:custGeom>
                <a:avLst/>
                <a:gdLst>
                  <a:gd name="T0" fmla="*/ 104 w 108"/>
                  <a:gd name="T1" fmla="*/ 21 h 119"/>
                  <a:gd name="T2" fmla="*/ 90 w 108"/>
                  <a:gd name="T3" fmla="*/ 75 h 119"/>
                  <a:gd name="T4" fmla="*/ 61 w 108"/>
                  <a:gd name="T5" fmla="*/ 117 h 119"/>
                  <a:gd name="T6" fmla="*/ 26 w 108"/>
                  <a:gd name="T7" fmla="*/ 113 h 119"/>
                  <a:gd name="T8" fmla="*/ 13 w 108"/>
                  <a:gd name="T9" fmla="*/ 113 h 119"/>
                  <a:gd name="T10" fmla="*/ 2 w 108"/>
                  <a:gd name="T11" fmla="*/ 112 h 119"/>
                  <a:gd name="T12" fmla="*/ 30 w 108"/>
                  <a:gd name="T13" fmla="*/ 25 h 119"/>
                  <a:gd name="T14" fmla="*/ 52 w 108"/>
                  <a:gd name="T15" fmla="*/ 5 h 119"/>
                  <a:gd name="T16" fmla="*/ 104 w 108"/>
                  <a:gd name="T17" fmla="*/ 2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" h="119">
                    <a:moveTo>
                      <a:pt x="104" y="21"/>
                    </a:moveTo>
                    <a:cubicBezTo>
                      <a:pt x="108" y="36"/>
                      <a:pt x="96" y="61"/>
                      <a:pt x="90" y="75"/>
                    </a:cubicBezTo>
                    <a:cubicBezTo>
                      <a:pt x="84" y="87"/>
                      <a:pt x="74" y="111"/>
                      <a:pt x="61" y="117"/>
                    </a:cubicBezTo>
                    <a:cubicBezTo>
                      <a:pt x="55" y="119"/>
                      <a:pt x="40" y="113"/>
                      <a:pt x="26" y="113"/>
                    </a:cubicBezTo>
                    <a:cubicBezTo>
                      <a:pt x="21" y="112"/>
                      <a:pt x="17" y="113"/>
                      <a:pt x="13" y="113"/>
                    </a:cubicBezTo>
                    <a:cubicBezTo>
                      <a:pt x="5" y="114"/>
                      <a:pt x="0" y="115"/>
                      <a:pt x="2" y="112"/>
                    </a:cubicBezTo>
                    <a:cubicBezTo>
                      <a:pt x="18" y="76"/>
                      <a:pt x="28" y="31"/>
                      <a:pt x="30" y="25"/>
                    </a:cubicBezTo>
                    <a:cubicBezTo>
                      <a:pt x="32" y="16"/>
                      <a:pt x="40" y="7"/>
                      <a:pt x="52" y="5"/>
                    </a:cubicBezTo>
                    <a:cubicBezTo>
                      <a:pt x="78" y="0"/>
                      <a:pt x="102" y="11"/>
                      <a:pt x="104" y="21"/>
                    </a:cubicBezTo>
                  </a:path>
                </a:pathLst>
              </a:custGeom>
              <a:solidFill>
                <a:srgbClr val="CC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7" name="îşļïḋè"/>
              <p:cNvSpPr/>
              <p:nvPr/>
            </p:nvSpPr>
            <p:spPr bwMode="auto">
              <a:xfrm>
                <a:off x="11106817" y="4288949"/>
                <a:ext cx="250825" cy="82550"/>
              </a:xfrm>
              <a:custGeom>
                <a:avLst/>
                <a:gdLst>
                  <a:gd name="T0" fmla="*/ 167 w 168"/>
                  <a:gd name="T1" fmla="*/ 36 h 55"/>
                  <a:gd name="T2" fmla="*/ 167 w 168"/>
                  <a:gd name="T3" fmla="*/ 39 h 55"/>
                  <a:gd name="T4" fmla="*/ 168 w 168"/>
                  <a:gd name="T5" fmla="*/ 39 h 55"/>
                  <a:gd name="T6" fmla="*/ 152 w 168"/>
                  <a:gd name="T7" fmla="*/ 45 h 55"/>
                  <a:gd name="T8" fmla="*/ 50 w 168"/>
                  <a:gd name="T9" fmla="*/ 53 h 55"/>
                  <a:gd name="T10" fmla="*/ 12 w 168"/>
                  <a:gd name="T11" fmla="*/ 49 h 55"/>
                  <a:gd name="T12" fmla="*/ 0 w 168"/>
                  <a:gd name="T13" fmla="*/ 33 h 55"/>
                  <a:gd name="T14" fmla="*/ 22 w 168"/>
                  <a:gd name="T15" fmla="*/ 4 h 55"/>
                  <a:gd name="T16" fmla="*/ 26 w 168"/>
                  <a:gd name="T17" fmla="*/ 1 h 55"/>
                  <a:gd name="T18" fmla="*/ 26 w 168"/>
                  <a:gd name="T19" fmla="*/ 1 h 55"/>
                  <a:gd name="T20" fmla="*/ 27 w 168"/>
                  <a:gd name="T21" fmla="*/ 6 h 55"/>
                  <a:gd name="T22" fmla="*/ 32 w 168"/>
                  <a:gd name="T23" fmla="*/ 15 h 55"/>
                  <a:gd name="T24" fmla="*/ 114 w 168"/>
                  <a:gd name="T25" fmla="*/ 13 h 55"/>
                  <a:gd name="T26" fmla="*/ 129 w 168"/>
                  <a:gd name="T27" fmla="*/ 8 h 55"/>
                  <a:gd name="T28" fmla="*/ 145 w 168"/>
                  <a:gd name="T29" fmla="*/ 8 h 55"/>
                  <a:gd name="T30" fmla="*/ 167 w 168"/>
                  <a:gd name="T31" fmla="*/ 3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8" h="55">
                    <a:moveTo>
                      <a:pt x="167" y="36"/>
                    </a:moveTo>
                    <a:cubicBezTo>
                      <a:pt x="167" y="36"/>
                      <a:pt x="167" y="39"/>
                      <a:pt x="167" y="39"/>
                    </a:cubicBezTo>
                    <a:cubicBezTo>
                      <a:pt x="168" y="39"/>
                      <a:pt x="168" y="39"/>
                      <a:pt x="168" y="39"/>
                    </a:cubicBezTo>
                    <a:cubicBezTo>
                      <a:pt x="162" y="42"/>
                      <a:pt x="156" y="42"/>
                      <a:pt x="152" y="45"/>
                    </a:cubicBezTo>
                    <a:cubicBezTo>
                      <a:pt x="125" y="55"/>
                      <a:pt x="70" y="53"/>
                      <a:pt x="50" y="53"/>
                    </a:cubicBezTo>
                    <a:cubicBezTo>
                      <a:pt x="25" y="52"/>
                      <a:pt x="12" y="49"/>
                      <a:pt x="12" y="49"/>
                    </a:cubicBezTo>
                    <a:cubicBezTo>
                      <a:pt x="2" y="48"/>
                      <a:pt x="1" y="41"/>
                      <a:pt x="0" y="33"/>
                    </a:cubicBezTo>
                    <a:cubicBezTo>
                      <a:pt x="0" y="25"/>
                      <a:pt x="10" y="15"/>
                      <a:pt x="22" y="4"/>
                    </a:cubicBezTo>
                    <a:cubicBezTo>
                      <a:pt x="23" y="3"/>
                      <a:pt x="25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32" y="0"/>
                      <a:pt x="29" y="4"/>
                      <a:pt x="27" y="6"/>
                    </a:cubicBezTo>
                    <a:cubicBezTo>
                      <a:pt x="23" y="11"/>
                      <a:pt x="22" y="15"/>
                      <a:pt x="32" y="15"/>
                    </a:cubicBezTo>
                    <a:cubicBezTo>
                      <a:pt x="51" y="16"/>
                      <a:pt x="100" y="19"/>
                      <a:pt x="114" y="13"/>
                    </a:cubicBezTo>
                    <a:cubicBezTo>
                      <a:pt x="118" y="11"/>
                      <a:pt x="126" y="10"/>
                      <a:pt x="129" y="8"/>
                    </a:cubicBezTo>
                    <a:cubicBezTo>
                      <a:pt x="133" y="5"/>
                      <a:pt x="143" y="7"/>
                      <a:pt x="145" y="8"/>
                    </a:cubicBezTo>
                    <a:cubicBezTo>
                      <a:pt x="162" y="11"/>
                      <a:pt x="168" y="21"/>
                      <a:pt x="167" y="36"/>
                    </a:cubicBezTo>
                    <a:close/>
                  </a:path>
                </a:pathLst>
              </a:custGeom>
              <a:solidFill>
                <a:srgbClr val="CC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8" name="ïŝ1ïḑè"/>
              <p:cNvSpPr/>
              <p:nvPr/>
            </p:nvSpPr>
            <p:spPr bwMode="auto">
              <a:xfrm>
                <a:off x="11210005" y="4133374"/>
                <a:ext cx="239713" cy="87313"/>
              </a:xfrm>
              <a:custGeom>
                <a:avLst/>
                <a:gdLst>
                  <a:gd name="T0" fmla="*/ 21 w 160"/>
                  <a:gd name="T1" fmla="*/ 6 h 58"/>
                  <a:gd name="T2" fmla="*/ 0 w 160"/>
                  <a:gd name="T3" fmla="*/ 58 h 58"/>
                  <a:gd name="T4" fmla="*/ 0 w 160"/>
                  <a:gd name="T5" fmla="*/ 58 h 58"/>
                  <a:gd name="T6" fmla="*/ 3 w 160"/>
                  <a:gd name="T7" fmla="*/ 55 h 58"/>
                  <a:gd name="T8" fmla="*/ 21 w 160"/>
                  <a:gd name="T9" fmla="*/ 42 h 58"/>
                  <a:gd name="T10" fmla="*/ 31 w 160"/>
                  <a:gd name="T11" fmla="*/ 8 h 58"/>
                  <a:gd name="T12" fmla="*/ 23 w 160"/>
                  <a:gd name="T13" fmla="*/ 7 h 58"/>
                  <a:gd name="T14" fmla="*/ 21 w 160"/>
                  <a:gd name="T15" fmla="*/ 6 h 58"/>
                  <a:gd name="T16" fmla="*/ 127 w 160"/>
                  <a:gd name="T17" fmla="*/ 3 h 58"/>
                  <a:gd name="T18" fmla="*/ 109 w 160"/>
                  <a:gd name="T19" fmla="*/ 4 h 58"/>
                  <a:gd name="T20" fmla="*/ 108 w 160"/>
                  <a:gd name="T21" fmla="*/ 10 h 58"/>
                  <a:gd name="T22" fmla="*/ 126 w 160"/>
                  <a:gd name="T23" fmla="*/ 4 h 58"/>
                  <a:gd name="T24" fmla="*/ 128 w 160"/>
                  <a:gd name="T25" fmla="*/ 4 h 58"/>
                  <a:gd name="T26" fmla="*/ 127 w 160"/>
                  <a:gd name="T27" fmla="*/ 3 h 58"/>
                  <a:gd name="T28" fmla="*/ 160 w 160"/>
                  <a:gd name="T29" fmla="*/ 0 h 58"/>
                  <a:gd name="T30" fmla="*/ 159 w 160"/>
                  <a:gd name="T31" fmla="*/ 0 h 58"/>
                  <a:gd name="T32" fmla="*/ 159 w 160"/>
                  <a:gd name="T33" fmla="*/ 1 h 58"/>
                  <a:gd name="T34" fmla="*/ 160 w 160"/>
                  <a:gd name="T35" fmla="*/ 1 h 58"/>
                  <a:gd name="T36" fmla="*/ 160 w 160"/>
                  <a:gd name="T3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0" h="58">
                    <a:moveTo>
                      <a:pt x="21" y="6"/>
                    </a:moveTo>
                    <a:cubicBezTo>
                      <a:pt x="16" y="19"/>
                      <a:pt x="8" y="41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58"/>
                      <a:pt x="3" y="57"/>
                      <a:pt x="3" y="55"/>
                    </a:cubicBezTo>
                    <a:cubicBezTo>
                      <a:pt x="5" y="51"/>
                      <a:pt x="12" y="47"/>
                      <a:pt x="21" y="42"/>
                    </a:cubicBezTo>
                    <a:cubicBezTo>
                      <a:pt x="26" y="29"/>
                      <a:pt x="29" y="16"/>
                      <a:pt x="31" y="8"/>
                    </a:cubicBezTo>
                    <a:cubicBezTo>
                      <a:pt x="28" y="7"/>
                      <a:pt x="25" y="7"/>
                      <a:pt x="23" y="7"/>
                    </a:cubicBezTo>
                    <a:cubicBezTo>
                      <a:pt x="22" y="7"/>
                      <a:pt x="21" y="6"/>
                      <a:pt x="21" y="6"/>
                    </a:cubicBezTo>
                    <a:moveTo>
                      <a:pt x="127" y="3"/>
                    </a:moveTo>
                    <a:cubicBezTo>
                      <a:pt x="121" y="3"/>
                      <a:pt x="115" y="4"/>
                      <a:pt x="109" y="4"/>
                    </a:cubicBezTo>
                    <a:cubicBezTo>
                      <a:pt x="109" y="6"/>
                      <a:pt x="108" y="8"/>
                      <a:pt x="108" y="10"/>
                    </a:cubicBezTo>
                    <a:cubicBezTo>
                      <a:pt x="119" y="6"/>
                      <a:pt x="126" y="4"/>
                      <a:pt x="126" y="4"/>
                    </a:cubicBezTo>
                    <a:cubicBezTo>
                      <a:pt x="128" y="4"/>
                      <a:pt x="128" y="4"/>
                      <a:pt x="128" y="4"/>
                    </a:cubicBezTo>
                    <a:cubicBezTo>
                      <a:pt x="128" y="3"/>
                      <a:pt x="127" y="3"/>
                      <a:pt x="127" y="3"/>
                    </a:cubicBezTo>
                    <a:moveTo>
                      <a:pt x="160" y="0"/>
                    </a:moveTo>
                    <a:cubicBezTo>
                      <a:pt x="160" y="0"/>
                      <a:pt x="159" y="0"/>
                      <a:pt x="159" y="0"/>
                    </a:cubicBezTo>
                    <a:cubicBezTo>
                      <a:pt x="159" y="0"/>
                      <a:pt x="159" y="0"/>
                      <a:pt x="159" y="1"/>
                    </a:cubicBezTo>
                    <a:cubicBezTo>
                      <a:pt x="160" y="1"/>
                      <a:pt x="160" y="1"/>
                      <a:pt x="160" y="1"/>
                    </a:cubicBezTo>
                    <a:cubicBezTo>
                      <a:pt x="160" y="1"/>
                      <a:pt x="160" y="0"/>
                      <a:pt x="160" y="0"/>
                    </a:cubicBezTo>
                  </a:path>
                </a:pathLst>
              </a:custGeom>
              <a:solidFill>
                <a:srgbClr val="C33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9" name="íśļîḋè"/>
              <p:cNvSpPr/>
              <p:nvPr/>
            </p:nvSpPr>
            <p:spPr bwMode="auto">
              <a:xfrm>
                <a:off x="11400505" y="4133374"/>
                <a:ext cx="47625" cy="6350"/>
              </a:xfrm>
              <a:custGeom>
                <a:avLst/>
                <a:gdLst>
                  <a:gd name="T0" fmla="*/ 32 w 32"/>
                  <a:gd name="T1" fmla="*/ 0 h 4"/>
                  <a:gd name="T2" fmla="*/ 31 w 32"/>
                  <a:gd name="T3" fmla="*/ 0 h 4"/>
                  <a:gd name="T4" fmla="*/ 0 w 32"/>
                  <a:gd name="T5" fmla="*/ 3 h 4"/>
                  <a:gd name="T6" fmla="*/ 1 w 32"/>
                  <a:gd name="T7" fmla="*/ 4 h 4"/>
                  <a:gd name="T8" fmla="*/ 32 w 32"/>
                  <a:gd name="T9" fmla="*/ 1 h 4"/>
                  <a:gd name="T10" fmla="*/ 32 w 3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4">
                    <a:moveTo>
                      <a:pt x="32" y="0"/>
                    </a:moveTo>
                    <a:cubicBezTo>
                      <a:pt x="32" y="0"/>
                      <a:pt x="31" y="0"/>
                      <a:pt x="31" y="0"/>
                    </a:cubicBezTo>
                    <a:cubicBezTo>
                      <a:pt x="23" y="1"/>
                      <a:pt x="12" y="2"/>
                      <a:pt x="0" y="3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4B2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0" name="îsḷíďe"/>
              <p:cNvSpPr/>
              <p:nvPr/>
            </p:nvSpPr>
            <p:spPr bwMode="auto">
              <a:xfrm>
                <a:off x="11241755" y="4139724"/>
                <a:ext cx="131763" cy="57150"/>
              </a:xfrm>
              <a:custGeom>
                <a:avLst/>
                <a:gdLst>
                  <a:gd name="T0" fmla="*/ 88 w 88"/>
                  <a:gd name="T1" fmla="*/ 0 h 38"/>
                  <a:gd name="T2" fmla="*/ 21 w 88"/>
                  <a:gd name="T3" fmla="*/ 4 h 38"/>
                  <a:gd name="T4" fmla="*/ 10 w 88"/>
                  <a:gd name="T5" fmla="*/ 4 h 38"/>
                  <a:gd name="T6" fmla="*/ 0 w 88"/>
                  <a:gd name="T7" fmla="*/ 38 h 38"/>
                  <a:gd name="T8" fmla="*/ 87 w 88"/>
                  <a:gd name="T9" fmla="*/ 6 h 38"/>
                  <a:gd name="T10" fmla="*/ 88 w 88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38">
                    <a:moveTo>
                      <a:pt x="88" y="0"/>
                    </a:moveTo>
                    <a:cubicBezTo>
                      <a:pt x="65" y="2"/>
                      <a:pt x="40" y="4"/>
                      <a:pt x="21" y="4"/>
                    </a:cubicBezTo>
                    <a:cubicBezTo>
                      <a:pt x="17" y="4"/>
                      <a:pt x="14" y="4"/>
                      <a:pt x="10" y="4"/>
                    </a:cubicBezTo>
                    <a:cubicBezTo>
                      <a:pt x="8" y="12"/>
                      <a:pt x="5" y="25"/>
                      <a:pt x="0" y="38"/>
                    </a:cubicBezTo>
                    <a:cubicBezTo>
                      <a:pt x="24" y="26"/>
                      <a:pt x="64" y="13"/>
                      <a:pt x="87" y="6"/>
                    </a:cubicBezTo>
                    <a:cubicBezTo>
                      <a:pt x="87" y="4"/>
                      <a:pt x="88" y="2"/>
                      <a:pt x="88" y="0"/>
                    </a:cubicBezTo>
                  </a:path>
                </a:pathLst>
              </a:custGeom>
              <a:solidFill>
                <a:srgbClr val="A52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1" name="íşḷiḋè"/>
              <p:cNvSpPr/>
              <p:nvPr/>
            </p:nvSpPr>
            <p:spPr bwMode="auto">
              <a:xfrm>
                <a:off x="10762330" y="2580799"/>
                <a:ext cx="331788" cy="1579563"/>
              </a:xfrm>
              <a:custGeom>
                <a:avLst/>
                <a:gdLst>
                  <a:gd name="T0" fmla="*/ 0 w 222"/>
                  <a:gd name="T1" fmla="*/ 1042 h 1058"/>
                  <a:gd name="T2" fmla="*/ 21 w 222"/>
                  <a:gd name="T3" fmla="*/ 122 h 1058"/>
                  <a:gd name="T4" fmla="*/ 21 w 222"/>
                  <a:gd name="T5" fmla="*/ 70 h 1058"/>
                  <a:gd name="T6" fmla="*/ 222 w 222"/>
                  <a:gd name="T7" fmla="*/ 0 h 1058"/>
                  <a:gd name="T8" fmla="*/ 195 w 222"/>
                  <a:gd name="T9" fmla="*/ 196 h 1058"/>
                  <a:gd name="T10" fmla="*/ 169 w 222"/>
                  <a:gd name="T11" fmla="*/ 1026 h 1058"/>
                  <a:gd name="T12" fmla="*/ 158 w 222"/>
                  <a:gd name="T13" fmla="*/ 1057 h 1058"/>
                  <a:gd name="T14" fmla="*/ 10 w 222"/>
                  <a:gd name="T15" fmla="*/ 1056 h 1058"/>
                  <a:gd name="T16" fmla="*/ 0 w 222"/>
                  <a:gd name="T17" fmla="*/ 1042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058">
                    <a:moveTo>
                      <a:pt x="0" y="1042"/>
                    </a:moveTo>
                    <a:cubicBezTo>
                      <a:pt x="0" y="1010"/>
                      <a:pt x="10" y="1038"/>
                      <a:pt x="21" y="122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22" y="0"/>
                      <a:pt x="222" y="0"/>
                      <a:pt x="222" y="0"/>
                    </a:cubicBezTo>
                    <a:cubicBezTo>
                      <a:pt x="195" y="196"/>
                      <a:pt x="195" y="196"/>
                      <a:pt x="195" y="196"/>
                    </a:cubicBezTo>
                    <a:cubicBezTo>
                      <a:pt x="169" y="1026"/>
                      <a:pt x="169" y="1026"/>
                      <a:pt x="169" y="1026"/>
                    </a:cubicBezTo>
                    <a:cubicBezTo>
                      <a:pt x="169" y="1026"/>
                      <a:pt x="168" y="1057"/>
                      <a:pt x="158" y="1057"/>
                    </a:cubicBezTo>
                    <a:cubicBezTo>
                      <a:pt x="147" y="1058"/>
                      <a:pt x="10" y="1056"/>
                      <a:pt x="10" y="1056"/>
                    </a:cubicBezTo>
                    <a:cubicBezTo>
                      <a:pt x="10" y="1056"/>
                      <a:pt x="0" y="1058"/>
                      <a:pt x="0" y="1042"/>
                    </a:cubicBezTo>
                  </a:path>
                </a:pathLst>
              </a:custGeom>
              <a:solidFill>
                <a:srgbClr val="8432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2" name="îṥlíďe"/>
              <p:cNvSpPr/>
              <p:nvPr/>
            </p:nvSpPr>
            <p:spPr bwMode="auto">
              <a:xfrm>
                <a:off x="10979817" y="2642711"/>
                <a:ext cx="358775" cy="314325"/>
              </a:xfrm>
              <a:custGeom>
                <a:avLst/>
                <a:gdLst>
                  <a:gd name="T0" fmla="*/ 236 w 240"/>
                  <a:gd name="T1" fmla="*/ 211 h 211"/>
                  <a:gd name="T2" fmla="*/ 101 w 240"/>
                  <a:gd name="T3" fmla="*/ 172 h 211"/>
                  <a:gd name="T4" fmla="*/ 2 w 240"/>
                  <a:gd name="T5" fmla="*/ 42 h 211"/>
                  <a:gd name="T6" fmla="*/ 240 w 240"/>
                  <a:gd name="T7" fmla="*/ 0 h 211"/>
                  <a:gd name="T8" fmla="*/ 236 w 240"/>
                  <a:gd name="T9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0" h="211">
                    <a:moveTo>
                      <a:pt x="236" y="211"/>
                    </a:moveTo>
                    <a:cubicBezTo>
                      <a:pt x="236" y="211"/>
                      <a:pt x="189" y="179"/>
                      <a:pt x="101" y="172"/>
                    </a:cubicBezTo>
                    <a:cubicBezTo>
                      <a:pt x="0" y="165"/>
                      <a:pt x="2" y="42"/>
                      <a:pt x="2" y="42"/>
                    </a:cubicBezTo>
                    <a:cubicBezTo>
                      <a:pt x="240" y="0"/>
                      <a:pt x="240" y="0"/>
                      <a:pt x="240" y="0"/>
                    </a:cubicBezTo>
                    <a:lnTo>
                      <a:pt x="236" y="211"/>
                    </a:lnTo>
                    <a:close/>
                  </a:path>
                </a:pathLst>
              </a:custGeom>
              <a:solidFill>
                <a:srgbClr val="AA48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3" name="iśļíḑè"/>
              <p:cNvSpPr/>
              <p:nvPr/>
            </p:nvSpPr>
            <p:spPr bwMode="auto">
              <a:xfrm>
                <a:off x="10935367" y="2707799"/>
                <a:ext cx="138113" cy="101600"/>
              </a:xfrm>
              <a:custGeom>
                <a:avLst/>
                <a:gdLst>
                  <a:gd name="T0" fmla="*/ 81 w 93"/>
                  <a:gd name="T1" fmla="*/ 1 h 68"/>
                  <a:gd name="T2" fmla="*/ 69 w 93"/>
                  <a:gd name="T3" fmla="*/ 10 h 68"/>
                  <a:gd name="T4" fmla="*/ 38 w 93"/>
                  <a:gd name="T5" fmla="*/ 42 h 68"/>
                  <a:gd name="T6" fmla="*/ 9 w 93"/>
                  <a:gd name="T7" fmla="*/ 50 h 68"/>
                  <a:gd name="T8" fmla="*/ 3 w 93"/>
                  <a:gd name="T9" fmla="*/ 9 h 68"/>
                  <a:gd name="T10" fmla="*/ 54 w 93"/>
                  <a:gd name="T11" fmla="*/ 0 h 68"/>
                  <a:gd name="T12" fmla="*/ 81 w 93"/>
                  <a:gd name="T13" fmla="*/ 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68">
                    <a:moveTo>
                      <a:pt x="81" y="1"/>
                    </a:moveTo>
                    <a:cubicBezTo>
                      <a:pt x="81" y="6"/>
                      <a:pt x="93" y="11"/>
                      <a:pt x="69" y="10"/>
                    </a:cubicBezTo>
                    <a:cubicBezTo>
                      <a:pt x="45" y="10"/>
                      <a:pt x="28" y="8"/>
                      <a:pt x="38" y="42"/>
                    </a:cubicBezTo>
                    <a:cubicBezTo>
                      <a:pt x="46" y="68"/>
                      <a:pt x="15" y="62"/>
                      <a:pt x="9" y="50"/>
                    </a:cubicBezTo>
                    <a:cubicBezTo>
                      <a:pt x="4" y="37"/>
                      <a:pt x="0" y="17"/>
                      <a:pt x="3" y="9"/>
                    </a:cubicBezTo>
                    <a:cubicBezTo>
                      <a:pt x="6" y="0"/>
                      <a:pt x="54" y="0"/>
                      <a:pt x="54" y="0"/>
                    </a:cubicBezTo>
                    <a:cubicBezTo>
                      <a:pt x="64" y="1"/>
                      <a:pt x="81" y="1"/>
                      <a:pt x="81" y="1"/>
                    </a:cubicBezTo>
                    <a:close/>
                  </a:path>
                </a:pathLst>
              </a:custGeom>
              <a:solidFill>
                <a:srgbClr val="8432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4" name="islidê"/>
              <p:cNvSpPr/>
              <p:nvPr/>
            </p:nvSpPr>
            <p:spPr bwMode="auto">
              <a:xfrm>
                <a:off x="10982992" y="2753836"/>
                <a:ext cx="139700" cy="173038"/>
              </a:xfrm>
              <a:custGeom>
                <a:avLst/>
                <a:gdLst>
                  <a:gd name="T0" fmla="*/ 12 w 93"/>
                  <a:gd name="T1" fmla="*/ 28 h 116"/>
                  <a:gd name="T2" fmla="*/ 93 w 93"/>
                  <a:gd name="T3" fmla="*/ 70 h 116"/>
                  <a:gd name="T4" fmla="*/ 93 w 93"/>
                  <a:gd name="T5" fmla="*/ 116 h 116"/>
                  <a:gd name="T6" fmla="*/ 15 w 93"/>
                  <a:gd name="T7" fmla="*/ 92 h 116"/>
                  <a:gd name="T8" fmla="*/ 12 w 93"/>
                  <a:gd name="T9" fmla="*/ 2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116">
                    <a:moveTo>
                      <a:pt x="12" y="28"/>
                    </a:moveTo>
                    <a:cubicBezTo>
                      <a:pt x="27" y="64"/>
                      <a:pt x="93" y="85"/>
                      <a:pt x="93" y="70"/>
                    </a:cubicBezTo>
                    <a:cubicBezTo>
                      <a:pt x="93" y="32"/>
                      <a:pt x="93" y="116"/>
                      <a:pt x="93" y="116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15" y="92"/>
                      <a:pt x="0" y="0"/>
                      <a:pt x="12" y="28"/>
                    </a:cubicBezTo>
                    <a:close/>
                  </a:path>
                </a:pathLst>
              </a:custGeom>
              <a:solidFill>
                <a:srgbClr val="8432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5" name="îs1idé"/>
              <p:cNvSpPr/>
              <p:nvPr/>
            </p:nvSpPr>
            <p:spPr bwMode="auto">
              <a:xfrm>
                <a:off x="11073480" y="2564924"/>
                <a:ext cx="390525" cy="1584325"/>
              </a:xfrm>
              <a:custGeom>
                <a:avLst/>
                <a:gdLst>
                  <a:gd name="T0" fmla="*/ 18 w 261"/>
                  <a:gd name="T1" fmla="*/ 0 h 1062"/>
                  <a:gd name="T2" fmla="*/ 19 w 261"/>
                  <a:gd name="T3" fmla="*/ 47 h 1062"/>
                  <a:gd name="T4" fmla="*/ 0 w 261"/>
                  <a:gd name="T5" fmla="*/ 85 h 1062"/>
                  <a:gd name="T6" fmla="*/ 32 w 261"/>
                  <a:gd name="T7" fmla="*/ 550 h 1062"/>
                  <a:gd name="T8" fmla="*/ 103 w 261"/>
                  <a:gd name="T9" fmla="*/ 1043 h 1062"/>
                  <a:gd name="T10" fmla="*/ 114 w 261"/>
                  <a:gd name="T11" fmla="*/ 1058 h 1062"/>
                  <a:gd name="T12" fmla="*/ 249 w 261"/>
                  <a:gd name="T13" fmla="*/ 1051 h 1062"/>
                  <a:gd name="T14" fmla="*/ 259 w 261"/>
                  <a:gd name="T15" fmla="*/ 1029 h 1062"/>
                  <a:gd name="T16" fmla="*/ 197 w 261"/>
                  <a:gd name="T17" fmla="*/ 503 h 1062"/>
                  <a:gd name="T18" fmla="*/ 191 w 261"/>
                  <a:gd name="T19" fmla="*/ 239 h 1062"/>
                  <a:gd name="T20" fmla="*/ 201 w 261"/>
                  <a:gd name="T21" fmla="*/ 107 h 1062"/>
                  <a:gd name="T22" fmla="*/ 201 w 261"/>
                  <a:gd name="T23" fmla="*/ 98 h 1062"/>
                  <a:gd name="T24" fmla="*/ 201 w 261"/>
                  <a:gd name="T25" fmla="*/ 43 h 1062"/>
                  <a:gd name="T26" fmla="*/ 201 w 261"/>
                  <a:gd name="T27" fmla="*/ 1 h 1062"/>
                  <a:gd name="T28" fmla="*/ 18 w 261"/>
                  <a:gd name="T29" fmla="*/ 0 h 10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1" h="1062">
                    <a:moveTo>
                      <a:pt x="18" y="0"/>
                    </a:moveTo>
                    <a:cubicBezTo>
                      <a:pt x="19" y="47"/>
                      <a:pt x="19" y="47"/>
                      <a:pt x="19" y="47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550"/>
                      <a:pt x="32" y="550"/>
                      <a:pt x="32" y="550"/>
                    </a:cubicBezTo>
                    <a:cubicBezTo>
                      <a:pt x="103" y="1043"/>
                      <a:pt x="103" y="1043"/>
                      <a:pt x="103" y="1043"/>
                    </a:cubicBezTo>
                    <a:cubicBezTo>
                      <a:pt x="103" y="1043"/>
                      <a:pt x="101" y="1055"/>
                      <a:pt x="114" y="1058"/>
                    </a:cubicBezTo>
                    <a:cubicBezTo>
                      <a:pt x="137" y="1062"/>
                      <a:pt x="219" y="1054"/>
                      <a:pt x="249" y="1051"/>
                    </a:cubicBezTo>
                    <a:cubicBezTo>
                      <a:pt x="261" y="1050"/>
                      <a:pt x="259" y="1029"/>
                      <a:pt x="259" y="1029"/>
                    </a:cubicBezTo>
                    <a:cubicBezTo>
                      <a:pt x="197" y="503"/>
                      <a:pt x="197" y="503"/>
                      <a:pt x="197" y="503"/>
                    </a:cubicBezTo>
                    <a:cubicBezTo>
                      <a:pt x="197" y="503"/>
                      <a:pt x="191" y="270"/>
                      <a:pt x="191" y="239"/>
                    </a:cubicBezTo>
                    <a:cubicBezTo>
                      <a:pt x="192" y="209"/>
                      <a:pt x="201" y="162"/>
                      <a:pt x="201" y="107"/>
                    </a:cubicBezTo>
                    <a:cubicBezTo>
                      <a:pt x="201" y="104"/>
                      <a:pt x="201" y="101"/>
                      <a:pt x="201" y="98"/>
                    </a:cubicBezTo>
                    <a:cubicBezTo>
                      <a:pt x="201" y="82"/>
                      <a:pt x="201" y="61"/>
                      <a:pt x="201" y="43"/>
                    </a:cubicBezTo>
                    <a:cubicBezTo>
                      <a:pt x="201" y="20"/>
                      <a:pt x="201" y="1"/>
                      <a:pt x="201" y="1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AA48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6" name="íś1îḍe"/>
              <p:cNvSpPr/>
              <p:nvPr/>
            </p:nvSpPr>
            <p:spPr bwMode="auto">
              <a:xfrm>
                <a:off x="10848055" y="2596674"/>
                <a:ext cx="530225" cy="184150"/>
              </a:xfrm>
              <a:custGeom>
                <a:avLst/>
                <a:gdLst>
                  <a:gd name="T0" fmla="*/ 0 w 354"/>
                  <a:gd name="T1" fmla="*/ 11 h 123"/>
                  <a:gd name="T2" fmla="*/ 0 w 354"/>
                  <a:gd name="T3" fmla="*/ 93 h 123"/>
                  <a:gd name="T4" fmla="*/ 95 w 354"/>
                  <a:gd name="T5" fmla="*/ 91 h 123"/>
                  <a:gd name="T6" fmla="*/ 269 w 354"/>
                  <a:gd name="T7" fmla="*/ 92 h 123"/>
                  <a:gd name="T8" fmla="*/ 351 w 354"/>
                  <a:gd name="T9" fmla="*/ 123 h 123"/>
                  <a:gd name="T10" fmla="*/ 353 w 354"/>
                  <a:gd name="T11" fmla="*/ 99 h 123"/>
                  <a:gd name="T12" fmla="*/ 354 w 354"/>
                  <a:gd name="T13" fmla="*/ 0 h 123"/>
                  <a:gd name="T14" fmla="*/ 0 w 354"/>
                  <a:gd name="T15" fmla="*/ 1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4" h="123">
                    <a:moveTo>
                      <a:pt x="0" y="11"/>
                    </a:move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22" y="93"/>
                      <a:pt x="95" y="91"/>
                    </a:cubicBezTo>
                    <a:cubicBezTo>
                      <a:pt x="269" y="92"/>
                      <a:pt x="269" y="92"/>
                      <a:pt x="269" y="92"/>
                    </a:cubicBezTo>
                    <a:cubicBezTo>
                      <a:pt x="326" y="92"/>
                      <a:pt x="348" y="96"/>
                      <a:pt x="351" y="123"/>
                    </a:cubicBezTo>
                    <a:cubicBezTo>
                      <a:pt x="351" y="120"/>
                      <a:pt x="353" y="103"/>
                      <a:pt x="353" y="99"/>
                    </a:cubicBezTo>
                    <a:cubicBezTo>
                      <a:pt x="354" y="78"/>
                      <a:pt x="354" y="18"/>
                      <a:pt x="354" y="0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8432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7" name="îŝľîde"/>
              <p:cNvSpPr/>
              <p:nvPr/>
            </p:nvSpPr>
            <p:spPr bwMode="auto">
              <a:xfrm>
                <a:off x="10757567" y="1320324"/>
                <a:ext cx="673100" cy="1385888"/>
              </a:xfrm>
              <a:custGeom>
                <a:avLst/>
                <a:gdLst>
                  <a:gd name="T0" fmla="*/ 450 w 450"/>
                  <a:gd name="T1" fmla="*/ 125 h 929"/>
                  <a:gd name="T2" fmla="*/ 449 w 450"/>
                  <a:gd name="T3" fmla="*/ 255 h 929"/>
                  <a:gd name="T4" fmla="*/ 448 w 450"/>
                  <a:gd name="T5" fmla="*/ 476 h 929"/>
                  <a:gd name="T6" fmla="*/ 446 w 450"/>
                  <a:gd name="T7" fmla="*/ 926 h 929"/>
                  <a:gd name="T8" fmla="*/ 244 w 450"/>
                  <a:gd name="T9" fmla="*/ 928 h 929"/>
                  <a:gd name="T10" fmla="*/ 244 w 450"/>
                  <a:gd name="T11" fmla="*/ 870 h 929"/>
                  <a:gd name="T12" fmla="*/ 90 w 450"/>
                  <a:gd name="T13" fmla="*/ 871 h 929"/>
                  <a:gd name="T14" fmla="*/ 90 w 450"/>
                  <a:gd name="T15" fmla="*/ 928 h 929"/>
                  <a:gd name="T16" fmla="*/ 0 w 450"/>
                  <a:gd name="T17" fmla="*/ 929 h 929"/>
                  <a:gd name="T18" fmla="*/ 2 w 450"/>
                  <a:gd name="T19" fmla="*/ 127 h 929"/>
                  <a:gd name="T20" fmla="*/ 91 w 450"/>
                  <a:gd name="T21" fmla="*/ 0 h 929"/>
                  <a:gd name="T22" fmla="*/ 343 w 450"/>
                  <a:gd name="T23" fmla="*/ 1 h 929"/>
                  <a:gd name="T24" fmla="*/ 450 w 450"/>
                  <a:gd name="T25" fmla="*/ 125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929">
                    <a:moveTo>
                      <a:pt x="450" y="125"/>
                    </a:moveTo>
                    <a:cubicBezTo>
                      <a:pt x="449" y="255"/>
                      <a:pt x="449" y="255"/>
                      <a:pt x="449" y="255"/>
                    </a:cubicBezTo>
                    <a:cubicBezTo>
                      <a:pt x="448" y="476"/>
                      <a:pt x="448" y="476"/>
                      <a:pt x="448" y="476"/>
                    </a:cubicBezTo>
                    <a:cubicBezTo>
                      <a:pt x="446" y="926"/>
                      <a:pt x="446" y="926"/>
                      <a:pt x="446" y="926"/>
                    </a:cubicBezTo>
                    <a:cubicBezTo>
                      <a:pt x="244" y="928"/>
                      <a:pt x="244" y="928"/>
                      <a:pt x="244" y="928"/>
                    </a:cubicBezTo>
                    <a:cubicBezTo>
                      <a:pt x="244" y="870"/>
                      <a:pt x="244" y="870"/>
                      <a:pt x="244" y="870"/>
                    </a:cubicBezTo>
                    <a:cubicBezTo>
                      <a:pt x="90" y="871"/>
                      <a:pt x="90" y="871"/>
                      <a:pt x="90" y="871"/>
                    </a:cubicBezTo>
                    <a:cubicBezTo>
                      <a:pt x="90" y="928"/>
                      <a:pt x="90" y="928"/>
                      <a:pt x="90" y="928"/>
                    </a:cubicBezTo>
                    <a:cubicBezTo>
                      <a:pt x="0" y="929"/>
                      <a:pt x="0" y="929"/>
                      <a:pt x="0" y="929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2" y="58"/>
                      <a:pt x="24" y="0"/>
                      <a:pt x="91" y="0"/>
                    </a:cubicBezTo>
                    <a:cubicBezTo>
                      <a:pt x="343" y="1"/>
                      <a:pt x="343" y="1"/>
                      <a:pt x="343" y="1"/>
                    </a:cubicBezTo>
                    <a:cubicBezTo>
                      <a:pt x="409" y="1"/>
                      <a:pt x="450" y="57"/>
                      <a:pt x="450" y="125"/>
                    </a:cubicBezTo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8" name="işľíḍê"/>
              <p:cNvSpPr/>
              <p:nvPr/>
            </p:nvSpPr>
            <p:spPr bwMode="auto">
              <a:xfrm>
                <a:off x="10892505" y="1318736"/>
                <a:ext cx="314325" cy="1254125"/>
              </a:xfrm>
              <a:custGeom>
                <a:avLst/>
                <a:gdLst>
                  <a:gd name="T0" fmla="*/ 0 w 198"/>
                  <a:gd name="T1" fmla="*/ 790 h 790"/>
                  <a:gd name="T2" fmla="*/ 145 w 198"/>
                  <a:gd name="T3" fmla="*/ 790 h 790"/>
                  <a:gd name="T4" fmla="*/ 145 w 198"/>
                  <a:gd name="T5" fmla="*/ 446 h 790"/>
                  <a:gd name="T6" fmla="*/ 198 w 198"/>
                  <a:gd name="T7" fmla="*/ 0 h 790"/>
                  <a:gd name="T8" fmla="*/ 0 w 198"/>
                  <a:gd name="T9" fmla="*/ 0 h 790"/>
                  <a:gd name="T10" fmla="*/ 0 w 198"/>
                  <a:gd name="T11" fmla="*/ 482 h 790"/>
                  <a:gd name="T12" fmla="*/ 0 w 198"/>
                  <a:gd name="T13" fmla="*/ 790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8" h="790">
                    <a:moveTo>
                      <a:pt x="0" y="790"/>
                    </a:moveTo>
                    <a:lnTo>
                      <a:pt x="145" y="790"/>
                    </a:lnTo>
                    <a:lnTo>
                      <a:pt x="145" y="446"/>
                    </a:lnTo>
                    <a:lnTo>
                      <a:pt x="198" y="0"/>
                    </a:lnTo>
                    <a:lnTo>
                      <a:pt x="0" y="0"/>
                    </a:lnTo>
                    <a:lnTo>
                      <a:pt x="0" y="482"/>
                    </a:lnTo>
                    <a:lnTo>
                      <a:pt x="0" y="790"/>
                    </a:lnTo>
                    <a:close/>
                  </a:path>
                </a:pathLst>
              </a:custGeom>
              <a:solidFill>
                <a:srgbClr val="EDE5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9" name="ïṡľíḋé"/>
              <p:cNvSpPr/>
              <p:nvPr/>
            </p:nvSpPr>
            <p:spPr bwMode="auto">
              <a:xfrm>
                <a:off x="10892505" y="1318736"/>
                <a:ext cx="314325" cy="1254125"/>
              </a:xfrm>
              <a:custGeom>
                <a:avLst/>
                <a:gdLst>
                  <a:gd name="T0" fmla="*/ 0 w 198"/>
                  <a:gd name="T1" fmla="*/ 790 h 790"/>
                  <a:gd name="T2" fmla="*/ 145 w 198"/>
                  <a:gd name="T3" fmla="*/ 790 h 790"/>
                  <a:gd name="T4" fmla="*/ 145 w 198"/>
                  <a:gd name="T5" fmla="*/ 446 h 790"/>
                  <a:gd name="T6" fmla="*/ 198 w 198"/>
                  <a:gd name="T7" fmla="*/ 0 h 790"/>
                  <a:gd name="T8" fmla="*/ 0 w 198"/>
                  <a:gd name="T9" fmla="*/ 0 h 790"/>
                  <a:gd name="T10" fmla="*/ 0 w 198"/>
                  <a:gd name="T11" fmla="*/ 482 h 790"/>
                  <a:gd name="T12" fmla="*/ 0 w 198"/>
                  <a:gd name="T13" fmla="*/ 790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8" h="790">
                    <a:moveTo>
                      <a:pt x="0" y="790"/>
                    </a:moveTo>
                    <a:lnTo>
                      <a:pt x="145" y="790"/>
                    </a:lnTo>
                    <a:lnTo>
                      <a:pt x="145" y="446"/>
                    </a:lnTo>
                    <a:lnTo>
                      <a:pt x="198" y="0"/>
                    </a:lnTo>
                    <a:lnTo>
                      <a:pt x="0" y="0"/>
                    </a:lnTo>
                    <a:lnTo>
                      <a:pt x="0" y="482"/>
                    </a:lnTo>
                    <a:lnTo>
                      <a:pt x="0" y="7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0" name="ï$ḻïḑe"/>
              <p:cNvSpPr/>
              <p:nvPr/>
            </p:nvSpPr>
            <p:spPr bwMode="auto">
              <a:xfrm>
                <a:off x="10890917" y="2491899"/>
                <a:ext cx="230188" cy="100013"/>
              </a:xfrm>
              <a:custGeom>
                <a:avLst/>
                <a:gdLst>
                  <a:gd name="T0" fmla="*/ 0 w 145"/>
                  <a:gd name="T1" fmla="*/ 0 h 63"/>
                  <a:gd name="T2" fmla="*/ 0 w 145"/>
                  <a:gd name="T3" fmla="*/ 63 h 63"/>
                  <a:gd name="T4" fmla="*/ 145 w 145"/>
                  <a:gd name="T5" fmla="*/ 58 h 63"/>
                  <a:gd name="T6" fmla="*/ 64 w 145"/>
                  <a:gd name="T7" fmla="*/ 52 h 63"/>
                  <a:gd name="T8" fmla="*/ 64 w 145"/>
                  <a:gd name="T9" fmla="*/ 51 h 63"/>
                  <a:gd name="T10" fmla="*/ 1 w 145"/>
                  <a:gd name="T11" fmla="*/ 51 h 63"/>
                  <a:gd name="T12" fmla="*/ 1 w 145"/>
                  <a:gd name="T13" fmla="*/ 0 h 63"/>
                  <a:gd name="T14" fmla="*/ 0 w 145"/>
                  <a:gd name="T1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63">
                    <a:moveTo>
                      <a:pt x="0" y="0"/>
                    </a:moveTo>
                    <a:lnTo>
                      <a:pt x="0" y="63"/>
                    </a:lnTo>
                    <a:lnTo>
                      <a:pt x="145" y="58"/>
                    </a:lnTo>
                    <a:lnTo>
                      <a:pt x="64" y="52"/>
                    </a:lnTo>
                    <a:lnTo>
                      <a:pt x="64" y="51"/>
                    </a:lnTo>
                    <a:lnTo>
                      <a:pt x="1" y="5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4D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1" name="íŝļîďé"/>
              <p:cNvSpPr/>
              <p:nvPr/>
            </p:nvSpPr>
            <p:spPr bwMode="auto">
              <a:xfrm>
                <a:off x="10890917" y="2491899"/>
                <a:ext cx="230188" cy="100013"/>
              </a:xfrm>
              <a:custGeom>
                <a:avLst/>
                <a:gdLst>
                  <a:gd name="T0" fmla="*/ 0 w 145"/>
                  <a:gd name="T1" fmla="*/ 0 h 63"/>
                  <a:gd name="T2" fmla="*/ 0 w 145"/>
                  <a:gd name="T3" fmla="*/ 63 h 63"/>
                  <a:gd name="T4" fmla="*/ 145 w 145"/>
                  <a:gd name="T5" fmla="*/ 58 h 63"/>
                  <a:gd name="T6" fmla="*/ 64 w 145"/>
                  <a:gd name="T7" fmla="*/ 52 h 63"/>
                  <a:gd name="T8" fmla="*/ 64 w 145"/>
                  <a:gd name="T9" fmla="*/ 51 h 63"/>
                  <a:gd name="T10" fmla="*/ 1 w 145"/>
                  <a:gd name="T11" fmla="*/ 51 h 63"/>
                  <a:gd name="T12" fmla="*/ 1 w 145"/>
                  <a:gd name="T13" fmla="*/ 0 h 63"/>
                  <a:gd name="T14" fmla="*/ 0 w 145"/>
                  <a:gd name="T1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63">
                    <a:moveTo>
                      <a:pt x="0" y="0"/>
                    </a:moveTo>
                    <a:lnTo>
                      <a:pt x="0" y="63"/>
                    </a:lnTo>
                    <a:lnTo>
                      <a:pt x="145" y="58"/>
                    </a:lnTo>
                    <a:lnTo>
                      <a:pt x="64" y="52"/>
                    </a:lnTo>
                    <a:lnTo>
                      <a:pt x="64" y="51"/>
                    </a:lnTo>
                    <a:lnTo>
                      <a:pt x="1" y="5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2" name="ïṣḻíḑê"/>
              <p:cNvSpPr/>
              <p:nvPr/>
            </p:nvSpPr>
            <p:spPr bwMode="auto">
              <a:xfrm>
                <a:off x="10892505" y="2491899"/>
                <a:ext cx="100013" cy="80963"/>
              </a:xfrm>
              <a:custGeom>
                <a:avLst/>
                <a:gdLst>
                  <a:gd name="T0" fmla="*/ 0 w 63"/>
                  <a:gd name="T1" fmla="*/ 0 h 51"/>
                  <a:gd name="T2" fmla="*/ 0 w 63"/>
                  <a:gd name="T3" fmla="*/ 51 h 51"/>
                  <a:gd name="T4" fmla="*/ 63 w 63"/>
                  <a:gd name="T5" fmla="*/ 51 h 51"/>
                  <a:gd name="T6" fmla="*/ 0 w 63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0" y="0"/>
                    </a:moveTo>
                    <a:lnTo>
                      <a:pt x="0" y="51"/>
                    </a:lnTo>
                    <a:lnTo>
                      <a:pt x="63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0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3" name="ïṥ1ide"/>
              <p:cNvSpPr/>
              <p:nvPr/>
            </p:nvSpPr>
            <p:spPr bwMode="auto">
              <a:xfrm>
                <a:off x="10892505" y="2491899"/>
                <a:ext cx="100013" cy="80963"/>
              </a:xfrm>
              <a:custGeom>
                <a:avLst/>
                <a:gdLst>
                  <a:gd name="T0" fmla="*/ 0 w 63"/>
                  <a:gd name="T1" fmla="*/ 0 h 51"/>
                  <a:gd name="T2" fmla="*/ 0 w 63"/>
                  <a:gd name="T3" fmla="*/ 51 h 51"/>
                  <a:gd name="T4" fmla="*/ 63 w 63"/>
                  <a:gd name="T5" fmla="*/ 51 h 51"/>
                  <a:gd name="T6" fmla="*/ 0 w 63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0" y="0"/>
                    </a:moveTo>
                    <a:lnTo>
                      <a:pt x="0" y="51"/>
                    </a:lnTo>
                    <a:lnTo>
                      <a:pt x="63" y="5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4" name="îsļidé"/>
              <p:cNvSpPr/>
              <p:nvPr/>
            </p:nvSpPr>
            <p:spPr bwMode="auto">
              <a:xfrm>
                <a:off x="10973467" y="1382236"/>
                <a:ext cx="107950" cy="87313"/>
              </a:xfrm>
              <a:custGeom>
                <a:avLst/>
                <a:gdLst>
                  <a:gd name="T0" fmla="*/ 25 w 72"/>
                  <a:gd name="T1" fmla="*/ 58 h 58"/>
                  <a:gd name="T2" fmla="*/ 71 w 72"/>
                  <a:gd name="T3" fmla="*/ 20 h 58"/>
                  <a:gd name="T4" fmla="*/ 35 w 72"/>
                  <a:gd name="T5" fmla="*/ 1 h 58"/>
                  <a:gd name="T6" fmla="*/ 3 w 72"/>
                  <a:gd name="T7" fmla="*/ 20 h 58"/>
                  <a:gd name="T8" fmla="*/ 25 w 72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58">
                    <a:moveTo>
                      <a:pt x="25" y="58"/>
                    </a:moveTo>
                    <a:cubicBezTo>
                      <a:pt x="50" y="58"/>
                      <a:pt x="68" y="31"/>
                      <a:pt x="71" y="20"/>
                    </a:cubicBezTo>
                    <a:cubicBezTo>
                      <a:pt x="72" y="13"/>
                      <a:pt x="54" y="0"/>
                      <a:pt x="35" y="1"/>
                    </a:cubicBezTo>
                    <a:cubicBezTo>
                      <a:pt x="20" y="1"/>
                      <a:pt x="4" y="14"/>
                      <a:pt x="3" y="20"/>
                    </a:cubicBezTo>
                    <a:cubicBezTo>
                      <a:pt x="1" y="32"/>
                      <a:pt x="0" y="58"/>
                      <a:pt x="25" y="58"/>
                    </a:cubicBezTo>
                    <a:close/>
                  </a:path>
                </a:pathLst>
              </a:custGeom>
              <a:solidFill>
                <a:srgbClr val="F25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5" name="iS1íḑè"/>
              <p:cNvSpPr/>
              <p:nvPr/>
            </p:nvSpPr>
            <p:spPr bwMode="auto">
              <a:xfrm>
                <a:off x="10941717" y="1406049"/>
                <a:ext cx="111125" cy="914400"/>
              </a:xfrm>
              <a:custGeom>
                <a:avLst/>
                <a:gdLst>
                  <a:gd name="T0" fmla="*/ 36 w 75"/>
                  <a:gd name="T1" fmla="*/ 612 h 612"/>
                  <a:gd name="T2" fmla="*/ 75 w 75"/>
                  <a:gd name="T3" fmla="*/ 569 h 612"/>
                  <a:gd name="T4" fmla="*/ 64 w 75"/>
                  <a:gd name="T5" fmla="*/ 140 h 612"/>
                  <a:gd name="T6" fmla="*/ 68 w 75"/>
                  <a:gd name="T7" fmla="*/ 28 h 612"/>
                  <a:gd name="T8" fmla="*/ 54 w 75"/>
                  <a:gd name="T9" fmla="*/ 0 h 612"/>
                  <a:gd name="T10" fmla="*/ 15 w 75"/>
                  <a:gd name="T11" fmla="*/ 140 h 612"/>
                  <a:gd name="T12" fmla="*/ 0 w 75"/>
                  <a:gd name="T13" fmla="*/ 569 h 612"/>
                  <a:gd name="T14" fmla="*/ 36 w 75"/>
                  <a:gd name="T15" fmla="*/ 612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612">
                    <a:moveTo>
                      <a:pt x="36" y="612"/>
                    </a:moveTo>
                    <a:cubicBezTo>
                      <a:pt x="75" y="569"/>
                      <a:pt x="75" y="569"/>
                      <a:pt x="75" y="569"/>
                    </a:cubicBezTo>
                    <a:cubicBezTo>
                      <a:pt x="64" y="140"/>
                      <a:pt x="64" y="140"/>
                      <a:pt x="64" y="140"/>
                    </a:cubicBezTo>
                    <a:cubicBezTo>
                      <a:pt x="64" y="58"/>
                      <a:pt x="59" y="36"/>
                      <a:pt x="68" y="28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29" y="23"/>
                      <a:pt x="15" y="59"/>
                      <a:pt x="15" y="140"/>
                    </a:cubicBezTo>
                    <a:cubicBezTo>
                      <a:pt x="0" y="569"/>
                      <a:pt x="0" y="569"/>
                      <a:pt x="0" y="569"/>
                    </a:cubicBezTo>
                    <a:lnTo>
                      <a:pt x="36" y="612"/>
                    </a:lnTo>
                    <a:close/>
                  </a:path>
                </a:pathLst>
              </a:custGeom>
              <a:solidFill>
                <a:srgbClr val="F25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6" name="íş1ídè"/>
              <p:cNvSpPr/>
              <p:nvPr/>
            </p:nvSpPr>
            <p:spPr bwMode="auto">
              <a:xfrm>
                <a:off x="10914730" y="1320324"/>
                <a:ext cx="285750" cy="144463"/>
              </a:xfrm>
              <a:custGeom>
                <a:avLst/>
                <a:gdLst>
                  <a:gd name="T0" fmla="*/ 14 w 180"/>
                  <a:gd name="T1" fmla="*/ 14 h 91"/>
                  <a:gd name="T2" fmla="*/ 34 w 180"/>
                  <a:gd name="T3" fmla="*/ 0 h 91"/>
                  <a:gd name="T4" fmla="*/ 66 w 180"/>
                  <a:gd name="T5" fmla="*/ 32 h 91"/>
                  <a:gd name="T6" fmla="*/ 67 w 180"/>
                  <a:gd name="T7" fmla="*/ 32 h 91"/>
                  <a:gd name="T8" fmla="*/ 66 w 180"/>
                  <a:gd name="T9" fmla="*/ 32 h 91"/>
                  <a:gd name="T10" fmla="*/ 180 w 180"/>
                  <a:gd name="T11" fmla="*/ 3 h 91"/>
                  <a:gd name="T12" fmla="*/ 159 w 180"/>
                  <a:gd name="T13" fmla="*/ 48 h 91"/>
                  <a:gd name="T14" fmla="*/ 99 w 180"/>
                  <a:gd name="T15" fmla="*/ 91 h 91"/>
                  <a:gd name="T16" fmla="*/ 72 w 180"/>
                  <a:gd name="T17" fmla="*/ 42 h 91"/>
                  <a:gd name="T18" fmla="*/ 58 w 180"/>
                  <a:gd name="T19" fmla="*/ 43 h 91"/>
                  <a:gd name="T20" fmla="*/ 26 w 180"/>
                  <a:gd name="T21" fmla="*/ 83 h 91"/>
                  <a:gd name="T22" fmla="*/ 0 w 180"/>
                  <a:gd name="T23" fmla="*/ 34 h 91"/>
                  <a:gd name="T24" fmla="*/ 14 w 180"/>
                  <a:gd name="T25" fmla="*/ 1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0" h="91">
                    <a:moveTo>
                      <a:pt x="14" y="14"/>
                    </a:moveTo>
                    <a:lnTo>
                      <a:pt x="34" y="0"/>
                    </a:lnTo>
                    <a:lnTo>
                      <a:pt x="66" y="32"/>
                    </a:lnTo>
                    <a:lnTo>
                      <a:pt x="67" y="32"/>
                    </a:lnTo>
                    <a:lnTo>
                      <a:pt x="66" y="32"/>
                    </a:lnTo>
                    <a:lnTo>
                      <a:pt x="180" y="3"/>
                    </a:lnTo>
                    <a:lnTo>
                      <a:pt x="159" y="48"/>
                    </a:lnTo>
                    <a:lnTo>
                      <a:pt x="99" y="91"/>
                    </a:lnTo>
                    <a:lnTo>
                      <a:pt x="72" y="42"/>
                    </a:lnTo>
                    <a:lnTo>
                      <a:pt x="58" y="43"/>
                    </a:lnTo>
                    <a:lnTo>
                      <a:pt x="26" y="83"/>
                    </a:lnTo>
                    <a:lnTo>
                      <a:pt x="0" y="34"/>
                    </a:lnTo>
                    <a:lnTo>
                      <a:pt x="14" y="14"/>
                    </a:lnTo>
                    <a:close/>
                  </a:path>
                </a:pathLst>
              </a:custGeom>
              <a:solidFill>
                <a:srgbClr val="FFF9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7" name="íṩ1ïḍê"/>
              <p:cNvSpPr/>
              <p:nvPr/>
            </p:nvSpPr>
            <p:spPr bwMode="auto">
              <a:xfrm>
                <a:off x="11113167" y="864711"/>
                <a:ext cx="220663" cy="258763"/>
              </a:xfrm>
              <a:custGeom>
                <a:avLst/>
                <a:gdLst>
                  <a:gd name="T0" fmla="*/ 148 w 148"/>
                  <a:gd name="T1" fmla="*/ 6 h 174"/>
                  <a:gd name="T2" fmla="*/ 31 w 148"/>
                  <a:gd name="T3" fmla="*/ 168 h 174"/>
                  <a:gd name="T4" fmla="*/ 24 w 148"/>
                  <a:gd name="T5" fmla="*/ 73 h 174"/>
                  <a:gd name="T6" fmla="*/ 45 w 148"/>
                  <a:gd name="T7" fmla="*/ 3 h 174"/>
                  <a:gd name="T8" fmla="*/ 148 w 148"/>
                  <a:gd name="T9" fmla="*/ 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74">
                    <a:moveTo>
                      <a:pt x="148" y="6"/>
                    </a:moveTo>
                    <a:cubicBezTo>
                      <a:pt x="140" y="112"/>
                      <a:pt x="88" y="174"/>
                      <a:pt x="31" y="168"/>
                    </a:cubicBezTo>
                    <a:cubicBezTo>
                      <a:pt x="0" y="164"/>
                      <a:pt x="23" y="83"/>
                      <a:pt x="24" y="73"/>
                    </a:cubicBezTo>
                    <a:cubicBezTo>
                      <a:pt x="25" y="63"/>
                      <a:pt x="36" y="7"/>
                      <a:pt x="45" y="3"/>
                    </a:cubicBezTo>
                    <a:cubicBezTo>
                      <a:pt x="54" y="0"/>
                      <a:pt x="148" y="6"/>
                      <a:pt x="148" y="6"/>
                    </a:cubicBezTo>
                    <a:close/>
                  </a:path>
                </a:pathLst>
              </a:custGeom>
              <a:solidFill>
                <a:srgbClr val="3F2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8" name="iṥḻîḑê"/>
              <p:cNvSpPr/>
              <p:nvPr/>
            </p:nvSpPr>
            <p:spPr bwMode="auto">
              <a:xfrm>
                <a:off x="10717880" y="483711"/>
                <a:ext cx="647700" cy="574675"/>
              </a:xfrm>
              <a:custGeom>
                <a:avLst/>
                <a:gdLst>
                  <a:gd name="T0" fmla="*/ 323 w 433"/>
                  <a:gd name="T1" fmla="*/ 359 h 385"/>
                  <a:gd name="T2" fmla="*/ 333 w 433"/>
                  <a:gd name="T3" fmla="*/ 380 h 385"/>
                  <a:gd name="T4" fmla="*/ 411 w 433"/>
                  <a:gd name="T5" fmla="*/ 273 h 385"/>
                  <a:gd name="T6" fmla="*/ 428 w 433"/>
                  <a:gd name="T7" fmla="*/ 161 h 385"/>
                  <a:gd name="T8" fmla="*/ 225 w 433"/>
                  <a:gd name="T9" fmla="*/ 1 h 385"/>
                  <a:gd name="T10" fmla="*/ 65 w 433"/>
                  <a:gd name="T11" fmla="*/ 74 h 385"/>
                  <a:gd name="T12" fmla="*/ 84 w 433"/>
                  <a:gd name="T13" fmla="*/ 321 h 385"/>
                  <a:gd name="T14" fmla="*/ 323 w 433"/>
                  <a:gd name="T15" fmla="*/ 359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3" h="385">
                    <a:moveTo>
                      <a:pt x="323" y="359"/>
                    </a:moveTo>
                    <a:cubicBezTo>
                      <a:pt x="329" y="347"/>
                      <a:pt x="333" y="385"/>
                      <a:pt x="333" y="380"/>
                    </a:cubicBezTo>
                    <a:cubicBezTo>
                      <a:pt x="335" y="301"/>
                      <a:pt x="405" y="360"/>
                      <a:pt x="411" y="273"/>
                    </a:cubicBezTo>
                    <a:cubicBezTo>
                      <a:pt x="416" y="198"/>
                      <a:pt x="426" y="197"/>
                      <a:pt x="428" y="161"/>
                    </a:cubicBezTo>
                    <a:cubicBezTo>
                      <a:pt x="433" y="89"/>
                      <a:pt x="385" y="0"/>
                      <a:pt x="225" y="1"/>
                    </a:cubicBezTo>
                    <a:cubicBezTo>
                      <a:pt x="137" y="1"/>
                      <a:pt x="92" y="34"/>
                      <a:pt x="65" y="74"/>
                    </a:cubicBezTo>
                    <a:cubicBezTo>
                      <a:pt x="0" y="171"/>
                      <a:pt x="84" y="321"/>
                      <a:pt x="84" y="321"/>
                    </a:cubicBezTo>
                    <a:lnTo>
                      <a:pt x="323" y="359"/>
                    </a:lnTo>
                    <a:close/>
                  </a:path>
                </a:pathLst>
              </a:custGeom>
              <a:solidFill>
                <a:srgbClr val="3F2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9" name="îŝlïḋè"/>
              <p:cNvSpPr/>
              <p:nvPr/>
            </p:nvSpPr>
            <p:spPr bwMode="auto">
              <a:xfrm>
                <a:off x="10981405" y="1080611"/>
                <a:ext cx="209550" cy="290513"/>
              </a:xfrm>
              <a:custGeom>
                <a:avLst/>
                <a:gdLst>
                  <a:gd name="T0" fmla="*/ 0 w 132"/>
                  <a:gd name="T1" fmla="*/ 161 h 183"/>
                  <a:gd name="T2" fmla="*/ 24 w 132"/>
                  <a:gd name="T3" fmla="*/ 183 h 183"/>
                  <a:gd name="T4" fmla="*/ 132 w 132"/>
                  <a:gd name="T5" fmla="*/ 155 h 183"/>
                  <a:gd name="T6" fmla="*/ 132 w 132"/>
                  <a:gd name="T7" fmla="*/ 8 h 183"/>
                  <a:gd name="T8" fmla="*/ 1 w 132"/>
                  <a:gd name="T9" fmla="*/ 0 h 183"/>
                  <a:gd name="T10" fmla="*/ 0 w 132"/>
                  <a:gd name="T11" fmla="*/ 161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183">
                    <a:moveTo>
                      <a:pt x="0" y="161"/>
                    </a:moveTo>
                    <a:lnTo>
                      <a:pt x="24" y="183"/>
                    </a:lnTo>
                    <a:lnTo>
                      <a:pt x="132" y="155"/>
                    </a:lnTo>
                    <a:lnTo>
                      <a:pt x="132" y="8"/>
                    </a:lnTo>
                    <a:lnTo>
                      <a:pt x="1" y="0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0" name="îṡļïḑê"/>
              <p:cNvSpPr/>
              <p:nvPr/>
            </p:nvSpPr>
            <p:spPr bwMode="auto">
              <a:xfrm>
                <a:off x="10981405" y="1044099"/>
                <a:ext cx="209550" cy="241300"/>
              </a:xfrm>
              <a:custGeom>
                <a:avLst/>
                <a:gdLst>
                  <a:gd name="T0" fmla="*/ 0 w 140"/>
                  <a:gd name="T1" fmla="*/ 157 h 162"/>
                  <a:gd name="T2" fmla="*/ 139 w 140"/>
                  <a:gd name="T3" fmla="*/ 126 h 162"/>
                  <a:gd name="T4" fmla="*/ 140 w 140"/>
                  <a:gd name="T5" fmla="*/ 0 h 162"/>
                  <a:gd name="T6" fmla="*/ 1 w 140"/>
                  <a:gd name="T7" fmla="*/ 0 h 162"/>
                  <a:gd name="T8" fmla="*/ 0 w 140"/>
                  <a:gd name="T9" fmla="*/ 157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162">
                    <a:moveTo>
                      <a:pt x="0" y="157"/>
                    </a:moveTo>
                    <a:cubicBezTo>
                      <a:pt x="37" y="162"/>
                      <a:pt x="139" y="149"/>
                      <a:pt x="139" y="126"/>
                    </a:cubicBezTo>
                    <a:cubicBezTo>
                      <a:pt x="139" y="103"/>
                      <a:pt x="140" y="0"/>
                      <a:pt x="14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1" name="îṣ1îďé"/>
              <p:cNvSpPr/>
              <p:nvPr/>
            </p:nvSpPr>
            <p:spPr bwMode="auto">
              <a:xfrm>
                <a:off x="10805192" y="599599"/>
                <a:ext cx="460375" cy="646113"/>
              </a:xfrm>
              <a:custGeom>
                <a:avLst/>
                <a:gdLst>
                  <a:gd name="T0" fmla="*/ 6 w 308"/>
                  <a:gd name="T1" fmla="*/ 246 h 433"/>
                  <a:gd name="T2" fmla="*/ 49 w 308"/>
                  <a:gd name="T3" fmla="*/ 365 h 433"/>
                  <a:gd name="T4" fmla="*/ 88 w 308"/>
                  <a:gd name="T5" fmla="*/ 400 h 433"/>
                  <a:gd name="T6" fmla="*/ 121 w 308"/>
                  <a:gd name="T7" fmla="*/ 421 h 433"/>
                  <a:gd name="T8" fmla="*/ 155 w 308"/>
                  <a:gd name="T9" fmla="*/ 410 h 433"/>
                  <a:gd name="T10" fmla="*/ 308 w 308"/>
                  <a:gd name="T11" fmla="*/ 232 h 433"/>
                  <a:gd name="T12" fmla="*/ 277 w 308"/>
                  <a:gd name="T13" fmla="*/ 136 h 433"/>
                  <a:gd name="T14" fmla="*/ 144 w 308"/>
                  <a:gd name="T15" fmla="*/ 0 h 433"/>
                  <a:gd name="T16" fmla="*/ 0 w 308"/>
                  <a:gd name="T17" fmla="*/ 132 h 433"/>
                  <a:gd name="T18" fmla="*/ 6 w 308"/>
                  <a:gd name="T19" fmla="*/ 24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433">
                    <a:moveTo>
                      <a:pt x="6" y="246"/>
                    </a:moveTo>
                    <a:cubicBezTo>
                      <a:pt x="6" y="275"/>
                      <a:pt x="33" y="344"/>
                      <a:pt x="49" y="365"/>
                    </a:cubicBezTo>
                    <a:cubicBezTo>
                      <a:pt x="56" y="373"/>
                      <a:pt x="66" y="393"/>
                      <a:pt x="88" y="400"/>
                    </a:cubicBezTo>
                    <a:cubicBezTo>
                      <a:pt x="109" y="406"/>
                      <a:pt x="121" y="410"/>
                      <a:pt x="121" y="421"/>
                    </a:cubicBezTo>
                    <a:cubicBezTo>
                      <a:pt x="121" y="433"/>
                      <a:pt x="146" y="410"/>
                      <a:pt x="155" y="410"/>
                    </a:cubicBezTo>
                    <a:cubicBezTo>
                      <a:pt x="257" y="411"/>
                      <a:pt x="308" y="304"/>
                      <a:pt x="308" y="232"/>
                    </a:cubicBezTo>
                    <a:cubicBezTo>
                      <a:pt x="277" y="136"/>
                      <a:pt x="277" y="136"/>
                      <a:pt x="277" y="136"/>
                    </a:cubicBezTo>
                    <a:cubicBezTo>
                      <a:pt x="278" y="57"/>
                      <a:pt x="224" y="0"/>
                      <a:pt x="144" y="0"/>
                    </a:cubicBezTo>
                    <a:cubicBezTo>
                      <a:pt x="65" y="0"/>
                      <a:pt x="1" y="52"/>
                      <a:pt x="0" y="132"/>
                    </a:cubicBezTo>
                    <a:lnTo>
                      <a:pt x="6" y="246"/>
                    </a:ln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2" name="ïṥľîḓé"/>
              <p:cNvSpPr/>
              <p:nvPr/>
            </p:nvSpPr>
            <p:spPr bwMode="auto">
              <a:xfrm>
                <a:off x="10798842" y="575786"/>
                <a:ext cx="390525" cy="630238"/>
              </a:xfrm>
              <a:custGeom>
                <a:avLst/>
                <a:gdLst>
                  <a:gd name="T0" fmla="*/ 6 w 261"/>
                  <a:gd name="T1" fmla="*/ 262 h 422"/>
                  <a:gd name="T2" fmla="*/ 132 w 261"/>
                  <a:gd name="T3" fmla="*/ 422 h 422"/>
                  <a:gd name="T4" fmla="*/ 258 w 261"/>
                  <a:gd name="T5" fmla="*/ 220 h 422"/>
                  <a:gd name="T6" fmla="*/ 258 w 261"/>
                  <a:gd name="T7" fmla="*/ 151 h 422"/>
                  <a:gd name="T8" fmla="*/ 136 w 261"/>
                  <a:gd name="T9" fmla="*/ 1 h 422"/>
                  <a:gd name="T10" fmla="*/ 2 w 261"/>
                  <a:gd name="T11" fmla="*/ 145 h 422"/>
                  <a:gd name="T12" fmla="*/ 6 w 261"/>
                  <a:gd name="T13" fmla="*/ 262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1" h="422">
                    <a:moveTo>
                      <a:pt x="6" y="262"/>
                    </a:moveTo>
                    <a:cubicBezTo>
                      <a:pt x="8" y="345"/>
                      <a:pt x="27" y="422"/>
                      <a:pt x="132" y="422"/>
                    </a:cubicBezTo>
                    <a:cubicBezTo>
                      <a:pt x="236" y="422"/>
                      <a:pt x="261" y="300"/>
                      <a:pt x="258" y="220"/>
                    </a:cubicBezTo>
                    <a:cubicBezTo>
                      <a:pt x="258" y="151"/>
                      <a:pt x="258" y="151"/>
                      <a:pt x="258" y="151"/>
                    </a:cubicBezTo>
                    <a:cubicBezTo>
                      <a:pt x="258" y="41"/>
                      <a:pt x="215" y="1"/>
                      <a:pt x="136" y="1"/>
                    </a:cubicBezTo>
                    <a:cubicBezTo>
                      <a:pt x="31" y="0"/>
                      <a:pt x="0" y="65"/>
                      <a:pt x="2" y="145"/>
                    </a:cubicBezTo>
                    <a:lnTo>
                      <a:pt x="6" y="262"/>
                    </a:ln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3" name="iṣḷïďé"/>
              <p:cNvSpPr/>
              <p:nvPr/>
            </p:nvSpPr>
            <p:spPr bwMode="auto">
              <a:xfrm>
                <a:off x="10924255" y="1123474"/>
                <a:ext cx="76200" cy="23813"/>
              </a:xfrm>
              <a:custGeom>
                <a:avLst/>
                <a:gdLst>
                  <a:gd name="T0" fmla="*/ 21 w 51"/>
                  <a:gd name="T1" fmla="*/ 4 h 16"/>
                  <a:gd name="T2" fmla="*/ 41 w 51"/>
                  <a:gd name="T3" fmla="*/ 2 h 16"/>
                  <a:gd name="T4" fmla="*/ 45 w 51"/>
                  <a:gd name="T5" fmla="*/ 10 h 16"/>
                  <a:gd name="T6" fmla="*/ 20 w 51"/>
                  <a:gd name="T7" fmla="*/ 15 h 16"/>
                  <a:gd name="T8" fmla="*/ 6 w 51"/>
                  <a:gd name="T9" fmla="*/ 11 h 16"/>
                  <a:gd name="T10" fmla="*/ 6 w 51"/>
                  <a:gd name="T11" fmla="*/ 2 h 16"/>
                  <a:gd name="T12" fmla="*/ 21 w 51"/>
                  <a:gd name="T13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6">
                    <a:moveTo>
                      <a:pt x="21" y="4"/>
                    </a:moveTo>
                    <a:cubicBezTo>
                      <a:pt x="30" y="4"/>
                      <a:pt x="35" y="3"/>
                      <a:pt x="41" y="2"/>
                    </a:cubicBezTo>
                    <a:cubicBezTo>
                      <a:pt x="48" y="0"/>
                      <a:pt x="51" y="6"/>
                      <a:pt x="45" y="10"/>
                    </a:cubicBezTo>
                    <a:cubicBezTo>
                      <a:pt x="39" y="14"/>
                      <a:pt x="30" y="16"/>
                      <a:pt x="20" y="15"/>
                    </a:cubicBezTo>
                    <a:cubicBezTo>
                      <a:pt x="15" y="15"/>
                      <a:pt x="10" y="13"/>
                      <a:pt x="6" y="11"/>
                    </a:cubicBezTo>
                    <a:cubicBezTo>
                      <a:pt x="0" y="8"/>
                      <a:pt x="0" y="0"/>
                      <a:pt x="6" y="2"/>
                    </a:cubicBezTo>
                    <a:cubicBezTo>
                      <a:pt x="10" y="3"/>
                      <a:pt x="16" y="4"/>
                      <a:pt x="21" y="4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4" name="îṣľiḑê"/>
              <p:cNvSpPr/>
              <p:nvPr/>
            </p:nvSpPr>
            <p:spPr bwMode="auto">
              <a:xfrm>
                <a:off x="10898855" y="961549"/>
                <a:ext cx="85725" cy="33338"/>
              </a:xfrm>
              <a:custGeom>
                <a:avLst/>
                <a:gdLst>
                  <a:gd name="T0" fmla="*/ 28 w 57"/>
                  <a:gd name="T1" fmla="*/ 23 h 23"/>
                  <a:gd name="T2" fmla="*/ 1 w 57"/>
                  <a:gd name="T3" fmla="*/ 7 h 23"/>
                  <a:gd name="T4" fmla="*/ 10 w 57"/>
                  <a:gd name="T5" fmla="*/ 3 h 23"/>
                  <a:gd name="T6" fmla="*/ 28 w 57"/>
                  <a:gd name="T7" fmla="*/ 5 h 23"/>
                  <a:gd name="T8" fmla="*/ 44 w 57"/>
                  <a:gd name="T9" fmla="*/ 3 h 23"/>
                  <a:gd name="T10" fmla="*/ 57 w 57"/>
                  <a:gd name="T11" fmla="*/ 7 h 23"/>
                  <a:gd name="T12" fmla="*/ 28 w 57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23">
                    <a:moveTo>
                      <a:pt x="28" y="23"/>
                    </a:moveTo>
                    <a:cubicBezTo>
                      <a:pt x="13" y="23"/>
                      <a:pt x="0" y="15"/>
                      <a:pt x="1" y="7"/>
                    </a:cubicBezTo>
                    <a:cubicBezTo>
                      <a:pt x="1" y="4"/>
                      <a:pt x="4" y="0"/>
                      <a:pt x="10" y="3"/>
                    </a:cubicBezTo>
                    <a:cubicBezTo>
                      <a:pt x="13" y="4"/>
                      <a:pt x="20" y="5"/>
                      <a:pt x="28" y="5"/>
                    </a:cubicBezTo>
                    <a:cubicBezTo>
                      <a:pt x="35" y="5"/>
                      <a:pt x="40" y="4"/>
                      <a:pt x="44" y="3"/>
                    </a:cubicBezTo>
                    <a:cubicBezTo>
                      <a:pt x="53" y="0"/>
                      <a:pt x="56" y="4"/>
                      <a:pt x="57" y="7"/>
                    </a:cubicBezTo>
                    <a:cubicBezTo>
                      <a:pt x="57" y="15"/>
                      <a:pt x="43" y="23"/>
                      <a:pt x="28" y="23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5" name="iṥļîḓê"/>
              <p:cNvSpPr/>
              <p:nvPr/>
            </p:nvSpPr>
            <p:spPr bwMode="auto">
              <a:xfrm>
                <a:off x="11186192" y="813911"/>
                <a:ext cx="122238" cy="168275"/>
              </a:xfrm>
              <a:custGeom>
                <a:avLst/>
                <a:gdLst>
                  <a:gd name="T0" fmla="*/ 2 w 82"/>
                  <a:gd name="T1" fmla="*/ 54 h 113"/>
                  <a:gd name="T2" fmla="*/ 36 w 82"/>
                  <a:gd name="T3" fmla="*/ 111 h 113"/>
                  <a:gd name="T4" fmla="*/ 79 w 82"/>
                  <a:gd name="T5" fmla="*/ 61 h 113"/>
                  <a:gd name="T6" fmla="*/ 49 w 82"/>
                  <a:gd name="T7" fmla="*/ 4 h 113"/>
                  <a:gd name="T8" fmla="*/ 2 w 82"/>
                  <a:gd name="T9" fmla="*/ 54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113">
                    <a:moveTo>
                      <a:pt x="2" y="54"/>
                    </a:moveTo>
                    <a:cubicBezTo>
                      <a:pt x="0" y="84"/>
                      <a:pt x="15" y="109"/>
                      <a:pt x="36" y="111"/>
                    </a:cubicBezTo>
                    <a:cubicBezTo>
                      <a:pt x="58" y="113"/>
                      <a:pt x="77" y="90"/>
                      <a:pt x="79" y="61"/>
                    </a:cubicBezTo>
                    <a:cubicBezTo>
                      <a:pt x="82" y="31"/>
                      <a:pt x="73" y="4"/>
                      <a:pt x="49" y="4"/>
                    </a:cubicBezTo>
                    <a:cubicBezTo>
                      <a:pt x="27" y="0"/>
                      <a:pt x="4" y="24"/>
                      <a:pt x="2" y="54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6" name="ïṥḻiḍê"/>
              <p:cNvSpPr/>
              <p:nvPr/>
            </p:nvSpPr>
            <p:spPr bwMode="auto">
              <a:xfrm>
                <a:off x="11021092" y="845661"/>
                <a:ext cx="39688" cy="39688"/>
              </a:xfrm>
              <a:custGeom>
                <a:avLst/>
                <a:gdLst>
                  <a:gd name="T0" fmla="*/ 26 w 26"/>
                  <a:gd name="T1" fmla="*/ 13 h 26"/>
                  <a:gd name="T2" fmla="*/ 13 w 26"/>
                  <a:gd name="T3" fmla="*/ 26 h 26"/>
                  <a:gd name="T4" fmla="*/ 0 w 26"/>
                  <a:gd name="T5" fmla="*/ 13 h 26"/>
                  <a:gd name="T6" fmla="*/ 13 w 26"/>
                  <a:gd name="T7" fmla="*/ 0 h 26"/>
                  <a:gd name="T8" fmla="*/ 26 w 26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26" y="13"/>
                    </a:moveTo>
                    <a:cubicBezTo>
                      <a:pt x="26" y="20"/>
                      <a:pt x="20" y="26"/>
                      <a:pt x="13" y="26"/>
                    </a:cubicBezTo>
                    <a:cubicBezTo>
                      <a:pt x="5" y="26"/>
                      <a:pt x="0" y="20"/>
                      <a:pt x="0" y="13"/>
                    </a:cubicBezTo>
                    <a:cubicBezTo>
                      <a:pt x="0" y="6"/>
                      <a:pt x="6" y="1"/>
                      <a:pt x="13" y="0"/>
                    </a:cubicBezTo>
                    <a:cubicBezTo>
                      <a:pt x="20" y="0"/>
                      <a:pt x="26" y="6"/>
                      <a:pt x="26" y="13"/>
                    </a:cubicBezTo>
                    <a:close/>
                  </a:path>
                </a:pathLst>
              </a:cu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7" name="ïṥļiḓê"/>
              <p:cNvSpPr/>
              <p:nvPr/>
            </p:nvSpPr>
            <p:spPr bwMode="auto">
              <a:xfrm>
                <a:off x="10844880" y="848836"/>
                <a:ext cx="41275" cy="38100"/>
              </a:xfrm>
              <a:prstGeom prst="ellipse">
                <a:avLst/>
              </a:pr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8" name="ís1îḓé"/>
              <p:cNvSpPr/>
              <p:nvPr/>
            </p:nvSpPr>
            <p:spPr bwMode="auto">
              <a:xfrm>
                <a:off x="10986167" y="786924"/>
                <a:ext cx="112713" cy="38100"/>
              </a:xfrm>
              <a:custGeom>
                <a:avLst/>
                <a:gdLst>
                  <a:gd name="T0" fmla="*/ 67 w 76"/>
                  <a:gd name="T1" fmla="*/ 26 h 26"/>
                  <a:gd name="T2" fmla="*/ 65 w 76"/>
                  <a:gd name="T3" fmla="*/ 26 h 26"/>
                  <a:gd name="T4" fmla="*/ 10 w 76"/>
                  <a:gd name="T5" fmla="*/ 19 h 26"/>
                  <a:gd name="T6" fmla="*/ 1 w 76"/>
                  <a:gd name="T7" fmla="*/ 12 h 26"/>
                  <a:gd name="T8" fmla="*/ 8 w 76"/>
                  <a:gd name="T9" fmla="*/ 3 h 26"/>
                  <a:gd name="T10" fmla="*/ 69 w 76"/>
                  <a:gd name="T11" fmla="*/ 10 h 26"/>
                  <a:gd name="T12" fmla="*/ 75 w 76"/>
                  <a:gd name="T13" fmla="*/ 20 h 26"/>
                  <a:gd name="T14" fmla="*/ 67 w 76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26">
                    <a:moveTo>
                      <a:pt x="67" y="26"/>
                    </a:moveTo>
                    <a:cubicBezTo>
                      <a:pt x="66" y="26"/>
                      <a:pt x="66" y="26"/>
                      <a:pt x="65" y="26"/>
                    </a:cubicBezTo>
                    <a:cubicBezTo>
                      <a:pt x="33" y="17"/>
                      <a:pt x="10" y="19"/>
                      <a:pt x="10" y="19"/>
                    </a:cubicBezTo>
                    <a:cubicBezTo>
                      <a:pt x="6" y="20"/>
                      <a:pt x="1" y="17"/>
                      <a:pt x="1" y="12"/>
                    </a:cubicBezTo>
                    <a:cubicBezTo>
                      <a:pt x="0" y="8"/>
                      <a:pt x="3" y="4"/>
                      <a:pt x="8" y="3"/>
                    </a:cubicBezTo>
                    <a:cubicBezTo>
                      <a:pt x="9" y="3"/>
                      <a:pt x="35" y="0"/>
                      <a:pt x="69" y="10"/>
                    </a:cubicBezTo>
                    <a:cubicBezTo>
                      <a:pt x="74" y="11"/>
                      <a:pt x="76" y="16"/>
                      <a:pt x="75" y="20"/>
                    </a:cubicBezTo>
                    <a:cubicBezTo>
                      <a:pt x="74" y="24"/>
                      <a:pt x="71" y="26"/>
                      <a:pt x="67" y="26"/>
                    </a:cubicBezTo>
                    <a:close/>
                  </a:path>
                </a:pathLst>
              </a:custGeom>
              <a:solidFill>
                <a:srgbClr val="7234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9" name="ïṧľïḋê"/>
              <p:cNvSpPr/>
              <p:nvPr/>
            </p:nvSpPr>
            <p:spPr bwMode="auto">
              <a:xfrm>
                <a:off x="10795667" y="788511"/>
                <a:ext cx="98425" cy="41275"/>
              </a:xfrm>
              <a:custGeom>
                <a:avLst/>
                <a:gdLst>
                  <a:gd name="T0" fmla="*/ 9 w 66"/>
                  <a:gd name="T1" fmla="*/ 28 h 28"/>
                  <a:gd name="T2" fmla="*/ 2 w 66"/>
                  <a:gd name="T3" fmla="*/ 24 h 28"/>
                  <a:gd name="T4" fmla="*/ 5 w 66"/>
                  <a:gd name="T5" fmla="*/ 13 h 28"/>
                  <a:gd name="T6" fmla="*/ 58 w 66"/>
                  <a:gd name="T7" fmla="*/ 1 h 28"/>
                  <a:gd name="T8" fmla="*/ 66 w 66"/>
                  <a:gd name="T9" fmla="*/ 10 h 28"/>
                  <a:gd name="T10" fmla="*/ 58 w 66"/>
                  <a:gd name="T11" fmla="*/ 17 h 28"/>
                  <a:gd name="T12" fmla="*/ 13 w 66"/>
                  <a:gd name="T13" fmla="*/ 27 h 28"/>
                  <a:gd name="T14" fmla="*/ 9 w 66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28">
                    <a:moveTo>
                      <a:pt x="9" y="28"/>
                    </a:moveTo>
                    <a:cubicBezTo>
                      <a:pt x="6" y="28"/>
                      <a:pt x="4" y="27"/>
                      <a:pt x="2" y="24"/>
                    </a:cubicBezTo>
                    <a:cubicBezTo>
                      <a:pt x="0" y="20"/>
                      <a:pt x="1" y="15"/>
                      <a:pt x="5" y="13"/>
                    </a:cubicBezTo>
                    <a:cubicBezTo>
                      <a:pt x="28" y="0"/>
                      <a:pt x="57" y="1"/>
                      <a:pt x="58" y="1"/>
                    </a:cubicBezTo>
                    <a:cubicBezTo>
                      <a:pt x="63" y="1"/>
                      <a:pt x="66" y="5"/>
                      <a:pt x="66" y="10"/>
                    </a:cubicBezTo>
                    <a:cubicBezTo>
                      <a:pt x="66" y="14"/>
                      <a:pt x="62" y="18"/>
                      <a:pt x="58" y="17"/>
                    </a:cubicBezTo>
                    <a:cubicBezTo>
                      <a:pt x="57" y="17"/>
                      <a:pt x="32" y="16"/>
                      <a:pt x="13" y="27"/>
                    </a:cubicBezTo>
                    <a:cubicBezTo>
                      <a:pt x="12" y="28"/>
                      <a:pt x="11" y="28"/>
                      <a:pt x="9" y="28"/>
                    </a:cubicBezTo>
                    <a:close/>
                  </a:path>
                </a:pathLst>
              </a:custGeom>
              <a:solidFill>
                <a:srgbClr val="7234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0" name="íśḻiḍè"/>
              <p:cNvSpPr/>
              <p:nvPr/>
            </p:nvSpPr>
            <p:spPr bwMode="auto">
              <a:xfrm>
                <a:off x="10816305" y="445611"/>
                <a:ext cx="442913" cy="476250"/>
              </a:xfrm>
              <a:custGeom>
                <a:avLst/>
                <a:gdLst>
                  <a:gd name="T0" fmla="*/ 281 w 296"/>
                  <a:gd name="T1" fmla="*/ 228 h 319"/>
                  <a:gd name="T2" fmla="*/ 229 w 296"/>
                  <a:gd name="T3" fmla="*/ 116 h 319"/>
                  <a:gd name="T4" fmla="*/ 247 w 296"/>
                  <a:gd name="T5" fmla="*/ 66 h 319"/>
                  <a:gd name="T6" fmla="*/ 66 w 296"/>
                  <a:gd name="T7" fmla="*/ 47 h 319"/>
                  <a:gd name="T8" fmla="*/ 10 w 296"/>
                  <a:gd name="T9" fmla="*/ 134 h 319"/>
                  <a:gd name="T10" fmla="*/ 10 w 296"/>
                  <a:gd name="T11" fmla="*/ 135 h 319"/>
                  <a:gd name="T12" fmla="*/ 10 w 296"/>
                  <a:gd name="T13" fmla="*/ 134 h 319"/>
                  <a:gd name="T14" fmla="*/ 58 w 296"/>
                  <a:gd name="T15" fmla="*/ 110 h 319"/>
                  <a:gd name="T16" fmla="*/ 191 w 296"/>
                  <a:gd name="T17" fmla="*/ 123 h 319"/>
                  <a:gd name="T18" fmla="*/ 239 w 296"/>
                  <a:gd name="T19" fmla="*/ 198 h 319"/>
                  <a:gd name="T20" fmla="*/ 266 w 296"/>
                  <a:gd name="T21" fmla="*/ 304 h 319"/>
                  <a:gd name="T22" fmla="*/ 296 w 296"/>
                  <a:gd name="T23" fmla="*/ 250 h 319"/>
                  <a:gd name="T24" fmla="*/ 281 w 296"/>
                  <a:gd name="T25" fmla="*/ 228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6" h="319">
                    <a:moveTo>
                      <a:pt x="281" y="228"/>
                    </a:moveTo>
                    <a:cubicBezTo>
                      <a:pt x="282" y="182"/>
                      <a:pt x="261" y="142"/>
                      <a:pt x="229" y="116"/>
                    </a:cubicBezTo>
                    <a:cubicBezTo>
                      <a:pt x="244" y="97"/>
                      <a:pt x="250" y="69"/>
                      <a:pt x="247" y="66"/>
                    </a:cubicBezTo>
                    <a:cubicBezTo>
                      <a:pt x="241" y="62"/>
                      <a:pt x="150" y="0"/>
                      <a:pt x="66" y="47"/>
                    </a:cubicBezTo>
                    <a:cubicBezTo>
                      <a:pt x="8" y="79"/>
                      <a:pt x="0" y="111"/>
                      <a:pt x="10" y="134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0" y="134"/>
                      <a:pt x="10" y="134"/>
                      <a:pt x="10" y="134"/>
                    </a:cubicBezTo>
                    <a:cubicBezTo>
                      <a:pt x="19" y="155"/>
                      <a:pt x="40" y="109"/>
                      <a:pt x="58" y="110"/>
                    </a:cubicBezTo>
                    <a:cubicBezTo>
                      <a:pt x="112" y="112"/>
                      <a:pt x="157" y="120"/>
                      <a:pt x="191" y="123"/>
                    </a:cubicBezTo>
                    <a:cubicBezTo>
                      <a:pt x="213" y="125"/>
                      <a:pt x="239" y="146"/>
                      <a:pt x="239" y="198"/>
                    </a:cubicBezTo>
                    <a:cubicBezTo>
                      <a:pt x="237" y="319"/>
                      <a:pt x="266" y="304"/>
                      <a:pt x="266" y="304"/>
                    </a:cubicBezTo>
                    <a:cubicBezTo>
                      <a:pt x="266" y="274"/>
                      <a:pt x="274" y="251"/>
                      <a:pt x="296" y="250"/>
                    </a:cubicBezTo>
                    <a:lnTo>
                      <a:pt x="281" y="228"/>
                    </a:lnTo>
                    <a:close/>
                  </a:path>
                </a:pathLst>
              </a:custGeom>
              <a:solidFill>
                <a:srgbClr val="3F2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1" name="ï$ḷîḑe"/>
              <p:cNvSpPr/>
              <p:nvPr/>
            </p:nvSpPr>
            <p:spPr bwMode="auto">
              <a:xfrm>
                <a:off x="10792492" y="520224"/>
                <a:ext cx="395288" cy="211138"/>
              </a:xfrm>
              <a:custGeom>
                <a:avLst/>
                <a:gdLst>
                  <a:gd name="T0" fmla="*/ 190 w 264"/>
                  <a:gd name="T1" fmla="*/ 12 h 141"/>
                  <a:gd name="T2" fmla="*/ 195 w 264"/>
                  <a:gd name="T3" fmla="*/ 85 h 141"/>
                  <a:gd name="T4" fmla="*/ 7 w 264"/>
                  <a:gd name="T5" fmla="*/ 141 h 141"/>
                  <a:gd name="T6" fmla="*/ 62 w 264"/>
                  <a:gd name="T7" fmla="*/ 27 h 141"/>
                  <a:gd name="T8" fmla="*/ 190 w 264"/>
                  <a:gd name="T9" fmla="*/ 12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4" h="141">
                    <a:moveTo>
                      <a:pt x="190" y="12"/>
                    </a:moveTo>
                    <a:cubicBezTo>
                      <a:pt x="264" y="21"/>
                      <a:pt x="233" y="67"/>
                      <a:pt x="195" y="85"/>
                    </a:cubicBezTo>
                    <a:cubicBezTo>
                      <a:pt x="119" y="122"/>
                      <a:pt x="19" y="88"/>
                      <a:pt x="7" y="141"/>
                    </a:cubicBezTo>
                    <a:cubicBezTo>
                      <a:pt x="7" y="141"/>
                      <a:pt x="0" y="54"/>
                      <a:pt x="62" y="27"/>
                    </a:cubicBezTo>
                    <a:cubicBezTo>
                      <a:pt x="124" y="0"/>
                      <a:pt x="184" y="11"/>
                      <a:pt x="190" y="12"/>
                    </a:cubicBezTo>
                    <a:close/>
                  </a:path>
                </a:pathLst>
              </a:custGeom>
              <a:solidFill>
                <a:srgbClr val="3F2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2" name="îšlïďè"/>
              <p:cNvSpPr/>
              <p:nvPr/>
            </p:nvSpPr>
            <p:spPr bwMode="auto">
              <a:xfrm>
                <a:off x="11146505" y="651986"/>
                <a:ext cx="11113" cy="7938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0 h 5"/>
                  <a:gd name="T4" fmla="*/ 8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cubicBezTo>
                      <a:pt x="7" y="4"/>
                      <a:pt x="5" y="5"/>
                      <a:pt x="0" y="0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3F2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3" name="ïṩḻíḓè"/>
              <p:cNvSpPr/>
              <p:nvPr/>
            </p:nvSpPr>
            <p:spPr bwMode="auto">
              <a:xfrm>
                <a:off x="11095705" y="563086"/>
                <a:ext cx="153988" cy="312738"/>
              </a:xfrm>
              <a:custGeom>
                <a:avLst/>
                <a:gdLst>
                  <a:gd name="T0" fmla="*/ 72 w 103"/>
                  <a:gd name="T1" fmla="*/ 159 h 210"/>
                  <a:gd name="T2" fmla="*/ 54 w 103"/>
                  <a:gd name="T3" fmla="*/ 172 h 210"/>
                  <a:gd name="T4" fmla="*/ 24 w 103"/>
                  <a:gd name="T5" fmla="*/ 104 h 210"/>
                  <a:gd name="T6" fmla="*/ 32 w 103"/>
                  <a:gd name="T7" fmla="*/ 4 h 210"/>
                  <a:gd name="T8" fmla="*/ 57 w 103"/>
                  <a:gd name="T9" fmla="*/ 8 h 210"/>
                  <a:gd name="T10" fmla="*/ 98 w 103"/>
                  <a:gd name="T11" fmla="*/ 53 h 210"/>
                  <a:gd name="T12" fmla="*/ 72 w 103"/>
                  <a:gd name="T13" fmla="*/ 15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210">
                    <a:moveTo>
                      <a:pt x="72" y="159"/>
                    </a:moveTo>
                    <a:cubicBezTo>
                      <a:pt x="66" y="163"/>
                      <a:pt x="56" y="210"/>
                      <a:pt x="54" y="172"/>
                    </a:cubicBezTo>
                    <a:cubicBezTo>
                      <a:pt x="52" y="132"/>
                      <a:pt x="42" y="118"/>
                      <a:pt x="24" y="104"/>
                    </a:cubicBezTo>
                    <a:cubicBezTo>
                      <a:pt x="0" y="85"/>
                      <a:pt x="5" y="33"/>
                      <a:pt x="32" y="4"/>
                    </a:cubicBezTo>
                    <a:cubicBezTo>
                      <a:pt x="34" y="2"/>
                      <a:pt x="44" y="0"/>
                      <a:pt x="57" y="8"/>
                    </a:cubicBezTo>
                    <a:cubicBezTo>
                      <a:pt x="69" y="15"/>
                      <a:pt x="93" y="34"/>
                      <a:pt x="98" y="53"/>
                    </a:cubicBezTo>
                    <a:cubicBezTo>
                      <a:pt x="103" y="72"/>
                      <a:pt x="72" y="159"/>
                      <a:pt x="72" y="159"/>
                    </a:cubicBezTo>
                    <a:close/>
                  </a:path>
                </a:pathLst>
              </a:custGeom>
              <a:solidFill>
                <a:srgbClr val="3F2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4" name="ïṥḷiďe"/>
              <p:cNvSpPr/>
              <p:nvPr/>
            </p:nvSpPr>
            <p:spPr bwMode="auto">
              <a:xfrm>
                <a:off x="10876630" y="1028224"/>
                <a:ext cx="142875" cy="61913"/>
              </a:xfrm>
              <a:custGeom>
                <a:avLst/>
                <a:gdLst>
                  <a:gd name="T0" fmla="*/ 96 w 96"/>
                  <a:gd name="T1" fmla="*/ 0 h 41"/>
                  <a:gd name="T2" fmla="*/ 44 w 96"/>
                  <a:gd name="T3" fmla="*/ 40 h 41"/>
                  <a:gd name="T4" fmla="*/ 0 w 96"/>
                  <a:gd name="T5" fmla="*/ 0 h 41"/>
                  <a:gd name="T6" fmla="*/ 96 w 96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41">
                    <a:moveTo>
                      <a:pt x="96" y="0"/>
                    </a:moveTo>
                    <a:cubicBezTo>
                      <a:pt x="96" y="0"/>
                      <a:pt x="84" y="40"/>
                      <a:pt x="44" y="40"/>
                    </a:cubicBezTo>
                    <a:cubicBezTo>
                      <a:pt x="0" y="41"/>
                      <a:pt x="0" y="0"/>
                      <a:pt x="0" y="0"/>
                    </a:cubicBez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5" name="íşlïḓe"/>
              <p:cNvSpPr/>
              <p:nvPr/>
            </p:nvSpPr>
            <p:spPr bwMode="auto">
              <a:xfrm>
                <a:off x="10854405" y="578961"/>
                <a:ext cx="287338" cy="139700"/>
              </a:xfrm>
              <a:custGeom>
                <a:avLst/>
                <a:gdLst>
                  <a:gd name="T0" fmla="*/ 192 w 192"/>
                  <a:gd name="T1" fmla="*/ 0 h 93"/>
                  <a:gd name="T2" fmla="*/ 182 w 192"/>
                  <a:gd name="T3" fmla="*/ 22 h 93"/>
                  <a:gd name="T4" fmla="*/ 78 w 192"/>
                  <a:gd name="T5" fmla="*/ 81 h 93"/>
                  <a:gd name="T6" fmla="*/ 0 w 192"/>
                  <a:gd name="T7" fmla="*/ 93 h 93"/>
                  <a:gd name="T8" fmla="*/ 50 w 192"/>
                  <a:gd name="T9" fmla="*/ 58 h 93"/>
                  <a:gd name="T10" fmla="*/ 131 w 192"/>
                  <a:gd name="T11" fmla="*/ 34 h 93"/>
                  <a:gd name="T12" fmla="*/ 192 w 192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2" h="93">
                    <a:moveTo>
                      <a:pt x="192" y="0"/>
                    </a:moveTo>
                    <a:cubicBezTo>
                      <a:pt x="176" y="26"/>
                      <a:pt x="188" y="14"/>
                      <a:pt x="182" y="22"/>
                    </a:cubicBezTo>
                    <a:cubicBezTo>
                      <a:pt x="176" y="30"/>
                      <a:pt x="155" y="75"/>
                      <a:pt x="78" y="81"/>
                    </a:cubicBezTo>
                    <a:cubicBezTo>
                      <a:pt x="0" y="86"/>
                      <a:pt x="0" y="93"/>
                      <a:pt x="0" y="93"/>
                    </a:cubicBezTo>
                    <a:cubicBezTo>
                      <a:pt x="0" y="93"/>
                      <a:pt x="0" y="63"/>
                      <a:pt x="50" y="58"/>
                    </a:cubicBezTo>
                    <a:cubicBezTo>
                      <a:pt x="98" y="54"/>
                      <a:pt x="124" y="46"/>
                      <a:pt x="131" y="34"/>
                    </a:cubicBezTo>
                    <a:cubicBezTo>
                      <a:pt x="135" y="25"/>
                      <a:pt x="192" y="0"/>
                      <a:pt x="192" y="0"/>
                    </a:cubicBezTo>
                    <a:close/>
                  </a:path>
                </a:pathLst>
              </a:custGeom>
              <a:solidFill>
                <a:srgbClr val="3F2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6" name="ïŝ1iḋé"/>
              <p:cNvSpPr/>
              <p:nvPr/>
            </p:nvSpPr>
            <p:spPr bwMode="auto">
              <a:xfrm>
                <a:off x="11122692" y="1318736"/>
                <a:ext cx="193675" cy="731838"/>
              </a:xfrm>
              <a:custGeom>
                <a:avLst/>
                <a:gdLst>
                  <a:gd name="T0" fmla="*/ 126 w 130"/>
                  <a:gd name="T1" fmla="*/ 3 h 491"/>
                  <a:gd name="T2" fmla="*/ 72 w 130"/>
                  <a:gd name="T3" fmla="*/ 111 h 491"/>
                  <a:gd name="T4" fmla="*/ 0 w 130"/>
                  <a:gd name="T5" fmla="*/ 491 h 491"/>
                  <a:gd name="T6" fmla="*/ 0 w 130"/>
                  <a:gd name="T7" fmla="*/ 123 h 491"/>
                  <a:gd name="T8" fmla="*/ 64 w 130"/>
                  <a:gd name="T9" fmla="*/ 0 h 491"/>
                  <a:gd name="T10" fmla="*/ 126 w 130"/>
                  <a:gd name="T11" fmla="*/ 3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0" h="491">
                    <a:moveTo>
                      <a:pt x="126" y="3"/>
                    </a:moveTo>
                    <a:cubicBezTo>
                      <a:pt x="106" y="12"/>
                      <a:pt x="86" y="43"/>
                      <a:pt x="72" y="111"/>
                    </a:cubicBezTo>
                    <a:cubicBezTo>
                      <a:pt x="56" y="195"/>
                      <a:pt x="0" y="491"/>
                      <a:pt x="0" y="491"/>
                    </a:cubicBezTo>
                    <a:cubicBezTo>
                      <a:pt x="0" y="491"/>
                      <a:pt x="0" y="205"/>
                      <a:pt x="0" y="123"/>
                    </a:cubicBezTo>
                    <a:cubicBezTo>
                      <a:pt x="0" y="41"/>
                      <a:pt x="42" y="0"/>
                      <a:pt x="64" y="0"/>
                    </a:cubicBezTo>
                    <a:cubicBezTo>
                      <a:pt x="87" y="0"/>
                      <a:pt x="130" y="1"/>
                      <a:pt x="126" y="3"/>
                    </a:cubicBezTo>
                    <a:close/>
                  </a:path>
                </a:pathLst>
              </a:custGeom>
              <a:solidFill>
                <a:srgbClr val="676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7" name="iṧļïďê"/>
              <p:cNvSpPr/>
              <p:nvPr/>
            </p:nvSpPr>
            <p:spPr bwMode="auto">
              <a:xfrm>
                <a:off x="10782967" y="1318736"/>
                <a:ext cx="201613" cy="733425"/>
              </a:xfrm>
              <a:custGeom>
                <a:avLst/>
                <a:gdLst>
                  <a:gd name="T0" fmla="*/ 83 w 135"/>
                  <a:gd name="T1" fmla="*/ 0 h 492"/>
                  <a:gd name="T2" fmla="*/ 13 w 135"/>
                  <a:gd name="T3" fmla="*/ 111 h 492"/>
                  <a:gd name="T4" fmla="*/ 73 w 135"/>
                  <a:gd name="T5" fmla="*/ 492 h 492"/>
                  <a:gd name="T6" fmla="*/ 74 w 135"/>
                  <a:gd name="T7" fmla="*/ 127 h 492"/>
                  <a:gd name="T8" fmla="*/ 130 w 135"/>
                  <a:gd name="T9" fmla="*/ 0 h 492"/>
                  <a:gd name="T10" fmla="*/ 83 w 135"/>
                  <a:gd name="T11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92">
                    <a:moveTo>
                      <a:pt x="83" y="0"/>
                    </a:moveTo>
                    <a:cubicBezTo>
                      <a:pt x="0" y="0"/>
                      <a:pt x="13" y="111"/>
                      <a:pt x="13" y="111"/>
                    </a:cubicBezTo>
                    <a:cubicBezTo>
                      <a:pt x="73" y="492"/>
                      <a:pt x="73" y="492"/>
                      <a:pt x="73" y="492"/>
                    </a:cubicBezTo>
                    <a:cubicBezTo>
                      <a:pt x="73" y="492"/>
                      <a:pt x="74" y="214"/>
                      <a:pt x="74" y="127"/>
                    </a:cubicBezTo>
                    <a:cubicBezTo>
                      <a:pt x="74" y="23"/>
                      <a:pt x="130" y="0"/>
                      <a:pt x="130" y="0"/>
                    </a:cubicBezTo>
                    <a:cubicBezTo>
                      <a:pt x="130" y="0"/>
                      <a:pt x="135" y="0"/>
                      <a:pt x="83" y="0"/>
                    </a:cubicBezTo>
                    <a:close/>
                  </a:path>
                </a:pathLst>
              </a:custGeom>
              <a:solidFill>
                <a:srgbClr val="676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8" name="íşḷïdé"/>
              <p:cNvSpPr/>
              <p:nvPr/>
            </p:nvSpPr>
            <p:spPr bwMode="auto">
              <a:xfrm>
                <a:off x="10892505" y="2568099"/>
                <a:ext cx="230188" cy="87313"/>
              </a:xfrm>
              <a:prstGeom prst="rect">
                <a:avLst/>
              </a:prstGeom>
              <a:solidFill>
                <a:srgbClr val="3821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9" name="işľíḋê"/>
              <p:cNvSpPr/>
              <p:nvPr/>
            </p:nvSpPr>
            <p:spPr bwMode="auto">
              <a:xfrm>
                <a:off x="10924255" y="2550636"/>
                <a:ext cx="141288" cy="122238"/>
              </a:xfrm>
              <a:custGeom>
                <a:avLst/>
                <a:gdLst>
                  <a:gd name="T0" fmla="*/ 78 w 94"/>
                  <a:gd name="T1" fmla="*/ 16 h 81"/>
                  <a:gd name="T2" fmla="*/ 78 w 94"/>
                  <a:gd name="T3" fmla="*/ 65 h 81"/>
                  <a:gd name="T4" fmla="*/ 16 w 94"/>
                  <a:gd name="T5" fmla="*/ 65 h 81"/>
                  <a:gd name="T6" fmla="*/ 16 w 94"/>
                  <a:gd name="T7" fmla="*/ 16 h 81"/>
                  <a:gd name="T8" fmla="*/ 78 w 94"/>
                  <a:gd name="T9" fmla="*/ 16 h 81"/>
                  <a:gd name="T10" fmla="*/ 80 w 94"/>
                  <a:gd name="T11" fmla="*/ 0 h 81"/>
                  <a:gd name="T12" fmla="*/ 15 w 94"/>
                  <a:gd name="T13" fmla="*/ 0 h 81"/>
                  <a:gd name="T14" fmla="*/ 0 w 94"/>
                  <a:gd name="T15" fmla="*/ 15 h 81"/>
                  <a:gd name="T16" fmla="*/ 0 w 94"/>
                  <a:gd name="T17" fmla="*/ 67 h 81"/>
                  <a:gd name="T18" fmla="*/ 15 w 94"/>
                  <a:gd name="T19" fmla="*/ 81 h 81"/>
                  <a:gd name="T20" fmla="*/ 80 w 94"/>
                  <a:gd name="T21" fmla="*/ 81 h 81"/>
                  <a:gd name="T22" fmla="*/ 94 w 94"/>
                  <a:gd name="T23" fmla="*/ 67 h 81"/>
                  <a:gd name="T24" fmla="*/ 94 w 94"/>
                  <a:gd name="T25" fmla="*/ 15 h 81"/>
                  <a:gd name="T26" fmla="*/ 80 w 94"/>
                  <a:gd name="T2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4" h="81">
                    <a:moveTo>
                      <a:pt x="78" y="16"/>
                    </a:moveTo>
                    <a:cubicBezTo>
                      <a:pt x="78" y="65"/>
                      <a:pt x="78" y="65"/>
                      <a:pt x="78" y="65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6" y="16"/>
                      <a:pt x="16" y="16"/>
                      <a:pt x="16" y="16"/>
                    </a:cubicBezTo>
                    <a:lnTo>
                      <a:pt x="78" y="16"/>
                    </a:lnTo>
                    <a:close/>
                    <a:moveTo>
                      <a:pt x="80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5"/>
                      <a:pt x="7" y="81"/>
                      <a:pt x="15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8" y="81"/>
                      <a:pt x="94" y="75"/>
                      <a:pt x="94" y="6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7"/>
                      <a:pt x="88" y="0"/>
                      <a:pt x="80" y="0"/>
                    </a:cubicBezTo>
                    <a:close/>
                  </a:path>
                </a:pathLst>
              </a:custGeom>
              <a:solidFill>
                <a:srgbClr val="90A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0" name="îşlîḋé"/>
              <p:cNvSpPr/>
              <p:nvPr/>
            </p:nvSpPr>
            <p:spPr bwMode="auto">
              <a:xfrm>
                <a:off x="10892505" y="1318736"/>
                <a:ext cx="1588" cy="1588"/>
              </a:xfrm>
              <a:prstGeom prst="rect">
                <a:avLst/>
              </a:prstGeom>
              <a:solidFill>
                <a:srgbClr val="EDE5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1" name="ïš1iďè"/>
              <p:cNvSpPr/>
              <p:nvPr/>
            </p:nvSpPr>
            <p:spPr bwMode="auto">
              <a:xfrm>
                <a:off x="12033917" y="2042636"/>
                <a:ext cx="158750" cy="206375"/>
              </a:xfrm>
              <a:custGeom>
                <a:avLst/>
                <a:gdLst>
                  <a:gd name="T0" fmla="*/ 71 w 106"/>
                  <a:gd name="T1" fmla="*/ 4 h 139"/>
                  <a:gd name="T2" fmla="*/ 31 w 106"/>
                  <a:gd name="T3" fmla="*/ 39 h 139"/>
                  <a:gd name="T4" fmla="*/ 5 w 106"/>
                  <a:gd name="T5" fmla="*/ 102 h 139"/>
                  <a:gd name="T6" fmla="*/ 68 w 106"/>
                  <a:gd name="T7" fmla="*/ 130 h 139"/>
                  <a:gd name="T8" fmla="*/ 104 w 106"/>
                  <a:gd name="T9" fmla="*/ 66 h 139"/>
                  <a:gd name="T10" fmla="*/ 100 w 106"/>
                  <a:gd name="T11" fmla="*/ 19 h 139"/>
                  <a:gd name="T12" fmla="*/ 71 w 106"/>
                  <a:gd name="T13" fmla="*/ 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39">
                    <a:moveTo>
                      <a:pt x="71" y="4"/>
                    </a:moveTo>
                    <a:cubicBezTo>
                      <a:pt x="70" y="33"/>
                      <a:pt x="50" y="38"/>
                      <a:pt x="31" y="39"/>
                    </a:cubicBezTo>
                    <a:cubicBezTo>
                      <a:pt x="7" y="39"/>
                      <a:pt x="0" y="65"/>
                      <a:pt x="5" y="102"/>
                    </a:cubicBezTo>
                    <a:cubicBezTo>
                      <a:pt x="9" y="135"/>
                      <a:pt x="41" y="139"/>
                      <a:pt x="68" y="130"/>
                    </a:cubicBezTo>
                    <a:cubicBezTo>
                      <a:pt x="102" y="118"/>
                      <a:pt x="106" y="91"/>
                      <a:pt x="104" y="66"/>
                    </a:cubicBezTo>
                    <a:cubicBezTo>
                      <a:pt x="103" y="40"/>
                      <a:pt x="102" y="30"/>
                      <a:pt x="100" y="19"/>
                    </a:cubicBezTo>
                    <a:cubicBezTo>
                      <a:pt x="97" y="0"/>
                      <a:pt x="71" y="4"/>
                      <a:pt x="71" y="4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2" name="íslíḑé"/>
              <p:cNvSpPr/>
              <p:nvPr/>
            </p:nvSpPr>
            <p:spPr bwMode="auto">
              <a:xfrm>
                <a:off x="11351292" y="1596549"/>
                <a:ext cx="77788" cy="433388"/>
              </a:xfrm>
              <a:custGeom>
                <a:avLst/>
                <a:gdLst>
                  <a:gd name="T0" fmla="*/ 52 w 52"/>
                  <a:gd name="T1" fmla="*/ 69 h 290"/>
                  <a:gd name="T2" fmla="*/ 51 w 52"/>
                  <a:gd name="T3" fmla="*/ 290 h 290"/>
                  <a:gd name="T4" fmla="*/ 0 w 52"/>
                  <a:gd name="T5" fmla="*/ 0 h 290"/>
                  <a:gd name="T6" fmla="*/ 52 w 52"/>
                  <a:gd name="T7" fmla="*/ 69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290">
                    <a:moveTo>
                      <a:pt x="52" y="69"/>
                    </a:moveTo>
                    <a:cubicBezTo>
                      <a:pt x="51" y="290"/>
                      <a:pt x="51" y="290"/>
                      <a:pt x="51" y="29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30" y="35"/>
                      <a:pt x="52" y="69"/>
                    </a:cubicBezTo>
                    <a:close/>
                  </a:path>
                </a:pathLst>
              </a:custGeom>
              <a:solidFill>
                <a:srgbClr val="313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3" name="iśḻiḓe"/>
              <p:cNvSpPr/>
              <p:nvPr/>
            </p:nvSpPr>
            <p:spPr bwMode="auto">
              <a:xfrm>
                <a:off x="12008517" y="2083911"/>
                <a:ext cx="150813" cy="66675"/>
              </a:xfrm>
              <a:custGeom>
                <a:avLst/>
                <a:gdLst>
                  <a:gd name="T0" fmla="*/ 42 w 101"/>
                  <a:gd name="T1" fmla="*/ 45 h 45"/>
                  <a:gd name="T2" fmla="*/ 16 w 101"/>
                  <a:gd name="T3" fmla="*/ 42 h 45"/>
                  <a:gd name="T4" fmla="*/ 16 w 101"/>
                  <a:gd name="T5" fmla="*/ 42 h 45"/>
                  <a:gd name="T6" fmla="*/ 2 w 101"/>
                  <a:gd name="T7" fmla="*/ 22 h 45"/>
                  <a:gd name="T8" fmla="*/ 22 w 101"/>
                  <a:gd name="T9" fmla="*/ 9 h 45"/>
                  <a:gd name="T10" fmla="*/ 23 w 101"/>
                  <a:gd name="T11" fmla="*/ 9 h 45"/>
                  <a:gd name="T12" fmla="*/ 74 w 101"/>
                  <a:gd name="T13" fmla="*/ 4 h 45"/>
                  <a:gd name="T14" fmla="*/ 97 w 101"/>
                  <a:gd name="T15" fmla="*/ 12 h 45"/>
                  <a:gd name="T16" fmla="*/ 89 w 101"/>
                  <a:gd name="T17" fmla="*/ 34 h 45"/>
                  <a:gd name="T18" fmla="*/ 42 w 101"/>
                  <a:gd name="T1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1" h="45">
                    <a:moveTo>
                      <a:pt x="42" y="45"/>
                    </a:moveTo>
                    <a:cubicBezTo>
                      <a:pt x="34" y="45"/>
                      <a:pt x="26" y="44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6" y="40"/>
                      <a:pt x="0" y="32"/>
                      <a:pt x="2" y="22"/>
                    </a:cubicBezTo>
                    <a:cubicBezTo>
                      <a:pt x="4" y="13"/>
                      <a:pt x="12" y="7"/>
                      <a:pt x="22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48" y="14"/>
                      <a:pt x="64" y="9"/>
                      <a:pt x="74" y="4"/>
                    </a:cubicBezTo>
                    <a:cubicBezTo>
                      <a:pt x="82" y="0"/>
                      <a:pt x="93" y="3"/>
                      <a:pt x="97" y="12"/>
                    </a:cubicBezTo>
                    <a:cubicBezTo>
                      <a:pt x="101" y="20"/>
                      <a:pt x="98" y="30"/>
                      <a:pt x="89" y="34"/>
                    </a:cubicBezTo>
                    <a:cubicBezTo>
                      <a:pt x="79" y="40"/>
                      <a:pt x="63" y="45"/>
                      <a:pt x="42" y="45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7" name="Text Box 6"/>
            <p:cNvSpPr txBox="1">
              <a:spLocks noChangeArrowheads="1"/>
            </p:cNvSpPr>
            <p:nvPr/>
          </p:nvSpPr>
          <p:spPr bwMode="auto">
            <a:xfrm>
              <a:off x="4178879" y="2943062"/>
              <a:ext cx="1665949" cy="386986"/>
            </a:xfrm>
            <a:prstGeom prst="rect">
              <a:avLst/>
            </a:prstGeom>
            <a:solidFill>
              <a:srgbClr val="F7B51B"/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新生儿</a:t>
              </a:r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:16</a:t>
              </a:r>
              <a:r>
                <a:rPr lang="en-US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mm</a:t>
              </a:r>
              <a:endPara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" name="Text Box 6"/>
            <p:cNvSpPr txBox="1">
              <a:spLocks noChangeArrowheads="1"/>
            </p:cNvSpPr>
            <p:nvPr/>
          </p:nvSpPr>
          <p:spPr bwMode="auto">
            <a:xfrm>
              <a:off x="3058486" y="4413578"/>
              <a:ext cx="1665949" cy="386986"/>
            </a:xfrm>
            <a:prstGeom prst="rect">
              <a:avLst/>
            </a:prstGeom>
            <a:solidFill>
              <a:srgbClr val="F7B51B"/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周岁</a:t>
              </a:r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:22</a:t>
              </a:r>
              <a:r>
                <a:rPr lang="en-US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mm</a:t>
              </a:r>
              <a:endPara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" name="Text Box 6"/>
            <p:cNvSpPr txBox="1">
              <a:spLocks noChangeArrowheads="1"/>
            </p:cNvSpPr>
            <p:nvPr/>
          </p:nvSpPr>
          <p:spPr bwMode="auto">
            <a:xfrm>
              <a:off x="3124278" y="5486346"/>
              <a:ext cx="1992344" cy="386986"/>
            </a:xfrm>
            <a:prstGeom prst="rect">
              <a:avLst/>
            </a:prstGeom>
            <a:solidFill>
              <a:srgbClr val="F7B51B"/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成年人</a:t>
              </a:r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:23-24</a:t>
              </a:r>
              <a:r>
                <a:rPr lang="en-US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mm</a:t>
              </a:r>
              <a:endPara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cxnSp>
          <p:nvCxnSpPr>
            <p:cNvPr id="10" name="直接连接符 9"/>
            <p:cNvCxnSpPr/>
            <p:nvPr/>
          </p:nvCxnSpPr>
          <p:spPr>
            <a:xfrm>
              <a:off x="2890557" y="4095506"/>
              <a:ext cx="887418" cy="0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直接连接符 10"/>
            <p:cNvCxnSpPr/>
            <p:nvPr/>
          </p:nvCxnSpPr>
          <p:spPr>
            <a:xfrm>
              <a:off x="3769634" y="3269024"/>
              <a:ext cx="0" cy="798677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直接连接符 11"/>
            <p:cNvCxnSpPr/>
            <p:nvPr/>
          </p:nvCxnSpPr>
          <p:spPr>
            <a:xfrm>
              <a:off x="2148168" y="5323897"/>
              <a:ext cx="3076751" cy="0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直接连接符 12"/>
            <p:cNvCxnSpPr/>
            <p:nvPr/>
          </p:nvCxnSpPr>
          <p:spPr>
            <a:xfrm>
              <a:off x="2161750" y="4831826"/>
              <a:ext cx="0" cy="473289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4" name="内容占位符 2"/>
          <p:cNvSpPr txBox="1"/>
          <p:nvPr/>
        </p:nvSpPr>
        <p:spPr>
          <a:xfrm>
            <a:off x="7132915" y="2046447"/>
            <a:ext cx="4373143" cy="2068336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眼轴在增长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眼轴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眼球前后径的长度；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随年龄增长；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幼儿期迅速增长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而后增速放缓；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6" name="Text Box 6"/>
          <p:cNvSpPr txBox="1">
            <a:spLocks noChangeArrowheads="1"/>
          </p:cNvSpPr>
          <p:nvPr/>
        </p:nvSpPr>
        <p:spPr bwMode="auto">
          <a:xfrm>
            <a:off x="3634104" y="645862"/>
            <a:ext cx="492379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儿童视觉发育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眼球在长大</a:t>
            </a:r>
            <a:endParaRPr lang="zh-CN" altLang="en-US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299" name="矩形 298"/>
          <p:cNvSpPr/>
          <p:nvPr/>
        </p:nvSpPr>
        <p:spPr>
          <a:xfrm>
            <a:off x="3026854" y="1131922"/>
            <a:ext cx="6138293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VISUAL DEVELOPMENT OF CHILDREN - EYES</a:t>
            </a:r>
            <a:r>
              <a: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are Growing UP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the eye 2"/>
          <p:cNvPicPr>
            <a:picLocks noChangeAspect="1" noChangeArrowheads="1"/>
          </p:cNvPicPr>
          <p:nvPr/>
        </p:nvPicPr>
        <p:blipFill>
          <a:blip r:embed="rId1" cstate="print">
            <a:clrChange>
              <a:clrFrom>
                <a:srgbClr val="00006C"/>
              </a:clrFrom>
              <a:clrTo>
                <a:srgbClr val="00006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6130" y="2499071"/>
            <a:ext cx="3341824" cy="2687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" name="直接连接符 4"/>
          <p:cNvCxnSpPr/>
          <p:nvPr/>
        </p:nvCxnSpPr>
        <p:spPr>
          <a:xfrm>
            <a:off x="1846874" y="3515451"/>
            <a:ext cx="920193" cy="0"/>
          </a:xfrm>
          <a:prstGeom prst="line">
            <a:avLst/>
          </a:prstGeom>
          <a:ln w="38100">
            <a:solidFill>
              <a:srgbClr val="234494"/>
            </a:solidFill>
            <a:prstDash val="sysDot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>
            <a:off x="1718700" y="3892433"/>
            <a:ext cx="1038927" cy="0"/>
          </a:xfrm>
          <a:prstGeom prst="line">
            <a:avLst/>
          </a:prstGeom>
          <a:ln w="38100">
            <a:solidFill>
              <a:srgbClr val="234494"/>
            </a:solidFill>
            <a:prstDash val="sysDot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>
            <a:off x="1861954" y="3183706"/>
            <a:ext cx="0" cy="296836"/>
          </a:xfrm>
          <a:prstGeom prst="line">
            <a:avLst/>
          </a:prstGeom>
          <a:ln w="38100">
            <a:solidFill>
              <a:srgbClr val="23449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1480009" y="2864177"/>
            <a:ext cx="957212" cy="336855"/>
          </a:xfrm>
          <a:prstGeom prst="rect">
            <a:avLst/>
          </a:prstGeom>
          <a:solidFill>
            <a:srgbClr val="FFC000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虹膜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914536" y="3738776"/>
            <a:ext cx="957212" cy="336855"/>
          </a:xfrm>
          <a:prstGeom prst="rect">
            <a:avLst/>
          </a:prstGeom>
          <a:solidFill>
            <a:srgbClr val="FFC000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瞳孔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1649976" y="4292034"/>
            <a:ext cx="920193" cy="0"/>
          </a:xfrm>
          <a:prstGeom prst="line">
            <a:avLst/>
          </a:prstGeom>
          <a:ln w="38100">
            <a:solidFill>
              <a:srgbClr val="234494"/>
            </a:solidFill>
            <a:prstDash val="sysDot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1665056" y="4337272"/>
            <a:ext cx="0" cy="296836"/>
          </a:xfrm>
          <a:prstGeom prst="line">
            <a:avLst/>
          </a:prstGeom>
          <a:ln w="38100">
            <a:solidFill>
              <a:srgbClr val="23449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 Box 6"/>
          <p:cNvSpPr txBox="1">
            <a:spLocks noChangeArrowheads="1"/>
          </p:cNvSpPr>
          <p:nvPr/>
        </p:nvSpPr>
        <p:spPr bwMode="auto">
          <a:xfrm>
            <a:off x="1252953" y="4643533"/>
            <a:ext cx="957212" cy="336855"/>
          </a:xfrm>
          <a:prstGeom prst="rect">
            <a:avLst/>
          </a:prstGeom>
          <a:solidFill>
            <a:srgbClr val="FFC000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角膜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" name="直接连接符 12"/>
          <p:cNvCxnSpPr/>
          <p:nvPr/>
        </p:nvCxnSpPr>
        <p:spPr>
          <a:xfrm>
            <a:off x="2947663" y="4118622"/>
            <a:ext cx="0" cy="1424815"/>
          </a:xfrm>
          <a:prstGeom prst="line">
            <a:avLst/>
          </a:prstGeom>
          <a:ln w="38100">
            <a:solidFill>
              <a:srgbClr val="234494"/>
            </a:solidFill>
            <a:prstDash val="sysDot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6"/>
          <p:cNvSpPr txBox="1">
            <a:spLocks noChangeArrowheads="1"/>
          </p:cNvSpPr>
          <p:nvPr/>
        </p:nvSpPr>
        <p:spPr bwMode="auto">
          <a:xfrm>
            <a:off x="3312143" y="5359799"/>
            <a:ext cx="957212" cy="336855"/>
          </a:xfrm>
          <a:prstGeom prst="rect">
            <a:avLst/>
          </a:prstGeom>
          <a:solidFill>
            <a:srgbClr val="FFC000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晶状体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3007979" y="5520996"/>
            <a:ext cx="296836" cy="0"/>
          </a:xfrm>
          <a:prstGeom prst="line">
            <a:avLst/>
          </a:prstGeom>
          <a:ln w="38100">
            <a:solidFill>
              <a:srgbClr val="23449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>
            <a:off x="4515908" y="5234490"/>
            <a:ext cx="474938" cy="0"/>
          </a:xfrm>
          <a:prstGeom prst="line">
            <a:avLst/>
          </a:prstGeom>
          <a:ln w="38100">
            <a:solidFill>
              <a:srgbClr val="23449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>
            <a:off x="4530988" y="4729333"/>
            <a:ext cx="0" cy="504622"/>
          </a:xfrm>
          <a:prstGeom prst="line">
            <a:avLst/>
          </a:prstGeom>
          <a:ln w="38100">
            <a:solidFill>
              <a:srgbClr val="234494"/>
            </a:solidFill>
            <a:prstDash val="sysDot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5046261" y="5073292"/>
            <a:ext cx="957212" cy="336855"/>
          </a:xfrm>
          <a:prstGeom prst="rect">
            <a:avLst/>
          </a:prstGeom>
          <a:solidFill>
            <a:srgbClr val="FFC000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视网膜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9" name="直接连接符 18"/>
          <p:cNvCxnSpPr/>
          <p:nvPr/>
        </p:nvCxnSpPr>
        <p:spPr>
          <a:xfrm>
            <a:off x="5202016" y="3636085"/>
            <a:ext cx="0" cy="534305"/>
          </a:xfrm>
          <a:prstGeom prst="line">
            <a:avLst/>
          </a:prstGeom>
          <a:ln w="38100">
            <a:solidFill>
              <a:srgbClr val="234494"/>
            </a:solidFill>
            <a:prstDash val="sysDot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/>
          <p:cNvCxnSpPr/>
          <p:nvPr/>
        </p:nvCxnSpPr>
        <p:spPr>
          <a:xfrm>
            <a:off x="5186936" y="3590847"/>
            <a:ext cx="474938" cy="0"/>
          </a:xfrm>
          <a:prstGeom prst="line">
            <a:avLst/>
          </a:prstGeom>
          <a:ln w="38100">
            <a:solidFill>
              <a:srgbClr val="23449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5717289" y="3444729"/>
            <a:ext cx="957212" cy="336855"/>
          </a:xfrm>
          <a:prstGeom prst="rect">
            <a:avLst/>
          </a:prstGeom>
          <a:solidFill>
            <a:srgbClr val="FFC000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视神经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22" name="直接连接符 21"/>
          <p:cNvCxnSpPr/>
          <p:nvPr/>
        </p:nvCxnSpPr>
        <p:spPr>
          <a:xfrm>
            <a:off x="3897657" y="2196013"/>
            <a:ext cx="474938" cy="0"/>
          </a:xfrm>
          <a:prstGeom prst="line">
            <a:avLst/>
          </a:prstGeom>
          <a:ln w="38100">
            <a:solidFill>
              <a:srgbClr val="23449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/>
          <p:cNvCxnSpPr/>
          <p:nvPr/>
        </p:nvCxnSpPr>
        <p:spPr>
          <a:xfrm>
            <a:off x="3905198" y="2241251"/>
            <a:ext cx="0" cy="356204"/>
          </a:xfrm>
          <a:prstGeom prst="line">
            <a:avLst/>
          </a:prstGeom>
          <a:ln w="38100">
            <a:solidFill>
              <a:srgbClr val="234494"/>
            </a:solidFill>
            <a:prstDash val="sysDot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 Box 6"/>
          <p:cNvSpPr txBox="1">
            <a:spLocks noChangeArrowheads="1"/>
          </p:cNvSpPr>
          <p:nvPr/>
        </p:nvSpPr>
        <p:spPr bwMode="auto">
          <a:xfrm>
            <a:off x="4397851" y="2057435"/>
            <a:ext cx="957212" cy="336855"/>
          </a:xfrm>
          <a:prstGeom prst="rect">
            <a:avLst/>
          </a:prstGeom>
          <a:solidFill>
            <a:srgbClr val="FFC000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巩膜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内容占位符 2"/>
          <p:cNvSpPr txBox="1"/>
          <p:nvPr/>
        </p:nvSpPr>
        <p:spPr>
          <a:xfrm>
            <a:off x="7132915" y="2046447"/>
            <a:ext cx="4373143" cy="2068336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眼轴增长与屈光度匹配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角膜：变平坦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晶状体：屈光度降低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眼轴：变长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381000" lvl="1" indent="-381000">
              <a:lnSpc>
                <a:spcPct val="150000"/>
              </a:lnSpc>
              <a:buClr>
                <a:srgbClr val="3F68C0"/>
              </a:buClr>
              <a:buSzPct val="80000"/>
              <a:buFont typeface="Wingdings" panose="05000000000000000000" pitchFamily="2" charset="2"/>
              <a:buChar char="n"/>
            </a:pPr>
            <a:endParaRPr lang="en-US" altLang="zh-CN" sz="1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Text Box 6"/>
          <p:cNvSpPr txBox="1">
            <a:spLocks noChangeArrowheads="1"/>
          </p:cNvSpPr>
          <p:nvPr/>
        </p:nvSpPr>
        <p:spPr bwMode="auto">
          <a:xfrm>
            <a:off x="3420974" y="639692"/>
            <a:ext cx="5357420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儿童视觉发育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眼球形态的变化</a:t>
            </a:r>
            <a:endParaRPr lang="zh-CN" altLang="en-US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3026854" y="1131922"/>
            <a:ext cx="6138293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VISUAL DEVELOPMENT OF CHILDREN - CHANGES IN EYEBALL MORPHOLOGY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儿童眼睛的屈光状态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正视化进程</a:t>
            </a:r>
            <a:endParaRPr lang="zh-CN" altLang="en-US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762140" y="4190980"/>
            <a:ext cx="2145799" cy="413467"/>
          </a:xfrm>
          <a:prstGeom prst="rect">
            <a:avLst/>
          </a:prstGeom>
          <a:solidFill>
            <a:srgbClr val="234494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年龄</a:t>
            </a:r>
            <a:endParaRPr lang="en-US" altLang="zh-CN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2945746" y="4190980"/>
            <a:ext cx="2063288" cy="413467"/>
          </a:xfrm>
          <a:prstGeom prst="rect">
            <a:avLst/>
          </a:prstGeom>
          <a:solidFill>
            <a:srgbClr val="234494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屈光度数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1854565" y="4632232"/>
            <a:ext cx="1053374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周岁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2947171" y="4632232"/>
            <a:ext cx="2063288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+1.25 - +1.75D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854565" y="5077530"/>
            <a:ext cx="1053374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周岁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947171" y="5077530"/>
            <a:ext cx="2063288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+0.75 - +1.25D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854565" y="5522827"/>
            <a:ext cx="1053374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周岁</a:t>
            </a:r>
            <a:endParaRPr lang="zh-CN" altLang="en-US" b="1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2947171" y="5522827"/>
            <a:ext cx="2063288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+0.50 - +1.00D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5048483" y="4190980"/>
            <a:ext cx="1661307" cy="413467"/>
          </a:xfrm>
          <a:prstGeom prst="rect">
            <a:avLst/>
          </a:prstGeom>
          <a:solidFill>
            <a:srgbClr val="234494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视力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048483" y="4637626"/>
            <a:ext cx="1661307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4.8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5048483" y="5080226"/>
            <a:ext cx="1661307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5.0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5048483" y="5522827"/>
            <a:ext cx="1661307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5.0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以上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762140" y="4632232"/>
            <a:ext cx="1053374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762140" y="5077530"/>
            <a:ext cx="1053374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762140" y="5522827"/>
            <a:ext cx="1053374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endParaRPr lang="zh-CN" altLang="en-US" sz="1600" b="1" dirty="0">
              <a:solidFill>
                <a:schemeClr val="tx1">
                  <a:lumMod val="75000"/>
                  <a:lumOff val="25000"/>
                </a:schemeClr>
              </a:solidFill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sp>
        <p:nvSpPr>
          <p:cNvPr id="22" name="baby-face-crying_29725"/>
          <p:cNvSpPr>
            <a:spLocks noChangeAspect="1"/>
          </p:cNvSpPr>
          <p:nvPr/>
        </p:nvSpPr>
        <p:spPr bwMode="auto">
          <a:xfrm>
            <a:off x="1117525" y="4712075"/>
            <a:ext cx="342604" cy="264706"/>
          </a:xfrm>
          <a:custGeom>
            <a:avLst/>
            <a:gdLst>
              <a:gd name="connsiteX0" fmla="*/ 303220 w 606439"/>
              <a:gd name="connsiteY0" fmla="*/ 318207 h 468554"/>
              <a:gd name="connsiteX1" fmla="*/ 278908 w 606439"/>
              <a:gd name="connsiteY1" fmla="*/ 331912 h 468554"/>
              <a:gd name="connsiteX2" fmla="*/ 327531 w 606439"/>
              <a:gd name="connsiteY2" fmla="*/ 331912 h 468554"/>
              <a:gd name="connsiteX3" fmla="*/ 303220 w 606439"/>
              <a:gd name="connsiteY3" fmla="*/ 318207 h 468554"/>
              <a:gd name="connsiteX4" fmla="*/ 303220 w 606439"/>
              <a:gd name="connsiteY4" fmla="*/ 288895 h 468554"/>
              <a:gd name="connsiteX5" fmla="*/ 360942 w 606439"/>
              <a:gd name="connsiteY5" fmla="*/ 346568 h 468554"/>
              <a:gd name="connsiteX6" fmla="*/ 360942 w 606439"/>
              <a:gd name="connsiteY6" fmla="*/ 361224 h 468554"/>
              <a:gd name="connsiteX7" fmla="*/ 245497 w 606439"/>
              <a:gd name="connsiteY7" fmla="*/ 361224 h 468554"/>
              <a:gd name="connsiteX8" fmla="*/ 245497 w 606439"/>
              <a:gd name="connsiteY8" fmla="*/ 346568 h 468554"/>
              <a:gd name="connsiteX9" fmla="*/ 303220 w 606439"/>
              <a:gd name="connsiteY9" fmla="*/ 288895 h 468554"/>
              <a:gd name="connsiteX10" fmla="*/ 381476 w 606439"/>
              <a:gd name="connsiteY10" fmla="*/ 266792 h 468554"/>
              <a:gd name="connsiteX11" fmla="*/ 396154 w 606439"/>
              <a:gd name="connsiteY11" fmla="*/ 280928 h 468554"/>
              <a:gd name="connsiteX12" fmla="*/ 396154 w 606439"/>
              <a:gd name="connsiteY12" fmla="*/ 305335 h 468554"/>
              <a:gd name="connsiteX13" fmla="*/ 366799 w 606439"/>
              <a:gd name="connsiteY13" fmla="*/ 305335 h 468554"/>
              <a:gd name="connsiteX14" fmla="*/ 366799 w 606439"/>
              <a:gd name="connsiteY14" fmla="*/ 280928 h 468554"/>
              <a:gd name="connsiteX15" fmla="*/ 381476 w 606439"/>
              <a:gd name="connsiteY15" fmla="*/ 266792 h 468554"/>
              <a:gd name="connsiteX16" fmla="*/ 231490 w 606439"/>
              <a:gd name="connsiteY16" fmla="*/ 214307 h 468554"/>
              <a:gd name="connsiteX17" fmla="*/ 231490 w 606439"/>
              <a:gd name="connsiteY17" fmla="*/ 253400 h 468554"/>
              <a:gd name="connsiteX18" fmla="*/ 231490 w 606439"/>
              <a:gd name="connsiteY18" fmla="*/ 214307 h 468554"/>
              <a:gd name="connsiteX19" fmla="*/ 374950 w 606439"/>
              <a:gd name="connsiteY19" fmla="*/ 211908 h 468554"/>
              <a:gd name="connsiteX20" fmla="*/ 374950 w 606439"/>
              <a:gd name="connsiteY20" fmla="*/ 250931 h 468554"/>
              <a:gd name="connsiteX21" fmla="*/ 374950 w 606439"/>
              <a:gd name="connsiteY21" fmla="*/ 211908 h 468554"/>
              <a:gd name="connsiteX22" fmla="*/ 332971 w 606439"/>
              <a:gd name="connsiteY22" fmla="*/ 31472 h 468554"/>
              <a:gd name="connsiteX23" fmla="*/ 274147 w 606439"/>
              <a:gd name="connsiteY23" fmla="*/ 38662 h 468554"/>
              <a:gd name="connsiteX24" fmla="*/ 250645 w 606439"/>
              <a:gd name="connsiteY24" fmla="*/ 86006 h 468554"/>
              <a:gd name="connsiteX25" fmla="*/ 321967 w 606439"/>
              <a:gd name="connsiteY25" fmla="*/ 100249 h 468554"/>
              <a:gd name="connsiteX26" fmla="*/ 332292 w 606439"/>
              <a:gd name="connsiteY26" fmla="*/ 77188 h 468554"/>
              <a:gd name="connsiteX27" fmla="*/ 295748 w 606439"/>
              <a:gd name="connsiteY27" fmla="*/ 75831 h 468554"/>
              <a:gd name="connsiteX28" fmla="*/ 287868 w 606439"/>
              <a:gd name="connsiteY28" fmla="*/ 47615 h 468554"/>
              <a:gd name="connsiteX29" fmla="*/ 353756 w 606439"/>
              <a:gd name="connsiteY29" fmla="*/ 56568 h 468554"/>
              <a:gd name="connsiteX30" fmla="*/ 365439 w 606439"/>
              <a:gd name="connsiteY30" fmla="*/ 103641 h 468554"/>
              <a:gd name="connsiteX31" fmla="*/ 250917 w 606439"/>
              <a:gd name="connsiteY31" fmla="*/ 120733 h 468554"/>
              <a:gd name="connsiteX32" fmla="*/ 218720 w 606439"/>
              <a:gd name="connsiteY32" fmla="*/ 46937 h 468554"/>
              <a:gd name="connsiteX33" fmla="*/ 101888 w 606439"/>
              <a:gd name="connsiteY33" fmla="*/ 175674 h 468554"/>
              <a:gd name="connsiteX34" fmla="*/ 98220 w 606439"/>
              <a:gd name="connsiteY34" fmla="*/ 187747 h 468554"/>
              <a:gd name="connsiteX35" fmla="*/ 85722 w 606439"/>
              <a:gd name="connsiteY35" fmla="*/ 185848 h 468554"/>
              <a:gd name="connsiteX36" fmla="*/ 78386 w 606439"/>
              <a:gd name="connsiteY36" fmla="*/ 185305 h 468554"/>
              <a:gd name="connsiteX37" fmla="*/ 29344 w 606439"/>
              <a:gd name="connsiteY37" fmla="*/ 234277 h 468554"/>
              <a:gd name="connsiteX38" fmla="*/ 78386 w 606439"/>
              <a:gd name="connsiteY38" fmla="*/ 283249 h 468554"/>
              <a:gd name="connsiteX39" fmla="*/ 85722 w 606439"/>
              <a:gd name="connsiteY39" fmla="*/ 282706 h 468554"/>
              <a:gd name="connsiteX40" fmla="*/ 98220 w 606439"/>
              <a:gd name="connsiteY40" fmla="*/ 280807 h 468554"/>
              <a:gd name="connsiteX41" fmla="*/ 101888 w 606439"/>
              <a:gd name="connsiteY41" fmla="*/ 292880 h 468554"/>
              <a:gd name="connsiteX42" fmla="*/ 303220 w 606439"/>
              <a:gd name="connsiteY42" fmla="*/ 439252 h 468554"/>
              <a:gd name="connsiteX43" fmla="*/ 504551 w 606439"/>
              <a:gd name="connsiteY43" fmla="*/ 292880 h 468554"/>
              <a:gd name="connsiteX44" fmla="*/ 508219 w 606439"/>
              <a:gd name="connsiteY44" fmla="*/ 280807 h 468554"/>
              <a:gd name="connsiteX45" fmla="*/ 520717 w 606439"/>
              <a:gd name="connsiteY45" fmla="*/ 282706 h 468554"/>
              <a:gd name="connsiteX46" fmla="*/ 528053 w 606439"/>
              <a:gd name="connsiteY46" fmla="*/ 283249 h 468554"/>
              <a:gd name="connsiteX47" fmla="*/ 577095 w 606439"/>
              <a:gd name="connsiteY47" fmla="*/ 234277 h 468554"/>
              <a:gd name="connsiteX48" fmla="*/ 528053 w 606439"/>
              <a:gd name="connsiteY48" fmla="*/ 185305 h 468554"/>
              <a:gd name="connsiteX49" fmla="*/ 520717 w 606439"/>
              <a:gd name="connsiteY49" fmla="*/ 185848 h 468554"/>
              <a:gd name="connsiteX50" fmla="*/ 508219 w 606439"/>
              <a:gd name="connsiteY50" fmla="*/ 187747 h 468554"/>
              <a:gd name="connsiteX51" fmla="*/ 504551 w 606439"/>
              <a:gd name="connsiteY51" fmla="*/ 175674 h 468554"/>
              <a:gd name="connsiteX52" fmla="*/ 332971 w 606439"/>
              <a:gd name="connsiteY52" fmla="*/ 31472 h 468554"/>
              <a:gd name="connsiteX53" fmla="*/ 303220 w 606439"/>
              <a:gd name="connsiteY53" fmla="*/ 0 h 468554"/>
              <a:gd name="connsiteX54" fmla="*/ 335009 w 606439"/>
              <a:gd name="connsiteY54" fmla="*/ 2170 h 468554"/>
              <a:gd name="connsiteX55" fmla="*/ 338269 w 606439"/>
              <a:gd name="connsiteY55" fmla="*/ 2306 h 468554"/>
              <a:gd name="connsiteX56" fmla="*/ 342888 w 606439"/>
              <a:gd name="connsiteY56" fmla="*/ 3256 h 468554"/>
              <a:gd name="connsiteX57" fmla="*/ 528868 w 606439"/>
              <a:gd name="connsiteY57" fmla="*/ 156004 h 468554"/>
              <a:gd name="connsiteX58" fmla="*/ 606439 w 606439"/>
              <a:gd name="connsiteY58" fmla="*/ 234277 h 468554"/>
              <a:gd name="connsiteX59" fmla="*/ 528868 w 606439"/>
              <a:gd name="connsiteY59" fmla="*/ 312550 h 468554"/>
              <a:gd name="connsiteX60" fmla="*/ 303220 w 606439"/>
              <a:gd name="connsiteY60" fmla="*/ 468554 h 468554"/>
              <a:gd name="connsiteX61" fmla="*/ 77571 w 606439"/>
              <a:gd name="connsiteY61" fmla="*/ 312550 h 468554"/>
              <a:gd name="connsiteX62" fmla="*/ 0 w 606439"/>
              <a:gd name="connsiteY62" fmla="*/ 234277 h 468554"/>
              <a:gd name="connsiteX63" fmla="*/ 77571 w 606439"/>
              <a:gd name="connsiteY63" fmla="*/ 156004 h 468554"/>
              <a:gd name="connsiteX64" fmla="*/ 303220 w 606439"/>
              <a:gd name="connsiteY64" fmla="*/ 0 h 468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606439" h="468554">
                <a:moveTo>
                  <a:pt x="303220" y="318207"/>
                </a:moveTo>
                <a:cubicBezTo>
                  <a:pt x="292897" y="318207"/>
                  <a:pt x="283933" y="323770"/>
                  <a:pt x="278908" y="331912"/>
                </a:cubicBezTo>
                <a:lnTo>
                  <a:pt x="327531" y="331912"/>
                </a:lnTo>
                <a:cubicBezTo>
                  <a:pt x="322506" y="323770"/>
                  <a:pt x="313542" y="318207"/>
                  <a:pt x="303220" y="318207"/>
                </a:cubicBezTo>
                <a:close/>
                <a:moveTo>
                  <a:pt x="303220" y="288895"/>
                </a:moveTo>
                <a:cubicBezTo>
                  <a:pt x="335001" y="288895"/>
                  <a:pt x="360942" y="314814"/>
                  <a:pt x="360942" y="346568"/>
                </a:cubicBezTo>
                <a:lnTo>
                  <a:pt x="360942" y="361224"/>
                </a:lnTo>
                <a:lnTo>
                  <a:pt x="245497" y="361224"/>
                </a:lnTo>
                <a:lnTo>
                  <a:pt x="245497" y="346568"/>
                </a:lnTo>
                <a:cubicBezTo>
                  <a:pt x="245497" y="314814"/>
                  <a:pt x="271438" y="288895"/>
                  <a:pt x="303220" y="288895"/>
                </a:cubicBezTo>
                <a:close/>
                <a:moveTo>
                  <a:pt x="381476" y="266792"/>
                </a:moveTo>
                <a:cubicBezTo>
                  <a:pt x="388815" y="266792"/>
                  <a:pt x="396154" y="271504"/>
                  <a:pt x="396154" y="280928"/>
                </a:cubicBezTo>
                <a:lnTo>
                  <a:pt x="396154" y="305335"/>
                </a:lnTo>
                <a:cubicBezTo>
                  <a:pt x="396154" y="324319"/>
                  <a:pt x="366799" y="324319"/>
                  <a:pt x="366799" y="305335"/>
                </a:cubicBezTo>
                <a:lnTo>
                  <a:pt x="366799" y="280928"/>
                </a:lnTo>
                <a:cubicBezTo>
                  <a:pt x="366799" y="271504"/>
                  <a:pt x="374138" y="266792"/>
                  <a:pt x="381476" y="266792"/>
                </a:cubicBezTo>
                <a:close/>
                <a:moveTo>
                  <a:pt x="231490" y="214307"/>
                </a:moveTo>
                <a:cubicBezTo>
                  <a:pt x="256787" y="214307"/>
                  <a:pt x="256787" y="253400"/>
                  <a:pt x="231490" y="253400"/>
                </a:cubicBezTo>
                <a:cubicBezTo>
                  <a:pt x="206192" y="253400"/>
                  <a:pt x="206192" y="214307"/>
                  <a:pt x="231490" y="214307"/>
                </a:cubicBezTo>
                <a:close/>
                <a:moveTo>
                  <a:pt x="374950" y="211908"/>
                </a:moveTo>
                <a:cubicBezTo>
                  <a:pt x="400247" y="211908"/>
                  <a:pt x="400247" y="250931"/>
                  <a:pt x="374950" y="250931"/>
                </a:cubicBezTo>
                <a:cubicBezTo>
                  <a:pt x="349652" y="250931"/>
                  <a:pt x="349652" y="211908"/>
                  <a:pt x="374950" y="211908"/>
                </a:cubicBezTo>
                <a:close/>
                <a:moveTo>
                  <a:pt x="332971" y="31472"/>
                </a:moveTo>
                <a:cubicBezTo>
                  <a:pt x="313272" y="30794"/>
                  <a:pt x="292759" y="32150"/>
                  <a:pt x="274147" y="38662"/>
                </a:cubicBezTo>
                <a:cubicBezTo>
                  <a:pt x="256894" y="44766"/>
                  <a:pt x="229045" y="66742"/>
                  <a:pt x="250645" y="86006"/>
                </a:cubicBezTo>
                <a:cubicBezTo>
                  <a:pt x="267762" y="101470"/>
                  <a:pt x="300095" y="106489"/>
                  <a:pt x="321967" y="100249"/>
                </a:cubicBezTo>
                <a:cubicBezTo>
                  <a:pt x="333650" y="96858"/>
                  <a:pt x="349137" y="86412"/>
                  <a:pt x="332292" y="77188"/>
                </a:cubicBezTo>
                <a:cubicBezTo>
                  <a:pt x="320065" y="70405"/>
                  <a:pt x="308518" y="70812"/>
                  <a:pt x="295748" y="75831"/>
                </a:cubicBezTo>
                <a:cubicBezTo>
                  <a:pt x="278087" y="82885"/>
                  <a:pt x="270615" y="54533"/>
                  <a:pt x="287868" y="47615"/>
                </a:cubicBezTo>
                <a:cubicBezTo>
                  <a:pt x="309333" y="39069"/>
                  <a:pt x="335688" y="41239"/>
                  <a:pt x="353756" y="56568"/>
                </a:cubicBezTo>
                <a:cubicBezTo>
                  <a:pt x="366662" y="67556"/>
                  <a:pt x="376036" y="87769"/>
                  <a:pt x="365439" y="103641"/>
                </a:cubicBezTo>
                <a:cubicBezTo>
                  <a:pt x="341665" y="139182"/>
                  <a:pt x="285559" y="137012"/>
                  <a:pt x="250917" y="120733"/>
                </a:cubicBezTo>
                <a:cubicBezTo>
                  <a:pt x="223067" y="107710"/>
                  <a:pt x="206358" y="74068"/>
                  <a:pt x="218720" y="46937"/>
                </a:cubicBezTo>
                <a:cubicBezTo>
                  <a:pt x="163565" y="70812"/>
                  <a:pt x="119685" y="117206"/>
                  <a:pt x="101888" y="175674"/>
                </a:cubicBezTo>
                <a:lnTo>
                  <a:pt x="98220" y="187747"/>
                </a:lnTo>
                <a:lnTo>
                  <a:pt x="85722" y="185848"/>
                </a:lnTo>
                <a:cubicBezTo>
                  <a:pt x="82869" y="185441"/>
                  <a:pt x="80560" y="185305"/>
                  <a:pt x="78386" y="185305"/>
                </a:cubicBezTo>
                <a:cubicBezTo>
                  <a:pt x="51352" y="185305"/>
                  <a:pt x="29344" y="207281"/>
                  <a:pt x="29344" y="234277"/>
                </a:cubicBezTo>
                <a:cubicBezTo>
                  <a:pt x="29344" y="261272"/>
                  <a:pt x="51352" y="283249"/>
                  <a:pt x="78386" y="283249"/>
                </a:cubicBezTo>
                <a:cubicBezTo>
                  <a:pt x="80560" y="283249"/>
                  <a:pt x="82869" y="283113"/>
                  <a:pt x="85722" y="282706"/>
                </a:cubicBezTo>
                <a:lnTo>
                  <a:pt x="98220" y="280807"/>
                </a:lnTo>
                <a:lnTo>
                  <a:pt x="101888" y="292880"/>
                </a:lnTo>
                <a:cubicBezTo>
                  <a:pt x="128243" y="379157"/>
                  <a:pt x="210977" y="439252"/>
                  <a:pt x="303220" y="439252"/>
                </a:cubicBezTo>
                <a:cubicBezTo>
                  <a:pt x="395462" y="439252"/>
                  <a:pt x="478196" y="379157"/>
                  <a:pt x="504551" y="292880"/>
                </a:cubicBezTo>
                <a:lnTo>
                  <a:pt x="508219" y="280807"/>
                </a:lnTo>
                <a:lnTo>
                  <a:pt x="520717" y="282706"/>
                </a:lnTo>
                <a:cubicBezTo>
                  <a:pt x="523570" y="283113"/>
                  <a:pt x="525879" y="283249"/>
                  <a:pt x="528053" y="283249"/>
                </a:cubicBezTo>
                <a:cubicBezTo>
                  <a:pt x="555087" y="283249"/>
                  <a:pt x="577095" y="261272"/>
                  <a:pt x="577095" y="234277"/>
                </a:cubicBezTo>
                <a:cubicBezTo>
                  <a:pt x="577095" y="207281"/>
                  <a:pt x="555087" y="185305"/>
                  <a:pt x="528053" y="185305"/>
                </a:cubicBezTo>
                <a:cubicBezTo>
                  <a:pt x="525879" y="185305"/>
                  <a:pt x="523570" y="185441"/>
                  <a:pt x="520717" y="185848"/>
                </a:cubicBezTo>
                <a:lnTo>
                  <a:pt x="508219" y="187747"/>
                </a:lnTo>
                <a:lnTo>
                  <a:pt x="504551" y="175674"/>
                </a:lnTo>
                <a:cubicBezTo>
                  <a:pt x="481184" y="98893"/>
                  <a:pt x="412851" y="42867"/>
                  <a:pt x="332971" y="31472"/>
                </a:cubicBezTo>
                <a:close/>
                <a:moveTo>
                  <a:pt x="303220" y="0"/>
                </a:moveTo>
                <a:cubicBezTo>
                  <a:pt x="313952" y="0"/>
                  <a:pt x="324548" y="814"/>
                  <a:pt x="335009" y="2170"/>
                </a:cubicBezTo>
                <a:cubicBezTo>
                  <a:pt x="336095" y="2306"/>
                  <a:pt x="337182" y="2306"/>
                  <a:pt x="338269" y="2306"/>
                </a:cubicBezTo>
                <a:cubicBezTo>
                  <a:pt x="340035" y="2442"/>
                  <a:pt x="341530" y="2849"/>
                  <a:pt x="342888" y="3256"/>
                </a:cubicBezTo>
                <a:cubicBezTo>
                  <a:pt x="427387" y="17499"/>
                  <a:pt x="499796" y="75831"/>
                  <a:pt x="528868" y="156004"/>
                </a:cubicBezTo>
                <a:cubicBezTo>
                  <a:pt x="571797" y="156411"/>
                  <a:pt x="606439" y="191410"/>
                  <a:pt x="606439" y="234277"/>
                </a:cubicBezTo>
                <a:cubicBezTo>
                  <a:pt x="606439" y="277144"/>
                  <a:pt x="571797" y="312143"/>
                  <a:pt x="528868" y="312550"/>
                </a:cubicBezTo>
                <a:cubicBezTo>
                  <a:pt x="495313" y="405067"/>
                  <a:pt x="404293" y="468554"/>
                  <a:pt x="303220" y="468554"/>
                </a:cubicBezTo>
                <a:cubicBezTo>
                  <a:pt x="202146" y="468554"/>
                  <a:pt x="111126" y="405067"/>
                  <a:pt x="77571" y="312550"/>
                </a:cubicBezTo>
                <a:cubicBezTo>
                  <a:pt x="34642" y="312143"/>
                  <a:pt x="0" y="277144"/>
                  <a:pt x="0" y="234277"/>
                </a:cubicBezTo>
                <a:cubicBezTo>
                  <a:pt x="0" y="191410"/>
                  <a:pt x="34642" y="156411"/>
                  <a:pt x="77571" y="156004"/>
                </a:cubicBezTo>
                <a:cubicBezTo>
                  <a:pt x="111126" y="63487"/>
                  <a:pt x="202146" y="0"/>
                  <a:pt x="303220" y="0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</p:sp>
      <p:sp>
        <p:nvSpPr>
          <p:cNvPr id="23" name="horse_86616"/>
          <p:cNvSpPr>
            <a:spLocks noChangeAspect="1"/>
          </p:cNvSpPr>
          <p:nvPr/>
        </p:nvSpPr>
        <p:spPr bwMode="auto">
          <a:xfrm>
            <a:off x="1109432" y="5134852"/>
            <a:ext cx="358790" cy="284392"/>
          </a:xfrm>
          <a:custGeom>
            <a:avLst/>
            <a:gdLst>
              <a:gd name="T0" fmla="*/ 278945 h 440259"/>
              <a:gd name="T1" fmla="*/ 278945 h 440259"/>
              <a:gd name="T2" fmla="*/ 278945 h 440259"/>
              <a:gd name="T3" fmla="*/ 278945 h 440259"/>
              <a:gd name="T4" fmla="*/ 278945 h 440259"/>
              <a:gd name="T5" fmla="*/ 278945 h 440259"/>
              <a:gd name="T6" fmla="*/ 278945 h 440259"/>
              <a:gd name="T7" fmla="*/ 278945 h 440259"/>
              <a:gd name="T8" fmla="*/ 278945 h 440259"/>
              <a:gd name="T9" fmla="*/ 278945 h 440259"/>
              <a:gd name="T10" fmla="*/ 278945 h 440259"/>
              <a:gd name="T11" fmla="*/ 278945 h 440259"/>
              <a:gd name="T12" fmla="*/ 278945 h 440259"/>
              <a:gd name="T13" fmla="*/ 278945 h 440259"/>
              <a:gd name="T14" fmla="*/ 278945 h 440259"/>
              <a:gd name="T15" fmla="*/ 278945 h 440259"/>
              <a:gd name="T16" fmla="*/ 278945 h 440259"/>
              <a:gd name="T17" fmla="*/ 278945 h 440259"/>
              <a:gd name="T18" fmla="*/ 278945 h 440259"/>
              <a:gd name="T19" fmla="*/ 278945 h 440259"/>
              <a:gd name="T20" fmla="*/ 278945 h 440259"/>
              <a:gd name="T21" fmla="*/ 278945 h 440259"/>
              <a:gd name="T22" fmla="*/ 278945 h 440259"/>
              <a:gd name="T23" fmla="*/ 278945 h 440259"/>
              <a:gd name="T24" fmla="*/ 278945 h 440259"/>
              <a:gd name="T25" fmla="*/ 278945 h 440259"/>
              <a:gd name="T26" fmla="*/ 278945 h 440259"/>
              <a:gd name="T27" fmla="*/ 278945 h 440259"/>
              <a:gd name="T28" fmla="*/ 278945 h 440259"/>
              <a:gd name="T29" fmla="*/ 278945 h 440259"/>
              <a:gd name="T30" fmla="*/ 278945 h 440259"/>
              <a:gd name="T31" fmla="*/ 278945 h 440259"/>
              <a:gd name="T32" fmla="*/ 278945 h 440259"/>
              <a:gd name="T33" fmla="*/ 278945 h 440259"/>
              <a:gd name="T34" fmla="*/ 278945 h 440259"/>
              <a:gd name="T35" fmla="*/ 278945 h 440259"/>
              <a:gd name="T36" fmla="*/ 278945 h 440259"/>
              <a:gd name="T37" fmla="*/ 278945 h 440259"/>
              <a:gd name="T38" fmla="*/ 278945 h 440259"/>
              <a:gd name="T39" fmla="*/ 278945 h 440259"/>
              <a:gd name="T40" fmla="*/ 278945 h 440259"/>
              <a:gd name="T41" fmla="*/ 278945 h 440259"/>
              <a:gd name="T42" fmla="*/ 278945 h 440259"/>
              <a:gd name="T43" fmla="*/ 278945 h 440259"/>
              <a:gd name="T44" fmla="*/ 278945 h 440259"/>
              <a:gd name="T45" fmla="*/ 278945 h 440259"/>
              <a:gd name="T46" fmla="*/ 278945 h 440259"/>
              <a:gd name="T47" fmla="*/ 278945 h 440259"/>
              <a:gd name="T48" fmla="*/ 278945 h 440259"/>
              <a:gd name="T49" fmla="*/ 278945 h 440259"/>
              <a:gd name="T50" fmla="*/ 88862 h 440259"/>
              <a:gd name="T51" fmla="*/ 88862 h 440259"/>
              <a:gd name="T52" fmla="*/ 278945 h 440259"/>
              <a:gd name="T53" fmla="*/ 278945 h 440259"/>
              <a:gd name="T54" fmla="*/ 278945 h 440259"/>
              <a:gd name="T55" fmla="*/ 278945 h 440259"/>
              <a:gd name="T56" fmla="*/ 278945 h 440259"/>
              <a:gd name="T57" fmla="*/ 278945 h 440259"/>
              <a:gd name="T58" fmla="*/ 88862 h 440259"/>
              <a:gd name="T59" fmla="*/ 88862 h 440259"/>
              <a:gd name="T60" fmla="*/ 278945 h 440259"/>
              <a:gd name="T61" fmla="*/ 278945 h 440259"/>
              <a:gd name="T62" fmla="*/ 278945 h 440259"/>
              <a:gd name="T63" fmla="*/ 278945 h 440259"/>
              <a:gd name="T64" fmla="*/ 278945 h 440259"/>
              <a:gd name="T65" fmla="*/ 278945 h 440259"/>
              <a:gd name="T66" fmla="*/ 278945 h 440259"/>
              <a:gd name="T67" fmla="*/ 278945 h 440259"/>
              <a:gd name="T68" fmla="*/ 278945 h 440259"/>
              <a:gd name="T69" fmla="*/ 278945 h 440259"/>
              <a:gd name="T70" fmla="*/ 278945 h 440259"/>
              <a:gd name="T71" fmla="*/ 278945 h 440259"/>
              <a:gd name="T72" fmla="*/ 278945 h 440259"/>
              <a:gd name="T73" fmla="*/ 278945 h 440259"/>
              <a:gd name="T74" fmla="*/ 278945 h 440259"/>
              <a:gd name="T75" fmla="*/ 278945 h 440259"/>
              <a:gd name="T76" fmla="*/ 278945 h 440259"/>
              <a:gd name="T77" fmla="*/ 278945 h 440259"/>
              <a:gd name="T78" fmla="*/ 278945 h 440259"/>
              <a:gd name="T79" fmla="*/ 278945 h 440259"/>
              <a:gd name="T80" fmla="*/ 278945 h 440259"/>
              <a:gd name="T81" fmla="*/ 278945 h 440259"/>
              <a:gd name="T82" fmla="*/ 278945 h 440259"/>
              <a:gd name="T83" fmla="*/ 278945 h 440259"/>
              <a:gd name="T84" fmla="*/ 278945 h 440259"/>
              <a:gd name="T85" fmla="*/ 278945 h 440259"/>
              <a:gd name="T86" fmla="*/ 278945 h 440259"/>
              <a:gd name="T87" fmla="*/ 278945 h 440259"/>
              <a:gd name="T88" fmla="*/ 278945 h 440259"/>
              <a:gd name="T89" fmla="*/ 278945 h 440259"/>
              <a:gd name="T90" fmla="*/ 278945 h 440259"/>
              <a:gd name="T91" fmla="*/ 278945 h 440259"/>
              <a:gd name="T92" fmla="*/ 278945 h 440259"/>
              <a:gd name="T93" fmla="*/ 278945 h 440259"/>
              <a:gd name="T94" fmla="*/ 278945 h 440259"/>
              <a:gd name="T95" fmla="*/ 278945 h 440259"/>
              <a:gd name="T96" fmla="*/ 278945 h 440259"/>
              <a:gd name="T97" fmla="*/ 278945 h 440259"/>
              <a:gd name="T98" fmla="*/ 278945 h 440259"/>
              <a:gd name="T99" fmla="*/ 278945 h 440259"/>
              <a:gd name="T100" fmla="*/ 278945 h 440259"/>
              <a:gd name="T101" fmla="*/ 278945 h 440259"/>
              <a:gd name="T102" fmla="*/ 278945 h 440259"/>
              <a:gd name="T103" fmla="*/ 278945 h 440259"/>
              <a:gd name="T104" fmla="*/ 278945 h 440259"/>
              <a:gd name="T105" fmla="*/ 278945 h 440259"/>
              <a:gd name="T106" fmla="*/ 278945 h 440259"/>
              <a:gd name="T107" fmla="*/ 278945 h 440259"/>
              <a:gd name="T108" fmla="*/ 88862 h 440259"/>
              <a:gd name="T109" fmla="*/ 88862 h 440259"/>
              <a:gd name="T110" fmla="*/ 278945 h 440259"/>
              <a:gd name="T111" fmla="*/ 278945 h 440259"/>
              <a:gd name="T112" fmla="*/ 278945 h 440259"/>
              <a:gd name="T113" fmla="*/ 278945 h 440259"/>
              <a:gd name="T114" fmla="*/ 278945 h 440259"/>
              <a:gd name="T115" fmla="*/ 278945 h 440259"/>
              <a:gd name="T116" fmla="*/ 278945 h 440259"/>
              <a:gd name="T117" fmla="*/ 278945 h 440259"/>
              <a:gd name="T118" fmla="*/ 278945 h 440259"/>
              <a:gd name="T119" fmla="*/ 278945 h 440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898" h="5475">
                <a:moveTo>
                  <a:pt x="6797" y="4128"/>
                </a:moveTo>
                <a:cubicBezTo>
                  <a:pt x="6747" y="4060"/>
                  <a:pt x="6675" y="4016"/>
                  <a:pt x="6592" y="4003"/>
                </a:cubicBezTo>
                <a:cubicBezTo>
                  <a:pt x="6509" y="3989"/>
                  <a:pt x="6427" y="4009"/>
                  <a:pt x="6359" y="4058"/>
                </a:cubicBezTo>
                <a:cubicBezTo>
                  <a:pt x="6265" y="4127"/>
                  <a:pt x="6162" y="4191"/>
                  <a:pt x="6052" y="4252"/>
                </a:cubicBezTo>
                <a:cubicBezTo>
                  <a:pt x="6067" y="4163"/>
                  <a:pt x="6058" y="4069"/>
                  <a:pt x="6020" y="3981"/>
                </a:cubicBezTo>
                <a:cubicBezTo>
                  <a:pt x="5933" y="3776"/>
                  <a:pt x="5822" y="3583"/>
                  <a:pt x="5690" y="3406"/>
                </a:cubicBezTo>
                <a:cubicBezTo>
                  <a:pt x="5689" y="3405"/>
                  <a:pt x="5688" y="3404"/>
                  <a:pt x="5687" y="3403"/>
                </a:cubicBezTo>
                <a:cubicBezTo>
                  <a:pt x="5261" y="2785"/>
                  <a:pt x="5338" y="2116"/>
                  <a:pt x="5476" y="1743"/>
                </a:cubicBezTo>
                <a:cubicBezTo>
                  <a:pt x="5539" y="1787"/>
                  <a:pt x="5625" y="1843"/>
                  <a:pt x="5720" y="1893"/>
                </a:cubicBezTo>
                <a:cubicBezTo>
                  <a:pt x="6000" y="2040"/>
                  <a:pt x="6218" y="2065"/>
                  <a:pt x="6370" y="1966"/>
                </a:cubicBezTo>
                <a:cubicBezTo>
                  <a:pt x="6516" y="1870"/>
                  <a:pt x="6558" y="1722"/>
                  <a:pt x="6497" y="1525"/>
                </a:cubicBezTo>
                <a:cubicBezTo>
                  <a:pt x="6450" y="1376"/>
                  <a:pt x="6346" y="1206"/>
                  <a:pt x="6236" y="1027"/>
                </a:cubicBezTo>
                <a:lnTo>
                  <a:pt x="6224" y="1007"/>
                </a:lnTo>
                <a:cubicBezTo>
                  <a:pt x="6024" y="678"/>
                  <a:pt x="6052" y="334"/>
                  <a:pt x="6061" y="220"/>
                </a:cubicBezTo>
                <a:cubicBezTo>
                  <a:pt x="6062" y="208"/>
                  <a:pt x="6063" y="198"/>
                  <a:pt x="6063" y="191"/>
                </a:cubicBezTo>
                <a:cubicBezTo>
                  <a:pt x="6067" y="100"/>
                  <a:pt x="5992" y="82"/>
                  <a:pt x="5983" y="80"/>
                </a:cubicBezTo>
                <a:cubicBezTo>
                  <a:pt x="5603" y="0"/>
                  <a:pt x="5301" y="48"/>
                  <a:pt x="5037" y="232"/>
                </a:cubicBezTo>
                <a:cubicBezTo>
                  <a:pt x="4982" y="186"/>
                  <a:pt x="4912" y="159"/>
                  <a:pt x="4836" y="159"/>
                </a:cubicBezTo>
                <a:cubicBezTo>
                  <a:pt x="4663" y="159"/>
                  <a:pt x="4523" y="299"/>
                  <a:pt x="4523" y="472"/>
                </a:cubicBezTo>
                <a:cubicBezTo>
                  <a:pt x="4523" y="553"/>
                  <a:pt x="4554" y="627"/>
                  <a:pt x="4605" y="683"/>
                </a:cubicBezTo>
                <a:cubicBezTo>
                  <a:pt x="4581" y="715"/>
                  <a:pt x="4558" y="746"/>
                  <a:pt x="4535" y="777"/>
                </a:cubicBezTo>
                <a:cubicBezTo>
                  <a:pt x="4284" y="1117"/>
                  <a:pt x="4047" y="1439"/>
                  <a:pt x="3556" y="1439"/>
                </a:cubicBezTo>
                <a:lnTo>
                  <a:pt x="2276" y="1439"/>
                </a:lnTo>
                <a:lnTo>
                  <a:pt x="2275" y="1439"/>
                </a:lnTo>
                <a:lnTo>
                  <a:pt x="2177" y="1439"/>
                </a:lnTo>
                <a:cubicBezTo>
                  <a:pt x="2123" y="1439"/>
                  <a:pt x="2071" y="1426"/>
                  <a:pt x="2028" y="1402"/>
                </a:cubicBezTo>
                <a:cubicBezTo>
                  <a:pt x="1713" y="1231"/>
                  <a:pt x="1422" y="1204"/>
                  <a:pt x="1162" y="1322"/>
                </a:cubicBezTo>
                <a:cubicBezTo>
                  <a:pt x="603" y="1575"/>
                  <a:pt x="410" y="2411"/>
                  <a:pt x="402" y="2446"/>
                </a:cubicBezTo>
                <a:cubicBezTo>
                  <a:pt x="395" y="2478"/>
                  <a:pt x="404" y="2512"/>
                  <a:pt x="426" y="2536"/>
                </a:cubicBezTo>
                <a:cubicBezTo>
                  <a:pt x="431" y="2541"/>
                  <a:pt x="529" y="2648"/>
                  <a:pt x="656" y="2748"/>
                </a:cubicBezTo>
                <a:cubicBezTo>
                  <a:pt x="848" y="2901"/>
                  <a:pt x="999" y="2957"/>
                  <a:pt x="1119" y="2921"/>
                </a:cubicBezTo>
                <a:cubicBezTo>
                  <a:pt x="1188" y="2900"/>
                  <a:pt x="1277" y="2837"/>
                  <a:pt x="1304" y="2660"/>
                </a:cubicBezTo>
                <a:cubicBezTo>
                  <a:pt x="1354" y="2328"/>
                  <a:pt x="1514" y="2127"/>
                  <a:pt x="1641" y="2082"/>
                </a:cubicBezTo>
                <a:cubicBezTo>
                  <a:pt x="1711" y="2057"/>
                  <a:pt x="1777" y="2073"/>
                  <a:pt x="1843" y="2133"/>
                </a:cubicBezTo>
                <a:cubicBezTo>
                  <a:pt x="2053" y="2321"/>
                  <a:pt x="1637" y="2921"/>
                  <a:pt x="1414" y="3243"/>
                </a:cubicBezTo>
                <a:cubicBezTo>
                  <a:pt x="1374" y="3301"/>
                  <a:pt x="1336" y="3355"/>
                  <a:pt x="1304" y="3403"/>
                </a:cubicBezTo>
                <a:cubicBezTo>
                  <a:pt x="1303" y="3405"/>
                  <a:pt x="1302" y="3406"/>
                  <a:pt x="1301" y="3407"/>
                </a:cubicBezTo>
                <a:cubicBezTo>
                  <a:pt x="1165" y="3589"/>
                  <a:pt x="1051" y="3788"/>
                  <a:pt x="963" y="3999"/>
                </a:cubicBezTo>
                <a:cubicBezTo>
                  <a:pt x="915" y="4114"/>
                  <a:pt x="917" y="4245"/>
                  <a:pt x="968" y="4358"/>
                </a:cubicBezTo>
                <a:cubicBezTo>
                  <a:pt x="970" y="4363"/>
                  <a:pt x="972" y="4367"/>
                  <a:pt x="975" y="4371"/>
                </a:cubicBezTo>
                <a:cubicBezTo>
                  <a:pt x="814" y="4297"/>
                  <a:pt x="665" y="4215"/>
                  <a:pt x="529" y="4125"/>
                </a:cubicBezTo>
                <a:cubicBezTo>
                  <a:pt x="385" y="4030"/>
                  <a:pt x="190" y="4070"/>
                  <a:pt x="95" y="4214"/>
                </a:cubicBezTo>
                <a:cubicBezTo>
                  <a:pt x="0" y="4359"/>
                  <a:pt x="39" y="4553"/>
                  <a:pt x="184" y="4648"/>
                </a:cubicBezTo>
                <a:cubicBezTo>
                  <a:pt x="980" y="5174"/>
                  <a:pt x="2150" y="5475"/>
                  <a:pt x="3395" y="5475"/>
                </a:cubicBezTo>
                <a:cubicBezTo>
                  <a:pt x="4715" y="5475"/>
                  <a:pt x="5929" y="5143"/>
                  <a:pt x="6727" y="4566"/>
                </a:cubicBezTo>
                <a:cubicBezTo>
                  <a:pt x="6867" y="4464"/>
                  <a:pt x="6898" y="4268"/>
                  <a:pt x="6797" y="4128"/>
                </a:cubicBezTo>
                <a:close/>
                <a:moveTo>
                  <a:pt x="4836" y="359"/>
                </a:moveTo>
                <a:cubicBezTo>
                  <a:pt x="4899" y="359"/>
                  <a:pt x="4950" y="410"/>
                  <a:pt x="4950" y="472"/>
                </a:cubicBezTo>
                <a:cubicBezTo>
                  <a:pt x="4950" y="535"/>
                  <a:pt x="4899" y="585"/>
                  <a:pt x="4836" y="585"/>
                </a:cubicBezTo>
                <a:cubicBezTo>
                  <a:pt x="4774" y="585"/>
                  <a:pt x="4723" y="535"/>
                  <a:pt x="4723" y="472"/>
                </a:cubicBezTo>
                <a:cubicBezTo>
                  <a:pt x="4723" y="410"/>
                  <a:pt x="4774" y="359"/>
                  <a:pt x="4836" y="359"/>
                </a:cubicBezTo>
                <a:close/>
                <a:moveTo>
                  <a:pt x="3835" y="1606"/>
                </a:moveTo>
                <a:lnTo>
                  <a:pt x="3624" y="1970"/>
                </a:lnTo>
                <a:cubicBezTo>
                  <a:pt x="3547" y="2103"/>
                  <a:pt x="3403" y="2185"/>
                  <a:pt x="3249" y="2185"/>
                </a:cubicBezTo>
                <a:lnTo>
                  <a:pt x="2948" y="2185"/>
                </a:lnTo>
                <a:cubicBezTo>
                  <a:pt x="2774" y="2185"/>
                  <a:pt x="2618" y="2082"/>
                  <a:pt x="2550" y="1923"/>
                </a:cubicBezTo>
                <a:lnTo>
                  <a:pt x="2428" y="1639"/>
                </a:lnTo>
                <a:lnTo>
                  <a:pt x="3556" y="1639"/>
                </a:lnTo>
                <a:cubicBezTo>
                  <a:pt x="3658" y="1639"/>
                  <a:pt x="3750" y="1627"/>
                  <a:pt x="3835" y="1606"/>
                </a:cubicBezTo>
                <a:close/>
                <a:moveTo>
                  <a:pt x="1148" y="4076"/>
                </a:moveTo>
                <a:cubicBezTo>
                  <a:pt x="1228" y="3884"/>
                  <a:pt x="1331" y="3702"/>
                  <a:pt x="1454" y="3536"/>
                </a:cubicBezTo>
                <a:cubicBezTo>
                  <a:pt x="1458" y="3532"/>
                  <a:pt x="1461" y="3528"/>
                  <a:pt x="1465" y="3523"/>
                </a:cubicBezTo>
                <a:cubicBezTo>
                  <a:pt x="1496" y="3475"/>
                  <a:pt x="1536" y="3417"/>
                  <a:pt x="1578" y="3357"/>
                </a:cubicBezTo>
                <a:cubicBezTo>
                  <a:pt x="1873" y="2932"/>
                  <a:pt x="2318" y="2290"/>
                  <a:pt x="1976" y="1984"/>
                </a:cubicBezTo>
                <a:cubicBezTo>
                  <a:pt x="1856" y="1876"/>
                  <a:pt x="1713" y="1844"/>
                  <a:pt x="1573" y="1894"/>
                </a:cubicBezTo>
                <a:cubicBezTo>
                  <a:pt x="1345" y="1976"/>
                  <a:pt x="1162" y="2264"/>
                  <a:pt x="1106" y="2629"/>
                </a:cubicBezTo>
                <a:cubicBezTo>
                  <a:pt x="1097" y="2686"/>
                  <a:pt x="1080" y="2724"/>
                  <a:pt x="1060" y="2730"/>
                </a:cubicBezTo>
                <a:cubicBezTo>
                  <a:pt x="982" y="2754"/>
                  <a:pt x="770" y="2602"/>
                  <a:pt x="611" y="2440"/>
                </a:cubicBezTo>
                <a:cubicBezTo>
                  <a:pt x="659" y="2264"/>
                  <a:pt x="846" y="1685"/>
                  <a:pt x="1244" y="1504"/>
                </a:cubicBezTo>
                <a:cubicBezTo>
                  <a:pt x="1444" y="1414"/>
                  <a:pt x="1675" y="1438"/>
                  <a:pt x="1932" y="1578"/>
                </a:cubicBezTo>
                <a:cubicBezTo>
                  <a:pt x="2005" y="1618"/>
                  <a:pt x="2090" y="1639"/>
                  <a:pt x="2177" y="1639"/>
                </a:cubicBezTo>
                <a:lnTo>
                  <a:pt x="2210" y="1639"/>
                </a:lnTo>
                <a:lnTo>
                  <a:pt x="2366" y="2002"/>
                </a:lnTo>
                <a:cubicBezTo>
                  <a:pt x="2466" y="2235"/>
                  <a:pt x="2694" y="2385"/>
                  <a:pt x="2948" y="2385"/>
                </a:cubicBezTo>
                <a:lnTo>
                  <a:pt x="3249" y="2385"/>
                </a:lnTo>
                <a:cubicBezTo>
                  <a:pt x="3474" y="2385"/>
                  <a:pt x="3684" y="2265"/>
                  <a:pt x="3797" y="2070"/>
                </a:cubicBezTo>
                <a:lnTo>
                  <a:pt x="4142" y="1476"/>
                </a:lnTo>
                <a:cubicBezTo>
                  <a:pt x="4377" y="1329"/>
                  <a:pt x="4542" y="1104"/>
                  <a:pt x="4696" y="896"/>
                </a:cubicBezTo>
                <a:cubicBezTo>
                  <a:pt x="4724" y="858"/>
                  <a:pt x="4753" y="819"/>
                  <a:pt x="4782" y="781"/>
                </a:cubicBezTo>
                <a:cubicBezTo>
                  <a:pt x="4799" y="784"/>
                  <a:pt x="4818" y="785"/>
                  <a:pt x="4836" y="785"/>
                </a:cubicBezTo>
                <a:cubicBezTo>
                  <a:pt x="5009" y="785"/>
                  <a:pt x="5150" y="645"/>
                  <a:pt x="5150" y="472"/>
                </a:cubicBezTo>
                <a:cubicBezTo>
                  <a:pt x="5150" y="448"/>
                  <a:pt x="5147" y="425"/>
                  <a:pt x="5142" y="403"/>
                </a:cubicBezTo>
                <a:cubicBezTo>
                  <a:pt x="5341" y="261"/>
                  <a:pt x="5572" y="215"/>
                  <a:pt x="5858" y="260"/>
                </a:cubicBezTo>
                <a:cubicBezTo>
                  <a:pt x="5841" y="584"/>
                  <a:pt x="5906" y="870"/>
                  <a:pt x="6053" y="1111"/>
                </a:cubicBezTo>
                <a:lnTo>
                  <a:pt x="6066" y="1131"/>
                </a:lnTo>
                <a:cubicBezTo>
                  <a:pt x="6169" y="1300"/>
                  <a:pt x="6266" y="1459"/>
                  <a:pt x="6306" y="1585"/>
                </a:cubicBezTo>
                <a:cubicBezTo>
                  <a:pt x="6350" y="1726"/>
                  <a:pt x="6305" y="1769"/>
                  <a:pt x="6260" y="1798"/>
                </a:cubicBezTo>
                <a:cubicBezTo>
                  <a:pt x="6091" y="1909"/>
                  <a:pt x="5673" y="1652"/>
                  <a:pt x="5497" y="1510"/>
                </a:cubicBezTo>
                <a:cubicBezTo>
                  <a:pt x="5473" y="1490"/>
                  <a:pt x="5442" y="1483"/>
                  <a:pt x="5412" y="1490"/>
                </a:cubicBezTo>
                <a:cubicBezTo>
                  <a:pt x="5382" y="1496"/>
                  <a:pt x="5357" y="1516"/>
                  <a:pt x="5344" y="1544"/>
                </a:cubicBezTo>
                <a:cubicBezTo>
                  <a:pt x="5289" y="1656"/>
                  <a:pt x="5162" y="1965"/>
                  <a:pt x="5166" y="2392"/>
                </a:cubicBezTo>
                <a:cubicBezTo>
                  <a:pt x="5169" y="2804"/>
                  <a:pt x="5291" y="3185"/>
                  <a:pt x="5528" y="3525"/>
                </a:cubicBezTo>
                <a:cubicBezTo>
                  <a:pt x="5531" y="3529"/>
                  <a:pt x="5533" y="3532"/>
                  <a:pt x="5536" y="3535"/>
                </a:cubicBezTo>
                <a:cubicBezTo>
                  <a:pt x="5656" y="3697"/>
                  <a:pt x="5757" y="3873"/>
                  <a:pt x="5836" y="4059"/>
                </a:cubicBezTo>
                <a:cubicBezTo>
                  <a:pt x="5888" y="4181"/>
                  <a:pt x="5849" y="4322"/>
                  <a:pt x="5745" y="4386"/>
                </a:cubicBezTo>
                <a:cubicBezTo>
                  <a:pt x="5704" y="4412"/>
                  <a:pt x="5657" y="4425"/>
                  <a:pt x="5610" y="4425"/>
                </a:cubicBezTo>
                <a:cubicBezTo>
                  <a:pt x="5508" y="4425"/>
                  <a:pt x="5417" y="4364"/>
                  <a:pt x="5377" y="4270"/>
                </a:cubicBezTo>
                <a:cubicBezTo>
                  <a:pt x="5059" y="3508"/>
                  <a:pt x="4321" y="3015"/>
                  <a:pt x="3496" y="3015"/>
                </a:cubicBezTo>
                <a:cubicBezTo>
                  <a:pt x="2680" y="3015"/>
                  <a:pt x="1945" y="3500"/>
                  <a:pt x="1623" y="4249"/>
                </a:cubicBezTo>
                <a:cubicBezTo>
                  <a:pt x="1565" y="4383"/>
                  <a:pt x="1423" y="4454"/>
                  <a:pt x="1300" y="4412"/>
                </a:cubicBezTo>
                <a:cubicBezTo>
                  <a:pt x="1233" y="4389"/>
                  <a:pt x="1180" y="4341"/>
                  <a:pt x="1151" y="4276"/>
                </a:cubicBezTo>
                <a:cubicBezTo>
                  <a:pt x="1122" y="4212"/>
                  <a:pt x="1121" y="4141"/>
                  <a:pt x="1148" y="4076"/>
                </a:cubicBezTo>
                <a:close/>
                <a:moveTo>
                  <a:pt x="1806" y="4328"/>
                </a:moveTo>
                <a:cubicBezTo>
                  <a:pt x="2097" y="3652"/>
                  <a:pt x="2760" y="3216"/>
                  <a:pt x="3496" y="3216"/>
                </a:cubicBezTo>
                <a:cubicBezTo>
                  <a:pt x="4240" y="3216"/>
                  <a:pt x="4906" y="3660"/>
                  <a:pt x="5193" y="4347"/>
                </a:cubicBezTo>
                <a:cubicBezTo>
                  <a:pt x="5228" y="4431"/>
                  <a:pt x="5287" y="4501"/>
                  <a:pt x="5359" y="4549"/>
                </a:cubicBezTo>
                <a:cubicBezTo>
                  <a:pt x="4780" y="4741"/>
                  <a:pt x="4099" y="4848"/>
                  <a:pt x="3395" y="4848"/>
                </a:cubicBezTo>
                <a:cubicBezTo>
                  <a:pt x="2733" y="4848"/>
                  <a:pt x="2099" y="4757"/>
                  <a:pt x="1547" y="4588"/>
                </a:cubicBezTo>
                <a:cubicBezTo>
                  <a:pt x="1658" y="4541"/>
                  <a:pt x="1754" y="4450"/>
                  <a:pt x="1806" y="4328"/>
                </a:cubicBezTo>
                <a:close/>
                <a:moveTo>
                  <a:pt x="6609" y="4404"/>
                </a:moveTo>
                <a:cubicBezTo>
                  <a:pt x="5845" y="4957"/>
                  <a:pt x="4674" y="5275"/>
                  <a:pt x="3395" y="5275"/>
                </a:cubicBezTo>
                <a:cubicBezTo>
                  <a:pt x="2189" y="5275"/>
                  <a:pt x="1058" y="4986"/>
                  <a:pt x="294" y="4481"/>
                </a:cubicBezTo>
                <a:cubicBezTo>
                  <a:pt x="242" y="4447"/>
                  <a:pt x="227" y="4377"/>
                  <a:pt x="262" y="4324"/>
                </a:cubicBezTo>
                <a:cubicBezTo>
                  <a:pt x="283" y="4291"/>
                  <a:pt x="320" y="4274"/>
                  <a:pt x="356" y="4274"/>
                </a:cubicBezTo>
                <a:cubicBezTo>
                  <a:pt x="378" y="4274"/>
                  <a:pt x="399" y="4280"/>
                  <a:pt x="419" y="4292"/>
                </a:cubicBezTo>
                <a:cubicBezTo>
                  <a:pt x="1147" y="4773"/>
                  <a:pt x="2232" y="5048"/>
                  <a:pt x="3395" y="5048"/>
                </a:cubicBezTo>
                <a:cubicBezTo>
                  <a:pt x="4609" y="5048"/>
                  <a:pt x="5761" y="4739"/>
                  <a:pt x="6477" y="4220"/>
                </a:cubicBezTo>
                <a:cubicBezTo>
                  <a:pt x="6501" y="4202"/>
                  <a:pt x="6531" y="4195"/>
                  <a:pt x="6560" y="4200"/>
                </a:cubicBezTo>
                <a:cubicBezTo>
                  <a:pt x="6590" y="4205"/>
                  <a:pt x="6617" y="4221"/>
                  <a:pt x="6635" y="4246"/>
                </a:cubicBezTo>
                <a:cubicBezTo>
                  <a:pt x="6671" y="4296"/>
                  <a:pt x="6660" y="4367"/>
                  <a:pt x="6609" y="4404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</p:sp>
      <p:sp>
        <p:nvSpPr>
          <p:cNvPr id="24" name="boy-with-big-head_77288"/>
          <p:cNvSpPr>
            <a:spLocks noChangeAspect="1"/>
          </p:cNvSpPr>
          <p:nvPr/>
        </p:nvSpPr>
        <p:spPr bwMode="auto">
          <a:xfrm>
            <a:off x="1169328" y="5573347"/>
            <a:ext cx="238998" cy="306864"/>
          </a:xfrm>
          <a:custGeom>
            <a:avLst/>
            <a:gdLst>
              <a:gd name="connsiteX0" fmla="*/ 125103 w 471659"/>
              <a:gd name="connsiteY0" fmla="*/ 470883 h 605592"/>
              <a:gd name="connsiteX1" fmla="*/ 346626 w 471659"/>
              <a:gd name="connsiteY1" fmla="*/ 470883 h 605592"/>
              <a:gd name="connsiteX2" fmla="*/ 410408 w 471659"/>
              <a:gd name="connsiteY2" fmla="*/ 605592 h 605592"/>
              <a:gd name="connsiteX3" fmla="*/ 61321 w 471659"/>
              <a:gd name="connsiteY3" fmla="*/ 605592 h 605592"/>
              <a:gd name="connsiteX4" fmla="*/ 125103 w 471659"/>
              <a:gd name="connsiteY4" fmla="*/ 470883 h 605592"/>
              <a:gd name="connsiteX5" fmla="*/ 198307 w 471659"/>
              <a:gd name="connsiteY5" fmla="*/ 362404 h 605592"/>
              <a:gd name="connsiteX6" fmla="*/ 205932 w 471659"/>
              <a:gd name="connsiteY6" fmla="*/ 367998 h 605592"/>
              <a:gd name="connsiteX7" fmla="*/ 235829 w 471659"/>
              <a:gd name="connsiteY7" fmla="*/ 379952 h 605592"/>
              <a:gd name="connsiteX8" fmla="*/ 265819 w 471659"/>
              <a:gd name="connsiteY8" fmla="*/ 367998 h 605592"/>
              <a:gd name="connsiteX9" fmla="*/ 282811 w 471659"/>
              <a:gd name="connsiteY9" fmla="*/ 363828 h 605592"/>
              <a:gd name="connsiteX10" fmla="*/ 286989 w 471659"/>
              <a:gd name="connsiteY10" fmla="*/ 380786 h 605592"/>
              <a:gd name="connsiteX11" fmla="*/ 235829 w 471659"/>
              <a:gd name="connsiteY11" fmla="*/ 404693 h 605592"/>
              <a:gd name="connsiteX12" fmla="*/ 184670 w 471659"/>
              <a:gd name="connsiteY12" fmla="*/ 380786 h 605592"/>
              <a:gd name="connsiteX13" fmla="*/ 188941 w 471659"/>
              <a:gd name="connsiteY13" fmla="*/ 363828 h 605592"/>
              <a:gd name="connsiteX14" fmla="*/ 198307 w 471659"/>
              <a:gd name="connsiteY14" fmla="*/ 362404 h 605592"/>
              <a:gd name="connsiteX15" fmla="*/ 331340 w 471659"/>
              <a:gd name="connsiteY15" fmla="*/ 239005 h 605592"/>
              <a:gd name="connsiteX16" fmla="*/ 356285 w 471659"/>
              <a:gd name="connsiteY16" fmla="*/ 263880 h 605592"/>
              <a:gd name="connsiteX17" fmla="*/ 331340 w 471659"/>
              <a:gd name="connsiteY17" fmla="*/ 288755 h 605592"/>
              <a:gd name="connsiteX18" fmla="*/ 306395 w 471659"/>
              <a:gd name="connsiteY18" fmla="*/ 263880 h 605592"/>
              <a:gd name="connsiteX19" fmla="*/ 331340 w 471659"/>
              <a:gd name="connsiteY19" fmla="*/ 239005 h 605592"/>
              <a:gd name="connsiteX20" fmla="*/ 140355 w 471659"/>
              <a:gd name="connsiteY20" fmla="*/ 239005 h 605592"/>
              <a:gd name="connsiteX21" fmla="*/ 165265 w 471659"/>
              <a:gd name="connsiteY21" fmla="*/ 263880 h 605592"/>
              <a:gd name="connsiteX22" fmla="*/ 140355 w 471659"/>
              <a:gd name="connsiteY22" fmla="*/ 288755 h 605592"/>
              <a:gd name="connsiteX23" fmla="*/ 115445 w 471659"/>
              <a:gd name="connsiteY23" fmla="*/ 263880 h 605592"/>
              <a:gd name="connsiteX24" fmla="*/ 140355 w 471659"/>
              <a:gd name="connsiteY24" fmla="*/ 239005 h 605592"/>
              <a:gd name="connsiteX25" fmla="*/ 312057 w 471659"/>
              <a:gd name="connsiteY25" fmla="*/ 141450 h 605592"/>
              <a:gd name="connsiteX26" fmla="*/ 25068 w 471659"/>
              <a:gd name="connsiteY26" fmla="*/ 223947 h 605592"/>
              <a:gd name="connsiteX27" fmla="*/ 24790 w 471659"/>
              <a:gd name="connsiteY27" fmla="*/ 235441 h 605592"/>
              <a:gd name="connsiteX28" fmla="*/ 235830 w 471659"/>
              <a:gd name="connsiteY28" fmla="*/ 446134 h 605592"/>
              <a:gd name="connsiteX29" fmla="*/ 443713 w 471659"/>
              <a:gd name="connsiteY29" fmla="*/ 272333 h 605592"/>
              <a:gd name="connsiteX30" fmla="*/ 312057 w 471659"/>
              <a:gd name="connsiteY30" fmla="*/ 141450 h 605592"/>
              <a:gd name="connsiteX31" fmla="*/ 235830 w 471659"/>
              <a:gd name="connsiteY31" fmla="*/ 0 h 605592"/>
              <a:gd name="connsiteX32" fmla="*/ 471659 w 471659"/>
              <a:gd name="connsiteY32" fmla="*/ 235441 h 605592"/>
              <a:gd name="connsiteX33" fmla="*/ 235830 w 471659"/>
              <a:gd name="connsiteY33" fmla="*/ 470883 h 605592"/>
              <a:gd name="connsiteX34" fmla="*/ 0 w 471659"/>
              <a:gd name="connsiteY34" fmla="*/ 235441 h 605592"/>
              <a:gd name="connsiteX35" fmla="*/ 235830 w 471659"/>
              <a:gd name="connsiteY35" fmla="*/ 0 h 605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71659" h="605592">
                <a:moveTo>
                  <a:pt x="125103" y="470883"/>
                </a:moveTo>
                <a:cubicBezTo>
                  <a:pt x="195107" y="503796"/>
                  <a:pt x="276715" y="503796"/>
                  <a:pt x="346626" y="470883"/>
                </a:cubicBezTo>
                <a:cubicBezTo>
                  <a:pt x="385619" y="502869"/>
                  <a:pt x="410408" y="551264"/>
                  <a:pt x="410408" y="605592"/>
                </a:cubicBezTo>
                <a:lnTo>
                  <a:pt x="61321" y="605592"/>
                </a:lnTo>
                <a:cubicBezTo>
                  <a:pt x="61321" y="551264"/>
                  <a:pt x="86202" y="502869"/>
                  <a:pt x="125103" y="470883"/>
                </a:cubicBezTo>
                <a:close/>
                <a:moveTo>
                  <a:pt x="198307" y="362404"/>
                </a:moveTo>
                <a:cubicBezTo>
                  <a:pt x="201382" y="363157"/>
                  <a:pt x="204168" y="365079"/>
                  <a:pt x="205932" y="367998"/>
                </a:cubicBezTo>
                <a:cubicBezTo>
                  <a:pt x="209367" y="373744"/>
                  <a:pt x="220231" y="379952"/>
                  <a:pt x="235829" y="379952"/>
                </a:cubicBezTo>
                <a:cubicBezTo>
                  <a:pt x="251521" y="379952"/>
                  <a:pt x="262384" y="373744"/>
                  <a:pt x="265819" y="367998"/>
                </a:cubicBezTo>
                <a:cubicBezTo>
                  <a:pt x="269348" y="362161"/>
                  <a:pt x="276961" y="360307"/>
                  <a:pt x="282811" y="363828"/>
                </a:cubicBezTo>
                <a:cubicBezTo>
                  <a:pt x="288660" y="367350"/>
                  <a:pt x="290517" y="374948"/>
                  <a:pt x="286989" y="380786"/>
                </a:cubicBezTo>
                <a:cubicBezTo>
                  <a:pt x="278261" y="395334"/>
                  <a:pt x="258206" y="404693"/>
                  <a:pt x="235829" y="404693"/>
                </a:cubicBezTo>
                <a:cubicBezTo>
                  <a:pt x="213546" y="404693"/>
                  <a:pt x="193490" y="395334"/>
                  <a:pt x="184670" y="380786"/>
                </a:cubicBezTo>
                <a:cubicBezTo>
                  <a:pt x="181141" y="374948"/>
                  <a:pt x="182998" y="367350"/>
                  <a:pt x="188941" y="363828"/>
                </a:cubicBezTo>
                <a:cubicBezTo>
                  <a:pt x="191866" y="362068"/>
                  <a:pt x="195231" y="361651"/>
                  <a:pt x="198307" y="362404"/>
                </a:cubicBezTo>
                <a:close/>
                <a:moveTo>
                  <a:pt x="331340" y="239005"/>
                </a:moveTo>
                <a:cubicBezTo>
                  <a:pt x="345117" y="239005"/>
                  <a:pt x="356285" y="250142"/>
                  <a:pt x="356285" y="263880"/>
                </a:cubicBezTo>
                <a:cubicBezTo>
                  <a:pt x="356285" y="277618"/>
                  <a:pt x="345117" y="288755"/>
                  <a:pt x="331340" y="288755"/>
                </a:cubicBezTo>
                <a:cubicBezTo>
                  <a:pt x="317563" y="288755"/>
                  <a:pt x="306395" y="277618"/>
                  <a:pt x="306395" y="263880"/>
                </a:cubicBezTo>
                <a:cubicBezTo>
                  <a:pt x="306395" y="250142"/>
                  <a:pt x="317563" y="239005"/>
                  <a:pt x="331340" y="239005"/>
                </a:cubicBezTo>
                <a:close/>
                <a:moveTo>
                  <a:pt x="140355" y="239005"/>
                </a:moveTo>
                <a:cubicBezTo>
                  <a:pt x="154112" y="239005"/>
                  <a:pt x="165265" y="250142"/>
                  <a:pt x="165265" y="263880"/>
                </a:cubicBezTo>
                <a:cubicBezTo>
                  <a:pt x="165265" y="277618"/>
                  <a:pt x="154112" y="288755"/>
                  <a:pt x="140355" y="288755"/>
                </a:cubicBezTo>
                <a:cubicBezTo>
                  <a:pt x="126598" y="288755"/>
                  <a:pt x="115445" y="277618"/>
                  <a:pt x="115445" y="263880"/>
                </a:cubicBezTo>
                <a:cubicBezTo>
                  <a:pt x="115445" y="250142"/>
                  <a:pt x="126598" y="239005"/>
                  <a:pt x="140355" y="239005"/>
                </a:cubicBezTo>
                <a:close/>
                <a:moveTo>
                  <a:pt x="312057" y="141450"/>
                </a:moveTo>
                <a:cubicBezTo>
                  <a:pt x="237408" y="211156"/>
                  <a:pt x="131377" y="244525"/>
                  <a:pt x="25068" y="223947"/>
                </a:cubicBezTo>
                <a:cubicBezTo>
                  <a:pt x="24883" y="227748"/>
                  <a:pt x="24790" y="231548"/>
                  <a:pt x="24790" y="235441"/>
                </a:cubicBezTo>
                <a:cubicBezTo>
                  <a:pt x="24790" y="351864"/>
                  <a:pt x="119307" y="446134"/>
                  <a:pt x="235830" y="446134"/>
                </a:cubicBezTo>
                <a:cubicBezTo>
                  <a:pt x="339818" y="446134"/>
                  <a:pt x="426257" y="371145"/>
                  <a:pt x="443713" y="272333"/>
                </a:cubicBezTo>
                <a:cubicBezTo>
                  <a:pt x="383548" y="247213"/>
                  <a:pt x="336754" y="199569"/>
                  <a:pt x="312057" y="141450"/>
                </a:cubicBezTo>
                <a:close/>
                <a:moveTo>
                  <a:pt x="235830" y="0"/>
                </a:moveTo>
                <a:cubicBezTo>
                  <a:pt x="366093" y="0"/>
                  <a:pt x="471659" y="105392"/>
                  <a:pt x="471659" y="235441"/>
                </a:cubicBezTo>
                <a:cubicBezTo>
                  <a:pt x="471659" y="365491"/>
                  <a:pt x="366093" y="470883"/>
                  <a:pt x="235830" y="470883"/>
                </a:cubicBezTo>
                <a:cubicBezTo>
                  <a:pt x="105659" y="470883"/>
                  <a:pt x="0" y="365491"/>
                  <a:pt x="0" y="235441"/>
                </a:cubicBezTo>
                <a:cubicBezTo>
                  <a:pt x="0" y="105392"/>
                  <a:pt x="105659" y="0"/>
                  <a:pt x="235830" y="0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</p:sp>
      <p:grpSp>
        <p:nvGrpSpPr>
          <p:cNvPr id="25" name="组合 24"/>
          <p:cNvGrpSpPr/>
          <p:nvPr/>
        </p:nvGrpSpPr>
        <p:grpSpPr>
          <a:xfrm>
            <a:off x="744449" y="1808585"/>
            <a:ext cx="10703102" cy="1849009"/>
            <a:chOff x="762140" y="1676446"/>
            <a:chExt cx="10703102" cy="1849009"/>
          </a:xfrm>
        </p:grpSpPr>
        <p:pic>
          <p:nvPicPr>
            <p:cNvPr id="26" name="图片 25" descr="图片包含 游戏机, 截图&#10;&#10;描述已自动生成"/>
            <p:cNvPicPr/>
            <p:nvPr/>
          </p:nvPicPr>
          <p:blipFill rotWithShape="1"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472" t="1" r="11263" b="67669"/>
            <a:stretch>
              <a:fillRect/>
            </a:stretch>
          </p:blipFill>
          <p:spPr>
            <a:xfrm>
              <a:off x="762140" y="1676446"/>
              <a:ext cx="3311896" cy="1836963"/>
            </a:xfrm>
            <a:prstGeom prst="rect">
              <a:avLst/>
            </a:prstGeom>
          </p:spPr>
        </p:pic>
        <p:pic>
          <p:nvPicPr>
            <p:cNvPr id="27" name="图片 26" descr="图片包含 游戏机, 截图&#10;&#10;描述已自动生成"/>
            <p:cNvPicPr/>
            <p:nvPr/>
          </p:nvPicPr>
          <p:blipFill rotWithShape="1"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995" t="67847" r="11365" b="413"/>
            <a:stretch>
              <a:fillRect/>
            </a:stretch>
          </p:blipFill>
          <p:spPr>
            <a:xfrm>
              <a:off x="8153346" y="1676446"/>
              <a:ext cx="3311896" cy="1836963"/>
            </a:xfrm>
            <a:prstGeom prst="rect">
              <a:avLst/>
            </a:prstGeom>
          </p:spPr>
        </p:pic>
        <p:pic>
          <p:nvPicPr>
            <p:cNvPr id="28" name="图片 27" descr="图片包含 游戏机, 截图&#10;&#10;描述已自动生成"/>
            <p:cNvPicPr/>
            <p:nvPr/>
          </p:nvPicPr>
          <p:blipFill rotWithShape="1"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682" t="33628" r="11366" b="34632"/>
            <a:stretch>
              <a:fillRect/>
            </a:stretch>
          </p:blipFill>
          <p:spPr>
            <a:xfrm>
              <a:off x="4457743" y="1688492"/>
              <a:ext cx="3311896" cy="1836963"/>
            </a:xfrm>
            <a:prstGeom prst="rect">
              <a:avLst/>
            </a:prstGeom>
          </p:spPr>
        </p:pic>
        <p:sp>
          <p:nvSpPr>
            <p:cNvPr id="29" name="箭头: 右 28"/>
            <p:cNvSpPr/>
            <p:nvPr/>
          </p:nvSpPr>
          <p:spPr>
            <a:xfrm>
              <a:off x="4132371" y="2466600"/>
              <a:ext cx="267037" cy="421096"/>
            </a:xfrm>
            <a:prstGeom prst="rightArrow">
              <a:avLst/>
            </a:prstGeom>
            <a:noFill/>
            <a:ln w="12700">
              <a:solidFill>
                <a:srgbClr val="FFC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箭头: 右 29"/>
            <p:cNvSpPr/>
            <p:nvPr/>
          </p:nvSpPr>
          <p:spPr>
            <a:xfrm>
              <a:off x="7827974" y="2466600"/>
              <a:ext cx="267037" cy="421096"/>
            </a:xfrm>
            <a:prstGeom prst="rightArrow">
              <a:avLst/>
            </a:prstGeom>
            <a:noFill/>
            <a:ln w="12700">
              <a:solidFill>
                <a:srgbClr val="58B8D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Text Box 6"/>
            <p:cNvSpPr txBox="1">
              <a:spLocks noChangeArrowheads="1"/>
            </p:cNvSpPr>
            <p:nvPr/>
          </p:nvSpPr>
          <p:spPr bwMode="auto">
            <a:xfrm>
              <a:off x="3294365" y="2971812"/>
              <a:ext cx="779671" cy="380990"/>
            </a:xfrm>
            <a:prstGeom prst="rect">
              <a:avLst/>
            </a:prstGeom>
            <a:solidFill>
              <a:srgbClr val="F2F2F2">
                <a:alpha val="30196"/>
              </a:srgbClr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远视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Text Box 6"/>
            <p:cNvSpPr txBox="1">
              <a:spLocks noChangeArrowheads="1"/>
            </p:cNvSpPr>
            <p:nvPr/>
          </p:nvSpPr>
          <p:spPr bwMode="auto">
            <a:xfrm>
              <a:off x="7028067" y="2971812"/>
              <a:ext cx="735777" cy="380990"/>
            </a:xfrm>
            <a:prstGeom prst="rect">
              <a:avLst/>
            </a:prstGeom>
            <a:solidFill>
              <a:srgbClr val="F2F2F2">
                <a:alpha val="30196"/>
              </a:srgbClr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正视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Text Box 6"/>
            <p:cNvSpPr txBox="1">
              <a:spLocks noChangeArrowheads="1"/>
            </p:cNvSpPr>
            <p:nvPr/>
          </p:nvSpPr>
          <p:spPr bwMode="auto">
            <a:xfrm>
              <a:off x="10685571" y="2971812"/>
              <a:ext cx="779671" cy="380990"/>
            </a:xfrm>
            <a:prstGeom prst="rect">
              <a:avLst/>
            </a:prstGeom>
            <a:solidFill>
              <a:srgbClr val="F2F2F2">
                <a:alpha val="30196"/>
              </a:srgbClr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4" name="内容占位符 2"/>
          <p:cNvSpPr txBox="1"/>
          <p:nvPr/>
        </p:nvSpPr>
        <p:spPr>
          <a:xfrm>
            <a:off x="7132915" y="4114782"/>
            <a:ext cx="4601737" cy="1523960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屈光状态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新生儿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远视；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正视化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随年龄增长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远视度数逐渐减小；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35" name="直接连接符 34"/>
          <p:cNvCxnSpPr/>
          <p:nvPr/>
        </p:nvCxnSpPr>
        <p:spPr>
          <a:xfrm>
            <a:off x="533546" y="3962386"/>
            <a:ext cx="11124908" cy="0"/>
          </a:xfrm>
          <a:prstGeom prst="line">
            <a:avLst/>
          </a:prstGeom>
          <a:ln w="12700">
            <a:solidFill>
              <a:srgbClr val="23449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矩形 36"/>
          <p:cNvSpPr/>
          <p:nvPr/>
        </p:nvSpPr>
        <p:spPr>
          <a:xfrm>
            <a:off x="2228581" y="1164872"/>
            <a:ext cx="7734838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The refractive changes in children’s eyes – progression of  </a:t>
            </a:r>
            <a:r>
              <a:rPr lang="en-US" altLang="zh-CN" sz="840" dirty="0" err="1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emmetropization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/>
          <p:cNvSpPr>
            <a:spLocks noChangeAspec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blipFill dpi="0" rotWithShape="1">
            <a:blip r:embed="rId1"/>
            <a:srcRect/>
            <a:stretch>
              <a:fillRect t="-9277" b="-9242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dk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 5"/>
          <p:cNvSpPr/>
          <p:nvPr/>
        </p:nvSpPr>
        <p:spPr>
          <a:xfrm>
            <a:off x="7367" y="0"/>
            <a:ext cx="12192000" cy="6881173"/>
          </a:xfrm>
          <a:prstGeom prst="rect">
            <a:avLst/>
          </a:prstGeom>
          <a:solidFill>
            <a:srgbClr val="001B50">
              <a:alpha val="80000"/>
            </a:srgb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360" dirty="0"/>
          </a:p>
        </p:txBody>
      </p:sp>
      <p:cxnSp>
        <p:nvCxnSpPr>
          <p:cNvPr id="10" name="直接连接符 9"/>
          <p:cNvCxnSpPr/>
          <p:nvPr/>
        </p:nvCxnSpPr>
        <p:spPr>
          <a:xfrm>
            <a:off x="2892000" y="1355170"/>
            <a:ext cx="6408000" cy="0"/>
          </a:xfrm>
          <a:prstGeom prst="line">
            <a:avLst/>
          </a:prstGeom>
          <a:ln w="6350">
            <a:solidFill>
              <a:schemeClr val="bg1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2892000" y="663893"/>
            <a:ext cx="6408000" cy="0"/>
          </a:xfrm>
          <a:prstGeom prst="line">
            <a:avLst/>
          </a:prstGeom>
          <a:ln w="6350">
            <a:solidFill>
              <a:schemeClr val="bg1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2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chemeClr val="bg1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我们的眼睛是怎样看见东西的？</a:t>
            </a:r>
            <a:endParaRPr lang="zh-CN" altLang="en-US" sz="2880" dirty="0">
              <a:solidFill>
                <a:schemeClr val="bg1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grpSp>
        <p:nvGrpSpPr>
          <p:cNvPr id="174" name="组合 173"/>
          <p:cNvGrpSpPr/>
          <p:nvPr/>
        </p:nvGrpSpPr>
        <p:grpSpPr>
          <a:xfrm>
            <a:off x="1676516" y="1752644"/>
            <a:ext cx="9143761" cy="4784797"/>
            <a:chOff x="1981308" y="1726238"/>
            <a:chExt cx="9143761" cy="4784797"/>
          </a:xfrm>
        </p:grpSpPr>
        <p:grpSp>
          <p:nvGrpSpPr>
            <p:cNvPr id="15" name="16ef2feb-0948-4154-a074-3e5ef050d638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>
            <a:xfrm rot="739739">
              <a:off x="7662811" y="1726238"/>
              <a:ext cx="2116032" cy="2057346"/>
              <a:chOff x="3646488" y="935037"/>
              <a:chExt cx="5037138" cy="4897438"/>
            </a:xfrm>
          </p:grpSpPr>
          <p:sp>
            <p:nvSpPr>
              <p:cNvPr id="16" name="ïṡľîďé"/>
              <p:cNvSpPr/>
              <p:nvPr/>
            </p:nvSpPr>
            <p:spPr bwMode="auto">
              <a:xfrm>
                <a:off x="3646488" y="3098800"/>
                <a:ext cx="5037138" cy="2733675"/>
              </a:xfrm>
              <a:custGeom>
                <a:avLst/>
                <a:gdLst>
                  <a:gd name="T0" fmla="*/ 859 w 2291"/>
                  <a:gd name="T1" fmla="*/ 0 h 1245"/>
                  <a:gd name="T2" fmla="*/ 343 w 2291"/>
                  <a:gd name="T3" fmla="*/ 124 h 1245"/>
                  <a:gd name="T4" fmla="*/ 281 w 2291"/>
                  <a:gd name="T5" fmla="*/ 160 h 1245"/>
                  <a:gd name="T6" fmla="*/ 242 w 2291"/>
                  <a:gd name="T7" fmla="*/ 731 h 1245"/>
                  <a:gd name="T8" fmla="*/ 960 w 2291"/>
                  <a:gd name="T9" fmla="*/ 1146 h 1245"/>
                  <a:gd name="T10" fmla="*/ 1430 w 2291"/>
                  <a:gd name="T11" fmla="*/ 1245 h 1245"/>
                  <a:gd name="T12" fmla="*/ 1946 w 2291"/>
                  <a:gd name="T13" fmla="*/ 1121 h 1245"/>
                  <a:gd name="T14" fmla="*/ 2007 w 2291"/>
                  <a:gd name="T15" fmla="*/ 1085 h 1245"/>
                  <a:gd name="T16" fmla="*/ 2004 w 2291"/>
                  <a:gd name="T17" fmla="*/ 487 h 1245"/>
                  <a:gd name="T18" fmla="*/ 1375 w 2291"/>
                  <a:gd name="T19" fmla="*/ 124 h 1245"/>
                  <a:gd name="T20" fmla="*/ 859 w 2291"/>
                  <a:gd name="T21" fmla="*/ 0 h 1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91" h="1245">
                    <a:moveTo>
                      <a:pt x="859" y="0"/>
                    </a:moveTo>
                    <a:cubicBezTo>
                      <a:pt x="672" y="0"/>
                      <a:pt x="485" y="42"/>
                      <a:pt x="343" y="124"/>
                    </a:cubicBezTo>
                    <a:cubicBezTo>
                      <a:pt x="281" y="160"/>
                      <a:pt x="281" y="160"/>
                      <a:pt x="281" y="160"/>
                    </a:cubicBezTo>
                    <a:cubicBezTo>
                      <a:pt x="12" y="317"/>
                      <a:pt x="0" y="565"/>
                      <a:pt x="242" y="731"/>
                    </a:cubicBezTo>
                    <a:cubicBezTo>
                      <a:pt x="960" y="1146"/>
                      <a:pt x="960" y="1146"/>
                      <a:pt x="960" y="1146"/>
                    </a:cubicBezTo>
                    <a:cubicBezTo>
                      <a:pt x="1096" y="1212"/>
                      <a:pt x="1263" y="1245"/>
                      <a:pt x="1430" y="1245"/>
                    </a:cubicBezTo>
                    <a:cubicBezTo>
                      <a:pt x="1617" y="1245"/>
                      <a:pt x="1803" y="1204"/>
                      <a:pt x="1946" y="1121"/>
                    </a:cubicBezTo>
                    <a:cubicBezTo>
                      <a:pt x="2007" y="1085"/>
                      <a:pt x="2007" y="1085"/>
                      <a:pt x="2007" y="1085"/>
                    </a:cubicBezTo>
                    <a:cubicBezTo>
                      <a:pt x="2291" y="920"/>
                      <a:pt x="2290" y="652"/>
                      <a:pt x="2004" y="487"/>
                    </a:cubicBezTo>
                    <a:cubicBezTo>
                      <a:pt x="1375" y="124"/>
                      <a:pt x="1375" y="124"/>
                      <a:pt x="1375" y="124"/>
                    </a:cubicBezTo>
                    <a:cubicBezTo>
                      <a:pt x="1232" y="42"/>
                      <a:pt x="1045" y="0"/>
                      <a:pt x="859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7" name="iSľiḑè"/>
              <p:cNvSpPr/>
              <p:nvPr/>
            </p:nvSpPr>
            <p:spPr bwMode="auto">
              <a:xfrm>
                <a:off x="4192588" y="1123950"/>
                <a:ext cx="4159250" cy="3273425"/>
              </a:xfrm>
              <a:custGeom>
                <a:avLst/>
                <a:gdLst>
                  <a:gd name="T0" fmla="*/ 1084 w 1892"/>
                  <a:gd name="T1" fmla="*/ 83 h 1491"/>
                  <a:gd name="T2" fmla="*/ 1035 w 1892"/>
                  <a:gd name="T3" fmla="*/ 61 h 1491"/>
                  <a:gd name="T4" fmla="*/ 974 w 1892"/>
                  <a:gd name="T5" fmla="*/ 41 h 1491"/>
                  <a:gd name="T6" fmla="*/ 920 w 1892"/>
                  <a:gd name="T7" fmla="*/ 26 h 1491"/>
                  <a:gd name="T8" fmla="*/ 862 w 1892"/>
                  <a:gd name="T9" fmla="*/ 15 h 1491"/>
                  <a:gd name="T10" fmla="*/ 775 w 1892"/>
                  <a:gd name="T11" fmla="*/ 4 h 1491"/>
                  <a:gd name="T12" fmla="*/ 714 w 1892"/>
                  <a:gd name="T13" fmla="*/ 1 h 1491"/>
                  <a:gd name="T14" fmla="*/ 653 w 1892"/>
                  <a:gd name="T15" fmla="*/ 1 h 1491"/>
                  <a:gd name="T16" fmla="*/ 594 w 1892"/>
                  <a:gd name="T17" fmla="*/ 4 h 1491"/>
                  <a:gd name="T18" fmla="*/ 533 w 1892"/>
                  <a:gd name="T19" fmla="*/ 11 h 1491"/>
                  <a:gd name="T20" fmla="*/ 475 w 1892"/>
                  <a:gd name="T21" fmla="*/ 21 h 1491"/>
                  <a:gd name="T22" fmla="*/ 393 w 1892"/>
                  <a:gd name="T23" fmla="*/ 42 h 1491"/>
                  <a:gd name="T24" fmla="*/ 341 w 1892"/>
                  <a:gd name="T25" fmla="*/ 60 h 1491"/>
                  <a:gd name="T26" fmla="*/ 287 w 1892"/>
                  <a:gd name="T27" fmla="*/ 83 h 1491"/>
                  <a:gd name="T28" fmla="*/ 176 w 1892"/>
                  <a:gd name="T29" fmla="*/ 145 h 1491"/>
                  <a:gd name="T30" fmla="*/ 152 w 1892"/>
                  <a:gd name="T31" fmla="*/ 160 h 1491"/>
                  <a:gd name="T32" fmla="*/ 125 w 1892"/>
                  <a:gd name="T33" fmla="*/ 179 h 1491"/>
                  <a:gd name="T34" fmla="*/ 104 w 1892"/>
                  <a:gd name="T35" fmla="*/ 197 h 1491"/>
                  <a:gd name="T36" fmla="*/ 86 w 1892"/>
                  <a:gd name="T37" fmla="*/ 214 h 1491"/>
                  <a:gd name="T38" fmla="*/ 59 w 1892"/>
                  <a:gd name="T39" fmla="*/ 244 h 1491"/>
                  <a:gd name="T40" fmla="*/ 46 w 1892"/>
                  <a:gd name="T41" fmla="*/ 262 h 1491"/>
                  <a:gd name="T42" fmla="*/ 33 w 1892"/>
                  <a:gd name="T43" fmla="*/ 283 h 1491"/>
                  <a:gd name="T44" fmla="*/ 23 w 1892"/>
                  <a:gd name="T45" fmla="*/ 303 h 1491"/>
                  <a:gd name="T46" fmla="*/ 16 w 1892"/>
                  <a:gd name="T47" fmla="*/ 320 h 1491"/>
                  <a:gd name="T48" fmla="*/ 9 w 1892"/>
                  <a:gd name="T49" fmla="*/ 342 h 1491"/>
                  <a:gd name="T50" fmla="*/ 5 w 1892"/>
                  <a:gd name="T51" fmla="*/ 358 h 1491"/>
                  <a:gd name="T52" fmla="*/ 3 w 1892"/>
                  <a:gd name="T53" fmla="*/ 382 h 1491"/>
                  <a:gd name="T54" fmla="*/ 1 w 1892"/>
                  <a:gd name="T55" fmla="*/ 1167 h 1491"/>
                  <a:gd name="T56" fmla="*/ 4 w 1892"/>
                  <a:gd name="T57" fmla="*/ 1148 h 1491"/>
                  <a:gd name="T58" fmla="*/ 9 w 1892"/>
                  <a:gd name="T59" fmla="*/ 1126 h 1491"/>
                  <a:gd name="T60" fmla="*/ 17 w 1892"/>
                  <a:gd name="T61" fmla="*/ 1104 h 1491"/>
                  <a:gd name="T62" fmla="*/ 26 w 1892"/>
                  <a:gd name="T63" fmla="*/ 1083 h 1491"/>
                  <a:gd name="T64" fmla="*/ 42 w 1892"/>
                  <a:gd name="T65" fmla="*/ 1057 h 1491"/>
                  <a:gd name="T66" fmla="*/ 57 w 1892"/>
                  <a:gd name="T67" fmla="*/ 1037 h 1491"/>
                  <a:gd name="T68" fmla="*/ 84 w 1892"/>
                  <a:gd name="T69" fmla="*/ 1006 h 1491"/>
                  <a:gd name="T70" fmla="*/ 105 w 1892"/>
                  <a:gd name="T71" fmla="*/ 986 h 1491"/>
                  <a:gd name="T72" fmla="*/ 129 w 1892"/>
                  <a:gd name="T73" fmla="*/ 967 h 1491"/>
                  <a:gd name="T74" fmla="*/ 152 w 1892"/>
                  <a:gd name="T75" fmla="*/ 951 h 1491"/>
                  <a:gd name="T76" fmla="*/ 239 w 1892"/>
                  <a:gd name="T77" fmla="*/ 899 h 1491"/>
                  <a:gd name="T78" fmla="*/ 309 w 1892"/>
                  <a:gd name="T79" fmla="*/ 864 h 1491"/>
                  <a:gd name="T80" fmla="*/ 367 w 1892"/>
                  <a:gd name="T81" fmla="*/ 842 h 1491"/>
                  <a:gd name="T82" fmla="*/ 445 w 1892"/>
                  <a:gd name="T83" fmla="*/ 820 h 1491"/>
                  <a:gd name="T84" fmla="*/ 508 w 1892"/>
                  <a:gd name="T85" fmla="*/ 807 h 1491"/>
                  <a:gd name="T86" fmla="*/ 592 w 1892"/>
                  <a:gd name="T87" fmla="*/ 796 h 1491"/>
                  <a:gd name="T88" fmla="*/ 655 w 1892"/>
                  <a:gd name="T89" fmla="*/ 793 h 1491"/>
                  <a:gd name="T90" fmla="*/ 742 w 1892"/>
                  <a:gd name="T91" fmla="*/ 794 h 1491"/>
                  <a:gd name="T92" fmla="*/ 833 w 1892"/>
                  <a:gd name="T93" fmla="*/ 803 h 1491"/>
                  <a:gd name="T94" fmla="*/ 918 w 1892"/>
                  <a:gd name="T95" fmla="*/ 819 h 1491"/>
                  <a:gd name="T96" fmla="*/ 978 w 1892"/>
                  <a:gd name="T97" fmla="*/ 835 h 1491"/>
                  <a:gd name="T98" fmla="*/ 1048 w 1892"/>
                  <a:gd name="T99" fmla="*/ 860 h 1491"/>
                  <a:gd name="T100" fmla="*/ 1105 w 1892"/>
                  <a:gd name="T101" fmla="*/ 887 h 1491"/>
                  <a:gd name="T102" fmla="*/ 1706 w 1892"/>
                  <a:gd name="T103" fmla="*/ 439 h 1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92" h="1491">
                    <a:moveTo>
                      <a:pt x="1706" y="439"/>
                    </a:moveTo>
                    <a:cubicBezTo>
                      <a:pt x="1130" y="107"/>
                      <a:pt x="1130" y="107"/>
                      <a:pt x="1130" y="107"/>
                    </a:cubicBezTo>
                    <a:cubicBezTo>
                      <a:pt x="1123" y="102"/>
                      <a:pt x="1115" y="98"/>
                      <a:pt x="1108" y="94"/>
                    </a:cubicBezTo>
                    <a:cubicBezTo>
                      <a:pt x="1105" y="93"/>
                      <a:pt x="1103" y="92"/>
                      <a:pt x="1100" y="90"/>
                    </a:cubicBezTo>
                    <a:cubicBezTo>
                      <a:pt x="1095" y="88"/>
                      <a:pt x="1090" y="85"/>
                      <a:pt x="1084" y="83"/>
                    </a:cubicBezTo>
                    <a:cubicBezTo>
                      <a:pt x="1081" y="81"/>
                      <a:pt x="1078" y="80"/>
                      <a:pt x="1075" y="78"/>
                    </a:cubicBezTo>
                    <a:cubicBezTo>
                      <a:pt x="1070" y="76"/>
                      <a:pt x="1065" y="74"/>
                      <a:pt x="1060" y="72"/>
                    </a:cubicBezTo>
                    <a:cubicBezTo>
                      <a:pt x="1057" y="70"/>
                      <a:pt x="1053" y="69"/>
                      <a:pt x="1050" y="67"/>
                    </a:cubicBezTo>
                    <a:cubicBezTo>
                      <a:pt x="1047" y="66"/>
                      <a:pt x="1043" y="65"/>
                      <a:pt x="1040" y="63"/>
                    </a:cubicBezTo>
                    <a:cubicBezTo>
                      <a:pt x="1038" y="63"/>
                      <a:pt x="1036" y="62"/>
                      <a:pt x="1035" y="61"/>
                    </a:cubicBezTo>
                    <a:cubicBezTo>
                      <a:pt x="1032" y="60"/>
                      <a:pt x="1030" y="60"/>
                      <a:pt x="1028" y="59"/>
                    </a:cubicBezTo>
                    <a:cubicBezTo>
                      <a:pt x="1021" y="56"/>
                      <a:pt x="1015" y="54"/>
                      <a:pt x="1008" y="52"/>
                    </a:cubicBezTo>
                    <a:cubicBezTo>
                      <a:pt x="1007" y="51"/>
                      <a:pt x="1005" y="51"/>
                      <a:pt x="1004" y="50"/>
                    </a:cubicBezTo>
                    <a:cubicBezTo>
                      <a:pt x="996" y="47"/>
                      <a:pt x="988" y="45"/>
                      <a:pt x="980" y="42"/>
                    </a:cubicBezTo>
                    <a:cubicBezTo>
                      <a:pt x="978" y="42"/>
                      <a:pt x="976" y="41"/>
                      <a:pt x="974" y="41"/>
                    </a:cubicBezTo>
                    <a:cubicBezTo>
                      <a:pt x="970" y="40"/>
                      <a:pt x="967" y="39"/>
                      <a:pt x="964" y="38"/>
                    </a:cubicBezTo>
                    <a:cubicBezTo>
                      <a:pt x="960" y="36"/>
                      <a:pt x="956" y="35"/>
                      <a:pt x="952" y="34"/>
                    </a:cubicBezTo>
                    <a:cubicBezTo>
                      <a:pt x="951" y="34"/>
                      <a:pt x="950" y="34"/>
                      <a:pt x="949" y="34"/>
                    </a:cubicBezTo>
                    <a:cubicBezTo>
                      <a:pt x="941" y="31"/>
                      <a:pt x="933" y="29"/>
                      <a:pt x="925" y="27"/>
                    </a:cubicBezTo>
                    <a:cubicBezTo>
                      <a:pt x="923" y="27"/>
                      <a:pt x="921" y="27"/>
                      <a:pt x="920" y="26"/>
                    </a:cubicBezTo>
                    <a:cubicBezTo>
                      <a:pt x="913" y="25"/>
                      <a:pt x="905" y="23"/>
                      <a:pt x="898" y="21"/>
                    </a:cubicBezTo>
                    <a:cubicBezTo>
                      <a:pt x="897" y="21"/>
                      <a:pt x="896" y="21"/>
                      <a:pt x="895" y="21"/>
                    </a:cubicBezTo>
                    <a:cubicBezTo>
                      <a:pt x="894" y="21"/>
                      <a:pt x="892" y="20"/>
                      <a:pt x="891" y="20"/>
                    </a:cubicBezTo>
                    <a:cubicBezTo>
                      <a:pt x="883" y="18"/>
                      <a:pt x="874" y="17"/>
                      <a:pt x="865" y="15"/>
                    </a:cubicBezTo>
                    <a:cubicBezTo>
                      <a:pt x="864" y="15"/>
                      <a:pt x="863" y="15"/>
                      <a:pt x="862" y="15"/>
                    </a:cubicBezTo>
                    <a:cubicBezTo>
                      <a:pt x="854" y="13"/>
                      <a:pt x="845" y="12"/>
                      <a:pt x="836" y="11"/>
                    </a:cubicBezTo>
                    <a:cubicBezTo>
                      <a:pt x="835" y="11"/>
                      <a:pt x="835" y="11"/>
                      <a:pt x="835" y="11"/>
                    </a:cubicBezTo>
                    <a:cubicBezTo>
                      <a:pt x="825" y="9"/>
                      <a:pt x="815" y="8"/>
                      <a:pt x="805" y="7"/>
                    </a:cubicBezTo>
                    <a:cubicBezTo>
                      <a:pt x="804" y="7"/>
                      <a:pt x="803" y="7"/>
                      <a:pt x="802" y="6"/>
                    </a:cubicBezTo>
                    <a:cubicBezTo>
                      <a:pt x="793" y="5"/>
                      <a:pt x="784" y="5"/>
                      <a:pt x="775" y="4"/>
                    </a:cubicBezTo>
                    <a:cubicBezTo>
                      <a:pt x="775" y="4"/>
                      <a:pt x="775" y="4"/>
                      <a:pt x="775" y="4"/>
                    </a:cubicBezTo>
                    <a:cubicBezTo>
                      <a:pt x="771" y="4"/>
                      <a:pt x="768" y="3"/>
                      <a:pt x="765" y="3"/>
                    </a:cubicBezTo>
                    <a:cubicBezTo>
                      <a:pt x="758" y="3"/>
                      <a:pt x="751" y="2"/>
                      <a:pt x="745" y="2"/>
                    </a:cubicBezTo>
                    <a:cubicBezTo>
                      <a:pt x="740" y="2"/>
                      <a:pt x="736" y="1"/>
                      <a:pt x="732" y="1"/>
                    </a:cubicBezTo>
                    <a:cubicBezTo>
                      <a:pt x="726" y="1"/>
                      <a:pt x="720" y="1"/>
                      <a:pt x="714" y="1"/>
                    </a:cubicBezTo>
                    <a:cubicBezTo>
                      <a:pt x="713" y="0"/>
                      <a:pt x="713" y="0"/>
                      <a:pt x="712" y="0"/>
                    </a:cubicBezTo>
                    <a:cubicBezTo>
                      <a:pt x="704" y="0"/>
                      <a:pt x="696" y="0"/>
                      <a:pt x="688" y="0"/>
                    </a:cubicBezTo>
                    <a:cubicBezTo>
                      <a:pt x="686" y="0"/>
                      <a:pt x="685" y="0"/>
                      <a:pt x="684" y="0"/>
                    </a:cubicBezTo>
                    <a:cubicBezTo>
                      <a:pt x="675" y="0"/>
                      <a:pt x="666" y="0"/>
                      <a:pt x="657" y="0"/>
                    </a:cubicBezTo>
                    <a:cubicBezTo>
                      <a:pt x="656" y="1"/>
                      <a:pt x="654" y="1"/>
                      <a:pt x="653" y="1"/>
                    </a:cubicBezTo>
                    <a:cubicBezTo>
                      <a:pt x="651" y="1"/>
                      <a:pt x="650" y="1"/>
                      <a:pt x="648" y="1"/>
                    </a:cubicBezTo>
                    <a:cubicBezTo>
                      <a:pt x="641" y="1"/>
                      <a:pt x="634" y="1"/>
                      <a:pt x="627" y="2"/>
                    </a:cubicBezTo>
                    <a:cubicBezTo>
                      <a:pt x="625" y="2"/>
                      <a:pt x="624" y="2"/>
                      <a:pt x="622" y="2"/>
                    </a:cubicBezTo>
                    <a:cubicBezTo>
                      <a:pt x="613" y="2"/>
                      <a:pt x="604" y="3"/>
                      <a:pt x="595" y="4"/>
                    </a:cubicBezTo>
                    <a:cubicBezTo>
                      <a:pt x="594" y="4"/>
                      <a:pt x="594" y="4"/>
                      <a:pt x="594" y="4"/>
                    </a:cubicBezTo>
                    <a:cubicBezTo>
                      <a:pt x="589" y="4"/>
                      <a:pt x="583" y="5"/>
                      <a:pt x="578" y="5"/>
                    </a:cubicBezTo>
                    <a:cubicBezTo>
                      <a:pt x="575" y="6"/>
                      <a:pt x="572" y="6"/>
                      <a:pt x="569" y="6"/>
                    </a:cubicBezTo>
                    <a:cubicBezTo>
                      <a:pt x="567" y="7"/>
                      <a:pt x="565" y="7"/>
                      <a:pt x="562" y="7"/>
                    </a:cubicBezTo>
                    <a:cubicBezTo>
                      <a:pt x="554" y="8"/>
                      <a:pt x="545" y="9"/>
                      <a:pt x="536" y="10"/>
                    </a:cubicBezTo>
                    <a:cubicBezTo>
                      <a:pt x="535" y="11"/>
                      <a:pt x="534" y="11"/>
                      <a:pt x="533" y="11"/>
                    </a:cubicBezTo>
                    <a:cubicBezTo>
                      <a:pt x="525" y="12"/>
                      <a:pt x="518" y="13"/>
                      <a:pt x="510" y="15"/>
                    </a:cubicBezTo>
                    <a:cubicBezTo>
                      <a:pt x="508" y="15"/>
                      <a:pt x="505" y="15"/>
                      <a:pt x="503" y="16"/>
                    </a:cubicBezTo>
                    <a:cubicBezTo>
                      <a:pt x="501" y="16"/>
                      <a:pt x="500" y="16"/>
                      <a:pt x="498" y="17"/>
                    </a:cubicBezTo>
                    <a:cubicBezTo>
                      <a:pt x="491" y="18"/>
                      <a:pt x="485" y="19"/>
                      <a:pt x="479" y="20"/>
                    </a:cubicBezTo>
                    <a:cubicBezTo>
                      <a:pt x="478" y="20"/>
                      <a:pt x="476" y="21"/>
                      <a:pt x="475" y="21"/>
                    </a:cubicBezTo>
                    <a:cubicBezTo>
                      <a:pt x="467" y="23"/>
                      <a:pt x="458" y="25"/>
                      <a:pt x="450" y="26"/>
                    </a:cubicBezTo>
                    <a:cubicBezTo>
                      <a:pt x="449" y="27"/>
                      <a:pt x="448" y="27"/>
                      <a:pt x="447" y="27"/>
                    </a:cubicBezTo>
                    <a:cubicBezTo>
                      <a:pt x="438" y="29"/>
                      <a:pt x="430" y="31"/>
                      <a:pt x="421" y="34"/>
                    </a:cubicBezTo>
                    <a:cubicBezTo>
                      <a:pt x="421" y="34"/>
                      <a:pt x="420" y="34"/>
                      <a:pt x="419" y="34"/>
                    </a:cubicBezTo>
                    <a:cubicBezTo>
                      <a:pt x="410" y="37"/>
                      <a:pt x="402" y="39"/>
                      <a:pt x="393" y="42"/>
                    </a:cubicBezTo>
                    <a:cubicBezTo>
                      <a:pt x="393" y="42"/>
                      <a:pt x="393" y="42"/>
                      <a:pt x="393" y="42"/>
                    </a:cubicBezTo>
                    <a:cubicBezTo>
                      <a:pt x="388" y="43"/>
                      <a:pt x="383" y="45"/>
                      <a:pt x="379" y="46"/>
                    </a:cubicBezTo>
                    <a:cubicBezTo>
                      <a:pt x="376" y="47"/>
                      <a:pt x="373" y="48"/>
                      <a:pt x="370" y="49"/>
                    </a:cubicBezTo>
                    <a:cubicBezTo>
                      <a:pt x="368" y="50"/>
                      <a:pt x="366" y="51"/>
                      <a:pt x="364" y="51"/>
                    </a:cubicBezTo>
                    <a:cubicBezTo>
                      <a:pt x="356" y="54"/>
                      <a:pt x="348" y="57"/>
                      <a:pt x="341" y="60"/>
                    </a:cubicBezTo>
                    <a:cubicBezTo>
                      <a:pt x="339" y="60"/>
                      <a:pt x="338" y="61"/>
                      <a:pt x="337" y="61"/>
                    </a:cubicBezTo>
                    <a:cubicBezTo>
                      <a:pt x="330" y="64"/>
                      <a:pt x="324" y="66"/>
                      <a:pt x="317" y="69"/>
                    </a:cubicBezTo>
                    <a:cubicBezTo>
                      <a:pt x="315" y="70"/>
                      <a:pt x="313" y="71"/>
                      <a:pt x="312" y="71"/>
                    </a:cubicBezTo>
                    <a:cubicBezTo>
                      <a:pt x="304" y="75"/>
                      <a:pt x="297" y="78"/>
                      <a:pt x="289" y="81"/>
                    </a:cubicBezTo>
                    <a:cubicBezTo>
                      <a:pt x="289" y="82"/>
                      <a:pt x="288" y="82"/>
                      <a:pt x="287" y="83"/>
                    </a:cubicBezTo>
                    <a:cubicBezTo>
                      <a:pt x="280" y="86"/>
                      <a:pt x="274" y="89"/>
                      <a:pt x="268" y="92"/>
                    </a:cubicBezTo>
                    <a:cubicBezTo>
                      <a:pt x="266" y="93"/>
                      <a:pt x="264" y="94"/>
                      <a:pt x="262" y="95"/>
                    </a:cubicBezTo>
                    <a:cubicBezTo>
                      <a:pt x="255" y="99"/>
                      <a:pt x="248" y="103"/>
                      <a:pt x="241" y="107"/>
                    </a:cubicBezTo>
                    <a:cubicBezTo>
                      <a:pt x="185" y="140"/>
                      <a:pt x="185" y="140"/>
                      <a:pt x="185" y="140"/>
                    </a:cubicBezTo>
                    <a:cubicBezTo>
                      <a:pt x="182" y="141"/>
                      <a:pt x="179" y="143"/>
                      <a:pt x="176" y="145"/>
                    </a:cubicBezTo>
                    <a:cubicBezTo>
                      <a:pt x="175" y="145"/>
                      <a:pt x="175" y="145"/>
                      <a:pt x="175" y="145"/>
                    </a:cubicBezTo>
                    <a:cubicBezTo>
                      <a:pt x="173" y="147"/>
                      <a:pt x="170" y="148"/>
                      <a:pt x="168" y="150"/>
                    </a:cubicBezTo>
                    <a:cubicBezTo>
                      <a:pt x="167" y="150"/>
                      <a:pt x="166" y="151"/>
                      <a:pt x="165" y="152"/>
                    </a:cubicBezTo>
                    <a:cubicBezTo>
                      <a:pt x="161" y="154"/>
                      <a:pt x="158" y="156"/>
                      <a:pt x="154" y="158"/>
                    </a:cubicBezTo>
                    <a:cubicBezTo>
                      <a:pt x="154" y="159"/>
                      <a:pt x="153" y="159"/>
                      <a:pt x="152" y="160"/>
                    </a:cubicBezTo>
                    <a:cubicBezTo>
                      <a:pt x="150" y="162"/>
                      <a:pt x="147" y="163"/>
                      <a:pt x="144" y="165"/>
                    </a:cubicBezTo>
                    <a:cubicBezTo>
                      <a:pt x="143" y="166"/>
                      <a:pt x="142" y="167"/>
                      <a:pt x="141" y="168"/>
                    </a:cubicBezTo>
                    <a:cubicBezTo>
                      <a:pt x="139" y="169"/>
                      <a:pt x="137" y="171"/>
                      <a:pt x="135" y="172"/>
                    </a:cubicBezTo>
                    <a:cubicBezTo>
                      <a:pt x="134" y="173"/>
                      <a:pt x="132" y="174"/>
                      <a:pt x="131" y="175"/>
                    </a:cubicBezTo>
                    <a:cubicBezTo>
                      <a:pt x="129" y="177"/>
                      <a:pt x="127" y="178"/>
                      <a:pt x="125" y="179"/>
                    </a:cubicBezTo>
                    <a:cubicBezTo>
                      <a:pt x="124" y="180"/>
                      <a:pt x="123" y="181"/>
                      <a:pt x="122" y="182"/>
                    </a:cubicBezTo>
                    <a:cubicBezTo>
                      <a:pt x="120" y="184"/>
                      <a:pt x="118" y="185"/>
                      <a:pt x="116" y="187"/>
                    </a:cubicBezTo>
                    <a:cubicBezTo>
                      <a:pt x="115" y="188"/>
                      <a:pt x="114" y="189"/>
                      <a:pt x="113" y="190"/>
                    </a:cubicBezTo>
                    <a:cubicBezTo>
                      <a:pt x="111" y="191"/>
                      <a:pt x="109" y="193"/>
                      <a:pt x="108" y="194"/>
                    </a:cubicBezTo>
                    <a:cubicBezTo>
                      <a:pt x="106" y="195"/>
                      <a:pt x="105" y="196"/>
                      <a:pt x="104" y="197"/>
                    </a:cubicBezTo>
                    <a:cubicBezTo>
                      <a:pt x="102" y="199"/>
                      <a:pt x="101" y="200"/>
                      <a:pt x="99" y="201"/>
                    </a:cubicBezTo>
                    <a:cubicBezTo>
                      <a:pt x="99" y="202"/>
                      <a:pt x="98" y="203"/>
                      <a:pt x="97" y="203"/>
                    </a:cubicBezTo>
                    <a:cubicBezTo>
                      <a:pt x="97" y="204"/>
                      <a:pt x="96" y="204"/>
                      <a:pt x="96" y="204"/>
                    </a:cubicBezTo>
                    <a:cubicBezTo>
                      <a:pt x="93" y="207"/>
                      <a:pt x="90" y="210"/>
                      <a:pt x="87" y="213"/>
                    </a:cubicBezTo>
                    <a:cubicBezTo>
                      <a:pt x="86" y="214"/>
                      <a:pt x="86" y="214"/>
                      <a:pt x="86" y="214"/>
                    </a:cubicBezTo>
                    <a:cubicBezTo>
                      <a:pt x="83" y="217"/>
                      <a:pt x="80" y="220"/>
                      <a:pt x="78" y="223"/>
                    </a:cubicBezTo>
                    <a:cubicBezTo>
                      <a:pt x="77" y="224"/>
                      <a:pt x="76" y="224"/>
                      <a:pt x="75" y="225"/>
                    </a:cubicBezTo>
                    <a:cubicBezTo>
                      <a:pt x="73" y="228"/>
                      <a:pt x="70" y="231"/>
                      <a:pt x="68" y="233"/>
                    </a:cubicBezTo>
                    <a:cubicBezTo>
                      <a:pt x="68" y="234"/>
                      <a:pt x="67" y="234"/>
                      <a:pt x="67" y="235"/>
                    </a:cubicBezTo>
                    <a:cubicBezTo>
                      <a:pt x="64" y="238"/>
                      <a:pt x="61" y="241"/>
                      <a:pt x="59" y="244"/>
                    </a:cubicBezTo>
                    <a:cubicBezTo>
                      <a:pt x="58" y="245"/>
                      <a:pt x="58" y="245"/>
                      <a:pt x="58" y="245"/>
                    </a:cubicBezTo>
                    <a:cubicBezTo>
                      <a:pt x="58" y="246"/>
                      <a:pt x="57" y="247"/>
                      <a:pt x="57" y="247"/>
                    </a:cubicBezTo>
                    <a:cubicBezTo>
                      <a:pt x="55" y="249"/>
                      <a:pt x="54" y="251"/>
                      <a:pt x="52" y="253"/>
                    </a:cubicBezTo>
                    <a:cubicBezTo>
                      <a:pt x="52" y="254"/>
                      <a:pt x="51" y="255"/>
                      <a:pt x="50" y="256"/>
                    </a:cubicBezTo>
                    <a:cubicBezTo>
                      <a:pt x="49" y="258"/>
                      <a:pt x="47" y="260"/>
                      <a:pt x="46" y="262"/>
                    </a:cubicBezTo>
                    <a:cubicBezTo>
                      <a:pt x="45" y="263"/>
                      <a:pt x="45" y="264"/>
                      <a:pt x="44" y="265"/>
                    </a:cubicBezTo>
                    <a:cubicBezTo>
                      <a:pt x="43" y="267"/>
                      <a:pt x="41" y="269"/>
                      <a:pt x="40" y="271"/>
                    </a:cubicBezTo>
                    <a:cubicBezTo>
                      <a:pt x="39" y="272"/>
                      <a:pt x="39" y="273"/>
                      <a:pt x="38" y="274"/>
                    </a:cubicBezTo>
                    <a:cubicBezTo>
                      <a:pt x="37" y="277"/>
                      <a:pt x="35" y="280"/>
                      <a:pt x="33" y="282"/>
                    </a:cubicBezTo>
                    <a:cubicBezTo>
                      <a:pt x="33" y="283"/>
                      <a:pt x="33" y="283"/>
                      <a:pt x="33" y="283"/>
                    </a:cubicBezTo>
                    <a:cubicBezTo>
                      <a:pt x="33" y="283"/>
                      <a:pt x="32" y="284"/>
                      <a:pt x="32" y="284"/>
                    </a:cubicBezTo>
                    <a:cubicBezTo>
                      <a:pt x="31" y="287"/>
                      <a:pt x="30" y="289"/>
                      <a:pt x="29" y="291"/>
                    </a:cubicBezTo>
                    <a:cubicBezTo>
                      <a:pt x="28" y="292"/>
                      <a:pt x="28" y="293"/>
                      <a:pt x="27" y="294"/>
                    </a:cubicBezTo>
                    <a:cubicBezTo>
                      <a:pt x="26" y="296"/>
                      <a:pt x="25" y="298"/>
                      <a:pt x="24" y="299"/>
                    </a:cubicBezTo>
                    <a:cubicBezTo>
                      <a:pt x="24" y="301"/>
                      <a:pt x="23" y="302"/>
                      <a:pt x="23" y="303"/>
                    </a:cubicBezTo>
                    <a:cubicBezTo>
                      <a:pt x="22" y="305"/>
                      <a:pt x="21" y="306"/>
                      <a:pt x="21" y="308"/>
                    </a:cubicBezTo>
                    <a:cubicBezTo>
                      <a:pt x="20" y="309"/>
                      <a:pt x="20" y="310"/>
                      <a:pt x="19" y="312"/>
                    </a:cubicBezTo>
                    <a:cubicBezTo>
                      <a:pt x="18" y="313"/>
                      <a:pt x="18" y="315"/>
                      <a:pt x="17" y="317"/>
                    </a:cubicBezTo>
                    <a:cubicBezTo>
                      <a:pt x="17" y="317"/>
                      <a:pt x="17" y="318"/>
                      <a:pt x="16" y="318"/>
                    </a:cubicBezTo>
                    <a:cubicBezTo>
                      <a:pt x="16" y="319"/>
                      <a:pt x="16" y="320"/>
                      <a:pt x="16" y="320"/>
                    </a:cubicBezTo>
                    <a:cubicBezTo>
                      <a:pt x="15" y="322"/>
                      <a:pt x="15" y="324"/>
                      <a:pt x="14" y="325"/>
                    </a:cubicBezTo>
                    <a:cubicBezTo>
                      <a:pt x="14" y="326"/>
                      <a:pt x="13" y="328"/>
                      <a:pt x="13" y="329"/>
                    </a:cubicBezTo>
                    <a:cubicBezTo>
                      <a:pt x="12" y="331"/>
                      <a:pt x="12" y="332"/>
                      <a:pt x="11" y="334"/>
                    </a:cubicBezTo>
                    <a:cubicBezTo>
                      <a:pt x="11" y="335"/>
                      <a:pt x="10" y="336"/>
                      <a:pt x="10" y="338"/>
                    </a:cubicBezTo>
                    <a:cubicBezTo>
                      <a:pt x="10" y="339"/>
                      <a:pt x="9" y="341"/>
                      <a:pt x="9" y="342"/>
                    </a:cubicBezTo>
                    <a:cubicBezTo>
                      <a:pt x="9" y="344"/>
                      <a:pt x="8" y="345"/>
                      <a:pt x="8" y="346"/>
                    </a:cubicBezTo>
                    <a:cubicBezTo>
                      <a:pt x="8" y="348"/>
                      <a:pt x="7" y="349"/>
                      <a:pt x="7" y="351"/>
                    </a:cubicBezTo>
                    <a:cubicBezTo>
                      <a:pt x="7" y="352"/>
                      <a:pt x="6" y="353"/>
                      <a:pt x="6" y="353"/>
                    </a:cubicBezTo>
                    <a:cubicBezTo>
                      <a:pt x="6" y="354"/>
                      <a:pt x="6" y="355"/>
                      <a:pt x="6" y="355"/>
                    </a:cubicBezTo>
                    <a:cubicBezTo>
                      <a:pt x="6" y="356"/>
                      <a:pt x="6" y="357"/>
                      <a:pt x="5" y="358"/>
                    </a:cubicBezTo>
                    <a:cubicBezTo>
                      <a:pt x="5" y="360"/>
                      <a:pt x="5" y="362"/>
                      <a:pt x="5" y="363"/>
                    </a:cubicBezTo>
                    <a:cubicBezTo>
                      <a:pt x="4" y="364"/>
                      <a:pt x="4" y="365"/>
                      <a:pt x="4" y="366"/>
                    </a:cubicBezTo>
                    <a:cubicBezTo>
                      <a:pt x="4" y="368"/>
                      <a:pt x="4" y="370"/>
                      <a:pt x="3" y="372"/>
                    </a:cubicBezTo>
                    <a:cubicBezTo>
                      <a:pt x="3" y="373"/>
                      <a:pt x="3" y="373"/>
                      <a:pt x="3" y="374"/>
                    </a:cubicBezTo>
                    <a:cubicBezTo>
                      <a:pt x="3" y="377"/>
                      <a:pt x="3" y="380"/>
                      <a:pt x="3" y="382"/>
                    </a:cubicBezTo>
                    <a:cubicBezTo>
                      <a:pt x="2" y="385"/>
                      <a:pt x="2" y="387"/>
                      <a:pt x="2" y="390"/>
                    </a:cubicBezTo>
                    <a:cubicBezTo>
                      <a:pt x="2" y="392"/>
                      <a:pt x="2" y="393"/>
                      <a:pt x="2" y="395"/>
                    </a:cubicBezTo>
                    <a:cubicBezTo>
                      <a:pt x="0" y="1188"/>
                      <a:pt x="0" y="1188"/>
                      <a:pt x="0" y="1188"/>
                    </a:cubicBezTo>
                    <a:cubicBezTo>
                      <a:pt x="0" y="1183"/>
                      <a:pt x="0" y="1179"/>
                      <a:pt x="0" y="1175"/>
                    </a:cubicBezTo>
                    <a:cubicBezTo>
                      <a:pt x="0" y="1172"/>
                      <a:pt x="1" y="1169"/>
                      <a:pt x="1" y="1167"/>
                    </a:cubicBezTo>
                    <a:cubicBezTo>
                      <a:pt x="1" y="1166"/>
                      <a:pt x="1" y="1165"/>
                      <a:pt x="1" y="1164"/>
                    </a:cubicBezTo>
                    <a:cubicBezTo>
                      <a:pt x="1" y="1162"/>
                      <a:pt x="2" y="1160"/>
                      <a:pt x="2" y="1159"/>
                    </a:cubicBezTo>
                    <a:cubicBezTo>
                      <a:pt x="2" y="1158"/>
                      <a:pt x="2" y="1157"/>
                      <a:pt x="2" y="1156"/>
                    </a:cubicBezTo>
                    <a:cubicBezTo>
                      <a:pt x="3" y="1154"/>
                      <a:pt x="3" y="1152"/>
                      <a:pt x="3" y="1151"/>
                    </a:cubicBezTo>
                    <a:cubicBezTo>
                      <a:pt x="3" y="1150"/>
                      <a:pt x="4" y="1149"/>
                      <a:pt x="4" y="1148"/>
                    </a:cubicBezTo>
                    <a:cubicBezTo>
                      <a:pt x="4" y="1146"/>
                      <a:pt x="4" y="1145"/>
                      <a:pt x="5" y="1143"/>
                    </a:cubicBezTo>
                    <a:cubicBezTo>
                      <a:pt x="5" y="1142"/>
                      <a:pt x="5" y="1140"/>
                      <a:pt x="6" y="1139"/>
                    </a:cubicBezTo>
                    <a:cubicBezTo>
                      <a:pt x="6" y="1137"/>
                      <a:pt x="6" y="1136"/>
                      <a:pt x="7" y="1135"/>
                    </a:cubicBezTo>
                    <a:cubicBezTo>
                      <a:pt x="7" y="1133"/>
                      <a:pt x="7" y="1132"/>
                      <a:pt x="8" y="1130"/>
                    </a:cubicBezTo>
                    <a:cubicBezTo>
                      <a:pt x="8" y="1129"/>
                      <a:pt x="9" y="1127"/>
                      <a:pt x="9" y="1126"/>
                    </a:cubicBezTo>
                    <a:cubicBezTo>
                      <a:pt x="9" y="1124"/>
                      <a:pt x="10" y="1123"/>
                      <a:pt x="10" y="1121"/>
                    </a:cubicBezTo>
                    <a:cubicBezTo>
                      <a:pt x="11" y="1120"/>
                      <a:pt x="11" y="1119"/>
                      <a:pt x="12" y="1117"/>
                    </a:cubicBezTo>
                    <a:cubicBezTo>
                      <a:pt x="12" y="1116"/>
                      <a:pt x="13" y="1114"/>
                      <a:pt x="13" y="1113"/>
                    </a:cubicBezTo>
                    <a:cubicBezTo>
                      <a:pt x="14" y="1112"/>
                      <a:pt x="14" y="1110"/>
                      <a:pt x="15" y="1109"/>
                    </a:cubicBezTo>
                    <a:cubicBezTo>
                      <a:pt x="15" y="1107"/>
                      <a:pt x="16" y="1106"/>
                      <a:pt x="17" y="1104"/>
                    </a:cubicBezTo>
                    <a:cubicBezTo>
                      <a:pt x="17" y="1103"/>
                      <a:pt x="18" y="1102"/>
                      <a:pt x="18" y="1100"/>
                    </a:cubicBezTo>
                    <a:cubicBezTo>
                      <a:pt x="19" y="1099"/>
                      <a:pt x="20" y="1097"/>
                      <a:pt x="21" y="1095"/>
                    </a:cubicBezTo>
                    <a:cubicBezTo>
                      <a:pt x="21" y="1094"/>
                      <a:pt x="22" y="1093"/>
                      <a:pt x="22" y="1092"/>
                    </a:cubicBezTo>
                    <a:cubicBezTo>
                      <a:pt x="23" y="1090"/>
                      <a:pt x="24" y="1088"/>
                      <a:pt x="25" y="1086"/>
                    </a:cubicBezTo>
                    <a:cubicBezTo>
                      <a:pt x="25" y="1085"/>
                      <a:pt x="26" y="1084"/>
                      <a:pt x="26" y="1083"/>
                    </a:cubicBezTo>
                    <a:cubicBezTo>
                      <a:pt x="27" y="1081"/>
                      <a:pt x="29" y="1079"/>
                      <a:pt x="30" y="1077"/>
                    </a:cubicBezTo>
                    <a:cubicBezTo>
                      <a:pt x="30" y="1076"/>
                      <a:pt x="31" y="1075"/>
                      <a:pt x="31" y="1075"/>
                    </a:cubicBezTo>
                    <a:cubicBezTo>
                      <a:pt x="33" y="1072"/>
                      <a:pt x="34" y="1069"/>
                      <a:pt x="36" y="1066"/>
                    </a:cubicBezTo>
                    <a:cubicBezTo>
                      <a:pt x="37" y="1065"/>
                      <a:pt x="37" y="1064"/>
                      <a:pt x="38" y="1063"/>
                    </a:cubicBezTo>
                    <a:cubicBezTo>
                      <a:pt x="39" y="1061"/>
                      <a:pt x="40" y="1059"/>
                      <a:pt x="42" y="1057"/>
                    </a:cubicBezTo>
                    <a:cubicBezTo>
                      <a:pt x="42" y="1056"/>
                      <a:pt x="43" y="1055"/>
                      <a:pt x="44" y="1054"/>
                    </a:cubicBezTo>
                    <a:cubicBezTo>
                      <a:pt x="45" y="1052"/>
                      <a:pt x="47" y="1050"/>
                      <a:pt x="48" y="1048"/>
                    </a:cubicBezTo>
                    <a:cubicBezTo>
                      <a:pt x="49" y="1047"/>
                      <a:pt x="49" y="1046"/>
                      <a:pt x="50" y="1045"/>
                    </a:cubicBezTo>
                    <a:cubicBezTo>
                      <a:pt x="52" y="1043"/>
                      <a:pt x="53" y="1042"/>
                      <a:pt x="54" y="1040"/>
                    </a:cubicBezTo>
                    <a:cubicBezTo>
                      <a:pt x="55" y="1039"/>
                      <a:pt x="56" y="1038"/>
                      <a:pt x="57" y="1037"/>
                    </a:cubicBezTo>
                    <a:cubicBezTo>
                      <a:pt x="59" y="1034"/>
                      <a:pt x="62" y="1030"/>
                      <a:pt x="64" y="1027"/>
                    </a:cubicBezTo>
                    <a:cubicBezTo>
                      <a:pt x="65" y="1027"/>
                      <a:pt x="65" y="1026"/>
                      <a:pt x="66" y="1026"/>
                    </a:cubicBezTo>
                    <a:cubicBezTo>
                      <a:pt x="68" y="1023"/>
                      <a:pt x="71" y="1020"/>
                      <a:pt x="73" y="1018"/>
                    </a:cubicBezTo>
                    <a:cubicBezTo>
                      <a:pt x="74" y="1017"/>
                      <a:pt x="75" y="1016"/>
                      <a:pt x="75" y="1015"/>
                    </a:cubicBezTo>
                    <a:cubicBezTo>
                      <a:pt x="78" y="1012"/>
                      <a:pt x="81" y="1009"/>
                      <a:pt x="84" y="1006"/>
                    </a:cubicBezTo>
                    <a:cubicBezTo>
                      <a:pt x="84" y="1006"/>
                      <a:pt x="84" y="1006"/>
                      <a:pt x="84" y="1006"/>
                    </a:cubicBezTo>
                    <a:cubicBezTo>
                      <a:pt x="87" y="1003"/>
                      <a:pt x="91" y="1000"/>
                      <a:pt x="94" y="997"/>
                    </a:cubicBezTo>
                    <a:cubicBezTo>
                      <a:pt x="95" y="996"/>
                      <a:pt x="96" y="995"/>
                      <a:pt x="97" y="994"/>
                    </a:cubicBezTo>
                    <a:cubicBezTo>
                      <a:pt x="99" y="992"/>
                      <a:pt x="100" y="991"/>
                      <a:pt x="102" y="989"/>
                    </a:cubicBezTo>
                    <a:cubicBezTo>
                      <a:pt x="103" y="988"/>
                      <a:pt x="104" y="987"/>
                      <a:pt x="105" y="986"/>
                    </a:cubicBezTo>
                    <a:cubicBezTo>
                      <a:pt x="107" y="985"/>
                      <a:pt x="109" y="983"/>
                      <a:pt x="110" y="982"/>
                    </a:cubicBezTo>
                    <a:cubicBezTo>
                      <a:pt x="112" y="981"/>
                      <a:pt x="113" y="980"/>
                      <a:pt x="114" y="979"/>
                    </a:cubicBezTo>
                    <a:cubicBezTo>
                      <a:pt x="116" y="978"/>
                      <a:pt x="118" y="976"/>
                      <a:pt x="119" y="975"/>
                    </a:cubicBezTo>
                    <a:cubicBezTo>
                      <a:pt x="121" y="974"/>
                      <a:pt x="122" y="973"/>
                      <a:pt x="123" y="972"/>
                    </a:cubicBezTo>
                    <a:cubicBezTo>
                      <a:pt x="125" y="970"/>
                      <a:pt x="127" y="969"/>
                      <a:pt x="129" y="967"/>
                    </a:cubicBezTo>
                    <a:cubicBezTo>
                      <a:pt x="130" y="966"/>
                      <a:pt x="131" y="966"/>
                      <a:pt x="133" y="965"/>
                    </a:cubicBezTo>
                    <a:cubicBezTo>
                      <a:pt x="135" y="963"/>
                      <a:pt x="137" y="962"/>
                      <a:pt x="139" y="960"/>
                    </a:cubicBezTo>
                    <a:cubicBezTo>
                      <a:pt x="140" y="959"/>
                      <a:pt x="141" y="958"/>
                      <a:pt x="142" y="958"/>
                    </a:cubicBezTo>
                    <a:cubicBezTo>
                      <a:pt x="145" y="956"/>
                      <a:pt x="148" y="954"/>
                      <a:pt x="150" y="952"/>
                    </a:cubicBezTo>
                    <a:cubicBezTo>
                      <a:pt x="151" y="952"/>
                      <a:pt x="152" y="951"/>
                      <a:pt x="152" y="951"/>
                    </a:cubicBezTo>
                    <a:cubicBezTo>
                      <a:pt x="156" y="949"/>
                      <a:pt x="159" y="946"/>
                      <a:pt x="162" y="944"/>
                    </a:cubicBezTo>
                    <a:cubicBezTo>
                      <a:pt x="163" y="943"/>
                      <a:pt x="164" y="943"/>
                      <a:pt x="165" y="942"/>
                    </a:cubicBezTo>
                    <a:cubicBezTo>
                      <a:pt x="168" y="941"/>
                      <a:pt x="170" y="939"/>
                      <a:pt x="173" y="937"/>
                    </a:cubicBezTo>
                    <a:cubicBezTo>
                      <a:pt x="176" y="936"/>
                      <a:pt x="179" y="934"/>
                      <a:pt x="182" y="932"/>
                    </a:cubicBezTo>
                    <a:cubicBezTo>
                      <a:pt x="239" y="899"/>
                      <a:pt x="239" y="899"/>
                      <a:pt x="239" y="899"/>
                    </a:cubicBezTo>
                    <a:cubicBezTo>
                      <a:pt x="246" y="895"/>
                      <a:pt x="253" y="891"/>
                      <a:pt x="260" y="887"/>
                    </a:cubicBezTo>
                    <a:cubicBezTo>
                      <a:pt x="262" y="886"/>
                      <a:pt x="264" y="886"/>
                      <a:pt x="265" y="885"/>
                    </a:cubicBezTo>
                    <a:cubicBezTo>
                      <a:pt x="272" y="881"/>
                      <a:pt x="278" y="878"/>
                      <a:pt x="285" y="875"/>
                    </a:cubicBezTo>
                    <a:cubicBezTo>
                      <a:pt x="286" y="875"/>
                      <a:pt x="286" y="874"/>
                      <a:pt x="287" y="874"/>
                    </a:cubicBezTo>
                    <a:cubicBezTo>
                      <a:pt x="294" y="870"/>
                      <a:pt x="302" y="867"/>
                      <a:pt x="309" y="864"/>
                    </a:cubicBezTo>
                    <a:cubicBezTo>
                      <a:pt x="311" y="863"/>
                      <a:pt x="313" y="862"/>
                      <a:pt x="315" y="861"/>
                    </a:cubicBezTo>
                    <a:cubicBezTo>
                      <a:pt x="321" y="859"/>
                      <a:pt x="328" y="856"/>
                      <a:pt x="334" y="854"/>
                    </a:cubicBezTo>
                    <a:cubicBezTo>
                      <a:pt x="336" y="853"/>
                      <a:pt x="337" y="852"/>
                      <a:pt x="338" y="852"/>
                    </a:cubicBezTo>
                    <a:cubicBezTo>
                      <a:pt x="346" y="849"/>
                      <a:pt x="354" y="846"/>
                      <a:pt x="362" y="844"/>
                    </a:cubicBezTo>
                    <a:cubicBezTo>
                      <a:pt x="364" y="843"/>
                      <a:pt x="366" y="842"/>
                      <a:pt x="367" y="842"/>
                    </a:cubicBezTo>
                    <a:cubicBezTo>
                      <a:pt x="375" y="839"/>
                      <a:pt x="383" y="836"/>
                      <a:pt x="391" y="834"/>
                    </a:cubicBezTo>
                    <a:cubicBezTo>
                      <a:pt x="391" y="834"/>
                      <a:pt x="391" y="834"/>
                      <a:pt x="391" y="834"/>
                    </a:cubicBezTo>
                    <a:cubicBezTo>
                      <a:pt x="399" y="831"/>
                      <a:pt x="408" y="829"/>
                      <a:pt x="417" y="827"/>
                    </a:cubicBezTo>
                    <a:cubicBezTo>
                      <a:pt x="418" y="826"/>
                      <a:pt x="418" y="826"/>
                      <a:pt x="419" y="826"/>
                    </a:cubicBezTo>
                    <a:cubicBezTo>
                      <a:pt x="427" y="824"/>
                      <a:pt x="436" y="822"/>
                      <a:pt x="445" y="820"/>
                    </a:cubicBezTo>
                    <a:cubicBezTo>
                      <a:pt x="446" y="819"/>
                      <a:pt x="447" y="819"/>
                      <a:pt x="448" y="819"/>
                    </a:cubicBezTo>
                    <a:cubicBezTo>
                      <a:pt x="456" y="817"/>
                      <a:pt x="464" y="815"/>
                      <a:pt x="473" y="813"/>
                    </a:cubicBezTo>
                    <a:cubicBezTo>
                      <a:pt x="474" y="813"/>
                      <a:pt x="475" y="813"/>
                      <a:pt x="477" y="813"/>
                    </a:cubicBezTo>
                    <a:cubicBezTo>
                      <a:pt x="485" y="811"/>
                      <a:pt x="493" y="809"/>
                      <a:pt x="501" y="808"/>
                    </a:cubicBezTo>
                    <a:cubicBezTo>
                      <a:pt x="503" y="808"/>
                      <a:pt x="505" y="807"/>
                      <a:pt x="508" y="807"/>
                    </a:cubicBezTo>
                    <a:cubicBezTo>
                      <a:pt x="515" y="806"/>
                      <a:pt x="523" y="804"/>
                      <a:pt x="531" y="803"/>
                    </a:cubicBezTo>
                    <a:cubicBezTo>
                      <a:pt x="532" y="803"/>
                      <a:pt x="533" y="803"/>
                      <a:pt x="534" y="803"/>
                    </a:cubicBezTo>
                    <a:cubicBezTo>
                      <a:pt x="543" y="802"/>
                      <a:pt x="551" y="800"/>
                      <a:pt x="560" y="799"/>
                    </a:cubicBezTo>
                    <a:cubicBezTo>
                      <a:pt x="562" y="799"/>
                      <a:pt x="565" y="799"/>
                      <a:pt x="567" y="799"/>
                    </a:cubicBezTo>
                    <a:cubicBezTo>
                      <a:pt x="575" y="798"/>
                      <a:pt x="584" y="797"/>
                      <a:pt x="592" y="796"/>
                    </a:cubicBezTo>
                    <a:cubicBezTo>
                      <a:pt x="593" y="796"/>
                      <a:pt x="593" y="796"/>
                      <a:pt x="593" y="796"/>
                    </a:cubicBezTo>
                    <a:cubicBezTo>
                      <a:pt x="602" y="795"/>
                      <a:pt x="611" y="795"/>
                      <a:pt x="620" y="794"/>
                    </a:cubicBezTo>
                    <a:cubicBezTo>
                      <a:pt x="621" y="794"/>
                      <a:pt x="623" y="794"/>
                      <a:pt x="624" y="794"/>
                    </a:cubicBezTo>
                    <a:cubicBezTo>
                      <a:pt x="633" y="794"/>
                      <a:pt x="642" y="793"/>
                      <a:pt x="651" y="793"/>
                    </a:cubicBezTo>
                    <a:cubicBezTo>
                      <a:pt x="652" y="793"/>
                      <a:pt x="654" y="793"/>
                      <a:pt x="655" y="793"/>
                    </a:cubicBezTo>
                    <a:cubicBezTo>
                      <a:pt x="664" y="793"/>
                      <a:pt x="673" y="792"/>
                      <a:pt x="681" y="792"/>
                    </a:cubicBezTo>
                    <a:cubicBezTo>
                      <a:pt x="683" y="792"/>
                      <a:pt x="684" y="792"/>
                      <a:pt x="685" y="792"/>
                    </a:cubicBezTo>
                    <a:cubicBezTo>
                      <a:pt x="694" y="793"/>
                      <a:pt x="703" y="793"/>
                      <a:pt x="712" y="793"/>
                    </a:cubicBezTo>
                    <a:cubicBezTo>
                      <a:pt x="718" y="793"/>
                      <a:pt x="724" y="793"/>
                      <a:pt x="730" y="794"/>
                    </a:cubicBezTo>
                    <a:cubicBezTo>
                      <a:pt x="734" y="794"/>
                      <a:pt x="738" y="794"/>
                      <a:pt x="742" y="794"/>
                    </a:cubicBezTo>
                    <a:cubicBezTo>
                      <a:pt x="749" y="794"/>
                      <a:pt x="756" y="795"/>
                      <a:pt x="762" y="795"/>
                    </a:cubicBezTo>
                    <a:cubicBezTo>
                      <a:pt x="766" y="796"/>
                      <a:pt x="769" y="796"/>
                      <a:pt x="773" y="796"/>
                    </a:cubicBezTo>
                    <a:cubicBezTo>
                      <a:pt x="782" y="797"/>
                      <a:pt x="791" y="798"/>
                      <a:pt x="800" y="799"/>
                    </a:cubicBezTo>
                    <a:cubicBezTo>
                      <a:pt x="801" y="799"/>
                      <a:pt x="802" y="799"/>
                      <a:pt x="803" y="799"/>
                    </a:cubicBezTo>
                    <a:cubicBezTo>
                      <a:pt x="813" y="800"/>
                      <a:pt x="823" y="801"/>
                      <a:pt x="833" y="803"/>
                    </a:cubicBezTo>
                    <a:cubicBezTo>
                      <a:pt x="842" y="804"/>
                      <a:pt x="851" y="806"/>
                      <a:pt x="860" y="807"/>
                    </a:cubicBezTo>
                    <a:cubicBezTo>
                      <a:pt x="861" y="807"/>
                      <a:pt x="862" y="807"/>
                      <a:pt x="863" y="808"/>
                    </a:cubicBezTo>
                    <a:cubicBezTo>
                      <a:pt x="872" y="809"/>
                      <a:pt x="880" y="811"/>
                      <a:pt x="889" y="812"/>
                    </a:cubicBezTo>
                    <a:cubicBezTo>
                      <a:pt x="890" y="813"/>
                      <a:pt x="891" y="813"/>
                      <a:pt x="893" y="813"/>
                    </a:cubicBezTo>
                    <a:cubicBezTo>
                      <a:pt x="901" y="815"/>
                      <a:pt x="909" y="817"/>
                      <a:pt x="918" y="819"/>
                    </a:cubicBezTo>
                    <a:cubicBezTo>
                      <a:pt x="919" y="819"/>
                      <a:pt x="921" y="819"/>
                      <a:pt x="922" y="820"/>
                    </a:cubicBezTo>
                    <a:cubicBezTo>
                      <a:pt x="931" y="822"/>
                      <a:pt x="939" y="824"/>
                      <a:pt x="947" y="826"/>
                    </a:cubicBezTo>
                    <a:cubicBezTo>
                      <a:pt x="948" y="826"/>
                      <a:pt x="949" y="826"/>
                      <a:pt x="950" y="827"/>
                    </a:cubicBezTo>
                    <a:cubicBezTo>
                      <a:pt x="957" y="829"/>
                      <a:pt x="964" y="831"/>
                      <a:pt x="972" y="833"/>
                    </a:cubicBezTo>
                    <a:cubicBezTo>
                      <a:pt x="974" y="833"/>
                      <a:pt x="976" y="834"/>
                      <a:pt x="978" y="835"/>
                    </a:cubicBezTo>
                    <a:cubicBezTo>
                      <a:pt x="986" y="837"/>
                      <a:pt x="994" y="840"/>
                      <a:pt x="1002" y="842"/>
                    </a:cubicBezTo>
                    <a:cubicBezTo>
                      <a:pt x="1003" y="843"/>
                      <a:pt x="1005" y="843"/>
                      <a:pt x="1006" y="844"/>
                    </a:cubicBezTo>
                    <a:cubicBezTo>
                      <a:pt x="1013" y="846"/>
                      <a:pt x="1019" y="849"/>
                      <a:pt x="1026" y="851"/>
                    </a:cubicBezTo>
                    <a:cubicBezTo>
                      <a:pt x="1028" y="852"/>
                      <a:pt x="1030" y="853"/>
                      <a:pt x="1032" y="854"/>
                    </a:cubicBezTo>
                    <a:cubicBezTo>
                      <a:pt x="1037" y="856"/>
                      <a:pt x="1043" y="858"/>
                      <a:pt x="1048" y="860"/>
                    </a:cubicBezTo>
                    <a:cubicBezTo>
                      <a:pt x="1051" y="861"/>
                      <a:pt x="1055" y="863"/>
                      <a:pt x="1058" y="864"/>
                    </a:cubicBezTo>
                    <a:cubicBezTo>
                      <a:pt x="1063" y="866"/>
                      <a:pt x="1068" y="868"/>
                      <a:pt x="1073" y="871"/>
                    </a:cubicBezTo>
                    <a:cubicBezTo>
                      <a:pt x="1076" y="872"/>
                      <a:pt x="1079" y="873"/>
                      <a:pt x="1082" y="875"/>
                    </a:cubicBezTo>
                    <a:cubicBezTo>
                      <a:pt x="1087" y="877"/>
                      <a:pt x="1093" y="880"/>
                      <a:pt x="1098" y="883"/>
                    </a:cubicBezTo>
                    <a:cubicBezTo>
                      <a:pt x="1100" y="884"/>
                      <a:pt x="1103" y="885"/>
                      <a:pt x="1105" y="887"/>
                    </a:cubicBezTo>
                    <a:cubicBezTo>
                      <a:pt x="1113" y="891"/>
                      <a:pt x="1121" y="895"/>
                      <a:pt x="1128" y="899"/>
                    </a:cubicBezTo>
                    <a:cubicBezTo>
                      <a:pt x="1704" y="1231"/>
                      <a:pt x="1704" y="1231"/>
                      <a:pt x="1704" y="1231"/>
                    </a:cubicBezTo>
                    <a:cubicBezTo>
                      <a:pt x="1828" y="1303"/>
                      <a:pt x="1889" y="1397"/>
                      <a:pt x="1889" y="1491"/>
                    </a:cubicBezTo>
                    <a:cubicBezTo>
                      <a:pt x="1891" y="698"/>
                      <a:pt x="1891" y="698"/>
                      <a:pt x="1891" y="698"/>
                    </a:cubicBezTo>
                    <a:cubicBezTo>
                      <a:pt x="1892" y="605"/>
                      <a:pt x="1830" y="511"/>
                      <a:pt x="1706" y="439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8" name="íṡļiḑé"/>
              <p:cNvSpPr/>
              <p:nvPr/>
            </p:nvSpPr>
            <p:spPr bwMode="auto">
              <a:xfrm>
                <a:off x="4016376" y="1992313"/>
                <a:ext cx="373063" cy="2322513"/>
              </a:xfrm>
              <a:custGeom>
                <a:avLst/>
                <a:gdLst>
                  <a:gd name="T0" fmla="*/ 0 w 170"/>
                  <a:gd name="T1" fmla="*/ 792 h 1058"/>
                  <a:gd name="T2" fmla="*/ 2 w 170"/>
                  <a:gd name="T3" fmla="*/ 0 h 1058"/>
                  <a:gd name="T4" fmla="*/ 170 w 170"/>
                  <a:gd name="T5" fmla="*/ 266 h 1058"/>
                  <a:gd name="T6" fmla="*/ 167 w 170"/>
                  <a:gd name="T7" fmla="*/ 1058 h 1058"/>
                  <a:gd name="T8" fmla="*/ 0 w 170"/>
                  <a:gd name="T9" fmla="*/ 792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" h="1058">
                    <a:moveTo>
                      <a:pt x="0" y="79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97"/>
                      <a:pt x="61" y="191"/>
                      <a:pt x="170" y="266"/>
                    </a:cubicBezTo>
                    <a:cubicBezTo>
                      <a:pt x="167" y="1058"/>
                      <a:pt x="167" y="1058"/>
                      <a:pt x="167" y="1058"/>
                    </a:cubicBezTo>
                    <a:cubicBezTo>
                      <a:pt x="59" y="984"/>
                      <a:pt x="0" y="890"/>
                      <a:pt x="0" y="792"/>
                    </a:cubicBezTo>
                    <a:close/>
                  </a:path>
                </a:pathLst>
              </a:custGeom>
              <a:solidFill>
                <a:srgbClr val="5F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9" name="isḷïḓè"/>
              <p:cNvSpPr/>
              <p:nvPr/>
            </p:nvSpPr>
            <p:spPr bwMode="auto">
              <a:xfrm>
                <a:off x="4016376" y="1992313"/>
                <a:ext cx="373063" cy="2322513"/>
              </a:xfrm>
              <a:custGeom>
                <a:avLst/>
                <a:gdLst>
                  <a:gd name="T0" fmla="*/ 2 w 170"/>
                  <a:gd name="T1" fmla="*/ 0 h 1058"/>
                  <a:gd name="T2" fmla="*/ 0 w 170"/>
                  <a:gd name="T3" fmla="*/ 792 h 1058"/>
                  <a:gd name="T4" fmla="*/ 167 w 170"/>
                  <a:gd name="T5" fmla="*/ 1058 h 1058"/>
                  <a:gd name="T6" fmla="*/ 170 w 170"/>
                  <a:gd name="T7" fmla="*/ 266 h 1058"/>
                  <a:gd name="T8" fmla="*/ 2 w 170"/>
                  <a:gd name="T9" fmla="*/ 0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" h="1058">
                    <a:moveTo>
                      <a:pt x="2" y="0"/>
                    </a:moveTo>
                    <a:cubicBezTo>
                      <a:pt x="0" y="792"/>
                      <a:pt x="0" y="792"/>
                      <a:pt x="0" y="792"/>
                    </a:cubicBezTo>
                    <a:cubicBezTo>
                      <a:pt x="0" y="890"/>
                      <a:pt x="59" y="984"/>
                      <a:pt x="167" y="1058"/>
                    </a:cubicBezTo>
                    <a:cubicBezTo>
                      <a:pt x="170" y="266"/>
                      <a:pt x="170" y="266"/>
                      <a:pt x="170" y="266"/>
                    </a:cubicBezTo>
                    <a:cubicBezTo>
                      <a:pt x="61" y="191"/>
                      <a:pt x="2" y="97"/>
                      <a:pt x="2" y="0"/>
                    </a:cubicBezTo>
                    <a:close/>
                  </a:path>
                </a:pathLst>
              </a:custGeom>
              <a:solidFill>
                <a:srgbClr val="5F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0" name="iṣḻïḓé"/>
              <p:cNvSpPr/>
              <p:nvPr/>
            </p:nvSpPr>
            <p:spPr bwMode="auto">
              <a:xfrm>
                <a:off x="4383088" y="2509838"/>
                <a:ext cx="141288" cy="1804988"/>
              </a:xfrm>
              <a:custGeom>
                <a:avLst/>
                <a:gdLst>
                  <a:gd name="T0" fmla="*/ 89 w 89"/>
                  <a:gd name="T1" fmla="*/ 0 h 1137"/>
                  <a:gd name="T2" fmla="*/ 85 w 89"/>
                  <a:gd name="T3" fmla="*/ 1095 h 1137"/>
                  <a:gd name="T4" fmla="*/ 0 w 89"/>
                  <a:gd name="T5" fmla="*/ 1137 h 1137"/>
                  <a:gd name="T6" fmla="*/ 4 w 89"/>
                  <a:gd name="T7" fmla="*/ 41 h 1137"/>
                  <a:gd name="T8" fmla="*/ 89 w 89"/>
                  <a:gd name="T9" fmla="*/ 0 h 1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1137">
                    <a:moveTo>
                      <a:pt x="89" y="0"/>
                    </a:moveTo>
                    <a:lnTo>
                      <a:pt x="85" y="1095"/>
                    </a:lnTo>
                    <a:lnTo>
                      <a:pt x="0" y="1137"/>
                    </a:lnTo>
                    <a:lnTo>
                      <a:pt x="4" y="4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" name="îṧḻïḋe"/>
              <p:cNvSpPr/>
              <p:nvPr/>
            </p:nvSpPr>
            <p:spPr bwMode="auto">
              <a:xfrm>
                <a:off x="5484813" y="2103438"/>
                <a:ext cx="2860675" cy="2293938"/>
              </a:xfrm>
              <a:custGeom>
                <a:avLst/>
                <a:gdLst>
                  <a:gd name="T0" fmla="*/ 864 w 1301"/>
                  <a:gd name="T1" fmla="*/ 70 h 1045"/>
                  <a:gd name="T2" fmla="*/ 846 w 1301"/>
                  <a:gd name="T3" fmla="*/ 49 h 1045"/>
                  <a:gd name="T4" fmla="*/ 827 w 1301"/>
                  <a:gd name="T5" fmla="*/ 49 h 1045"/>
                  <a:gd name="T6" fmla="*/ 567 w 1301"/>
                  <a:gd name="T7" fmla="*/ 284 h 1045"/>
                  <a:gd name="T8" fmla="*/ 549 w 1301"/>
                  <a:gd name="T9" fmla="*/ 284 h 1045"/>
                  <a:gd name="T10" fmla="*/ 530 w 1301"/>
                  <a:gd name="T11" fmla="*/ 263 h 1045"/>
                  <a:gd name="T12" fmla="*/ 415 w 1301"/>
                  <a:gd name="T13" fmla="*/ 25 h 1045"/>
                  <a:gd name="T14" fmla="*/ 397 w 1301"/>
                  <a:gd name="T15" fmla="*/ 4 h 1045"/>
                  <a:gd name="T16" fmla="*/ 379 w 1301"/>
                  <a:gd name="T17" fmla="*/ 4 h 1045"/>
                  <a:gd name="T18" fmla="*/ 4 w 1301"/>
                  <a:gd name="T19" fmla="*/ 341 h 1045"/>
                  <a:gd name="T20" fmla="*/ 0 w 1301"/>
                  <a:gd name="T21" fmla="*/ 351 h 1045"/>
                  <a:gd name="T22" fmla="*/ 4 w 1301"/>
                  <a:gd name="T23" fmla="*/ 350 h 1045"/>
                  <a:gd name="T24" fmla="*/ 5 w 1301"/>
                  <a:gd name="T25" fmla="*/ 350 h 1045"/>
                  <a:gd name="T26" fmla="*/ 32 w 1301"/>
                  <a:gd name="T27" fmla="*/ 348 h 1045"/>
                  <a:gd name="T28" fmla="*/ 36 w 1301"/>
                  <a:gd name="T29" fmla="*/ 348 h 1045"/>
                  <a:gd name="T30" fmla="*/ 63 w 1301"/>
                  <a:gd name="T31" fmla="*/ 347 h 1045"/>
                  <a:gd name="T32" fmla="*/ 67 w 1301"/>
                  <a:gd name="T33" fmla="*/ 347 h 1045"/>
                  <a:gd name="T34" fmla="*/ 93 w 1301"/>
                  <a:gd name="T35" fmla="*/ 346 h 1045"/>
                  <a:gd name="T36" fmla="*/ 97 w 1301"/>
                  <a:gd name="T37" fmla="*/ 346 h 1045"/>
                  <a:gd name="T38" fmla="*/ 124 w 1301"/>
                  <a:gd name="T39" fmla="*/ 347 h 1045"/>
                  <a:gd name="T40" fmla="*/ 142 w 1301"/>
                  <a:gd name="T41" fmla="*/ 348 h 1045"/>
                  <a:gd name="T42" fmla="*/ 154 w 1301"/>
                  <a:gd name="T43" fmla="*/ 348 h 1045"/>
                  <a:gd name="T44" fmla="*/ 174 w 1301"/>
                  <a:gd name="T45" fmla="*/ 349 h 1045"/>
                  <a:gd name="T46" fmla="*/ 185 w 1301"/>
                  <a:gd name="T47" fmla="*/ 350 h 1045"/>
                  <a:gd name="T48" fmla="*/ 212 w 1301"/>
                  <a:gd name="T49" fmla="*/ 353 h 1045"/>
                  <a:gd name="T50" fmla="*/ 215 w 1301"/>
                  <a:gd name="T51" fmla="*/ 353 h 1045"/>
                  <a:gd name="T52" fmla="*/ 245 w 1301"/>
                  <a:gd name="T53" fmla="*/ 357 h 1045"/>
                  <a:gd name="T54" fmla="*/ 272 w 1301"/>
                  <a:gd name="T55" fmla="*/ 361 h 1045"/>
                  <a:gd name="T56" fmla="*/ 275 w 1301"/>
                  <a:gd name="T57" fmla="*/ 362 h 1045"/>
                  <a:gd name="T58" fmla="*/ 301 w 1301"/>
                  <a:gd name="T59" fmla="*/ 366 h 1045"/>
                  <a:gd name="T60" fmla="*/ 305 w 1301"/>
                  <a:gd name="T61" fmla="*/ 367 h 1045"/>
                  <a:gd name="T62" fmla="*/ 330 w 1301"/>
                  <a:gd name="T63" fmla="*/ 373 h 1045"/>
                  <a:gd name="T64" fmla="*/ 334 w 1301"/>
                  <a:gd name="T65" fmla="*/ 374 h 1045"/>
                  <a:gd name="T66" fmla="*/ 359 w 1301"/>
                  <a:gd name="T67" fmla="*/ 380 h 1045"/>
                  <a:gd name="T68" fmla="*/ 362 w 1301"/>
                  <a:gd name="T69" fmla="*/ 381 h 1045"/>
                  <a:gd name="T70" fmla="*/ 384 w 1301"/>
                  <a:gd name="T71" fmla="*/ 387 h 1045"/>
                  <a:gd name="T72" fmla="*/ 390 w 1301"/>
                  <a:gd name="T73" fmla="*/ 389 h 1045"/>
                  <a:gd name="T74" fmla="*/ 414 w 1301"/>
                  <a:gd name="T75" fmla="*/ 396 h 1045"/>
                  <a:gd name="T76" fmla="*/ 418 w 1301"/>
                  <a:gd name="T77" fmla="*/ 398 h 1045"/>
                  <a:gd name="T78" fmla="*/ 438 w 1301"/>
                  <a:gd name="T79" fmla="*/ 405 h 1045"/>
                  <a:gd name="T80" fmla="*/ 444 w 1301"/>
                  <a:gd name="T81" fmla="*/ 408 h 1045"/>
                  <a:gd name="T82" fmla="*/ 460 w 1301"/>
                  <a:gd name="T83" fmla="*/ 414 h 1045"/>
                  <a:gd name="T84" fmla="*/ 470 w 1301"/>
                  <a:gd name="T85" fmla="*/ 418 h 1045"/>
                  <a:gd name="T86" fmla="*/ 485 w 1301"/>
                  <a:gd name="T87" fmla="*/ 425 h 1045"/>
                  <a:gd name="T88" fmla="*/ 494 w 1301"/>
                  <a:gd name="T89" fmla="*/ 429 h 1045"/>
                  <a:gd name="T90" fmla="*/ 510 w 1301"/>
                  <a:gd name="T91" fmla="*/ 437 h 1045"/>
                  <a:gd name="T92" fmla="*/ 517 w 1301"/>
                  <a:gd name="T93" fmla="*/ 441 h 1045"/>
                  <a:gd name="T94" fmla="*/ 540 w 1301"/>
                  <a:gd name="T95" fmla="*/ 453 h 1045"/>
                  <a:gd name="T96" fmla="*/ 1116 w 1301"/>
                  <a:gd name="T97" fmla="*/ 785 h 1045"/>
                  <a:gd name="T98" fmla="*/ 1301 w 1301"/>
                  <a:gd name="T99" fmla="*/ 1045 h 1045"/>
                  <a:gd name="T100" fmla="*/ 1301 w 1301"/>
                  <a:gd name="T101" fmla="*/ 975 h 1045"/>
                  <a:gd name="T102" fmla="*/ 864 w 1301"/>
                  <a:gd name="T103" fmla="*/ 70 h 10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01" h="1045">
                    <a:moveTo>
                      <a:pt x="864" y="70"/>
                    </a:moveTo>
                    <a:cubicBezTo>
                      <a:pt x="859" y="60"/>
                      <a:pt x="852" y="53"/>
                      <a:pt x="846" y="49"/>
                    </a:cubicBezTo>
                    <a:cubicBezTo>
                      <a:pt x="839" y="45"/>
                      <a:pt x="832" y="45"/>
                      <a:pt x="827" y="49"/>
                    </a:cubicBezTo>
                    <a:cubicBezTo>
                      <a:pt x="567" y="284"/>
                      <a:pt x="567" y="284"/>
                      <a:pt x="567" y="284"/>
                    </a:cubicBezTo>
                    <a:cubicBezTo>
                      <a:pt x="562" y="288"/>
                      <a:pt x="555" y="288"/>
                      <a:pt x="549" y="284"/>
                    </a:cubicBezTo>
                    <a:cubicBezTo>
                      <a:pt x="542" y="280"/>
                      <a:pt x="535" y="272"/>
                      <a:pt x="530" y="263"/>
                    </a:cubicBezTo>
                    <a:cubicBezTo>
                      <a:pt x="415" y="25"/>
                      <a:pt x="415" y="25"/>
                      <a:pt x="415" y="25"/>
                    </a:cubicBezTo>
                    <a:cubicBezTo>
                      <a:pt x="411" y="15"/>
                      <a:pt x="404" y="8"/>
                      <a:pt x="397" y="4"/>
                    </a:cubicBezTo>
                    <a:cubicBezTo>
                      <a:pt x="390" y="0"/>
                      <a:pt x="384" y="0"/>
                      <a:pt x="379" y="4"/>
                    </a:cubicBezTo>
                    <a:cubicBezTo>
                      <a:pt x="4" y="341"/>
                      <a:pt x="4" y="341"/>
                      <a:pt x="4" y="341"/>
                    </a:cubicBezTo>
                    <a:cubicBezTo>
                      <a:pt x="2" y="344"/>
                      <a:pt x="0" y="347"/>
                      <a:pt x="0" y="351"/>
                    </a:cubicBezTo>
                    <a:cubicBezTo>
                      <a:pt x="1" y="351"/>
                      <a:pt x="3" y="350"/>
                      <a:pt x="4" y="350"/>
                    </a:cubicBezTo>
                    <a:cubicBezTo>
                      <a:pt x="5" y="350"/>
                      <a:pt x="5" y="350"/>
                      <a:pt x="5" y="350"/>
                    </a:cubicBezTo>
                    <a:cubicBezTo>
                      <a:pt x="14" y="349"/>
                      <a:pt x="23" y="349"/>
                      <a:pt x="32" y="348"/>
                    </a:cubicBezTo>
                    <a:cubicBezTo>
                      <a:pt x="33" y="348"/>
                      <a:pt x="35" y="348"/>
                      <a:pt x="36" y="348"/>
                    </a:cubicBezTo>
                    <a:cubicBezTo>
                      <a:pt x="45" y="348"/>
                      <a:pt x="54" y="347"/>
                      <a:pt x="63" y="347"/>
                    </a:cubicBezTo>
                    <a:cubicBezTo>
                      <a:pt x="64" y="347"/>
                      <a:pt x="66" y="347"/>
                      <a:pt x="67" y="347"/>
                    </a:cubicBezTo>
                    <a:cubicBezTo>
                      <a:pt x="76" y="347"/>
                      <a:pt x="85" y="346"/>
                      <a:pt x="93" y="346"/>
                    </a:cubicBezTo>
                    <a:cubicBezTo>
                      <a:pt x="95" y="346"/>
                      <a:pt x="96" y="346"/>
                      <a:pt x="97" y="346"/>
                    </a:cubicBezTo>
                    <a:cubicBezTo>
                      <a:pt x="106" y="347"/>
                      <a:pt x="115" y="347"/>
                      <a:pt x="124" y="347"/>
                    </a:cubicBezTo>
                    <a:cubicBezTo>
                      <a:pt x="130" y="347"/>
                      <a:pt x="136" y="347"/>
                      <a:pt x="142" y="348"/>
                    </a:cubicBezTo>
                    <a:cubicBezTo>
                      <a:pt x="146" y="348"/>
                      <a:pt x="150" y="348"/>
                      <a:pt x="154" y="348"/>
                    </a:cubicBezTo>
                    <a:cubicBezTo>
                      <a:pt x="161" y="348"/>
                      <a:pt x="168" y="349"/>
                      <a:pt x="174" y="349"/>
                    </a:cubicBezTo>
                    <a:cubicBezTo>
                      <a:pt x="178" y="350"/>
                      <a:pt x="181" y="350"/>
                      <a:pt x="185" y="350"/>
                    </a:cubicBezTo>
                    <a:cubicBezTo>
                      <a:pt x="194" y="351"/>
                      <a:pt x="203" y="352"/>
                      <a:pt x="212" y="353"/>
                    </a:cubicBezTo>
                    <a:cubicBezTo>
                      <a:pt x="213" y="353"/>
                      <a:pt x="214" y="353"/>
                      <a:pt x="215" y="353"/>
                    </a:cubicBezTo>
                    <a:cubicBezTo>
                      <a:pt x="225" y="354"/>
                      <a:pt x="235" y="355"/>
                      <a:pt x="245" y="357"/>
                    </a:cubicBezTo>
                    <a:cubicBezTo>
                      <a:pt x="254" y="358"/>
                      <a:pt x="263" y="360"/>
                      <a:pt x="272" y="361"/>
                    </a:cubicBezTo>
                    <a:cubicBezTo>
                      <a:pt x="273" y="361"/>
                      <a:pt x="274" y="361"/>
                      <a:pt x="275" y="362"/>
                    </a:cubicBezTo>
                    <a:cubicBezTo>
                      <a:pt x="284" y="363"/>
                      <a:pt x="292" y="365"/>
                      <a:pt x="301" y="366"/>
                    </a:cubicBezTo>
                    <a:cubicBezTo>
                      <a:pt x="302" y="367"/>
                      <a:pt x="303" y="367"/>
                      <a:pt x="305" y="367"/>
                    </a:cubicBezTo>
                    <a:cubicBezTo>
                      <a:pt x="313" y="369"/>
                      <a:pt x="321" y="371"/>
                      <a:pt x="330" y="373"/>
                    </a:cubicBezTo>
                    <a:cubicBezTo>
                      <a:pt x="331" y="373"/>
                      <a:pt x="333" y="373"/>
                      <a:pt x="334" y="374"/>
                    </a:cubicBezTo>
                    <a:cubicBezTo>
                      <a:pt x="343" y="376"/>
                      <a:pt x="351" y="378"/>
                      <a:pt x="359" y="380"/>
                    </a:cubicBezTo>
                    <a:cubicBezTo>
                      <a:pt x="360" y="380"/>
                      <a:pt x="361" y="380"/>
                      <a:pt x="362" y="381"/>
                    </a:cubicBezTo>
                    <a:cubicBezTo>
                      <a:pt x="369" y="383"/>
                      <a:pt x="376" y="385"/>
                      <a:pt x="384" y="387"/>
                    </a:cubicBezTo>
                    <a:cubicBezTo>
                      <a:pt x="386" y="387"/>
                      <a:pt x="388" y="388"/>
                      <a:pt x="390" y="389"/>
                    </a:cubicBezTo>
                    <a:cubicBezTo>
                      <a:pt x="398" y="391"/>
                      <a:pt x="406" y="394"/>
                      <a:pt x="414" y="396"/>
                    </a:cubicBezTo>
                    <a:cubicBezTo>
                      <a:pt x="415" y="397"/>
                      <a:pt x="417" y="397"/>
                      <a:pt x="418" y="398"/>
                    </a:cubicBezTo>
                    <a:cubicBezTo>
                      <a:pt x="425" y="400"/>
                      <a:pt x="431" y="403"/>
                      <a:pt x="438" y="405"/>
                    </a:cubicBezTo>
                    <a:cubicBezTo>
                      <a:pt x="440" y="406"/>
                      <a:pt x="442" y="407"/>
                      <a:pt x="444" y="408"/>
                    </a:cubicBezTo>
                    <a:cubicBezTo>
                      <a:pt x="449" y="410"/>
                      <a:pt x="455" y="412"/>
                      <a:pt x="460" y="414"/>
                    </a:cubicBezTo>
                    <a:cubicBezTo>
                      <a:pt x="463" y="415"/>
                      <a:pt x="467" y="417"/>
                      <a:pt x="470" y="418"/>
                    </a:cubicBezTo>
                    <a:cubicBezTo>
                      <a:pt x="475" y="420"/>
                      <a:pt x="480" y="422"/>
                      <a:pt x="485" y="425"/>
                    </a:cubicBezTo>
                    <a:cubicBezTo>
                      <a:pt x="488" y="426"/>
                      <a:pt x="491" y="427"/>
                      <a:pt x="494" y="429"/>
                    </a:cubicBezTo>
                    <a:cubicBezTo>
                      <a:pt x="499" y="431"/>
                      <a:pt x="505" y="434"/>
                      <a:pt x="510" y="437"/>
                    </a:cubicBezTo>
                    <a:cubicBezTo>
                      <a:pt x="512" y="438"/>
                      <a:pt x="515" y="439"/>
                      <a:pt x="517" y="441"/>
                    </a:cubicBezTo>
                    <a:cubicBezTo>
                      <a:pt x="525" y="445"/>
                      <a:pt x="533" y="449"/>
                      <a:pt x="540" y="453"/>
                    </a:cubicBezTo>
                    <a:cubicBezTo>
                      <a:pt x="1116" y="785"/>
                      <a:pt x="1116" y="785"/>
                      <a:pt x="1116" y="785"/>
                    </a:cubicBezTo>
                    <a:cubicBezTo>
                      <a:pt x="1240" y="857"/>
                      <a:pt x="1301" y="951"/>
                      <a:pt x="1301" y="1045"/>
                    </a:cubicBezTo>
                    <a:cubicBezTo>
                      <a:pt x="1301" y="975"/>
                      <a:pt x="1301" y="975"/>
                      <a:pt x="1301" y="975"/>
                    </a:cubicBezTo>
                    <a:lnTo>
                      <a:pt x="864" y="70"/>
                    </a:lnTo>
                    <a:close/>
                  </a:path>
                </a:pathLst>
              </a:custGeom>
              <a:solidFill>
                <a:srgbClr val="5F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" name="ïṧliďe"/>
              <p:cNvSpPr/>
              <p:nvPr/>
            </p:nvSpPr>
            <p:spPr bwMode="auto">
              <a:xfrm>
                <a:off x="5840413" y="2659063"/>
                <a:ext cx="2684463" cy="2706688"/>
              </a:xfrm>
              <a:custGeom>
                <a:avLst/>
                <a:gdLst>
                  <a:gd name="T0" fmla="*/ 1220 w 1221"/>
                  <a:gd name="T1" fmla="*/ 28 h 1233"/>
                  <a:gd name="T2" fmla="*/ 1215 w 1221"/>
                  <a:gd name="T3" fmla="*/ 53 h 1233"/>
                  <a:gd name="T4" fmla="*/ 1209 w 1221"/>
                  <a:gd name="T5" fmla="*/ 77 h 1233"/>
                  <a:gd name="T6" fmla="*/ 1197 w 1221"/>
                  <a:gd name="T7" fmla="*/ 107 h 1233"/>
                  <a:gd name="T8" fmla="*/ 1185 w 1221"/>
                  <a:gd name="T9" fmla="*/ 130 h 1233"/>
                  <a:gd name="T10" fmla="*/ 1167 w 1221"/>
                  <a:gd name="T11" fmla="*/ 156 h 1233"/>
                  <a:gd name="T12" fmla="*/ 1146 w 1221"/>
                  <a:gd name="T13" fmla="*/ 183 h 1233"/>
                  <a:gd name="T14" fmla="*/ 1114 w 1221"/>
                  <a:gd name="T15" fmla="*/ 216 h 1233"/>
                  <a:gd name="T16" fmla="*/ 1090 w 1221"/>
                  <a:gd name="T17" fmla="*/ 237 h 1233"/>
                  <a:gd name="T18" fmla="*/ 1062 w 1221"/>
                  <a:gd name="T19" fmla="*/ 258 h 1233"/>
                  <a:gd name="T20" fmla="*/ 1033 w 1221"/>
                  <a:gd name="T21" fmla="*/ 277 h 1233"/>
                  <a:gd name="T22" fmla="*/ 939 w 1221"/>
                  <a:gd name="T23" fmla="*/ 332 h 1233"/>
                  <a:gd name="T24" fmla="*/ 884 w 1221"/>
                  <a:gd name="T25" fmla="*/ 359 h 1233"/>
                  <a:gd name="T26" fmla="*/ 843 w 1221"/>
                  <a:gd name="T27" fmla="*/ 375 h 1233"/>
                  <a:gd name="T28" fmla="*/ 786 w 1221"/>
                  <a:gd name="T29" fmla="*/ 394 h 1233"/>
                  <a:gd name="T30" fmla="*/ 749 w 1221"/>
                  <a:gd name="T31" fmla="*/ 405 h 1233"/>
                  <a:gd name="T32" fmla="*/ 708 w 1221"/>
                  <a:gd name="T33" fmla="*/ 415 h 1233"/>
                  <a:gd name="T34" fmla="*/ 668 w 1221"/>
                  <a:gd name="T35" fmla="*/ 423 h 1233"/>
                  <a:gd name="T36" fmla="*/ 602 w 1221"/>
                  <a:gd name="T37" fmla="*/ 432 h 1233"/>
                  <a:gd name="T38" fmla="*/ 557 w 1221"/>
                  <a:gd name="T39" fmla="*/ 437 h 1233"/>
                  <a:gd name="T40" fmla="*/ 502 w 1221"/>
                  <a:gd name="T41" fmla="*/ 440 h 1233"/>
                  <a:gd name="T42" fmla="*/ 419 w 1221"/>
                  <a:gd name="T43" fmla="*/ 440 h 1233"/>
                  <a:gd name="T44" fmla="*/ 324 w 1221"/>
                  <a:gd name="T45" fmla="*/ 433 h 1233"/>
                  <a:gd name="T46" fmla="*/ 259 w 1221"/>
                  <a:gd name="T47" fmla="*/ 424 h 1233"/>
                  <a:gd name="T48" fmla="*/ 172 w 1221"/>
                  <a:gd name="T49" fmla="*/ 406 h 1233"/>
                  <a:gd name="T50" fmla="*/ 107 w 1221"/>
                  <a:gd name="T51" fmla="*/ 387 h 1233"/>
                  <a:gd name="T52" fmla="*/ 29 w 1221"/>
                  <a:gd name="T53" fmla="*/ 357 h 1233"/>
                  <a:gd name="T54" fmla="*/ 27 w 1221"/>
                  <a:gd name="T55" fmla="*/ 1149 h 1233"/>
                  <a:gd name="T56" fmla="*/ 83 w 1221"/>
                  <a:gd name="T57" fmla="*/ 1172 h 1233"/>
                  <a:gd name="T58" fmla="*/ 143 w 1221"/>
                  <a:gd name="T59" fmla="*/ 1191 h 1233"/>
                  <a:gd name="T60" fmla="*/ 218 w 1221"/>
                  <a:gd name="T61" fmla="*/ 1209 h 1233"/>
                  <a:gd name="T62" fmla="*/ 288 w 1221"/>
                  <a:gd name="T63" fmla="*/ 1221 h 1233"/>
                  <a:gd name="T64" fmla="*/ 352 w 1221"/>
                  <a:gd name="T65" fmla="*/ 1229 h 1233"/>
                  <a:gd name="T66" fmla="*/ 417 w 1221"/>
                  <a:gd name="T67" fmla="*/ 1233 h 1233"/>
                  <a:gd name="T68" fmla="*/ 485 w 1221"/>
                  <a:gd name="T69" fmla="*/ 1233 h 1233"/>
                  <a:gd name="T70" fmla="*/ 537 w 1221"/>
                  <a:gd name="T71" fmla="*/ 1231 h 1233"/>
                  <a:gd name="T72" fmla="*/ 577 w 1221"/>
                  <a:gd name="T73" fmla="*/ 1227 h 1233"/>
                  <a:gd name="T74" fmla="*/ 626 w 1221"/>
                  <a:gd name="T75" fmla="*/ 1221 h 1233"/>
                  <a:gd name="T76" fmla="*/ 672 w 1221"/>
                  <a:gd name="T77" fmla="*/ 1214 h 1233"/>
                  <a:gd name="T78" fmla="*/ 715 w 1221"/>
                  <a:gd name="T79" fmla="*/ 1205 h 1233"/>
                  <a:gd name="T80" fmla="*/ 753 w 1221"/>
                  <a:gd name="T81" fmla="*/ 1196 h 1233"/>
                  <a:gd name="T82" fmla="*/ 798 w 1221"/>
                  <a:gd name="T83" fmla="*/ 1182 h 1233"/>
                  <a:gd name="T84" fmla="*/ 841 w 1221"/>
                  <a:gd name="T85" fmla="*/ 1167 h 1233"/>
                  <a:gd name="T86" fmla="*/ 882 w 1221"/>
                  <a:gd name="T87" fmla="*/ 1151 h 1233"/>
                  <a:gd name="T88" fmla="*/ 937 w 1221"/>
                  <a:gd name="T89" fmla="*/ 1124 h 1233"/>
                  <a:gd name="T90" fmla="*/ 1024 w 1221"/>
                  <a:gd name="T91" fmla="*/ 1074 h 1233"/>
                  <a:gd name="T92" fmla="*/ 1055 w 1221"/>
                  <a:gd name="T93" fmla="*/ 1054 h 1233"/>
                  <a:gd name="T94" fmla="*/ 1082 w 1221"/>
                  <a:gd name="T95" fmla="*/ 1034 h 1233"/>
                  <a:gd name="T96" fmla="*/ 1108 w 1221"/>
                  <a:gd name="T97" fmla="*/ 1012 h 1233"/>
                  <a:gd name="T98" fmla="*/ 1133 w 1221"/>
                  <a:gd name="T99" fmla="*/ 987 h 1233"/>
                  <a:gd name="T100" fmla="*/ 1156 w 1221"/>
                  <a:gd name="T101" fmla="*/ 962 h 1233"/>
                  <a:gd name="T102" fmla="*/ 1172 w 1221"/>
                  <a:gd name="T103" fmla="*/ 939 h 1233"/>
                  <a:gd name="T104" fmla="*/ 1185 w 1221"/>
                  <a:gd name="T105" fmla="*/ 918 h 1233"/>
                  <a:gd name="T106" fmla="*/ 1199 w 1221"/>
                  <a:gd name="T107" fmla="*/ 890 h 1233"/>
                  <a:gd name="T108" fmla="*/ 1206 w 1221"/>
                  <a:gd name="T109" fmla="*/ 869 h 1233"/>
                  <a:gd name="T110" fmla="*/ 1213 w 1221"/>
                  <a:gd name="T111" fmla="*/ 845 h 1233"/>
                  <a:gd name="T112" fmla="*/ 1217 w 1221"/>
                  <a:gd name="T113" fmla="*/ 825 h 1233"/>
                  <a:gd name="T114" fmla="*/ 1219 w 1221"/>
                  <a:gd name="T115" fmla="*/ 800 h 1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21" h="1233">
                    <a:moveTo>
                      <a:pt x="1221" y="8"/>
                    </a:moveTo>
                    <a:cubicBezTo>
                      <a:pt x="1221" y="9"/>
                      <a:pt x="1221" y="11"/>
                      <a:pt x="1221" y="13"/>
                    </a:cubicBezTo>
                    <a:cubicBezTo>
                      <a:pt x="1221" y="14"/>
                      <a:pt x="1221" y="16"/>
                      <a:pt x="1221" y="18"/>
                    </a:cubicBezTo>
                    <a:cubicBezTo>
                      <a:pt x="1221" y="19"/>
                      <a:pt x="1220" y="21"/>
                      <a:pt x="1220" y="23"/>
                    </a:cubicBezTo>
                    <a:cubicBezTo>
                      <a:pt x="1220" y="24"/>
                      <a:pt x="1220" y="26"/>
                      <a:pt x="1220" y="28"/>
                    </a:cubicBezTo>
                    <a:cubicBezTo>
                      <a:pt x="1219" y="29"/>
                      <a:pt x="1219" y="31"/>
                      <a:pt x="1219" y="33"/>
                    </a:cubicBezTo>
                    <a:cubicBezTo>
                      <a:pt x="1219" y="34"/>
                      <a:pt x="1219" y="36"/>
                      <a:pt x="1218" y="37"/>
                    </a:cubicBezTo>
                    <a:cubicBezTo>
                      <a:pt x="1218" y="39"/>
                      <a:pt x="1218" y="41"/>
                      <a:pt x="1217" y="43"/>
                    </a:cubicBezTo>
                    <a:cubicBezTo>
                      <a:pt x="1217" y="44"/>
                      <a:pt x="1217" y="46"/>
                      <a:pt x="1216" y="47"/>
                    </a:cubicBezTo>
                    <a:cubicBezTo>
                      <a:pt x="1216" y="49"/>
                      <a:pt x="1216" y="51"/>
                      <a:pt x="1215" y="53"/>
                    </a:cubicBezTo>
                    <a:cubicBezTo>
                      <a:pt x="1215" y="54"/>
                      <a:pt x="1215" y="56"/>
                      <a:pt x="1214" y="57"/>
                    </a:cubicBezTo>
                    <a:cubicBezTo>
                      <a:pt x="1214" y="59"/>
                      <a:pt x="1213" y="61"/>
                      <a:pt x="1213" y="63"/>
                    </a:cubicBezTo>
                    <a:cubicBezTo>
                      <a:pt x="1212" y="64"/>
                      <a:pt x="1212" y="66"/>
                      <a:pt x="1212" y="67"/>
                    </a:cubicBezTo>
                    <a:cubicBezTo>
                      <a:pt x="1211" y="69"/>
                      <a:pt x="1210" y="71"/>
                      <a:pt x="1210" y="73"/>
                    </a:cubicBezTo>
                    <a:cubicBezTo>
                      <a:pt x="1209" y="74"/>
                      <a:pt x="1209" y="76"/>
                      <a:pt x="1209" y="77"/>
                    </a:cubicBezTo>
                    <a:cubicBezTo>
                      <a:pt x="1208" y="79"/>
                      <a:pt x="1207" y="81"/>
                      <a:pt x="1206" y="83"/>
                    </a:cubicBezTo>
                    <a:cubicBezTo>
                      <a:pt x="1206" y="84"/>
                      <a:pt x="1206" y="86"/>
                      <a:pt x="1205" y="87"/>
                    </a:cubicBezTo>
                    <a:cubicBezTo>
                      <a:pt x="1204" y="90"/>
                      <a:pt x="1203" y="93"/>
                      <a:pt x="1201" y="97"/>
                    </a:cubicBezTo>
                    <a:cubicBezTo>
                      <a:pt x="1201" y="97"/>
                      <a:pt x="1201" y="97"/>
                      <a:pt x="1201" y="97"/>
                    </a:cubicBezTo>
                    <a:cubicBezTo>
                      <a:pt x="1200" y="100"/>
                      <a:pt x="1198" y="104"/>
                      <a:pt x="1197" y="107"/>
                    </a:cubicBezTo>
                    <a:cubicBezTo>
                      <a:pt x="1196" y="108"/>
                      <a:pt x="1196" y="109"/>
                      <a:pt x="1195" y="110"/>
                    </a:cubicBezTo>
                    <a:cubicBezTo>
                      <a:pt x="1194" y="112"/>
                      <a:pt x="1193" y="114"/>
                      <a:pt x="1192" y="116"/>
                    </a:cubicBezTo>
                    <a:cubicBezTo>
                      <a:pt x="1191" y="118"/>
                      <a:pt x="1191" y="119"/>
                      <a:pt x="1190" y="120"/>
                    </a:cubicBezTo>
                    <a:cubicBezTo>
                      <a:pt x="1189" y="122"/>
                      <a:pt x="1188" y="124"/>
                      <a:pt x="1187" y="126"/>
                    </a:cubicBezTo>
                    <a:cubicBezTo>
                      <a:pt x="1186" y="127"/>
                      <a:pt x="1185" y="128"/>
                      <a:pt x="1185" y="130"/>
                    </a:cubicBezTo>
                    <a:cubicBezTo>
                      <a:pt x="1183" y="132"/>
                      <a:pt x="1182" y="134"/>
                      <a:pt x="1181" y="136"/>
                    </a:cubicBezTo>
                    <a:cubicBezTo>
                      <a:pt x="1180" y="138"/>
                      <a:pt x="1179" y="139"/>
                      <a:pt x="1178" y="140"/>
                    </a:cubicBezTo>
                    <a:cubicBezTo>
                      <a:pt x="1177" y="142"/>
                      <a:pt x="1176" y="144"/>
                      <a:pt x="1174" y="146"/>
                    </a:cubicBezTo>
                    <a:cubicBezTo>
                      <a:pt x="1173" y="148"/>
                      <a:pt x="1173" y="149"/>
                      <a:pt x="1172" y="150"/>
                    </a:cubicBezTo>
                    <a:cubicBezTo>
                      <a:pt x="1170" y="152"/>
                      <a:pt x="1169" y="154"/>
                      <a:pt x="1167" y="156"/>
                    </a:cubicBezTo>
                    <a:cubicBezTo>
                      <a:pt x="1166" y="158"/>
                      <a:pt x="1166" y="159"/>
                      <a:pt x="1165" y="160"/>
                    </a:cubicBezTo>
                    <a:cubicBezTo>
                      <a:pt x="1163" y="162"/>
                      <a:pt x="1161" y="164"/>
                      <a:pt x="1160" y="167"/>
                    </a:cubicBezTo>
                    <a:cubicBezTo>
                      <a:pt x="1159" y="168"/>
                      <a:pt x="1158" y="169"/>
                      <a:pt x="1157" y="170"/>
                    </a:cubicBezTo>
                    <a:cubicBezTo>
                      <a:pt x="1154" y="174"/>
                      <a:pt x="1151" y="177"/>
                      <a:pt x="1148" y="181"/>
                    </a:cubicBezTo>
                    <a:cubicBezTo>
                      <a:pt x="1148" y="182"/>
                      <a:pt x="1147" y="182"/>
                      <a:pt x="1146" y="183"/>
                    </a:cubicBezTo>
                    <a:cubicBezTo>
                      <a:pt x="1144" y="186"/>
                      <a:pt x="1141" y="189"/>
                      <a:pt x="1139" y="192"/>
                    </a:cubicBezTo>
                    <a:cubicBezTo>
                      <a:pt x="1138" y="193"/>
                      <a:pt x="1137" y="194"/>
                      <a:pt x="1136" y="195"/>
                    </a:cubicBezTo>
                    <a:cubicBezTo>
                      <a:pt x="1133" y="198"/>
                      <a:pt x="1130" y="200"/>
                      <a:pt x="1128" y="203"/>
                    </a:cubicBezTo>
                    <a:cubicBezTo>
                      <a:pt x="1127" y="204"/>
                      <a:pt x="1126" y="205"/>
                      <a:pt x="1125" y="206"/>
                    </a:cubicBezTo>
                    <a:cubicBezTo>
                      <a:pt x="1122" y="209"/>
                      <a:pt x="1118" y="213"/>
                      <a:pt x="1114" y="216"/>
                    </a:cubicBezTo>
                    <a:cubicBezTo>
                      <a:pt x="1113" y="217"/>
                      <a:pt x="1112" y="219"/>
                      <a:pt x="1110" y="220"/>
                    </a:cubicBezTo>
                    <a:cubicBezTo>
                      <a:pt x="1108" y="221"/>
                      <a:pt x="1107" y="223"/>
                      <a:pt x="1105" y="225"/>
                    </a:cubicBezTo>
                    <a:cubicBezTo>
                      <a:pt x="1103" y="226"/>
                      <a:pt x="1102" y="227"/>
                      <a:pt x="1100" y="228"/>
                    </a:cubicBezTo>
                    <a:cubicBezTo>
                      <a:pt x="1099" y="230"/>
                      <a:pt x="1097" y="232"/>
                      <a:pt x="1095" y="233"/>
                    </a:cubicBezTo>
                    <a:cubicBezTo>
                      <a:pt x="1093" y="234"/>
                      <a:pt x="1092" y="236"/>
                      <a:pt x="1090" y="237"/>
                    </a:cubicBezTo>
                    <a:cubicBezTo>
                      <a:pt x="1088" y="238"/>
                      <a:pt x="1086" y="240"/>
                      <a:pt x="1085" y="241"/>
                    </a:cubicBezTo>
                    <a:cubicBezTo>
                      <a:pt x="1083" y="243"/>
                      <a:pt x="1081" y="244"/>
                      <a:pt x="1079" y="245"/>
                    </a:cubicBezTo>
                    <a:cubicBezTo>
                      <a:pt x="1078" y="247"/>
                      <a:pt x="1076" y="248"/>
                      <a:pt x="1074" y="250"/>
                    </a:cubicBezTo>
                    <a:cubicBezTo>
                      <a:pt x="1072" y="251"/>
                      <a:pt x="1070" y="252"/>
                      <a:pt x="1068" y="254"/>
                    </a:cubicBezTo>
                    <a:cubicBezTo>
                      <a:pt x="1066" y="255"/>
                      <a:pt x="1065" y="256"/>
                      <a:pt x="1062" y="258"/>
                    </a:cubicBezTo>
                    <a:cubicBezTo>
                      <a:pt x="1061" y="259"/>
                      <a:pt x="1059" y="260"/>
                      <a:pt x="1057" y="262"/>
                    </a:cubicBezTo>
                    <a:cubicBezTo>
                      <a:pt x="1055" y="263"/>
                      <a:pt x="1053" y="264"/>
                      <a:pt x="1051" y="266"/>
                    </a:cubicBezTo>
                    <a:cubicBezTo>
                      <a:pt x="1049" y="267"/>
                      <a:pt x="1047" y="268"/>
                      <a:pt x="1045" y="270"/>
                    </a:cubicBezTo>
                    <a:cubicBezTo>
                      <a:pt x="1043" y="271"/>
                      <a:pt x="1041" y="272"/>
                      <a:pt x="1039" y="274"/>
                    </a:cubicBezTo>
                    <a:cubicBezTo>
                      <a:pt x="1037" y="275"/>
                      <a:pt x="1035" y="276"/>
                      <a:pt x="1033" y="277"/>
                    </a:cubicBezTo>
                    <a:cubicBezTo>
                      <a:pt x="1031" y="279"/>
                      <a:pt x="1029" y="280"/>
                      <a:pt x="1026" y="281"/>
                    </a:cubicBezTo>
                    <a:cubicBezTo>
                      <a:pt x="1023" y="284"/>
                      <a:pt x="1019" y="286"/>
                      <a:pt x="1016" y="288"/>
                    </a:cubicBezTo>
                    <a:cubicBezTo>
                      <a:pt x="959" y="321"/>
                      <a:pt x="959" y="321"/>
                      <a:pt x="959" y="321"/>
                    </a:cubicBezTo>
                    <a:cubicBezTo>
                      <a:pt x="954" y="324"/>
                      <a:pt x="949" y="327"/>
                      <a:pt x="943" y="330"/>
                    </a:cubicBezTo>
                    <a:cubicBezTo>
                      <a:pt x="942" y="330"/>
                      <a:pt x="941" y="331"/>
                      <a:pt x="939" y="332"/>
                    </a:cubicBezTo>
                    <a:cubicBezTo>
                      <a:pt x="934" y="335"/>
                      <a:pt x="928" y="338"/>
                      <a:pt x="923" y="340"/>
                    </a:cubicBezTo>
                    <a:cubicBezTo>
                      <a:pt x="923" y="340"/>
                      <a:pt x="923" y="340"/>
                      <a:pt x="923" y="340"/>
                    </a:cubicBezTo>
                    <a:cubicBezTo>
                      <a:pt x="917" y="343"/>
                      <a:pt x="911" y="346"/>
                      <a:pt x="906" y="349"/>
                    </a:cubicBezTo>
                    <a:cubicBezTo>
                      <a:pt x="904" y="349"/>
                      <a:pt x="903" y="350"/>
                      <a:pt x="901" y="351"/>
                    </a:cubicBezTo>
                    <a:cubicBezTo>
                      <a:pt x="896" y="353"/>
                      <a:pt x="890" y="356"/>
                      <a:pt x="884" y="359"/>
                    </a:cubicBezTo>
                    <a:cubicBezTo>
                      <a:pt x="884" y="359"/>
                      <a:pt x="884" y="359"/>
                      <a:pt x="884" y="359"/>
                    </a:cubicBezTo>
                    <a:cubicBezTo>
                      <a:pt x="878" y="361"/>
                      <a:pt x="872" y="364"/>
                      <a:pt x="866" y="366"/>
                    </a:cubicBezTo>
                    <a:cubicBezTo>
                      <a:pt x="865" y="367"/>
                      <a:pt x="863" y="367"/>
                      <a:pt x="862" y="368"/>
                    </a:cubicBezTo>
                    <a:cubicBezTo>
                      <a:pt x="856" y="370"/>
                      <a:pt x="850" y="373"/>
                      <a:pt x="844" y="375"/>
                    </a:cubicBezTo>
                    <a:cubicBezTo>
                      <a:pt x="843" y="375"/>
                      <a:pt x="843" y="375"/>
                      <a:pt x="843" y="375"/>
                    </a:cubicBezTo>
                    <a:cubicBezTo>
                      <a:pt x="837" y="377"/>
                      <a:pt x="831" y="380"/>
                      <a:pt x="825" y="382"/>
                    </a:cubicBezTo>
                    <a:cubicBezTo>
                      <a:pt x="824" y="382"/>
                      <a:pt x="822" y="383"/>
                      <a:pt x="820" y="383"/>
                    </a:cubicBezTo>
                    <a:cubicBezTo>
                      <a:pt x="814" y="386"/>
                      <a:pt x="808" y="388"/>
                      <a:pt x="802" y="390"/>
                    </a:cubicBezTo>
                    <a:cubicBezTo>
                      <a:pt x="801" y="390"/>
                      <a:pt x="800" y="390"/>
                      <a:pt x="800" y="390"/>
                    </a:cubicBezTo>
                    <a:cubicBezTo>
                      <a:pt x="795" y="392"/>
                      <a:pt x="791" y="393"/>
                      <a:pt x="786" y="394"/>
                    </a:cubicBezTo>
                    <a:cubicBezTo>
                      <a:pt x="785" y="395"/>
                      <a:pt x="783" y="395"/>
                      <a:pt x="781" y="396"/>
                    </a:cubicBezTo>
                    <a:cubicBezTo>
                      <a:pt x="778" y="397"/>
                      <a:pt x="774" y="398"/>
                      <a:pt x="771" y="399"/>
                    </a:cubicBezTo>
                    <a:cubicBezTo>
                      <a:pt x="769" y="400"/>
                      <a:pt x="767" y="400"/>
                      <a:pt x="765" y="401"/>
                    </a:cubicBezTo>
                    <a:cubicBezTo>
                      <a:pt x="762" y="402"/>
                      <a:pt x="759" y="402"/>
                      <a:pt x="755" y="403"/>
                    </a:cubicBezTo>
                    <a:cubicBezTo>
                      <a:pt x="753" y="404"/>
                      <a:pt x="751" y="404"/>
                      <a:pt x="749" y="405"/>
                    </a:cubicBezTo>
                    <a:cubicBezTo>
                      <a:pt x="746" y="406"/>
                      <a:pt x="743" y="407"/>
                      <a:pt x="740" y="407"/>
                    </a:cubicBezTo>
                    <a:cubicBezTo>
                      <a:pt x="737" y="408"/>
                      <a:pt x="735" y="408"/>
                      <a:pt x="733" y="409"/>
                    </a:cubicBezTo>
                    <a:cubicBezTo>
                      <a:pt x="730" y="410"/>
                      <a:pt x="727" y="410"/>
                      <a:pt x="724" y="411"/>
                    </a:cubicBezTo>
                    <a:cubicBezTo>
                      <a:pt x="721" y="412"/>
                      <a:pt x="719" y="412"/>
                      <a:pt x="717" y="413"/>
                    </a:cubicBezTo>
                    <a:cubicBezTo>
                      <a:pt x="714" y="413"/>
                      <a:pt x="711" y="414"/>
                      <a:pt x="708" y="415"/>
                    </a:cubicBezTo>
                    <a:cubicBezTo>
                      <a:pt x="705" y="415"/>
                      <a:pt x="703" y="416"/>
                      <a:pt x="701" y="416"/>
                    </a:cubicBezTo>
                    <a:cubicBezTo>
                      <a:pt x="697" y="417"/>
                      <a:pt x="694" y="418"/>
                      <a:pt x="691" y="418"/>
                    </a:cubicBezTo>
                    <a:cubicBezTo>
                      <a:pt x="689" y="419"/>
                      <a:pt x="687" y="419"/>
                      <a:pt x="684" y="420"/>
                    </a:cubicBezTo>
                    <a:cubicBezTo>
                      <a:pt x="681" y="420"/>
                      <a:pt x="678" y="421"/>
                      <a:pt x="674" y="421"/>
                    </a:cubicBezTo>
                    <a:cubicBezTo>
                      <a:pt x="672" y="422"/>
                      <a:pt x="670" y="422"/>
                      <a:pt x="668" y="423"/>
                    </a:cubicBezTo>
                    <a:cubicBezTo>
                      <a:pt x="662" y="424"/>
                      <a:pt x="655" y="425"/>
                      <a:pt x="648" y="426"/>
                    </a:cubicBezTo>
                    <a:cubicBezTo>
                      <a:pt x="647" y="426"/>
                      <a:pt x="645" y="426"/>
                      <a:pt x="644" y="427"/>
                    </a:cubicBezTo>
                    <a:cubicBezTo>
                      <a:pt x="639" y="428"/>
                      <a:pt x="633" y="428"/>
                      <a:pt x="628" y="429"/>
                    </a:cubicBezTo>
                    <a:cubicBezTo>
                      <a:pt x="626" y="429"/>
                      <a:pt x="624" y="430"/>
                      <a:pt x="622" y="430"/>
                    </a:cubicBezTo>
                    <a:cubicBezTo>
                      <a:pt x="616" y="431"/>
                      <a:pt x="609" y="432"/>
                      <a:pt x="602" y="432"/>
                    </a:cubicBezTo>
                    <a:cubicBezTo>
                      <a:pt x="602" y="432"/>
                      <a:pt x="601" y="433"/>
                      <a:pt x="601" y="433"/>
                    </a:cubicBezTo>
                    <a:cubicBezTo>
                      <a:pt x="594" y="433"/>
                      <a:pt x="588" y="434"/>
                      <a:pt x="582" y="435"/>
                    </a:cubicBezTo>
                    <a:cubicBezTo>
                      <a:pt x="580" y="435"/>
                      <a:pt x="578" y="435"/>
                      <a:pt x="575" y="435"/>
                    </a:cubicBezTo>
                    <a:cubicBezTo>
                      <a:pt x="572" y="436"/>
                      <a:pt x="568" y="436"/>
                      <a:pt x="564" y="436"/>
                    </a:cubicBezTo>
                    <a:cubicBezTo>
                      <a:pt x="562" y="437"/>
                      <a:pt x="559" y="437"/>
                      <a:pt x="557" y="437"/>
                    </a:cubicBezTo>
                    <a:cubicBezTo>
                      <a:pt x="553" y="437"/>
                      <a:pt x="549" y="438"/>
                      <a:pt x="545" y="438"/>
                    </a:cubicBezTo>
                    <a:cubicBezTo>
                      <a:pt x="543" y="438"/>
                      <a:pt x="541" y="438"/>
                      <a:pt x="539" y="438"/>
                    </a:cubicBezTo>
                    <a:cubicBezTo>
                      <a:pt x="533" y="439"/>
                      <a:pt x="527" y="439"/>
                      <a:pt x="521" y="439"/>
                    </a:cubicBezTo>
                    <a:cubicBezTo>
                      <a:pt x="520" y="439"/>
                      <a:pt x="520" y="439"/>
                      <a:pt x="519" y="439"/>
                    </a:cubicBezTo>
                    <a:cubicBezTo>
                      <a:pt x="514" y="440"/>
                      <a:pt x="508" y="440"/>
                      <a:pt x="502" y="440"/>
                    </a:cubicBezTo>
                    <a:cubicBezTo>
                      <a:pt x="497" y="440"/>
                      <a:pt x="492" y="440"/>
                      <a:pt x="488" y="441"/>
                    </a:cubicBezTo>
                    <a:cubicBezTo>
                      <a:pt x="477" y="441"/>
                      <a:pt x="466" y="441"/>
                      <a:pt x="456" y="441"/>
                    </a:cubicBezTo>
                    <a:cubicBezTo>
                      <a:pt x="452" y="441"/>
                      <a:pt x="449" y="441"/>
                      <a:pt x="446" y="441"/>
                    </a:cubicBezTo>
                    <a:cubicBezTo>
                      <a:pt x="438" y="441"/>
                      <a:pt x="431" y="441"/>
                      <a:pt x="423" y="440"/>
                    </a:cubicBezTo>
                    <a:cubicBezTo>
                      <a:pt x="422" y="440"/>
                      <a:pt x="420" y="440"/>
                      <a:pt x="419" y="440"/>
                    </a:cubicBezTo>
                    <a:cubicBezTo>
                      <a:pt x="409" y="440"/>
                      <a:pt x="400" y="439"/>
                      <a:pt x="390" y="439"/>
                    </a:cubicBezTo>
                    <a:cubicBezTo>
                      <a:pt x="389" y="439"/>
                      <a:pt x="387" y="439"/>
                      <a:pt x="386" y="439"/>
                    </a:cubicBezTo>
                    <a:cubicBezTo>
                      <a:pt x="376" y="438"/>
                      <a:pt x="367" y="437"/>
                      <a:pt x="357" y="437"/>
                    </a:cubicBezTo>
                    <a:cubicBezTo>
                      <a:pt x="356" y="437"/>
                      <a:pt x="355" y="436"/>
                      <a:pt x="354" y="436"/>
                    </a:cubicBezTo>
                    <a:cubicBezTo>
                      <a:pt x="344" y="436"/>
                      <a:pt x="334" y="435"/>
                      <a:pt x="324" y="433"/>
                    </a:cubicBezTo>
                    <a:cubicBezTo>
                      <a:pt x="324" y="433"/>
                      <a:pt x="324" y="433"/>
                      <a:pt x="324" y="433"/>
                    </a:cubicBezTo>
                    <a:cubicBezTo>
                      <a:pt x="314" y="432"/>
                      <a:pt x="304" y="431"/>
                      <a:pt x="294" y="430"/>
                    </a:cubicBezTo>
                    <a:cubicBezTo>
                      <a:pt x="293" y="430"/>
                      <a:pt x="292" y="429"/>
                      <a:pt x="291" y="429"/>
                    </a:cubicBezTo>
                    <a:cubicBezTo>
                      <a:pt x="282" y="428"/>
                      <a:pt x="272" y="427"/>
                      <a:pt x="263" y="425"/>
                    </a:cubicBezTo>
                    <a:cubicBezTo>
                      <a:pt x="262" y="425"/>
                      <a:pt x="260" y="424"/>
                      <a:pt x="259" y="424"/>
                    </a:cubicBezTo>
                    <a:cubicBezTo>
                      <a:pt x="250" y="423"/>
                      <a:pt x="241" y="421"/>
                      <a:pt x="232" y="419"/>
                    </a:cubicBezTo>
                    <a:cubicBezTo>
                      <a:pt x="230" y="419"/>
                      <a:pt x="228" y="419"/>
                      <a:pt x="227" y="418"/>
                    </a:cubicBezTo>
                    <a:cubicBezTo>
                      <a:pt x="218" y="417"/>
                      <a:pt x="209" y="415"/>
                      <a:pt x="200" y="413"/>
                    </a:cubicBezTo>
                    <a:cubicBezTo>
                      <a:pt x="199" y="412"/>
                      <a:pt x="198" y="412"/>
                      <a:pt x="197" y="412"/>
                    </a:cubicBezTo>
                    <a:cubicBezTo>
                      <a:pt x="188" y="410"/>
                      <a:pt x="180" y="408"/>
                      <a:pt x="172" y="406"/>
                    </a:cubicBezTo>
                    <a:cubicBezTo>
                      <a:pt x="170" y="405"/>
                      <a:pt x="169" y="405"/>
                      <a:pt x="167" y="405"/>
                    </a:cubicBezTo>
                    <a:cubicBezTo>
                      <a:pt x="159" y="402"/>
                      <a:pt x="150" y="400"/>
                      <a:pt x="142" y="398"/>
                    </a:cubicBezTo>
                    <a:cubicBezTo>
                      <a:pt x="139" y="397"/>
                      <a:pt x="137" y="396"/>
                      <a:pt x="134" y="395"/>
                    </a:cubicBezTo>
                    <a:cubicBezTo>
                      <a:pt x="128" y="394"/>
                      <a:pt x="122" y="392"/>
                      <a:pt x="115" y="390"/>
                    </a:cubicBezTo>
                    <a:cubicBezTo>
                      <a:pt x="113" y="389"/>
                      <a:pt x="110" y="388"/>
                      <a:pt x="107" y="387"/>
                    </a:cubicBezTo>
                    <a:cubicBezTo>
                      <a:pt x="100" y="384"/>
                      <a:pt x="93" y="382"/>
                      <a:pt x="85" y="379"/>
                    </a:cubicBezTo>
                    <a:cubicBezTo>
                      <a:pt x="84" y="379"/>
                      <a:pt x="83" y="379"/>
                      <a:pt x="82" y="378"/>
                    </a:cubicBezTo>
                    <a:cubicBezTo>
                      <a:pt x="73" y="375"/>
                      <a:pt x="65" y="372"/>
                      <a:pt x="57" y="369"/>
                    </a:cubicBezTo>
                    <a:cubicBezTo>
                      <a:pt x="55" y="368"/>
                      <a:pt x="54" y="367"/>
                      <a:pt x="53" y="367"/>
                    </a:cubicBezTo>
                    <a:cubicBezTo>
                      <a:pt x="45" y="364"/>
                      <a:pt x="37" y="360"/>
                      <a:pt x="29" y="357"/>
                    </a:cubicBezTo>
                    <a:cubicBezTo>
                      <a:pt x="28" y="357"/>
                      <a:pt x="27" y="356"/>
                      <a:pt x="27" y="356"/>
                    </a:cubicBezTo>
                    <a:cubicBezTo>
                      <a:pt x="18" y="352"/>
                      <a:pt x="10" y="349"/>
                      <a:pt x="2" y="345"/>
                    </a:cubicBezTo>
                    <a:cubicBezTo>
                      <a:pt x="0" y="1137"/>
                      <a:pt x="0" y="1137"/>
                      <a:pt x="0" y="1137"/>
                    </a:cubicBezTo>
                    <a:cubicBezTo>
                      <a:pt x="8" y="1141"/>
                      <a:pt x="16" y="1145"/>
                      <a:pt x="24" y="1148"/>
                    </a:cubicBezTo>
                    <a:cubicBezTo>
                      <a:pt x="25" y="1149"/>
                      <a:pt x="26" y="1149"/>
                      <a:pt x="27" y="1149"/>
                    </a:cubicBezTo>
                    <a:cubicBezTo>
                      <a:pt x="35" y="1153"/>
                      <a:pt x="43" y="1156"/>
                      <a:pt x="51" y="1159"/>
                    </a:cubicBezTo>
                    <a:cubicBezTo>
                      <a:pt x="52" y="1160"/>
                      <a:pt x="53" y="1160"/>
                      <a:pt x="54" y="1161"/>
                    </a:cubicBezTo>
                    <a:cubicBezTo>
                      <a:pt x="56" y="1161"/>
                      <a:pt x="57" y="1162"/>
                      <a:pt x="58" y="1162"/>
                    </a:cubicBezTo>
                    <a:cubicBezTo>
                      <a:pt x="65" y="1165"/>
                      <a:pt x="72" y="1168"/>
                      <a:pt x="80" y="1170"/>
                    </a:cubicBezTo>
                    <a:cubicBezTo>
                      <a:pt x="81" y="1171"/>
                      <a:pt x="82" y="1171"/>
                      <a:pt x="83" y="1172"/>
                    </a:cubicBezTo>
                    <a:cubicBezTo>
                      <a:pt x="90" y="1174"/>
                      <a:pt x="98" y="1177"/>
                      <a:pt x="105" y="1179"/>
                    </a:cubicBezTo>
                    <a:cubicBezTo>
                      <a:pt x="108" y="1180"/>
                      <a:pt x="110" y="1181"/>
                      <a:pt x="113" y="1182"/>
                    </a:cubicBezTo>
                    <a:cubicBezTo>
                      <a:pt x="119" y="1184"/>
                      <a:pt x="126" y="1186"/>
                      <a:pt x="132" y="1188"/>
                    </a:cubicBezTo>
                    <a:cubicBezTo>
                      <a:pt x="135" y="1189"/>
                      <a:pt x="137" y="1189"/>
                      <a:pt x="140" y="1190"/>
                    </a:cubicBezTo>
                    <a:cubicBezTo>
                      <a:pt x="141" y="1190"/>
                      <a:pt x="142" y="1191"/>
                      <a:pt x="143" y="1191"/>
                    </a:cubicBezTo>
                    <a:cubicBezTo>
                      <a:pt x="151" y="1193"/>
                      <a:pt x="158" y="1195"/>
                      <a:pt x="165" y="1197"/>
                    </a:cubicBezTo>
                    <a:cubicBezTo>
                      <a:pt x="166" y="1197"/>
                      <a:pt x="168" y="1198"/>
                      <a:pt x="170" y="1198"/>
                    </a:cubicBezTo>
                    <a:cubicBezTo>
                      <a:pt x="178" y="1200"/>
                      <a:pt x="186" y="1202"/>
                      <a:pt x="194" y="1204"/>
                    </a:cubicBezTo>
                    <a:cubicBezTo>
                      <a:pt x="195" y="1204"/>
                      <a:pt x="196" y="1205"/>
                      <a:pt x="197" y="1205"/>
                    </a:cubicBezTo>
                    <a:cubicBezTo>
                      <a:pt x="204" y="1206"/>
                      <a:pt x="211" y="1208"/>
                      <a:pt x="218" y="1209"/>
                    </a:cubicBezTo>
                    <a:cubicBezTo>
                      <a:pt x="220" y="1210"/>
                      <a:pt x="222" y="1210"/>
                      <a:pt x="225" y="1211"/>
                    </a:cubicBezTo>
                    <a:cubicBezTo>
                      <a:pt x="226" y="1211"/>
                      <a:pt x="228" y="1211"/>
                      <a:pt x="229" y="1212"/>
                    </a:cubicBezTo>
                    <a:cubicBezTo>
                      <a:pt x="238" y="1213"/>
                      <a:pt x="247" y="1215"/>
                      <a:pt x="256" y="1217"/>
                    </a:cubicBezTo>
                    <a:cubicBezTo>
                      <a:pt x="258" y="1217"/>
                      <a:pt x="259" y="1217"/>
                      <a:pt x="261" y="1217"/>
                    </a:cubicBezTo>
                    <a:cubicBezTo>
                      <a:pt x="270" y="1219"/>
                      <a:pt x="279" y="1220"/>
                      <a:pt x="288" y="1221"/>
                    </a:cubicBezTo>
                    <a:cubicBezTo>
                      <a:pt x="288" y="1222"/>
                      <a:pt x="288" y="1222"/>
                      <a:pt x="289" y="1222"/>
                    </a:cubicBezTo>
                    <a:cubicBezTo>
                      <a:pt x="290" y="1222"/>
                      <a:pt x="291" y="1222"/>
                      <a:pt x="291" y="1222"/>
                    </a:cubicBezTo>
                    <a:cubicBezTo>
                      <a:pt x="301" y="1223"/>
                      <a:pt x="311" y="1225"/>
                      <a:pt x="322" y="1226"/>
                    </a:cubicBezTo>
                    <a:cubicBezTo>
                      <a:pt x="322" y="1226"/>
                      <a:pt x="322" y="1226"/>
                      <a:pt x="322" y="1226"/>
                    </a:cubicBezTo>
                    <a:cubicBezTo>
                      <a:pt x="332" y="1227"/>
                      <a:pt x="342" y="1228"/>
                      <a:pt x="352" y="1229"/>
                    </a:cubicBezTo>
                    <a:cubicBezTo>
                      <a:pt x="353" y="1229"/>
                      <a:pt x="354" y="1229"/>
                      <a:pt x="355" y="1229"/>
                    </a:cubicBezTo>
                    <a:cubicBezTo>
                      <a:pt x="355" y="1229"/>
                      <a:pt x="356" y="1229"/>
                      <a:pt x="356" y="1229"/>
                    </a:cubicBezTo>
                    <a:cubicBezTo>
                      <a:pt x="365" y="1230"/>
                      <a:pt x="375" y="1231"/>
                      <a:pt x="384" y="1231"/>
                    </a:cubicBezTo>
                    <a:cubicBezTo>
                      <a:pt x="385" y="1231"/>
                      <a:pt x="386" y="1231"/>
                      <a:pt x="388" y="1231"/>
                    </a:cubicBezTo>
                    <a:cubicBezTo>
                      <a:pt x="397" y="1232"/>
                      <a:pt x="407" y="1232"/>
                      <a:pt x="417" y="1233"/>
                    </a:cubicBezTo>
                    <a:cubicBezTo>
                      <a:pt x="418" y="1233"/>
                      <a:pt x="420" y="1233"/>
                      <a:pt x="421" y="1233"/>
                    </a:cubicBezTo>
                    <a:cubicBezTo>
                      <a:pt x="423" y="1233"/>
                      <a:pt x="424" y="1233"/>
                      <a:pt x="426" y="1233"/>
                    </a:cubicBezTo>
                    <a:cubicBezTo>
                      <a:pt x="432" y="1233"/>
                      <a:pt x="437" y="1233"/>
                      <a:pt x="443" y="1233"/>
                    </a:cubicBezTo>
                    <a:cubicBezTo>
                      <a:pt x="447" y="1233"/>
                      <a:pt x="450" y="1233"/>
                      <a:pt x="454" y="1233"/>
                    </a:cubicBezTo>
                    <a:cubicBezTo>
                      <a:pt x="464" y="1233"/>
                      <a:pt x="475" y="1233"/>
                      <a:pt x="485" y="1233"/>
                    </a:cubicBezTo>
                    <a:cubicBezTo>
                      <a:pt x="490" y="1233"/>
                      <a:pt x="494" y="1233"/>
                      <a:pt x="499" y="1233"/>
                    </a:cubicBezTo>
                    <a:cubicBezTo>
                      <a:pt x="499" y="1232"/>
                      <a:pt x="500" y="1232"/>
                      <a:pt x="500" y="1232"/>
                    </a:cubicBezTo>
                    <a:cubicBezTo>
                      <a:pt x="506" y="1232"/>
                      <a:pt x="511" y="1232"/>
                      <a:pt x="517" y="1232"/>
                    </a:cubicBezTo>
                    <a:cubicBezTo>
                      <a:pt x="517" y="1232"/>
                      <a:pt x="518" y="1232"/>
                      <a:pt x="518" y="1232"/>
                    </a:cubicBezTo>
                    <a:cubicBezTo>
                      <a:pt x="525" y="1231"/>
                      <a:pt x="531" y="1231"/>
                      <a:pt x="537" y="1231"/>
                    </a:cubicBezTo>
                    <a:cubicBezTo>
                      <a:pt x="539" y="1230"/>
                      <a:pt x="540" y="1230"/>
                      <a:pt x="542" y="1230"/>
                    </a:cubicBezTo>
                    <a:cubicBezTo>
                      <a:pt x="547" y="1230"/>
                      <a:pt x="551" y="1230"/>
                      <a:pt x="555" y="1229"/>
                    </a:cubicBezTo>
                    <a:cubicBezTo>
                      <a:pt x="557" y="1229"/>
                      <a:pt x="559" y="1229"/>
                      <a:pt x="562" y="1229"/>
                    </a:cubicBezTo>
                    <a:cubicBezTo>
                      <a:pt x="565" y="1228"/>
                      <a:pt x="569" y="1228"/>
                      <a:pt x="573" y="1228"/>
                    </a:cubicBezTo>
                    <a:cubicBezTo>
                      <a:pt x="574" y="1228"/>
                      <a:pt x="576" y="1227"/>
                      <a:pt x="577" y="1227"/>
                    </a:cubicBezTo>
                    <a:cubicBezTo>
                      <a:pt x="578" y="1227"/>
                      <a:pt x="579" y="1227"/>
                      <a:pt x="580" y="1227"/>
                    </a:cubicBezTo>
                    <a:cubicBezTo>
                      <a:pt x="586" y="1226"/>
                      <a:pt x="592" y="1226"/>
                      <a:pt x="598" y="1225"/>
                    </a:cubicBezTo>
                    <a:cubicBezTo>
                      <a:pt x="599" y="1225"/>
                      <a:pt x="600" y="1225"/>
                      <a:pt x="600" y="1225"/>
                    </a:cubicBezTo>
                    <a:cubicBezTo>
                      <a:pt x="607" y="1224"/>
                      <a:pt x="613" y="1223"/>
                      <a:pt x="620" y="1222"/>
                    </a:cubicBezTo>
                    <a:cubicBezTo>
                      <a:pt x="622" y="1222"/>
                      <a:pt x="624" y="1222"/>
                      <a:pt x="626" y="1221"/>
                    </a:cubicBezTo>
                    <a:cubicBezTo>
                      <a:pt x="631" y="1221"/>
                      <a:pt x="636" y="1220"/>
                      <a:pt x="642" y="1219"/>
                    </a:cubicBezTo>
                    <a:cubicBezTo>
                      <a:pt x="643" y="1219"/>
                      <a:pt x="645" y="1219"/>
                      <a:pt x="646" y="1218"/>
                    </a:cubicBezTo>
                    <a:cubicBezTo>
                      <a:pt x="653" y="1217"/>
                      <a:pt x="659" y="1216"/>
                      <a:pt x="666" y="1215"/>
                    </a:cubicBezTo>
                    <a:cubicBezTo>
                      <a:pt x="666" y="1215"/>
                      <a:pt x="667" y="1215"/>
                      <a:pt x="667" y="1215"/>
                    </a:cubicBezTo>
                    <a:cubicBezTo>
                      <a:pt x="669" y="1214"/>
                      <a:pt x="670" y="1214"/>
                      <a:pt x="672" y="1214"/>
                    </a:cubicBezTo>
                    <a:cubicBezTo>
                      <a:pt x="675" y="1213"/>
                      <a:pt x="679" y="1213"/>
                      <a:pt x="682" y="1212"/>
                    </a:cubicBezTo>
                    <a:cubicBezTo>
                      <a:pt x="684" y="1212"/>
                      <a:pt x="687" y="1211"/>
                      <a:pt x="689" y="1211"/>
                    </a:cubicBezTo>
                    <a:cubicBezTo>
                      <a:pt x="692" y="1210"/>
                      <a:pt x="695" y="1209"/>
                      <a:pt x="698" y="1209"/>
                    </a:cubicBezTo>
                    <a:cubicBezTo>
                      <a:pt x="701" y="1208"/>
                      <a:pt x="703" y="1208"/>
                      <a:pt x="705" y="1207"/>
                    </a:cubicBezTo>
                    <a:cubicBezTo>
                      <a:pt x="708" y="1206"/>
                      <a:pt x="711" y="1206"/>
                      <a:pt x="715" y="1205"/>
                    </a:cubicBezTo>
                    <a:cubicBezTo>
                      <a:pt x="717" y="1205"/>
                      <a:pt x="719" y="1204"/>
                      <a:pt x="721" y="1204"/>
                    </a:cubicBezTo>
                    <a:cubicBezTo>
                      <a:pt x="725" y="1203"/>
                      <a:pt x="728" y="1202"/>
                      <a:pt x="731" y="1201"/>
                    </a:cubicBezTo>
                    <a:cubicBezTo>
                      <a:pt x="733" y="1201"/>
                      <a:pt x="735" y="1200"/>
                      <a:pt x="737" y="1200"/>
                    </a:cubicBezTo>
                    <a:cubicBezTo>
                      <a:pt x="741" y="1199"/>
                      <a:pt x="744" y="1198"/>
                      <a:pt x="747" y="1197"/>
                    </a:cubicBezTo>
                    <a:cubicBezTo>
                      <a:pt x="749" y="1197"/>
                      <a:pt x="751" y="1196"/>
                      <a:pt x="753" y="1196"/>
                    </a:cubicBezTo>
                    <a:cubicBezTo>
                      <a:pt x="756" y="1195"/>
                      <a:pt x="759" y="1194"/>
                      <a:pt x="763" y="1193"/>
                    </a:cubicBezTo>
                    <a:cubicBezTo>
                      <a:pt x="765" y="1192"/>
                      <a:pt x="767" y="1192"/>
                      <a:pt x="769" y="1191"/>
                    </a:cubicBezTo>
                    <a:cubicBezTo>
                      <a:pt x="772" y="1190"/>
                      <a:pt x="775" y="1189"/>
                      <a:pt x="779" y="1188"/>
                    </a:cubicBezTo>
                    <a:cubicBezTo>
                      <a:pt x="781" y="1188"/>
                      <a:pt x="782" y="1187"/>
                      <a:pt x="784" y="1187"/>
                    </a:cubicBezTo>
                    <a:cubicBezTo>
                      <a:pt x="789" y="1185"/>
                      <a:pt x="793" y="1184"/>
                      <a:pt x="798" y="1182"/>
                    </a:cubicBezTo>
                    <a:cubicBezTo>
                      <a:pt x="798" y="1182"/>
                      <a:pt x="799" y="1182"/>
                      <a:pt x="799" y="1182"/>
                    </a:cubicBezTo>
                    <a:cubicBezTo>
                      <a:pt x="799" y="1182"/>
                      <a:pt x="799" y="1182"/>
                      <a:pt x="799" y="1182"/>
                    </a:cubicBezTo>
                    <a:cubicBezTo>
                      <a:pt x="806" y="1180"/>
                      <a:pt x="812" y="1178"/>
                      <a:pt x="818" y="1176"/>
                    </a:cubicBezTo>
                    <a:cubicBezTo>
                      <a:pt x="820" y="1175"/>
                      <a:pt x="821" y="1175"/>
                      <a:pt x="823" y="1174"/>
                    </a:cubicBezTo>
                    <a:cubicBezTo>
                      <a:pt x="829" y="1172"/>
                      <a:pt x="835" y="1170"/>
                      <a:pt x="841" y="1167"/>
                    </a:cubicBezTo>
                    <a:cubicBezTo>
                      <a:pt x="841" y="1167"/>
                      <a:pt x="841" y="1167"/>
                      <a:pt x="841" y="1167"/>
                    </a:cubicBezTo>
                    <a:cubicBezTo>
                      <a:pt x="848" y="1165"/>
                      <a:pt x="854" y="1163"/>
                      <a:pt x="860" y="1160"/>
                    </a:cubicBezTo>
                    <a:cubicBezTo>
                      <a:pt x="861" y="1160"/>
                      <a:pt x="863" y="1159"/>
                      <a:pt x="864" y="1158"/>
                    </a:cubicBezTo>
                    <a:cubicBezTo>
                      <a:pt x="870" y="1156"/>
                      <a:pt x="876" y="1154"/>
                      <a:pt x="882" y="1151"/>
                    </a:cubicBezTo>
                    <a:cubicBezTo>
                      <a:pt x="882" y="1151"/>
                      <a:pt x="882" y="1151"/>
                      <a:pt x="882" y="1151"/>
                    </a:cubicBezTo>
                    <a:cubicBezTo>
                      <a:pt x="888" y="1148"/>
                      <a:pt x="894" y="1146"/>
                      <a:pt x="899" y="1143"/>
                    </a:cubicBezTo>
                    <a:cubicBezTo>
                      <a:pt x="901" y="1142"/>
                      <a:pt x="902" y="1142"/>
                      <a:pt x="904" y="1141"/>
                    </a:cubicBezTo>
                    <a:cubicBezTo>
                      <a:pt x="909" y="1138"/>
                      <a:pt x="915" y="1136"/>
                      <a:pt x="920" y="1133"/>
                    </a:cubicBezTo>
                    <a:cubicBezTo>
                      <a:pt x="920" y="1133"/>
                      <a:pt x="920" y="1133"/>
                      <a:pt x="920" y="1133"/>
                    </a:cubicBezTo>
                    <a:cubicBezTo>
                      <a:pt x="926" y="1130"/>
                      <a:pt x="931" y="1127"/>
                      <a:pt x="937" y="1124"/>
                    </a:cubicBezTo>
                    <a:cubicBezTo>
                      <a:pt x="938" y="1123"/>
                      <a:pt x="940" y="1123"/>
                      <a:pt x="941" y="1122"/>
                    </a:cubicBezTo>
                    <a:cubicBezTo>
                      <a:pt x="946" y="1119"/>
                      <a:pt x="952" y="1116"/>
                      <a:pt x="957" y="1113"/>
                    </a:cubicBezTo>
                    <a:cubicBezTo>
                      <a:pt x="1014" y="1080"/>
                      <a:pt x="1014" y="1080"/>
                      <a:pt x="1014" y="1080"/>
                    </a:cubicBezTo>
                    <a:cubicBezTo>
                      <a:pt x="1017" y="1078"/>
                      <a:pt x="1019" y="1077"/>
                      <a:pt x="1022" y="1075"/>
                    </a:cubicBezTo>
                    <a:cubicBezTo>
                      <a:pt x="1023" y="1075"/>
                      <a:pt x="1024" y="1074"/>
                      <a:pt x="1024" y="1074"/>
                    </a:cubicBezTo>
                    <a:cubicBezTo>
                      <a:pt x="1026" y="1072"/>
                      <a:pt x="1029" y="1071"/>
                      <a:pt x="1031" y="1070"/>
                    </a:cubicBezTo>
                    <a:cubicBezTo>
                      <a:pt x="1033" y="1069"/>
                      <a:pt x="1035" y="1067"/>
                      <a:pt x="1037" y="1066"/>
                    </a:cubicBezTo>
                    <a:cubicBezTo>
                      <a:pt x="1039" y="1065"/>
                      <a:pt x="1041" y="1063"/>
                      <a:pt x="1043" y="1062"/>
                    </a:cubicBezTo>
                    <a:cubicBezTo>
                      <a:pt x="1045" y="1061"/>
                      <a:pt x="1047" y="1059"/>
                      <a:pt x="1049" y="1058"/>
                    </a:cubicBezTo>
                    <a:cubicBezTo>
                      <a:pt x="1051" y="1057"/>
                      <a:pt x="1053" y="1055"/>
                      <a:pt x="1055" y="1054"/>
                    </a:cubicBezTo>
                    <a:cubicBezTo>
                      <a:pt x="1057" y="1053"/>
                      <a:pt x="1058" y="1051"/>
                      <a:pt x="1060" y="1050"/>
                    </a:cubicBezTo>
                    <a:cubicBezTo>
                      <a:pt x="1062" y="1049"/>
                      <a:pt x="1064" y="1047"/>
                      <a:pt x="1066" y="1046"/>
                    </a:cubicBezTo>
                    <a:cubicBezTo>
                      <a:pt x="1068" y="1045"/>
                      <a:pt x="1070" y="1043"/>
                      <a:pt x="1071" y="1042"/>
                    </a:cubicBezTo>
                    <a:cubicBezTo>
                      <a:pt x="1073" y="1041"/>
                      <a:pt x="1075" y="1039"/>
                      <a:pt x="1077" y="1038"/>
                    </a:cubicBezTo>
                    <a:cubicBezTo>
                      <a:pt x="1079" y="1036"/>
                      <a:pt x="1081" y="1035"/>
                      <a:pt x="1082" y="1034"/>
                    </a:cubicBezTo>
                    <a:cubicBezTo>
                      <a:pt x="1084" y="1032"/>
                      <a:pt x="1086" y="1031"/>
                      <a:pt x="1088" y="1029"/>
                    </a:cubicBezTo>
                    <a:cubicBezTo>
                      <a:pt x="1089" y="1028"/>
                      <a:pt x="1091" y="1027"/>
                      <a:pt x="1093" y="1025"/>
                    </a:cubicBezTo>
                    <a:cubicBezTo>
                      <a:pt x="1094" y="1024"/>
                      <a:pt x="1096" y="1022"/>
                      <a:pt x="1098" y="1021"/>
                    </a:cubicBezTo>
                    <a:cubicBezTo>
                      <a:pt x="1100" y="1020"/>
                      <a:pt x="1101" y="1018"/>
                      <a:pt x="1103" y="1017"/>
                    </a:cubicBezTo>
                    <a:cubicBezTo>
                      <a:pt x="1104" y="1015"/>
                      <a:pt x="1106" y="1014"/>
                      <a:pt x="1108" y="1012"/>
                    </a:cubicBezTo>
                    <a:cubicBezTo>
                      <a:pt x="1109" y="1011"/>
                      <a:pt x="1110" y="1010"/>
                      <a:pt x="1112" y="1009"/>
                    </a:cubicBezTo>
                    <a:cubicBezTo>
                      <a:pt x="1112" y="1008"/>
                      <a:pt x="1112" y="1008"/>
                      <a:pt x="1112" y="1008"/>
                    </a:cubicBezTo>
                    <a:cubicBezTo>
                      <a:pt x="1116" y="1005"/>
                      <a:pt x="1119" y="1001"/>
                      <a:pt x="1123" y="998"/>
                    </a:cubicBezTo>
                    <a:cubicBezTo>
                      <a:pt x="1124" y="997"/>
                      <a:pt x="1125" y="996"/>
                      <a:pt x="1126" y="995"/>
                    </a:cubicBezTo>
                    <a:cubicBezTo>
                      <a:pt x="1128" y="993"/>
                      <a:pt x="1131" y="990"/>
                      <a:pt x="1133" y="987"/>
                    </a:cubicBezTo>
                    <a:cubicBezTo>
                      <a:pt x="1134" y="986"/>
                      <a:pt x="1135" y="985"/>
                      <a:pt x="1136" y="984"/>
                    </a:cubicBezTo>
                    <a:cubicBezTo>
                      <a:pt x="1139" y="981"/>
                      <a:pt x="1142" y="978"/>
                      <a:pt x="1144" y="975"/>
                    </a:cubicBezTo>
                    <a:cubicBezTo>
                      <a:pt x="1145" y="975"/>
                      <a:pt x="1145" y="974"/>
                      <a:pt x="1146" y="973"/>
                    </a:cubicBezTo>
                    <a:cubicBezTo>
                      <a:pt x="1149" y="970"/>
                      <a:pt x="1152" y="966"/>
                      <a:pt x="1155" y="962"/>
                    </a:cubicBezTo>
                    <a:cubicBezTo>
                      <a:pt x="1156" y="962"/>
                      <a:pt x="1156" y="962"/>
                      <a:pt x="1156" y="962"/>
                    </a:cubicBezTo>
                    <a:cubicBezTo>
                      <a:pt x="1156" y="961"/>
                      <a:pt x="1157" y="960"/>
                      <a:pt x="1158" y="959"/>
                    </a:cubicBezTo>
                    <a:cubicBezTo>
                      <a:pt x="1159" y="957"/>
                      <a:pt x="1161" y="955"/>
                      <a:pt x="1162" y="953"/>
                    </a:cubicBezTo>
                    <a:cubicBezTo>
                      <a:pt x="1163" y="951"/>
                      <a:pt x="1164" y="950"/>
                      <a:pt x="1165" y="949"/>
                    </a:cubicBezTo>
                    <a:cubicBezTo>
                      <a:pt x="1167" y="947"/>
                      <a:pt x="1168" y="945"/>
                      <a:pt x="1169" y="943"/>
                    </a:cubicBezTo>
                    <a:cubicBezTo>
                      <a:pt x="1170" y="941"/>
                      <a:pt x="1171" y="940"/>
                      <a:pt x="1172" y="939"/>
                    </a:cubicBezTo>
                    <a:cubicBezTo>
                      <a:pt x="1173" y="937"/>
                      <a:pt x="1175" y="935"/>
                      <a:pt x="1176" y="932"/>
                    </a:cubicBezTo>
                    <a:cubicBezTo>
                      <a:pt x="1177" y="931"/>
                      <a:pt x="1178" y="930"/>
                      <a:pt x="1179" y="929"/>
                    </a:cubicBezTo>
                    <a:cubicBezTo>
                      <a:pt x="1180" y="926"/>
                      <a:pt x="1181" y="924"/>
                      <a:pt x="1182" y="922"/>
                    </a:cubicBezTo>
                    <a:cubicBezTo>
                      <a:pt x="1183" y="921"/>
                      <a:pt x="1184" y="920"/>
                      <a:pt x="1184" y="919"/>
                    </a:cubicBezTo>
                    <a:cubicBezTo>
                      <a:pt x="1185" y="918"/>
                      <a:pt x="1185" y="918"/>
                      <a:pt x="1185" y="918"/>
                    </a:cubicBezTo>
                    <a:cubicBezTo>
                      <a:pt x="1186" y="916"/>
                      <a:pt x="1187" y="914"/>
                      <a:pt x="1188" y="913"/>
                    </a:cubicBezTo>
                    <a:cubicBezTo>
                      <a:pt x="1188" y="911"/>
                      <a:pt x="1189" y="910"/>
                      <a:pt x="1190" y="909"/>
                    </a:cubicBezTo>
                    <a:cubicBezTo>
                      <a:pt x="1191" y="906"/>
                      <a:pt x="1192" y="904"/>
                      <a:pt x="1193" y="902"/>
                    </a:cubicBezTo>
                    <a:cubicBezTo>
                      <a:pt x="1193" y="901"/>
                      <a:pt x="1194" y="900"/>
                      <a:pt x="1195" y="899"/>
                    </a:cubicBezTo>
                    <a:cubicBezTo>
                      <a:pt x="1196" y="896"/>
                      <a:pt x="1197" y="893"/>
                      <a:pt x="1199" y="890"/>
                    </a:cubicBezTo>
                    <a:cubicBezTo>
                      <a:pt x="1199" y="889"/>
                      <a:pt x="1199" y="889"/>
                      <a:pt x="1199" y="889"/>
                    </a:cubicBezTo>
                    <a:cubicBezTo>
                      <a:pt x="1200" y="886"/>
                      <a:pt x="1202" y="882"/>
                      <a:pt x="1203" y="879"/>
                    </a:cubicBezTo>
                    <a:cubicBezTo>
                      <a:pt x="1203" y="879"/>
                      <a:pt x="1203" y="879"/>
                      <a:pt x="1203" y="879"/>
                    </a:cubicBezTo>
                    <a:cubicBezTo>
                      <a:pt x="1203" y="878"/>
                      <a:pt x="1204" y="877"/>
                      <a:pt x="1204" y="875"/>
                    </a:cubicBezTo>
                    <a:cubicBezTo>
                      <a:pt x="1205" y="873"/>
                      <a:pt x="1206" y="871"/>
                      <a:pt x="1206" y="869"/>
                    </a:cubicBezTo>
                    <a:cubicBezTo>
                      <a:pt x="1207" y="868"/>
                      <a:pt x="1207" y="867"/>
                      <a:pt x="1208" y="865"/>
                    </a:cubicBezTo>
                    <a:cubicBezTo>
                      <a:pt x="1208" y="863"/>
                      <a:pt x="1209" y="861"/>
                      <a:pt x="1209" y="860"/>
                    </a:cubicBezTo>
                    <a:cubicBezTo>
                      <a:pt x="1210" y="858"/>
                      <a:pt x="1210" y="857"/>
                      <a:pt x="1211" y="855"/>
                    </a:cubicBezTo>
                    <a:cubicBezTo>
                      <a:pt x="1211" y="853"/>
                      <a:pt x="1212" y="852"/>
                      <a:pt x="1212" y="850"/>
                    </a:cubicBezTo>
                    <a:cubicBezTo>
                      <a:pt x="1212" y="848"/>
                      <a:pt x="1213" y="847"/>
                      <a:pt x="1213" y="845"/>
                    </a:cubicBezTo>
                    <a:cubicBezTo>
                      <a:pt x="1213" y="843"/>
                      <a:pt x="1214" y="842"/>
                      <a:pt x="1214" y="840"/>
                    </a:cubicBezTo>
                    <a:cubicBezTo>
                      <a:pt x="1214" y="839"/>
                      <a:pt x="1214" y="839"/>
                      <a:pt x="1214" y="839"/>
                    </a:cubicBezTo>
                    <a:cubicBezTo>
                      <a:pt x="1215" y="838"/>
                      <a:pt x="1215" y="837"/>
                      <a:pt x="1215" y="835"/>
                    </a:cubicBezTo>
                    <a:cubicBezTo>
                      <a:pt x="1215" y="834"/>
                      <a:pt x="1216" y="832"/>
                      <a:pt x="1216" y="830"/>
                    </a:cubicBezTo>
                    <a:cubicBezTo>
                      <a:pt x="1216" y="828"/>
                      <a:pt x="1216" y="827"/>
                      <a:pt x="1217" y="825"/>
                    </a:cubicBezTo>
                    <a:cubicBezTo>
                      <a:pt x="1217" y="823"/>
                      <a:pt x="1217" y="822"/>
                      <a:pt x="1217" y="820"/>
                    </a:cubicBezTo>
                    <a:cubicBezTo>
                      <a:pt x="1218" y="818"/>
                      <a:pt x="1218" y="817"/>
                      <a:pt x="1218" y="815"/>
                    </a:cubicBezTo>
                    <a:cubicBezTo>
                      <a:pt x="1218" y="813"/>
                      <a:pt x="1218" y="812"/>
                      <a:pt x="1218" y="810"/>
                    </a:cubicBezTo>
                    <a:cubicBezTo>
                      <a:pt x="1219" y="808"/>
                      <a:pt x="1219" y="807"/>
                      <a:pt x="1219" y="805"/>
                    </a:cubicBezTo>
                    <a:cubicBezTo>
                      <a:pt x="1219" y="803"/>
                      <a:pt x="1219" y="802"/>
                      <a:pt x="1219" y="800"/>
                    </a:cubicBezTo>
                    <a:cubicBezTo>
                      <a:pt x="1219" y="799"/>
                      <a:pt x="1219" y="799"/>
                      <a:pt x="1219" y="798"/>
                    </a:cubicBezTo>
                    <a:cubicBezTo>
                      <a:pt x="1219" y="796"/>
                      <a:pt x="1219" y="794"/>
                      <a:pt x="1219" y="792"/>
                    </a:cubicBezTo>
                    <a:cubicBezTo>
                      <a:pt x="1221" y="0"/>
                      <a:pt x="1221" y="0"/>
                      <a:pt x="1221" y="0"/>
                    </a:cubicBezTo>
                    <a:cubicBezTo>
                      <a:pt x="1221" y="2"/>
                      <a:pt x="1221" y="5"/>
                      <a:pt x="1221" y="8"/>
                    </a:cubicBezTo>
                    <a:close/>
                  </a:path>
                </a:pathLst>
              </a:custGeom>
              <a:solidFill>
                <a:srgbClr val="5F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" name="işľíḑe"/>
              <p:cNvSpPr/>
              <p:nvPr/>
            </p:nvSpPr>
            <p:spPr bwMode="auto">
              <a:xfrm>
                <a:off x="4006851" y="935037"/>
                <a:ext cx="4672013" cy="2701925"/>
              </a:xfrm>
              <a:custGeom>
                <a:avLst/>
                <a:gdLst>
                  <a:gd name="T0" fmla="*/ 1847 w 2125"/>
                  <a:gd name="T1" fmla="*/ 492 h 1230"/>
                  <a:gd name="T2" fmla="*/ 1850 w 2125"/>
                  <a:gd name="T3" fmla="*/ 1073 h 1230"/>
                  <a:gd name="T4" fmla="*/ 1793 w 2125"/>
                  <a:gd name="T5" fmla="*/ 1106 h 1230"/>
                  <a:gd name="T6" fmla="*/ 1322 w 2125"/>
                  <a:gd name="T7" fmla="*/ 1226 h 1230"/>
                  <a:gd name="T8" fmla="*/ 836 w 2125"/>
                  <a:gd name="T9" fmla="*/ 1130 h 1230"/>
                  <a:gd name="T10" fmla="*/ 888 w 2125"/>
                  <a:gd name="T11" fmla="*/ 1094 h 1230"/>
                  <a:gd name="T12" fmla="*/ 1318 w 2125"/>
                  <a:gd name="T13" fmla="*/ 1179 h 1230"/>
                  <a:gd name="T14" fmla="*/ 1736 w 2125"/>
                  <a:gd name="T15" fmla="*/ 1073 h 1230"/>
                  <a:gd name="T16" fmla="*/ 1793 w 2125"/>
                  <a:gd name="T17" fmla="*/ 1040 h 1230"/>
                  <a:gd name="T18" fmla="*/ 1790 w 2125"/>
                  <a:gd name="T19" fmla="*/ 525 h 1230"/>
                  <a:gd name="T20" fmla="*/ 1214 w 2125"/>
                  <a:gd name="T21" fmla="*/ 193 h 1230"/>
                  <a:gd name="T22" fmla="*/ 325 w 2125"/>
                  <a:gd name="T23" fmla="*/ 193 h 1230"/>
                  <a:gd name="T24" fmla="*/ 269 w 2125"/>
                  <a:gd name="T25" fmla="*/ 226 h 1230"/>
                  <a:gd name="T26" fmla="*/ 87 w 2125"/>
                  <a:gd name="T27" fmla="*/ 468 h 1230"/>
                  <a:gd name="T28" fmla="*/ 235 w 2125"/>
                  <a:gd name="T29" fmla="*/ 717 h 1230"/>
                  <a:gd name="T30" fmla="*/ 174 w 2125"/>
                  <a:gd name="T31" fmla="*/ 747 h 1230"/>
                  <a:gd name="T32" fmla="*/ 7 w 2125"/>
                  <a:gd name="T33" fmla="*/ 466 h 1230"/>
                  <a:gd name="T34" fmla="*/ 212 w 2125"/>
                  <a:gd name="T35" fmla="*/ 193 h 1230"/>
                  <a:gd name="T36" fmla="*/ 269 w 2125"/>
                  <a:gd name="T37" fmla="*/ 160 h 1230"/>
                  <a:gd name="T38" fmla="*/ 1271 w 2125"/>
                  <a:gd name="T39" fmla="*/ 160 h 1230"/>
                  <a:gd name="T40" fmla="*/ 1847 w 2125"/>
                  <a:gd name="T41" fmla="*/ 492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25" h="1230">
                    <a:moveTo>
                      <a:pt x="1847" y="492"/>
                    </a:moveTo>
                    <a:cubicBezTo>
                      <a:pt x="2124" y="652"/>
                      <a:pt x="2125" y="913"/>
                      <a:pt x="1850" y="1073"/>
                    </a:cubicBezTo>
                    <a:cubicBezTo>
                      <a:pt x="1793" y="1106"/>
                      <a:pt x="1793" y="1106"/>
                      <a:pt x="1793" y="1106"/>
                    </a:cubicBezTo>
                    <a:cubicBezTo>
                      <a:pt x="1667" y="1179"/>
                      <a:pt x="1500" y="1221"/>
                      <a:pt x="1322" y="1226"/>
                    </a:cubicBezTo>
                    <a:cubicBezTo>
                      <a:pt x="1144" y="1230"/>
                      <a:pt x="972" y="1196"/>
                      <a:pt x="836" y="1130"/>
                    </a:cubicBezTo>
                    <a:cubicBezTo>
                      <a:pt x="888" y="1094"/>
                      <a:pt x="888" y="1094"/>
                      <a:pt x="888" y="1094"/>
                    </a:cubicBezTo>
                    <a:cubicBezTo>
                      <a:pt x="1008" y="1153"/>
                      <a:pt x="1161" y="1183"/>
                      <a:pt x="1318" y="1179"/>
                    </a:cubicBezTo>
                    <a:cubicBezTo>
                      <a:pt x="1476" y="1176"/>
                      <a:pt x="1625" y="1138"/>
                      <a:pt x="1736" y="1073"/>
                    </a:cubicBezTo>
                    <a:cubicBezTo>
                      <a:pt x="1793" y="1040"/>
                      <a:pt x="1793" y="1040"/>
                      <a:pt x="1793" y="1040"/>
                    </a:cubicBezTo>
                    <a:cubicBezTo>
                      <a:pt x="2037" y="898"/>
                      <a:pt x="2036" y="667"/>
                      <a:pt x="1790" y="525"/>
                    </a:cubicBezTo>
                    <a:cubicBezTo>
                      <a:pt x="1214" y="193"/>
                      <a:pt x="1214" y="193"/>
                      <a:pt x="1214" y="193"/>
                    </a:cubicBezTo>
                    <a:cubicBezTo>
                      <a:pt x="968" y="51"/>
                      <a:pt x="570" y="51"/>
                      <a:pt x="325" y="193"/>
                    </a:cubicBezTo>
                    <a:cubicBezTo>
                      <a:pt x="269" y="226"/>
                      <a:pt x="269" y="226"/>
                      <a:pt x="269" y="226"/>
                    </a:cubicBezTo>
                    <a:cubicBezTo>
                      <a:pt x="157" y="290"/>
                      <a:pt x="92" y="377"/>
                      <a:pt x="87" y="468"/>
                    </a:cubicBezTo>
                    <a:cubicBezTo>
                      <a:pt x="81" y="559"/>
                      <a:pt x="133" y="648"/>
                      <a:pt x="235" y="717"/>
                    </a:cubicBezTo>
                    <a:cubicBezTo>
                      <a:pt x="174" y="747"/>
                      <a:pt x="174" y="747"/>
                      <a:pt x="174" y="747"/>
                    </a:cubicBezTo>
                    <a:cubicBezTo>
                      <a:pt x="59" y="669"/>
                      <a:pt x="0" y="569"/>
                      <a:pt x="7" y="466"/>
                    </a:cubicBezTo>
                    <a:cubicBezTo>
                      <a:pt x="13" y="363"/>
                      <a:pt x="86" y="266"/>
                      <a:pt x="212" y="193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544" y="0"/>
                      <a:pt x="994" y="0"/>
                      <a:pt x="1271" y="160"/>
                    </a:cubicBezTo>
                    <a:lnTo>
                      <a:pt x="1847" y="492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" name="iŝḷidé"/>
              <p:cNvSpPr/>
              <p:nvPr/>
            </p:nvSpPr>
            <p:spPr bwMode="auto">
              <a:xfrm>
                <a:off x="4457701" y="1643063"/>
                <a:ext cx="1112838" cy="455613"/>
              </a:xfrm>
              <a:custGeom>
                <a:avLst/>
                <a:gdLst>
                  <a:gd name="T0" fmla="*/ 506 w 506"/>
                  <a:gd name="T1" fmla="*/ 24 h 208"/>
                  <a:gd name="T2" fmla="*/ 481 w 506"/>
                  <a:gd name="T3" fmla="*/ 1 h 208"/>
                  <a:gd name="T4" fmla="*/ 64 w 506"/>
                  <a:gd name="T5" fmla="*/ 118 h 208"/>
                  <a:gd name="T6" fmla="*/ 42 w 506"/>
                  <a:gd name="T7" fmla="*/ 131 h 208"/>
                  <a:gd name="T8" fmla="*/ 5 w 506"/>
                  <a:gd name="T9" fmla="*/ 161 h 208"/>
                  <a:gd name="T10" fmla="*/ 5 w 506"/>
                  <a:gd name="T11" fmla="*/ 189 h 208"/>
                  <a:gd name="T12" fmla="*/ 38 w 506"/>
                  <a:gd name="T13" fmla="*/ 200 h 208"/>
                  <a:gd name="T14" fmla="*/ 64 w 506"/>
                  <a:gd name="T15" fmla="*/ 184 h 208"/>
                  <a:gd name="T16" fmla="*/ 120 w 506"/>
                  <a:gd name="T17" fmla="*/ 151 h 208"/>
                  <a:gd name="T18" fmla="*/ 485 w 506"/>
                  <a:gd name="T19" fmla="*/ 47 h 208"/>
                  <a:gd name="T20" fmla="*/ 506 w 506"/>
                  <a:gd name="T21" fmla="*/ 2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6" h="208">
                    <a:moveTo>
                      <a:pt x="506" y="24"/>
                    </a:moveTo>
                    <a:cubicBezTo>
                      <a:pt x="506" y="11"/>
                      <a:pt x="495" y="0"/>
                      <a:pt x="481" y="1"/>
                    </a:cubicBezTo>
                    <a:cubicBezTo>
                      <a:pt x="328" y="11"/>
                      <a:pt x="180" y="50"/>
                      <a:pt x="64" y="118"/>
                    </a:cubicBezTo>
                    <a:cubicBezTo>
                      <a:pt x="56" y="122"/>
                      <a:pt x="49" y="126"/>
                      <a:pt x="42" y="131"/>
                    </a:cubicBezTo>
                    <a:cubicBezTo>
                      <a:pt x="28" y="138"/>
                      <a:pt x="13" y="147"/>
                      <a:pt x="5" y="161"/>
                    </a:cubicBezTo>
                    <a:cubicBezTo>
                      <a:pt x="0" y="170"/>
                      <a:pt x="0" y="180"/>
                      <a:pt x="5" y="189"/>
                    </a:cubicBezTo>
                    <a:cubicBezTo>
                      <a:pt x="11" y="202"/>
                      <a:pt x="26" y="208"/>
                      <a:pt x="38" y="200"/>
                    </a:cubicBezTo>
                    <a:cubicBezTo>
                      <a:pt x="46" y="194"/>
                      <a:pt x="55" y="189"/>
                      <a:pt x="64" y="184"/>
                    </a:cubicBezTo>
                    <a:cubicBezTo>
                      <a:pt x="120" y="151"/>
                      <a:pt x="120" y="151"/>
                      <a:pt x="120" y="151"/>
                    </a:cubicBezTo>
                    <a:cubicBezTo>
                      <a:pt x="222" y="91"/>
                      <a:pt x="351" y="57"/>
                      <a:pt x="485" y="47"/>
                    </a:cubicBezTo>
                    <a:cubicBezTo>
                      <a:pt x="497" y="46"/>
                      <a:pt x="506" y="36"/>
                      <a:pt x="506" y="24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" name="îşļiḑè"/>
              <p:cNvSpPr/>
              <p:nvPr/>
            </p:nvSpPr>
            <p:spPr bwMode="auto">
              <a:xfrm>
                <a:off x="4930776" y="2039938"/>
                <a:ext cx="917575" cy="303213"/>
              </a:xfrm>
              <a:custGeom>
                <a:avLst/>
                <a:gdLst>
                  <a:gd name="T0" fmla="*/ 391 w 417"/>
                  <a:gd name="T1" fmla="*/ 1 h 138"/>
                  <a:gd name="T2" fmla="*/ 15 w 417"/>
                  <a:gd name="T3" fmla="*/ 84 h 138"/>
                  <a:gd name="T4" fmla="*/ 1 w 417"/>
                  <a:gd name="T5" fmla="*/ 108 h 138"/>
                  <a:gd name="T6" fmla="*/ 1 w 417"/>
                  <a:gd name="T7" fmla="*/ 112 h 138"/>
                  <a:gd name="T8" fmla="*/ 34 w 417"/>
                  <a:gd name="T9" fmla="*/ 131 h 138"/>
                  <a:gd name="T10" fmla="*/ 394 w 417"/>
                  <a:gd name="T11" fmla="*/ 47 h 138"/>
                  <a:gd name="T12" fmla="*/ 416 w 417"/>
                  <a:gd name="T13" fmla="*/ 22 h 138"/>
                  <a:gd name="T14" fmla="*/ 391 w 417"/>
                  <a:gd name="T15" fmla="*/ 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7" h="138">
                    <a:moveTo>
                      <a:pt x="391" y="1"/>
                    </a:moveTo>
                    <a:cubicBezTo>
                      <a:pt x="260" y="8"/>
                      <a:pt x="129" y="36"/>
                      <a:pt x="15" y="84"/>
                    </a:cubicBezTo>
                    <a:cubicBezTo>
                      <a:pt x="6" y="88"/>
                      <a:pt x="0" y="97"/>
                      <a:pt x="1" y="108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3" y="128"/>
                      <a:pt x="19" y="138"/>
                      <a:pt x="34" y="131"/>
                    </a:cubicBezTo>
                    <a:cubicBezTo>
                      <a:pt x="142" y="82"/>
                      <a:pt x="268" y="54"/>
                      <a:pt x="394" y="47"/>
                    </a:cubicBezTo>
                    <a:cubicBezTo>
                      <a:pt x="407" y="46"/>
                      <a:pt x="417" y="35"/>
                      <a:pt x="416" y="22"/>
                    </a:cubicBezTo>
                    <a:cubicBezTo>
                      <a:pt x="415" y="9"/>
                      <a:pt x="404" y="0"/>
                      <a:pt x="391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" name="îślïḑé"/>
              <p:cNvSpPr/>
              <p:nvPr/>
            </p:nvSpPr>
            <p:spPr bwMode="auto">
              <a:xfrm>
                <a:off x="6608763" y="1739900"/>
                <a:ext cx="376238" cy="465138"/>
              </a:xfrm>
              <a:custGeom>
                <a:avLst/>
                <a:gdLst>
                  <a:gd name="T0" fmla="*/ 115 w 171"/>
                  <a:gd name="T1" fmla="*/ 212 h 212"/>
                  <a:gd name="T2" fmla="*/ 76 w 171"/>
                  <a:gd name="T3" fmla="*/ 201 h 212"/>
                  <a:gd name="T4" fmla="*/ 0 w 171"/>
                  <a:gd name="T5" fmla="*/ 70 h 212"/>
                  <a:gd name="T6" fmla="*/ 30 w 171"/>
                  <a:gd name="T7" fmla="*/ 11 h 212"/>
                  <a:gd name="T8" fmla="*/ 96 w 171"/>
                  <a:gd name="T9" fmla="*/ 16 h 212"/>
                  <a:gd name="T10" fmla="*/ 171 w 171"/>
                  <a:gd name="T11" fmla="*/ 146 h 212"/>
                  <a:gd name="T12" fmla="*/ 142 w 171"/>
                  <a:gd name="T13" fmla="*/ 206 h 212"/>
                  <a:gd name="T14" fmla="*/ 115 w 171"/>
                  <a:gd name="T15" fmla="*/ 212 h 212"/>
                  <a:gd name="T16" fmla="*/ 57 w 171"/>
                  <a:gd name="T17" fmla="*/ 44 h 212"/>
                  <a:gd name="T18" fmla="*/ 49 w 171"/>
                  <a:gd name="T19" fmla="*/ 46 h 212"/>
                  <a:gd name="T20" fmla="*/ 40 w 171"/>
                  <a:gd name="T21" fmla="*/ 71 h 212"/>
                  <a:gd name="T22" fmla="*/ 96 w 171"/>
                  <a:gd name="T23" fmla="*/ 166 h 212"/>
                  <a:gd name="T24" fmla="*/ 122 w 171"/>
                  <a:gd name="T25" fmla="*/ 171 h 212"/>
                  <a:gd name="T26" fmla="*/ 131 w 171"/>
                  <a:gd name="T27" fmla="*/ 146 h 212"/>
                  <a:gd name="T28" fmla="*/ 76 w 171"/>
                  <a:gd name="T29" fmla="*/ 50 h 212"/>
                  <a:gd name="T30" fmla="*/ 57 w 171"/>
                  <a:gd name="T31" fmla="*/ 4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1" h="212">
                    <a:moveTo>
                      <a:pt x="115" y="212"/>
                    </a:moveTo>
                    <a:cubicBezTo>
                      <a:pt x="102" y="212"/>
                      <a:pt x="89" y="209"/>
                      <a:pt x="76" y="201"/>
                    </a:cubicBezTo>
                    <a:cubicBezTo>
                      <a:pt x="33" y="176"/>
                      <a:pt x="0" y="119"/>
                      <a:pt x="0" y="70"/>
                    </a:cubicBezTo>
                    <a:cubicBezTo>
                      <a:pt x="0" y="43"/>
                      <a:pt x="11" y="22"/>
                      <a:pt x="30" y="11"/>
                    </a:cubicBezTo>
                    <a:cubicBezTo>
                      <a:pt x="48" y="0"/>
                      <a:pt x="72" y="2"/>
                      <a:pt x="96" y="16"/>
                    </a:cubicBezTo>
                    <a:cubicBezTo>
                      <a:pt x="138" y="40"/>
                      <a:pt x="171" y="98"/>
                      <a:pt x="171" y="146"/>
                    </a:cubicBezTo>
                    <a:cubicBezTo>
                      <a:pt x="171" y="173"/>
                      <a:pt x="160" y="195"/>
                      <a:pt x="142" y="206"/>
                    </a:cubicBezTo>
                    <a:cubicBezTo>
                      <a:pt x="134" y="210"/>
                      <a:pt x="125" y="212"/>
                      <a:pt x="115" y="212"/>
                    </a:cubicBezTo>
                    <a:close/>
                    <a:moveTo>
                      <a:pt x="57" y="44"/>
                    </a:moveTo>
                    <a:cubicBezTo>
                      <a:pt x="54" y="44"/>
                      <a:pt x="51" y="45"/>
                      <a:pt x="49" y="46"/>
                    </a:cubicBezTo>
                    <a:cubicBezTo>
                      <a:pt x="44" y="49"/>
                      <a:pt x="40" y="58"/>
                      <a:pt x="40" y="71"/>
                    </a:cubicBezTo>
                    <a:cubicBezTo>
                      <a:pt x="40" y="105"/>
                      <a:pt x="65" y="149"/>
                      <a:pt x="96" y="166"/>
                    </a:cubicBezTo>
                    <a:cubicBezTo>
                      <a:pt x="106" y="172"/>
                      <a:pt x="116" y="174"/>
                      <a:pt x="122" y="171"/>
                    </a:cubicBezTo>
                    <a:cubicBezTo>
                      <a:pt x="128" y="168"/>
                      <a:pt x="131" y="158"/>
                      <a:pt x="131" y="146"/>
                    </a:cubicBezTo>
                    <a:cubicBezTo>
                      <a:pt x="131" y="112"/>
                      <a:pt x="106" y="68"/>
                      <a:pt x="76" y="50"/>
                    </a:cubicBezTo>
                    <a:cubicBezTo>
                      <a:pt x="69" y="46"/>
                      <a:pt x="62" y="44"/>
                      <a:pt x="57" y="44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" name="íṩ1íḋê"/>
              <p:cNvSpPr/>
              <p:nvPr/>
            </p:nvSpPr>
            <p:spPr bwMode="auto">
              <a:xfrm>
                <a:off x="3868738" y="2987675"/>
                <a:ext cx="1878013" cy="2135188"/>
              </a:xfrm>
              <a:custGeom>
                <a:avLst/>
                <a:gdLst>
                  <a:gd name="T0" fmla="*/ 852 w 854"/>
                  <a:gd name="T1" fmla="*/ 552 h 972"/>
                  <a:gd name="T2" fmla="*/ 850 w 854"/>
                  <a:gd name="T3" fmla="*/ 527 h 972"/>
                  <a:gd name="T4" fmla="*/ 844 w 854"/>
                  <a:gd name="T5" fmla="*/ 493 h 972"/>
                  <a:gd name="T6" fmla="*/ 838 w 854"/>
                  <a:gd name="T7" fmla="*/ 462 h 972"/>
                  <a:gd name="T8" fmla="*/ 829 w 854"/>
                  <a:gd name="T9" fmla="*/ 430 h 972"/>
                  <a:gd name="T10" fmla="*/ 818 w 854"/>
                  <a:gd name="T11" fmla="*/ 396 h 972"/>
                  <a:gd name="T12" fmla="*/ 807 w 854"/>
                  <a:gd name="T13" fmla="*/ 370 h 972"/>
                  <a:gd name="T14" fmla="*/ 792 w 854"/>
                  <a:gd name="T15" fmla="*/ 335 h 972"/>
                  <a:gd name="T16" fmla="*/ 778 w 854"/>
                  <a:gd name="T17" fmla="*/ 308 h 972"/>
                  <a:gd name="T18" fmla="*/ 755 w 854"/>
                  <a:gd name="T19" fmla="*/ 266 h 972"/>
                  <a:gd name="T20" fmla="*/ 734 w 854"/>
                  <a:gd name="T21" fmla="*/ 232 h 972"/>
                  <a:gd name="T22" fmla="*/ 702 w 854"/>
                  <a:gd name="T23" fmla="*/ 188 h 972"/>
                  <a:gd name="T24" fmla="*/ 677 w 854"/>
                  <a:gd name="T25" fmla="*/ 158 h 972"/>
                  <a:gd name="T26" fmla="*/ 652 w 854"/>
                  <a:gd name="T27" fmla="*/ 132 h 972"/>
                  <a:gd name="T28" fmla="*/ 630 w 854"/>
                  <a:gd name="T29" fmla="*/ 110 h 972"/>
                  <a:gd name="T30" fmla="*/ 607 w 854"/>
                  <a:gd name="T31" fmla="*/ 90 h 972"/>
                  <a:gd name="T32" fmla="*/ 583 w 854"/>
                  <a:gd name="T33" fmla="*/ 72 h 972"/>
                  <a:gd name="T34" fmla="*/ 556 w 854"/>
                  <a:gd name="T35" fmla="*/ 53 h 972"/>
                  <a:gd name="T36" fmla="*/ 526 w 854"/>
                  <a:gd name="T37" fmla="*/ 36 h 972"/>
                  <a:gd name="T38" fmla="*/ 504 w 854"/>
                  <a:gd name="T39" fmla="*/ 25 h 972"/>
                  <a:gd name="T40" fmla="*/ 473 w 854"/>
                  <a:gd name="T41" fmla="*/ 13 h 972"/>
                  <a:gd name="T42" fmla="*/ 449 w 854"/>
                  <a:gd name="T43" fmla="*/ 6 h 972"/>
                  <a:gd name="T44" fmla="*/ 426 w 854"/>
                  <a:gd name="T45" fmla="*/ 2 h 972"/>
                  <a:gd name="T46" fmla="*/ 400 w 854"/>
                  <a:gd name="T47" fmla="*/ 0 h 972"/>
                  <a:gd name="T48" fmla="*/ 377 w 854"/>
                  <a:gd name="T49" fmla="*/ 1 h 972"/>
                  <a:gd name="T50" fmla="*/ 351 w 854"/>
                  <a:gd name="T51" fmla="*/ 6 h 972"/>
                  <a:gd name="T52" fmla="*/ 327 w 854"/>
                  <a:gd name="T53" fmla="*/ 15 h 972"/>
                  <a:gd name="T54" fmla="*/ 24 w 854"/>
                  <a:gd name="T55" fmla="*/ 193 h 972"/>
                  <a:gd name="T56" fmla="*/ 59 w 854"/>
                  <a:gd name="T57" fmla="*/ 185 h 972"/>
                  <a:gd name="T58" fmla="*/ 93 w 854"/>
                  <a:gd name="T59" fmla="*/ 184 h 972"/>
                  <a:gd name="T60" fmla="*/ 128 w 854"/>
                  <a:gd name="T61" fmla="*/ 188 h 972"/>
                  <a:gd name="T62" fmla="*/ 162 w 854"/>
                  <a:gd name="T63" fmla="*/ 198 h 972"/>
                  <a:gd name="T64" fmla="*/ 195 w 854"/>
                  <a:gd name="T65" fmla="*/ 211 h 972"/>
                  <a:gd name="T66" fmla="*/ 241 w 854"/>
                  <a:gd name="T67" fmla="*/ 236 h 972"/>
                  <a:gd name="T68" fmla="*/ 285 w 854"/>
                  <a:gd name="T69" fmla="*/ 268 h 972"/>
                  <a:gd name="T70" fmla="*/ 321 w 854"/>
                  <a:gd name="T71" fmla="*/ 299 h 972"/>
                  <a:gd name="T72" fmla="*/ 358 w 854"/>
                  <a:gd name="T73" fmla="*/ 337 h 972"/>
                  <a:gd name="T74" fmla="*/ 400 w 854"/>
                  <a:gd name="T75" fmla="*/ 390 h 972"/>
                  <a:gd name="T76" fmla="*/ 440 w 854"/>
                  <a:gd name="T77" fmla="*/ 449 h 972"/>
                  <a:gd name="T78" fmla="*/ 475 w 854"/>
                  <a:gd name="T79" fmla="*/ 514 h 972"/>
                  <a:gd name="T80" fmla="*/ 494 w 854"/>
                  <a:gd name="T81" fmla="*/ 559 h 972"/>
                  <a:gd name="T82" fmla="*/ 514 w 854"/>
                  <a:gd name="T83" fmla="*/ 614 h 972"/>
                  <a:gd name="T84" fmla="*/ 525 w 854"/>
                  <a:gd name="T85" fmla="*/ 657 h 972"/>
                  <a:gd name="T86" fmla="*/ 535 w 854"/>
                  <a:gd name="T87" fmla="*/ 712 h 972"/>
                  <a:gd name="T88" fmla="*/ 538 w 854"/>
                  <a:gd name="T89" fmla="*/ 753 h 972"/>
                  <a:gd name="T90" fmla="*/ 536 w 854"/>
                  <a:gd name="T91" fmla="*/ 810 h 972"/>
                  <a:gd name="T92" fmla="*/ 529 w 854"/>
                  <a:gd name="T93" fmla="*/ 850 h 972"/>
                  <a:gd name="T94" fmla="*/ 518 w 854"/>
                  <a:gd name="T95" fmla="*/ 885 h 972"/>
                  <a:gd name="T96" fmla="*/ 501 w 854"/>
                  <a:gd name="T97" fmla="*/ 919 h 972"/>
                  <a:gd name="T98" fmla="*/ 484 w 854"/>
                  <a:gd name="T99" fmla="*/ 941 h 972"/>
                  <a:gd name="T100" fmla="*/ 459 w 854"/>
                  <a:gd name="T101" fmla="*/ 964 h 972"/>
                  <a:gd name="T102" fmla="*/ 762 w 854"/>
                  <a:gd name="T103" fmla="*/ 789 h 972"/>
                  <a:gd name="T104" fmla="*/ 790 w 854"/>
                  <a:gd name="T105" fmla="*/ 767 h 972"/>
                  <a:gd name="T106" fmla="*/ 809 w 854"/>
                  <a:gd name="T107" fmla="*/ 746 h 972"/>
                  <a:gd name="T108" fmla="*/ 823 w 854"/>
                  <a:gd name="T109" fmla="*/ 725 h 972"/>
                  <a:gd name="T110" fmla="*/ 835 w 854"/>
                  <a:gd name="T111" fmla="*/ 698 h 972"/>
                  <a:gd name="T112" fmla="*/ 842 w 854"/>
                  <a:gd name="T113" fmla="*/ 676 h 972"/>
                  <a:gd name="T114" fmla="*/ 849 w 854"/>
                  <a:gd name="T115" fmla="*/ 648 h 972"/>
                  <a:gd name="T116" fmla="*/ 852 w 854"/>
                  <a:gd name="T117" fmla="*/ 620 h 972"/>
                  <a:gd name="T118" fmla="*/ 854 w 854"/>
                  <a:gd name="T119" fmla="*/ 588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54" h="972">
                    <a:moveTo>
                      <a:pt x="853" y="573"/>
                    </a:moveTo>
                    <a:cubicBezTo>
                      <a:pt x="853" y="572"/>
                      <a:pt x="853" y="571"/>
                      <a:pt x="853" y="570"/>
                    </a:cubicBezTo>
                    <a:cubicBezTo>
                      <a:pt x="853" y="568"/>
                      <a:pt x="853" y="566"/>
                      <a:pt x="853" y="564"/>
                    </a:cubicBezTo>
                    <a:cubicBezTo>
                      <a:pt x="853" y="562"/>
                      <a:pt x="853" y="560"/>
                      <a:pt x="853" y="557"/>
                    </a:cubicBezTo>
                    <a:cubicBezTo>
                      <a:pt x="853" y="556"/>
                      <a:pt x="852" y="554"/>
                      <a:pt x="852" y="552"/>
                    </a:cubicBezTo>
                    <a:cubicBezTo>
                      <a:pt x="852" y="550"/>
                      <a:pt x="852" y="548"/>
                      <a:pt x="852" y="546"/>
                    </a:cubicBezTo>
                    <a:cubicBezTo>
                      <a:pt x="852" y="545"/>
                      <a:pt x="852" y="543"/>
                      <a:pt x="852" y="542"/>
                    </a:cubicBezTo>
                    <a:cubicBezTo>
                      <a:pt x="851" y="539"/>
                      <a:pt x="851" y="536"/>
                      <a:pt x="851" y="533"/>
                    </a:cubicBezTo>
                    <a:cubicBezTo>
                      <a:pt x="850" y="532"/>
                      <a:pt x="850" y="530"/>
                      <a:pt x="850" y="528"/>
                    </a:cubicBezTo>
                    <a:cubicBezTo>
                      <a:pt x="850" y="528"/>
                      <a:pt x="850" y="527"/>
                      <a:pt x="850" y="527"/>
                    </a:cubicBezTo>
                    <a:cubicBezTo>
                      <a:pt x="849" y="521"/>
                      <a:pt x="848" y="516"/>
                      <a:pt x="848" y="511"/>
                    </a:cubicBezTo>
                    <a:cubicBezTo>
                      <a:pt x="847" y="511"/>
                      <a:pt x="847" y="511"/>
                      <a:pt x="847" y="511"/>
                    </a:cubicBezTo>
                    <a:cubicBezTo>
                      <a:pt x="847" y="510"/>
                      <a:pt x="847" y="509"/>
                      <a:pt x="847" y="508"/>
                    </a:cubicBezTo>
                    <a:cubicBezTo>
                      <a:pt x="846" y="504"/>
                      <a:pt x="846" y="499"/>
                      <a:pt x="845" y="495"/>
                    </a:cubicBezTo>
                    <a:cubicBezTo>
                      <a:pt x="845" y="494"/>
                      <a:pt x="844" y="493"/>
                      <a:pt x="844" y="493"/>
                    </a:cubicBezTo>
                    <a:cubicBezTo>
                      <a:pt x="844" y="490"/>
                      <a:pt x="843" y="488"/>
                      <a:pt x="843" y="486"/>
                    </a:cubicBezTo>
                    <a:cubicBezTo>
                      <a:pt x="843" y="484"/>
                      <a:pt x="842" y="481"/>
                      <a:pt x="841" y="479"/>
                    </a:cubicBezTo>
                    <a:cubicBezTo>
                      <a:pt x="841" y="477"/>
                      <a:pt x="841" y="476"/>
                      <a:pt x="840" y="474"/>
                    </a:cubicBezTo>
                    <a:cubicBezTo>
                      <a:pt x="840" y="472"/>
                      <a:pt x="839" y="470"/>
                      <a:pt x="839" y="467"/>
                    </a:cubicBezTo>
                    <a:cubicBezTo>
                      <a:pt x="838" y="466"/>
                      <a:pt x="838" y="464"/>
                      <a:pt x="838" y="462"/>
                    </a:cubicBezTo>
                    <a:cubicBezTo>
                      <a:pt x="837" y="460"/>
                      <a:pt x="836" y="458"/>
                      <a:pt x="836" y="456"/>
                    </a:cubicBezTo>
                    <a:cubicBezTo>
                      <a:pt x="835" y="453"/>
                      <a:pt x="835" y="451"/>
                      <a:pt x="834" y="449"/>
                    </a:cubicBezTo>
                    <a:cubicBezTo>
                      <a:pt x="834" y="448"/>
                      <a:pt x="834" y="446"/>
                      <a:pt x="833" y="445"/>
                    </a:cubicBezTo>
                    <a:cubicBezTo>
                      <a:pt x="832" y="442"/>
                      <a:pt x="831" y="439"/>
                      <a:pt x="831" y="436"/>
                    </a:cubicBezTo>
                    <a:cubicBezTo>
                      <a:pt x="830" y="434"/>
                      <a:pt x="829" y="432"/>
                      <a:pt x="829" y="430"/>
                    </a:cubicBezTo>
                    <a:cubicBezTo>
                      <a:pt x="829" y="430"/>
                      <a:pt x="829" y="429"/>
                      <a:pt x="828" y="429"/>
                    </a:cubicBezTo>
                    <a:cubicBezTo>
                      <a:pt x="827" y="423"/>
                      <a:pt x="825" y="418"/>
                      <a:pt x="823" y="412"/>
                    </a:cubicBezTo>
                    <a:cubicBezTo>
                      <a:pt x="823" y="412"/>
                      <a:pt x="823" y="412"/>
                      <a:pt x="823" y="412"/>
                    </a:cubicBezTo>
                    <a:cubicBezTo>
                      <a:pt x="823" y="412"/>
                      <a:pt x="823" y="411"/>
                      <a:pt x="823" y="411"/>
                    </a:cubicBezTo>
                    <a:cubicBezTo>
                      <a:pt x="821" y="406"/>
                      <a:pt x="819" y="401"/>
                      <a:pt x="818" y="396"/>
                    </a:cubicBezTo>
                    <a:cubicBezTo>
                      <a:pt x="817" y="396"/>
                      <a:pt x="817" y="395"/>
                      <a:pt x="817" y="394"/>
                    </a:cubicBezTo>
                    <a:cubicBezTo>
                      <a:pt x="816" y="392"/>
                      <a:pt x="815" y="391"/>
                      <a:pt x="815" y="389"/>
                    </a:cubicBezTo>
                    <a:cubicBezTo>
                      <a:pt x="814" y="386"/>
                      <a:pt x="813" y="384"/>
                      <a:pt x="812" y="381"/>
                    </a:cubicBezTo>
                    <a:cubicBezTo>
                      <a:pt x="811" y="379"/>
                      <a:pt x="810" y="378"/>
                      <a:pt x="810" y="376"/>
                    </a:cubicBezTo>
                    <a:cubicBezTo>
                      <a:pt x="809" y="374"/>
                      <a:pt x="808" y="372"/>
                      <a:pt x="807" y="370"/>
                    </a:cubicBezTo>
                    <a:cubicBezTo>
                      <a:pt x="807" y="369"/>
                      <a:pt x="806" y="367"/>
                      <a:pt x="806" y="366"/>
                    </a:cubicBezTo>
                    <a:cubicBezTo>
                      <a:pt x="804" y="363"/>
                      <a:pt x="803" y="360"/>
                      <a:pt x="802" y="357"/>
                    </a:cubicBezTo>
                    <a:cubicBezTo>
                      <a:pt x="801" y="355"/>
                      <a:pt x="801" y="354"/>
                      <a:pt x="800" y="352"/>
                    </a:cubicBezTo>
                    <a:cubicBezTo>
                      <a:pt x="800" y="352"/>
                      <a:pt x="799" y="351"/>
                      <a:pt x="799" y="351"/>
                    </a:cubicBezTo>
                    <a:cubicBezTo>
                      <a:pt x="797" y="346"/>
                      <a:pt x="795" y="341"/>
                      <a:pt x="792" y="335"/>
                    </a:cubicBezTo>
                    <a:cubicBezTo>
                      <a:pt x="792" y="335"/>
                      <a:pt x="792" y="335"/>
                      <a:pt x="792" y="335"/>
                    </a:cubicBezTo>
                    <a:cubicBezTo>
                      <a:pt x="791" y="333"/>
                      <a:pt x="791" y="332"/>
                      <a:pt x="790" y="331"/>
                    </a:cubicBezTo>
                    <a:cubicBezTo>
                      <a:pt x="788" y="327"/>
                      <a:pt x="786" y="323"/>
                      <a:pt x="784" y="319"/>
                    </a:cubicBezTo>
                    <a:cubicBezTo>
                      <a:pt x="784" y="318"/>
                      <a:pt x="784" y="318"/>
                      <a:pt x="783" y="317"/>
                    </a:cubicBezTo>
                    <a:cubicBezTo>
                      <a:pt x="782" y="314"/>
                      <a:pt x="780" y="311"/>
                      <a:pt x="778" y="308"/>
                    </a:cubicBezTo>
                    <a:cubicBezTo>
                      <a:pt x="777" y="305"/>
                      <a:pt x="776" y="302"/>
                      <a:pt x="774" y="300"/>
                    </a:cubicBezTo>
                    <a:cubicBezTo>
                      <a:pt x="774" y="299"/>
                      <a:pt x="774" y="299"/>
                      <a:pt x="774" y="299"/>
                    </a:cubicBezTo>
                    <a:cubicBezTo>
                      <a:pt x="769" y="290"/>
                      <a:pt x="765" y="282"/>
                      <a:pt x="760" y="274"/>
                    </a:cubicBezTo>
                    <a:cubicBezTo>
                      <a:pt x="760" y="274"/>
                      <a:pt x="759" y="273"/>
                      <a:pt x="759" y="272"/>
                    </a:cubicBezTo>
                    <a:cubicBezTo>
                      <a:pt x="758" y="270"/>
                      <a:pt x="756" y="268"/>
                      <a:pt x="755" y="266"/>
                    </a:cubicBezTo>
                    <a:cubicBezTo>
                      <a:pt x="753" y="263"/>
                      <a:pt x="751" y="260"/>
                      <a:pt x="749" y="256"/>
                    </a:cubicBezTo>
                    <a:cubicBezTo>
                      <a:pt x="748" y="254"/>
                      <a:pt x="746" y="251"/>
                      <a:pt x="744" y="248"/>
                    </a:cubicBezTo>
                    <a:cubicBezTo>
                      <a:pt x="742" y="245"/>
                      <a:pt x="740" y="241"/>
                      <a:pt x="738" y="238"/>
                    </a:cubicBezTo>
                    <a:cubicBezTo>
                      <a:pt x="737" y="237"/>
                      <a:pt x="736" y="236"/>
                      <a:pt x="736" y="235"/>
                    </a:cubicBezTo>
                    <a:cubicBezTo>
                      <a:pt x="735" y="234"/>
                      <a:pt x="734" y="233"/>
                      <a:pt x="734" y="232"/>
                    </a:cubicBezTo>
                    <a:cubicBezTo>
                      <a:pt x="728" y="224"/>
                      <a:pt x="722" y="215"/>
                      <a:pt x="716" y="207"/>
                    </a:cubicBezTo>
                    <a:cubicBezTo>
                      <a:pt x="716" y="207"/>
                      <a:pt x="716" y="207"/>
                      <a:pt x="716" y="207"/>
                    </a:cubicBezTo>
                    <a:cubicBezTo>
                      <a:pt x="716" y="207"/>
                      <a:pt x="716" y="207"/>
                      <a:pt x="716" y="207"/>
                    </a:cubicBezTo>
                    <a:cubicBezTo>
                      <a:pt x="711" y="201"/>
                      <a:pt x="707" y="195"/>
                      <a:pt x="702" y="189"/>
                    </a:cubicBezTo>
                    <a:cubicBezTo>
                      <a:pt x="702" y="188"/>
                      <a:pt x="702" y="188"/>
                      <a:pt x="702" y="188"/>
                    </a:cubicBezTo>
                    <a:cubicBezTo>
                      <a:pt x="698" y="184"/>
                      <a:pt x="695" y="180"/>
                      <a:pt x="692" y="176"/>
                    </a:cubicBezTo>
                    <a:cubicBezTo>
                      <a:pt x="691" y="175"/>
                      <a:pt x="690" y="174"/>
                      <a:pt x="690" y="173"/>
                    </a:cubicBezTo>
                    <a:cubicBezTo>
                      <a:pt x="690" y="173"/>
                      <a:pt x="690" y="173"/>
                      <a:pt x="690" y="173"/>
                    </a:cubicBezTo>
                    <a:cubicBezTo>
                      <a:pt x="686" y="168"/>
                      <a:pt x="681" y="164"/>
                      <a:pt x="677" y="159"/>
                    </a:cubicBezTo>
                    <a:cubicBezTo>
                      <a:pt x="677" y="158"/>
                      <a:pt x="677" y="158"/>
                      <a:pt x="677" y="158"/>
                    </a:cubicBezTo>
                    <a:cubicBezTo>
                      <a:pt x="675" y="157"/>
                      <a:pt x="674" y="156"/>
                      <a:pt x="673" y="154"/>
                    </a:cubicBezTo>
                    <a:cubicBezTo>
                      <a:pt x="670" y="151"/>
                      <a:pt x="668" y="148"/>
                      <a:pt x="665" y="145"/>
                    </a:cubicBezTo>
                    <a:cubicBezTo>
                      <a:pt x="665" y="145"/>
                      <a:pt x="664" y="144"/>
                      <a:pt x="664" y="144"/>
                    </a:cubicBezTo>
                    <a:cubicBezTo>
                      <a:pt x="662" y="142"/>
                      <a:pt x="660" y="140"/>
                      <a:pt x="658" y="138"/>
                    </a:cubicBezTo>
                    <a:cubicBezTo>
                      <a:pt x="656" y="136"/>
                      <a:pt x="654" y="134"/>
                      <a:pt x="652" y="132"/>
                    </a:cubicBezTo>
                    <a:cubicBezTo>
                      <a:pt x="651" y="131"/>
                      <a:pt x="651" y="130"/>
                      <a:pt x="650" y="130"/>
                    </a:cubicBezTo>
                    <a:cubicBezTo>
                      <a:pt x="648" y="128"/>
                      <a:pt x="646" y="126"/>
                      <a:pt x="644" y="124"/>
                    </a:cubicBezTo>
                    <a:cubicBezTo>
                      <a:pt x="642" y="122"/>
                      <a:pt x="641" y="120"/>
                      <a:pt x="639" y="119"/>
                    </a:cubicBezTo>
                    <a:cubicBezTo>
                      <a:pt x="638" y="118"/>
                      <a:pt x="637" y="117"/>
                      <a:pt x="636" y="116"/>
                    </a:cubicBezTo>
                    <a:cubicBezTo>
                      <a:pt x="634" y="114"/>
                      <a:pt x="632" y="112"/>
                      <a:pt x="630" y="110"/>
                    </a:cubicBezTo>
                    <a:cubicBezTo>
                      <a:pt x="628" y="109"/>
                      <a:pt x="627" y="107"/>
                      <a:pt x="625" y="106"/>
                    </a:cubicBezTo>
                    <a:cubicBezTo>
                      <a:pt x="624" y="105"/>
                      <a:pt x="623" y="104"/>
                      <a:pt x="622" y="103"/>
                    </a:cubicBezTo>
                    <a:cubicBezTo>
                      <a:pt x="619" y="101"/>
                      <a:pt x="617" y="99"/>
                      <a:pt x="615" y="97"/>
                    </a:cubicBezTo>
                    <a:cubicBezTo>
                      <a:pt x="614" y="96"/>
                      <a:pt x="612" y="95"/>
                      <a:pt x="611" y="94"/>
                    </a:cubicBezTo>
                    <a:cubicBezTo>
                      <a:pt x="610" y="93"/>
                      <a:pt x="608" y="91"/>
                      <a:pt x="607" y="90"/>
                    </a:cubicBezTo>
                    <a:cubicBezTo>
                      <a:pt x="605" y="88"/>
                      <a:pt x="603" y="87"/>
                      <a:pt x="600" y="85"/>
                    </a:cubicBezTo>
                    <a:cubicBezTo>
                      <a:pt x="599" y="84"/>
                      <a:pt x="598" y="83"/>
                      <a:pt x="597" y="82"/>
                    </a:cubicBezTo>
                    <a:cubicBezTo>
                      <a:pt x="595" y="81"/>
                      <a:pt x="593" y="80"/>
                      <a:pt x="592" y="78"/>
                    </a:cubicBezTo>
                    <a:cubicBezTo>
                      <a:pt x="590" y="77"/>
                      <a:pt x="588" y="75"/>
                      <a:pt x="586" y="74"/>
                    </a:cubicBezTo>
                    <a:cubicBezTo>
                      <a:pt x="585" y="73"/>
                      <a:pt x="584" y="72"/>
                      <a:pt x="583" y="72"/>
                    </a:cubicBezTo>
                    <a:cubicBezTo>
                      <a:pt x="581" y="70"/>
                      <a:pt x="578" y="68"/>
                      <a:pt x="576" y="67"/>
                    </a:cubicBezTo>
                    <a:cubicBezTo>
                      <a:pt x="574" y="65"/>
                      <a:pt x="573" y="64"/>
                      <a:pt x="571" y="63"/>
                    </a:cubicBezTo>
                    <a:cubicBezTo>
                      <a:pt x="570" y="63"/>
                      <a:pt x="570" y="62"/>
                      <a:pt x="570" y="62"/>
                    </a:cubicBezTo>
                    <a:cubicBezTo>
                      <a:pt x="565" y="59"/>
                      <a:pt x="561" y="56"/>
                      <a:pt x="556" y="53"/>
                    </a:cubicBezTo>
                    <a:cubicBezTo>
                      <a:pt x="556" y="53"/>
                      <a:pt x="556" y="53"/>
                      <a:pt x="556" y="53"/>
                    </a:cubicBezTo>
                    <a:cubicBezTo>
                      <a:pt x="555" y="52"/>
                      <a:pt x="555" y="52"/>
                      <a:pt x="555" y="52"/>
                    </a:cubicBezTo>
                    <a:cubicBezTo>
                      <a:pt x="551" y="50"/>
                      <a:pt x="547" y="47"/>
                      <a:pt x="543" y="45"/>
                    </a:cubicBezTo>
                    <a:cubicBezTo>
                      <a:pt x="542" y="44"/>
                      <a:pt x="541" y="44"/>
                      <a:pt x="540" y="43"/>
                    </a:cubicBezTo>
                    <a:cubicBezTo>
                      <a:pt x="536" y="41"/>
                      <a:pt x="533" y="39"/>
                      <a:pt x="530" y="38"/>
                    </a:cubicBezTo>
                    <a:cubicBezTo>
                      <a:pt x="528" y="37"/>
                      <a:pt x="527" y="36"/>
                      <a:pt x="526" y="36"/>
                    </a:cubicBezTo>
                    <a:cubicBezTo>
                      <a:pt x="524" y="35"/>
                      <a:pt x="523" y="34"/>
                      <a:pt x="521" y="33"/>
                    </a:cubicBezTo>
                    <a:cubicBezTo>
                      <a:pt x="520" y="32"/>
                      <a:pt x="518" y="32"/>
                      <a:pt x="517" y="31"/>
                    </a:cubicBezTo>
                    <a:cubicBezTo>
                      <a:pt x="515" y="30"/>
                      <a:pt x="513" y="29"/>
                      <a:pt x="511" y="28"/>
                    </a:cubicBezTo>
                    <a:cubicBezTo>
                      <a:pt x="509" y="27"/>
                      <a:pt x="507" y="26"/>
                      <a:pt x="506" y="26"/>
                    </a:cubicBezTo>
                    <a:cubicBezTo>
                      <a:pt x="505" y="26"/>
                      <a:pt x="505" y="25"/>
                      <a:pt x="504" y="25"/>
                    </a:cubicBezTo>
                    <a:cubicBezTo>
                      <a:pt x="500" y="23"/>
                      <a:pt x="496" y="21"/>
                      <a:pt x="492" y="20"/>
                    </a:cubicBezTo>
                    <a:cubicBezTo>
                      <a:pt x="491" y="20"/>
                      <a:pt x="491" y="20"/>
                      <a:pt x="491" y="20"/>
                    </a:cubicBezTo>
                    <a:cubicBezTo>
                      <a:pt x="487" y="18"/>
                      <a:pt x="483" y="16"/>
                      <a:pt x="479" y="15"/>
                    </a:cubicBezTo>
                    <a:cubicBezTo>
                      <a:pt x="478" y="15"/>
                      <a:pt x="478" y="14"/>
                      <a:pt x="477" y="14"/>
                    </a:cubicBezTo>
                    <a:cubicBezTo>
                      <a:pt x="476" y="14"/>
                      <a:pt x="474" y="13"/>
                      <a:pt x="473" y="13"/>
                    </a:cubicBezTo>
                    <a:cubicBezTo>
                      <a:pt x="470" y="12"/>
                      <a:pt x="468" y="11"/>
                      <a:pt x="466" y="11"/>
                    </a:cubicBezTo>
                    <a:cubicBezTo>
                      <a:pt x="465" y="10"/>
                      <a:pt x="464" y="10"/>
                      <a:pt x="463" y="10"/>
                    </a:cubicBezTo>
                    <a:cubicBezTo>
                      <a:pt x="461" y="9"/>
                      <a:pt x="459" y="9"/>
                      <a:pt x="457" y="8"/>
                    </a:cubicBezTo>
                    <a:cubicBezTo>
                      <a:pt x="456" y="8"/>
                      <a:pt x="455" y="7"/>
                      <a:pt x="453" y="7"/>
                    </a:cubicBezTo>
                    <a:cubicBezTo>
                      <a:pt x="452" y="7"/>
                      <a:pt x="450" y="6"/>
                      <a:pt x="449" y="6"/>
                    </a:cubicBezTo>
                    <a:cubicBezTo>
                      <a:pt x="447" y="6"/>
                      <a:pt x="445" y="5"/>
                      <a:pt x="443" y="5"/>
                    </a:cubicBezTo>
                    <a:cubicBezTo>
                      <a:pt x="442" y="5"/>
                      <a:pt x="441" y="4"/>
                      <a:pt x="440" y="4"/>
                    </a:cubicBezTo>
                    <a:cubicBezTo>
                      <a:pt x="438" y="4"/>
                      <a:pt x="437" y="4"/>
                      <a:pt x="435" y="3"/>
                    </a:cubicBezTo>
                    <a:cubicBezTo>
                      <a:pt x="433" y="3"/>
                      <a:pt x="431" y="3"/>
                      <a:pt x="429" y="2"/>
                    </a:cubicBezTo>
                    <a:cubicBezTo>
                      <a:pt x="428" y="2"/>
                      <a:pt x="427" y="2"/>
                      <a:pt x="426" y="2"/>
                    </a:cubicBezTo>
                    <a:cubicBezTo>
                      <a:pt x="425" y="2"/>
                      <a:pt x="423" y="2"/>
                      <a:pt x="421" y="1"/>
                    </a:cubicBezTo>
                    <a:cubicBezTo>
                      <a:pt x="419" y="1"/>
                      <a:pt x="417" y="1"/>
                      <a:pt x="414" y="1"/>
                    </a:cubicBezTo>
                    <a:cubicBezTo>
                      <a:pt x="414" y="1"/>
                      <a:pt x="413" y="1"/>
                      <a:pt x="412" y="1"/>
                    </a:cubicBezTo>
                    <a:cubicBezTo>
                      <a:pt x="411" y="0"/>
                      <a:pt x="409" y="0"/>
                      <a:pt x="408" y="0"/>
                    </a:cubicBezTo>
                    <a:cubicBezTo>
                      <a:pt x="405" y="0"/>
                      <a:pt x="403" y="0"/>
                      <a:pt x="400" y="0"/>
                    </a:cubicBezTo>
                    <a:cubicBezTo>
                      <a:pt x="399" y="0"/>
                      <a:pt x="398" y="0"/>
                      <a:pt x="398" y="0"/>
                    </a:cubicBezTo>
                    <a:cubicBezTo>
                      <a:pt x="395" y="0"/>
                      <a:pt x="392" y="0"/>
                      <a:pt x="389" y="0"/>
                    </a:cubicBezTo>
                    <a:cubicBezTo>
                      <a:pt x="389" y="0"/>
                      <a:pt x="388" y="0"/>
                      <a:pt x="388" y="0"/>
                    </a:cubicBezTo>
                    <a:cubicBezTo>
                      <a:pt x="386" y="0"/>
                      <a:pt x="383" y="1"/>
                      <a:pt x="381" y="1"/>
                    </a:cubicBezTo>
                    <a:cubicBezTo>
                      <a:pt x="380" y="1"/>
                      <a:pt x="379" y="1"/>
                      <a:pt x="377" y="1"/>
                    </a:cubicBezTo>
                    <a:cubicBezTo>
                      <a:pt x="376" y="1"/>
                      <a:pt x="375" y="2"/>
                      <a:pt x="374" y="2"/>
                    </a:cubicBezTo>
                    <a:cubicBezTo>
                      <a:pt x="370" y="2"/>
                      <a:pt x="367" y="3"/>
                      <a:pt x="363" y="3"/>
                    </a:cubicBezTo>
                    <a:cubicBezTo>
                      <a:pt x="363" y="4"/>
                      <a:pt x="363" y="4"/>
                      <a:pt x="363" y="4"/>
                    </a:cubicBezTo>
                    <a:cubicBezTo>
                      <a:pt x="362" y="4"/>
                      <a:pt x="361" y="4"/>
                      <a:pt x="360" y="4"/>
                    </a:cubicBezTo>
                    <a:cubicBezTo>
                      <a:pt x="357" y="5"/>
                      <a:pt x="354" y="6"/>
                      <a:pt x="351" y="6"/>
                    </a:cubicBezTo>
                    <a:cubicBezTo>
                      <a:pt x="350" y="7"/>
                      <a:pt x="348" y="7"/>
                      <a:pt x="347" y="8"/>
                    </a:cubicBezTo>
                    <a:cubicBezTo>
                      <a:pt x="345" y="8"/>
                      <a:pt x="343" y="9"/>
                      <a:pt x="341" y="9"/>
                    </a:cubicBezTo>
                    <a:cubicBezTo>
                      <a:pt x="341" y="10"/>
                      <a:pt x="340" y="10"/>
                      <a:pt x="340" y="10"/>
                    </a:cubicBezTo>
                    <a:cubicBezTo>
                      <a:pt x="337" y="11"/>
                      <a:pt x="334" y="12"/>
                      <a:pt x="331" y="13"/>
                    </a:cubicBezTo>
                    <a:cubicBezTo>
                      <a:pt x="330" y="14"/>
                      <a:pt x="329" y="15"/>
                      <a:pt x="327" y="15"/>
                    </a:cubicBezTo>
                    <a:cubicBezTo>
                      <a:pt x="323" y="17"/>
                      <a:pt x="319" y="19"/>
                      <a:pt x="316" y="21"/>
                    </a:cubicBezTo>
                    <a:cubicBezTo>
                      <a:pt x="0" y="205"/>
                      <a:pt x="0" y="205"/>
                      <a:pt x="0" y="205"/>
                    </a:cubicBezTo>
                    <a:cubicBezTo>
                      <a:pt x="4" y="202"/>
                      <a:pt x="8" y="200"/>
                      <a:pt x="12" y="198"/>
                    </a:cubicBezTo>
                    <a:cubicBezTo>
                      <a:pt x="13" y="198"/>
                      <a:pt x="15" y="197"/>
                      <a:pt x="16" y="197"/>
                    </a:cubicBezTo>
                    <a:cubicBezTo>
                      <a:pt x="19" y="195"/>
                      <a:pt x="22" y="194"/>
                      <a:pt x="24" y="193"/>
                    </a:cubicBezTo>
                    <a:cubicBezTo>
                      <a:pt x="27" y="192"/>
                      <a:pt x="29" y="192"/>
                      <a:pt x="31" y="191"/>
                    </a:cubicBezTo>
                    <a:cubicBezTo>
                      <a:pt x="33" y="191"/>
                      <a:pt x="34" y="190"/>
                      <a:pt x="36" y="190"/>
                    </a:cubicBezTo>
                    <a:cubicBezTo>
                      <a:pt x="39" y="189"/>
                      <a:pt x="42" y="188"/>
                      <a:pt x="45" y="187"/>
                    </a:cubicBezTo>
                    <a:cubicBezTo>
                      <a:pt x="46" y="187"/>
                      <a:pt x="47" y="187"/>
                      <a:pt x="48" y="187"/>
                    </a:cubicBezTo>
                    <a:cubicBezTo>
                      <a:pt x="51" y="186"/>
                      <a:pt x="55" y="185"/>
                      <a:pt x="59" y="185"/>
                    </a:cubicBezTo>
                    <a:cubicBezTo>
                      <a:pt x="60" y="185"/>
                      <a:pt x="61" y="185"/>
                      <a:pt x="62" y="185"/>
                    </a:cubicBezTo>
                    <a:cubicBezTo>
                      <a:pt x="65" y="184"/>
                      <a:pt x="69" y="184"/>
                      <a:pt x="73" y="184"/>
                    </a:cubicBezTo>
                    <a:cubicBezTo>
                      <a:pt x="73" y="184"/>
                      <a:pt x="73" y="184"/>
                      <a:pt x="74" y="183"/>
                    </a:cubicBezTo>
                    <a:cubicBezTo>
                      <a:pt x="77" y="183"/>
                      <a:pt x="81" y="183"/>
                      <a:pt x="85" y="183"/>
                    </a:cubicBezTo>
                    <a:cubicBezTo>
                      <a:pt x="87" y="183"/>
                      <a:pt x="90" y="183"/>
                      <a:pt x="93" y="184"/>
                    </a:cubicBezTo>
                    <a:cubicBezTo>
                      <a:pt x="95" y="184"/>
                      <a:pt x="97" y="184"/>
                      <a:pt x="99" y="184"/>
                    </a:cubicBezTo>
                    <a:cubicBezTo>
                      <a:pt x="101" y="184"/>
                      <a:pt x="104" y="184"/>
                      <a:pt x="106" y="185"/>
                    </a:cubicBezTo>
                    <a:cubicBezTo>
                      <a:pt x="108" y="185"/>
                      <a:pt x="111" y="185"/>
                      <a:pt x="113" y="186"/>
                    </a:cubicBezTo>
                    <a:cubicBezTo>
                      <a:pt x="116" y="186"/>
                      <a:pt x="118" y="186"/>
                      <a:pt x="120" y="187"/>
                    </a:cubicBezTo>
                    <a:cubicBezTo>
                      <a:pt x="122" y="187"/>
                      <a:pt x="125" y="188"/>
                      <a:pt x="128" y="188"/>
                    </a:cubicBezTo>
                    <a:cubicBezTo>
                      <a:pt x="130" y="188"/>
                      <a:pt x="132" y="189"/>
                      <a:pt x="133" y="189"/>
                    </a:cubicBezTo>
                    <a:cubicBezTo>
                      <a:pt x="136" y="190"/>
                      <a:pt x="139" y="191"/>
                      <a:pt x="142" y="192"/>
                    </a:cubicBezTo>
                    <a:cubicBezTo>
                      <a:pt x="144" y="192"/>
                      <a:pt x="146" y="192"/>
                      <a:pt x="148" y="193"/>
                    </a:cubicBezTo>
                    <a:cubicBezTo>
                      <a:pt x="151" y="194"/>
                      <a:pt x="154" y="195"/>
                      <a:pt x="157" y="196"/>
                    </a:cubicBezTo>
                    <a:cubicBezTo>
                      <a:pt x="159" y="197"/>
                      <a:pt x="160" y="197"/>
                      <a:pt x="162" y="198"/>
                    </a:cubicBezTo>
                    <a:cubicBezTo>
                      <a:pt x="167" y="199"/>
                      <a:pt x="171" y="201"/>
                      <a:pt x="176" y="203"/>
                    </a:cubicBezTo>
                    <a:cubicBezTo>
                      <a:pt x="176" y="203"/>
                      <a:pt x="176" y="203"/>
                      <a:pt x="176" y="203"/>
                    </a:cubicBezTo>
                    <a:cubicBezTo>
                      <a:pt x="176" y="203"/>
                      <a:pt x="176" y="203"/>
                      <a:pt x="176" y="203"/>
                    </a:cubicBezTo>
                    <a:cubicBezTo>
                      <a:pt x="181" y="205"/>
                      <a:pt x="186" y="207"/>
                      <a:pt x="191" y="209"/>
                    </a:cubicBezTo>
                    <a:cubicBezTo>
                      <a:pt x="192" y="210"/>
                      <a:pt x="194" y="210"/>
                      <a:pt x="195" y="211"/>
                    </a:cubicBezTo>
                    <a:cubicBezTo>
                      <a:pt x="199" y="213"/>
                      <a:pt x="202" y="214"/>
                      <a:pt x="206" y="216"/>
                    </a:cubicBezTo>
                    <a:cubicBezTo>
                      <a:pt x="207" y="217"/>
                      <a:pt x="209" y="218"/>
                      <a:pt x="211" y="219"/>
                    </a:cubicBezTo>
                    <a:cubicBezTo>
                      <a:pt x="215" y="221"/>
                      <a:pt x="220" y="224"/>
                      <a:pt x="224" y="226"/>
                    </a:cubicBezTo>
                    <a:cubicBezTo>
                      <a:pt x="230" y="229"/>
                      <a:pt x="235" y="233"/>
                      <a:pt x="240" y="236"/>
                    </a:cubicBezTo>
                    <a:cubicBezTo>
                      <a:pt x="241" y="236"/>
                      <a:pt x="241" y="236"/>
                      <a:pt x="241" y="236"/>
                    </a:cubicBezTo>
                    <a:cubicBezTo>
                      <a:pt x="246" y="240"/>
                      <a:pt x="251" y="243"/>
                      <a:pt x="256" y="246"/>
                    </a:cubicBezTo>
                    <a:cubicBezTo>
                      <a:pt x="257" y="247"/>
                      <a:pt x="259" y="249"/>
                      <a:pt x="261" y="250"/>
                    </a:cubicBezTo>
                    <a:cubicBezTo>
                      <a:pt x="264" y="252"/>
                      <a:pt x="267" y="254"/>
                      <a:pt x="270" y="257"/>
                    </a:cubicBezTo>
                    <a:cubicBezTo>
                      <a:pt x="272" y="258"/>
                      <a:pt x="274" y="260"/>
                      <a:pt x="276" y="261"/>
                    </a:cubicBezTo>
                    <a:cubicBezTo>
                      <a:pt x="279" y="264"/>
                      <a:pt x="282" y="266"/>
                      <a:pt x="285" y="268"/>
                    </a:cubicBezTo>
                    <a:cubicBezTo>
                      <a:pt x="287" y="270"/>
                      <a:pt x="289" y="272"/>
                      <a:pt x="291" y="273"/>
                    </a:cubicBezTo>
                    <a:cubicBezTo>
                      <a:pt x="294" y="276"/>
                      <a:pt x="297" y="278"/>
                      <a:pt x="300" y="280"/>
                    </a:cubicBezTo>
                    <a:cubicBezTo>
                      <a:pt x="302" y="282"/>
                      <a:pt x="304" y="284"/>
                      <a:pt x="306" y="286"/>
                    </a:cubicBezTo>
                    <a:cubicBezTo>
                      <a:pt x="309" y="288"/>
                      <a:pt x="312" y="291"/>
                      <a:pt x="314" y="293"/>
                    </a:cubicBezTo>
                    <a:cubicBezTo>
                      <a:pt x="316" y="295"/>
                      <a:pt x="319" y="297"/>
                      <a:pt x="321" y="299"/>
                    </a:cubicBezTo>
                    <a:cubicBezTo>
                      <a:pt x="323" y="302"/>
                      <a:pt x="326" y="304"/>
                      <a:pt x="329" y="307"/>
                    </a:cubicBezTo>
                    <a:cubicBezTo>
                      <a:pt x="331" y="309"/>
                      <a:pt x="333" y="311"/>
                      <a:pt x="335" y="313"/>
                    </a:cubicBezTo>
                    <a:cubicBezTo>
                      <a:pt x="337" y="316"/>
                      <a:pt x="340" y="319"/>
                      <a:pt x="343" y="321"/>
                    </a:cubicBezTo>
                    <a:cubicBezTo>
                      <a:pt x="345" y="323"/>
                      <a:pt x="346" y="325"/>
                      <a:pt x="348" y="327"/>
                    </a:cubicBezTo>
                    <a:cubicBezTo>
                      <a:pt x="351" y="330"/>
                      <a:pt x="355" y="334"/>
                      <a:pt x="358" y="337"/>
                    </a:cubicBezTo>
                    <a:cubicBezTo>
                      <a:pt x="359" y="339"/>
                      <a:pt x="360" y="340"/>
                      <a:pt x="361" y="342"/>
                    </a:cubicBezTo>
                    <a:cubicBezTo>
                      <a:pt x="366" y="347"/>
                      <a:pt x="370" y="352"/>
                      <a:pt x="374" y="357"/>
                    </a:cubicBezTo>
                    <a:cubicBezTo>
                      <a:pt x="375" y="357"/>
                      <a:pt x="376" y="358"/>
                      <a:pt x="376" y="359"/>
                    </a:cubicBezTo>
                    <a:cubicBezTo>
                      <a:pt x="380" y="363"/>
                      <a:pt x="383" y="368"/>
                      <a:pt x="387" y="372"/>
                    </a:cubicBezTo>
                    <a:cubicBezTo>
                      <a:pt x="391" y="378"/>
                      <a:pt x="396" y="384"/>
                      <a:pt x="400" y="390"/>
                    </a:cubicBezTo>
                    <a:cubicBezTo>
                      <a:pt x="406" y="398"/>
                      <a:pt x="412" y="407"/>
                      <a:pt x="418" y="415"/>
                    </a:cubicBezTo>
                    <a:cubicBezTo>
                      <a:pt x="420" y="417"/>
                      <a:pt x="421" y="419"/>
                      <a:pt x="422" y="421"/>
                    </a:cubicBezTo>
                    <a:cubicBezTo>
                      <a:pt x="424" y="425"/>
                      <a:pt x="426" y="428"/>
                      <a:pt x="429" y="431"/>
                    </a:cubicBezTo>
                    <a:cubicBezTo>
                      <a:pt x="430" y="434"/>
                      <a:pt x="432" y="437"/>
                      <a:pt x="434" y="440"/>
                    </a:cubicBezTo>
                    <a:cubicBezTo>
                      <a:pt x="436" y="443"/>
                      <a:pt x="438" y="446"/>
                      <a:pt x="440" y="449"/>
                    </a:cubicBezTo>
                    <a:cubicBezTo>
                      <a:pt x="442" y="452"/>
                      <a:pt x="443" y="455"/>
                      <a:pt x="445" y="458"/>
                    </a:cubicBezTo>
                    <a:cubicBezTo>
                      <a:pt x="449" y="466"/>
                      <a:pt x="454" y="474"/>
                      <a:pt x="458" y="482"/>
                    </a:cubicBezTo>
                    <a:cubicBezTo>
                      <a:pt x="460" y="485"/>
                      <a:pt x="462" y="488"/>
                      <a:pt x="463" y="491"/>
                    </a:cubicBezTo>
                    <a:cubicBezTo>
                      <a:pt x="465" y="494"/>
                      <a:pt x="466" y="497"/>
                      <a:pt x="468" y="500"/>
                    </a:cubicBezTo>
                    <a:cubicBezTo>
                      <a:pt x="470" y="505"/>
                      <a:pt x="472" y="509"/>
                      <a:pt x="475" y="514"/>
                    </a:cubicBezTo>
                    <a:cubicBezTo>
                      <a:pt x="475" y="515"/>
                      <a:pt x="476" y="517"/>
                      <a:pt x="477" y="518"/>
                    </a:cubicBezTo>
                    <a:cubicBezTo>
                      <a:pt x="479" y="524"/>
                      <a:pt x="482" y="530"/>
                      <a:pt x="485" y="536"/>
                    </a:cubicBezTo>
                    <a:cubicBezTo>
                      <a:pt x="485" y="537"/>
                      <a:pt x="486" y="539"/>
                      <a:pt x="487" y="540"/>
                    </a:cubicBezTo>
                    <a:cubicBezTo>
                      <a:pt x="488" y="545"/>
                      <a:pt x="490" y="549"/>
                      <a:pt x="492" y="553"/>
                    </a:cubicBezTo>
                    <a:cubicBezTo>
                      <a:pt x="493" y="555"/>
                      <a:pt x="494" y="557"/>
                      <a:pt x="494" y="559"/>
                    </a:cubicBezTo>
                    <a:cubicBezTo>
                      <a:pt x="496" y="563"/>
                      <a:pt x="498" y="568"/>
                      <a:pt x="499" y="572"/>
                    </a:cubicBezTo>
                    <a:cubicBezTo>
                      <a:pt x="500" y="574"/>
                      <a:pt x="501" y="576"/>
                      <a:pt x="501" y="577"/>
                    </a:cubicBezTo>
                    <a:cubicBezTo>
                      <a:pt x="503" y="583"/>
                      <a:pt x="505" y="589"/>
                      <a:pt x="507" y="594"/>
                    </a:cubicBezTo>
                    <a:cubicBezTo>
                      <a:pt x="507" y="595"/>
                      <a:pt x="508" y="595"/>
                      <a:pt x="508" y="595"/>
                    </a:cubicBezTo>
                    <a:cubicBezTo>
                      <a:pt x="510" y="602"/>
                      <a:pt x="512" y="608"/>
                      <a:pt x="514" y="614"/>
                    </a:cubicBezTo>
                    <a:cubicBezTo>
                      <a:pt x="514" y="616"/>
                      <a:pt x="515" y="618"/>
                      <a:pt x="515" y="620"/>
                    </a:cubicBezTo>
                    <a:cubicBezTo>
                      <a:pt x="517" y="624"/>
                      <a:pt x="518" y="628"/>
                      <a:pt x="519" y="632"/>
                    </a:cubicBezTo>
                    <a:cubicBezTo>
                      <a:pt x="519" y="634"/>
                      <a:pt x="520" y="637"/>
                      <a:pt x="521" y="639"/>
                    </a:cubicBezTo>
                    <a:cubicBezTo>
                      <a:pt x="522" y="643"/>
                      <a:pt x="523" y="647"/>
                      <a:pt x="524" y="651"/>
                    </a:cubicBezTo>
                    <a:cubicBezTo>
                      <a:pt x="524" y="653"/>
                      <a:pt x="525" y="655"/>
                      <a:pt x="525" y="657"/>
                    </a:cubicBezTo>
                    <a:cubicBezTo>
                      <a:pt x="526" y="662"/>
                      <a:pt x="527" y="666"/>
                      <a:pt x="528" y="670"/>
                    </a:cubicBezTo>
                    <a:cubicBezTo>
                      <a:pt x="528" y="672"/>
                      <a:pt x="529" y="674"/>
                      <a:pt x="529" y="676"/>
                    </a:cubicBezTo>
                    <a:cubicBezTo>
                      <a:pt x="530" y="681"/>
                      <a:pt x="531" y="686"/>
                      <a:pt x="532" y="692"/>
                    </a:cubicBezTo>
                    <a:cubicBezTo>
                      <a:pt x="532" y="692"/>
                      <a:pt x="532" y="693"/>
                      <a:pt x="532" y="694"/>
                    </a:cubicBezTo>
                    <a:cubicBezTo>
                      <a:pt x="533" y="700"/>
                      <a:pt x="534" y="706"/>
                      <a:pt x="535" y="712"/>
                    </a:cubicBezTo>
                    <a:cubicBezTo>
                      <a:pt x="535" y="713"/>
                      <a:pt x="535" y="715"/>
                      <a:pt x="535" y="717"/>
                    </a:cubicBezTo>
                    <a:cubicBezTo>
                      <a:pt x="536" y="721"/>
                      <a:pt x="536" y="725"/>
                      <a:pt x="537" y="729"/>
                    </a:cubicBezTo>
                    <a:cubicBezTo>
                      <a:pt x="537" y="731"/>
                      <a:pt x="537" y="733"/>
                      <a:pt x="537" y="735"/>
                    </a:cubicBezTo>
                    <a:cubicBezTo>
                      <a:pt x="537" y="739"/>
                      <a:pt x="538" y="743"/>
                      <a:pt x="538" y="747"/>
                    </a:cubicBezTo>
                    <a:cubicBezTo>
                      <a:pt x="538" y="749"/>
                      <a:pt x="538" y="751"/>
                      <a:pt x="538" y="753"/>
                    </a:cubicBezTo>
                    <a:cubicBezTo>
                      <a:pt x="538" y="759"/>
                      <a:pt x="538" y="765"/>
                      <a:pt x="538" y="770"/>
                    </a:cubicBezTo>
                    <a:cubicBezTo>
                      <a:pt x="538" y="776"/>
                      <a:pt x="538" y="782"/>
                      <a:pt x="538" y="787"/>
                    </a:cubicBezTo>
                    <a:cubicBezTo>
                      <a:pt x="538" y="789"/>
                      <a:pt x="538" y="791"/>
                      <a:pt x="538" y="792"/>
                    </a:cubicBezTo>
                    <a:cubicBezTo>
                      <a:pt x="537" y="796"/>
                      <a:pt x="537" y="800"/>
                      <a:pt x="537" y="804"/>
                    </a:cubicBezTo>
                    <a:cubicBezTo>
                      <a:pt x="537" y="806"/>
                      <a:pt x="536" y="808"/>
                      <a:pt x="536" y="810"/>
                    </a:cubicBezTo>
                    <a:cubicBezTo>
                      <a:pt x="536" y="813"/>
                      <a:pt x="535" y="817"/>
                      <a:pt x="535" y="820"/>
                    </a:cubicBezTo>
                    <a:cubicBezTo>
                      <a:pt x="535" y="822"/>
                      <a:pt x="534" y="824"/>
                      <a:pt x="534" y="827"/>
                    </a:cubicBezTo>
                    <a:cubicBezTo>
                      <a:pt x="533" y="830"/>
                      <a:pt x="533" y="832"/>
                      <a:pt x="532" y="835"/>
                    </a:cubicBezTo>
                    <a:cubicBezTo>
                      <a:pt x="532" y="838"/>
                      <a:pt x="531" y="840"/>
                      <a:pt x="531" y="843"/>
                    </a:cubicBezTo>
                    <a:cubicBezTo>
                      <a:pt x="530" y="845"/>
                      <a:pt x="530" y="848"/>
                      <a:pt x="529" y="850"/>
                    </a:cubicBezTo>
                    <a:cubicBezTo>
                      <a:pt x="529" y="853"/>
                      <a:pt x="528" y="856"/>
                      <a:pt x="527" y="859"/>
                    </a:cubicBezTo>
                    <a:cubicBezTo>
                      <a:pt x="526" y="861"/>
                      <a:pt x="526" y="863"/>
                      <a:pt x="525" y="865"/>
                    </a:cubicBezTo>
                    <a:cubicBezTo>
                      <a:pt x="524" y="869"/>
                      <a:pt x="523" y="872"/>
                      <a:pt x="522" y="875"/>
                    </a:cubicBezTo>
                    <a:cubicBezTo>
                      <a:pt x="521" y="878"/>
                      <a:pt x="520" y="880"/>
                      <a:pt x="520" y="882"/>
                    </a:cubicBezTo>
                    <a:cubicBezTo>
                      <a:pt x="519" y="883"/>
                      <a:pt x="519" y="884"/>
                      <a:pt x="518" y="885"/>
                    </a:cubicBezTo>
                    <a:cubicBezTo>
                      <a:pt x="517" y="888"/>
                      <a:pt x="516" y="891"/>
                      <a:pt x="514" y="895"/>
                    </a:cubicBezTo>
                    <a:cubicBezTo>
                      <a:pt x="514" y="895"/>
                      <a:pt x="514" y="896"/>
                      <a:pt x="513" y="897"/>
                    </a:cubicBezTo>
                    <a:cubicBezTo>
                      <a:pt x="511" y="901"/>
                      <a:pt x="509" y="905"/>
                      <a:pt x="507" y="908"/>
                    </a:cubicBezTo>
                    <a:cubicBezTo>
                      <a:pt x="507" y="908"/>
                      <a:pt x="507" y="908"/>
                      <a:pt x="507" y="908"/>
                    </a:cubicBezTo>
                    <a:cubicBezTo>
                      <a:pt x="505" y="912"/>
                      <a:pt x="503" y="916"/>
                      <a:pt x="501" y="919"/>
                    </a:cubicBezTo>
                    <a:cubicBezTo>
                      <a:pt x="500" y="920"/>
                      <a:pt x="500" y="921"/>
                      <a:pt x="499" y="922"/>
                    </a:cubicBezTo>
                    <a:cubicBezTo>
                      <a:pt x="497" y="924"/>
                      <a:pt x="496" y="927"/>
                      <a:pt x="494" y="929"/>
                    </a:cubicBezTo>
                    <a:cubicBezTo>
                      <a:pt x="493" y="930"/>
                      <a:pt x="492" y="931"/>
                      <a:pt x="492" y="932"/>
                    </a:cubicBezTo>
                    <a:cubicBezTo>
                      <a:pt x="490" y="935"/>
                      <a:pt x="488" y="937"/>
                      <a:pt x="486" y="939"/>
                    </a:cubicBezTo>
                    <a:cubicBezTo>
                      <a:pt x="485" y="940"/>
                      <a:pt x="485" y="941"/>
                      <a:pt x="484" y="941"/>
                    </a:cubicBezTo>
                    <a:cubicBezTo>
                      <a:pt x="481" y="944"/>
                      <a:pt x="479" y="947"/>
                      <a:pt x="476" y="950"/>
                    </a:cubicBezTo>
                    <a:cubicBezTo>
                      <a:pt x="476" y="950"/>
                      <a:pt x="475" y="950"/>
                      <a:pt x="475" y="951"/>
                    </a:cubicBezTo>
                    <a:cubicBezTo>
                      <a:pt x="473" y="953"/>
                      <a:pt x="470" y="955"/>
                      <a:pt x="468" y="957"/>
                    </a:cubicBezTo>
                    <a:cubicBezTo>
                      <a:pt x="467" y="958"/>
                      <a:pt x="466" y="959"/>
                      <a:pt x="465" y="959"/>
                    </a:cubicBezTo>
                    <a:cubicBezTo>
                      <a:pt x="463" y="961"/>
                      <a:pt x="461" y="963"/>
                      <a:pt x="459" y="964"/>
                    </a:cubicBezTo>
                    <a:cubicBezTo>
                      <a:pt x="458" y="965"/>
                      <a:pt x="457" y="966"/>
                      <a:pt x="456" y="966"/>
                    </a:cubicBezTo>
                    <a:cubicBezTo>
                      <a:pt x="453" y="968"/>
                      <a:pt x="450" y="970"/>
                      <a:pt x="446" y="972"/>
                    </a:cubicBezTo>
                    <a:cubicBezTo>
                      <a:pt x="446" y="972"/>
                      <a:pt x="446" y="972"/>
                      <a:pt x="446" y="972"/>
                    </a:cubicBezTo>
                    <a:cubicBezTo>
                      <a:pt x="446" y="972"/>
                      <a:pt x="446" y="972"/>
                      <a:pt x="446" y="972"/>
                    </a:cubicBezTo>
                    <a:cubicBezTo>
                      <a:pt x="762" y="789"/>
                      <a:pt x="762" y="789"/>
                      <a:pt x="762" y="789"/>
                    </a:cubicBezTo>
                    <a:cubicBezTo>
                      <a:pt x="765" y="787"/>
                      <a:pt x="768" y="785"/>
                      <a:pt x="771" y="783"/>
                    </a:cubicBezTo>
                    <a:cubicBezTo>
                      <a:pt x="772" y="782"/>
                      <a:pt x="773" y="782"/>
                      <a:pt x="774" y="781"/>
                    </a:cubicBezTo>
                    <a:cubicBezTo>
                      <a:pt x="776" y="779"/>
                      <a:pt x="778" y="778"/>
                      <a:pt x="780" y="776"/>
                    </a:cubicBezTo>
                    <a:cubicBezTo>
                      <a:pt x="781" y="775"/>
                      <a:pt x="782" y="775"/>
                      <a:pt x="783" y="774"/>
                    </a:cubicBezTo>
                    <a:cubicBezTo>
                      <a:pt x="785" y="772"/>
                      <a:pt x="788" y="770"/>
                      <a:pt x="790" y="767"/>
                    </a:cubicBezTo>
                    <a:cubicBezTo>
                      <a:pt x="791" y="767"/>
                      <a:pt x="791" y="767"/>
                      <a:pt x="791" y="766"/>
                    </a:cubicBezTo>
                    <a:cubicBezTo>
                      <a:pt x="794" y="764"/>
                      <a:pt x="797" y="761"/>
                      <a:pt x="799" y="758"/>
                    </a:cubicBezTo>
                    <a:cubicBezTo>
                      <a:pt x="800" y="757"/>
                      <a:pt x="801" y="757"/>
                      <a:pt x="801" y="756"/>
                    </a:cubicBezTo>
                    <a:cubicBezTo>
                      <a:pt x="803" y="754"/>
                      <a:pt x="805" y="751"/>
                      <a:pt x="807" y="749"/>
                    </a:cubicBezTo>
                    <a:cubicBezTo>
                      <a:pt x="808" y="748"/>
                      <a:pt x="808" y="747"/>
                      <a:pt x="809" y="746"/>
                    </a:cubicBezTo>
                    <a:cubicBezTo>
                      <a:pt x="811" y="744"/>
                      <a:pt x="813" y="741"/>
                      <a:pt x="814" y="738"/>
                    </a:cubicBezTo>
                    <a:cubicBezTo>
                      <a:pt x="815" y="738"/>
                      <a:pt x="815" y="737"/>
                      <a:pt x="816" y="736"/>
                    </a:cubicBezTo>
                    <a:cubicBezTo>
                      <a:pt x="816" y="736"/>
                      <a:pt x="816" y="736"/>
                      <a:pt x="816" y="736"/>
                    </a:cubicBezTo>
                    <a:cubicBezTo>
                      <a:pt x="818" y="732"/>
                      <a:pt x="821" y="729"/>
                      <a:pt x="823" y="725"/>
                    </a:cubicBezTo>
                    <a:cubicBezTo>
                      <a:pt x="823" y="725"/>
                      <a:pt x="823" y="725"/>
                      <a:pt x="823" y="725"/>
                    </a:cubicBezTo>
                    <a:cubicBezTo>
                      <a:pt x="825" y="722"/>
                      <a:pt x="826" y="718"/>
                      <a:pt x="828" y="714"/>
                    </a:cubicBezTo>
                    <a:cubicBezTo>
                      <a:pt x="829" y="713"/>
                      <a:pt x="829" y="713"/>
                      <a:pt x="829" y="713"/>
                    </a:cubicBezTo>
                    <a:cubicBezTo>
                      <a:pt x="829" y="713"/>
                      <a:pt x="829" y="712"/>
                      <a:pt x="829" y="711"/>
                    </a:cubicBezTo>
                    <a:cubicBezTo>
                      <a:pt x="831" y="708"/>
                      <a:pt x="832" y="705"/>
                      <a:pt x="834" y="701"/>
                    </a:cubicBezTo>
                    <a:cubicBezTo>
                      <a:pt x="834" y="700"/>
                      <a:pt x="834" y="699"/>
                      <a:pt x="835" y="698"/>
                    </a:cubicBezTo>
                    <a:cubicBezTo>
                      <a:pt x="835" y="698"/>
                      <a:pt x="835" y="697"/>
                      <a:pt x="836" y="696"/>
                    </a:cubicBezTo>
                    <a:cubicBezTo>
                      <a:pt x="836" y="695"/>
                      <a:pt x="837" y="694"/>
                      <a:pt x="837" y="692"/>
                    </a:cubicBezTo>
                    <a:cubicBezTo>
                      <a:pt x="838" y="689"/>
                      <a:pt x="839" y="686"/>
                      <a:pt x="840" y="682"/>
                    </a:cubicBezTo>
                    <a:cubicBezTo>
                      <a:pt x="841" y="681"/>
                      <a:pt x="841" y="680"/>
                      <a:pt x="841" y="680"/>
                    </a:cubicBezTo>
                    <a:cubicBezTo>
                      <a:pt x="842" y="678"/>
                      <a:pt x="842" y="677"/>
                      <a:pt x="842" y="676"/>
                    </a:cubicBezTo>
                    <a:cubicBezTo>
                      <a:pt x="843" y="673"/>
                      <a:pt x="844" y="670"/>
                      <a:pt x="845" y="667"/>
                    </a:cubicBezTo>
                    <a:cubicBezTo>
                      <a:pt x="845" y="666"/>
                      <a:pt x="845" y="665"/>
                      <a:pt x="845" y="664"/>
                    </a:cubicBezTo>
                    <a:cubicBezTo>
                      <a:pt x="846" y="662"/>
                      <a:pt x="846" y="661"/>
                      <a:pt x="846" y="660"/>
                    </a:cubicBezTo>
                    <a:cubicBezTo>
                      <a:pt x="847" y="657"/>
                      <a:pt x="847" y="655"/>
                      <a:pt x="848" y="652"/>
                    </a:cubicBezTo>
                    <a:cubicBezTo>
                      <a:pt x="848" y="651"/>
                      <a:pt x="848" y="649"/>
                      <a:pt x="849" y="648"/>
                    </a:cubicBezTo>
                    <a:cubicBezTo>
                      <a:pt x="849" y="647"/>
                      <a:pt x="849" y="645"/>
                      <a:pt x="849" y="643"/>
                    </a:cubicBezTo>
                    <a:cubicBezTo>
                      <a:pt x="850" y="641"/>
                      <a:pt x="850" y="639"/>
                      <a:pt x="850" y="637"/>
                    </a:cubicBezTo>
                    <a:cubicBezTo>
                      <a:pt x="850" y="635"/>
                      <a:pt x="851" y="634"/>
                      <a:pt x="851" y="633"/>
                    </a:cubicBezTo>
                    <a:cubicBezTo>
                      <a:pt x="851" y="631"/>
                      <a:pt x="851" y="629"/>
                      <a:pt x="851" y="627"/>
                    </a:cubicBezTo>
                    <a:cubicBezTo>
                      <a:pt x="852" y="625"/>
                      <a:pt x="852" y="623"/>
                      <a:pt x="852" y="620"/>
                    </a:cubicBezTo>
                    <a:cubicBezTo>
                      <a:pt x="852" y="620"/>
                      <a:pt x="852" y="619"/>
                      <a:pt x="852" y="618"/>
                    </a:cubicBezTo>
                    <a:cubicBezTo>
                      <a:pt x="853" y="615"/>
                      <a:pt x="853" y="612"/>
                      <a:pt x="853" y="609"/>
                    </a:cubicBezTo>
                    <a:cubicBezTo>
                      <a:pt x="853" y="607"/>
                      <a:pt x="853" y="606"/>
                      <a:pt x="853" y="604"/>
                    </a:cubicBezTo>
                    <a:cubicBezTo>
                      <a:pt x="853" y="604"/>
                      <a:pt x="853" y="603"/>
                      <a:pt x="853" y="603"/>
                    </a:cubicBezTo>
                    <a:cubicBezTo>
                      <a:pt x="853" y="598"/>
                      <a:pt x="854" y="593"/>
                      <a:pt x="854" y="588"/>
                    </a:cubicBezTo>
                    <a:cubicBezTo>
                      <a:pt x="854" y="587"/>
                      <a:pt x="854" y="587"/>
                      <a:pt x="854" y="587"/>
                    </a:cubicBezTo>
                    <a:cubicBezTo>
                      <a:pt x="854" y="582"/>
                      <a:pt x="854" y="577"/>
                      <a:pt x="853" y="573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8" name="ís1îḑê"/>
              <p:cNvSpPr/>
              <p:nvPr/>
            </p:nvSpPr>
            <p:spPr bwMode="auto">
              <a:xfrm>
                <a:off x="3667126" y="3265488"/>
                <a:ext cx="1387475" cy="2030413"/>
              </a:xfrm>
              <a:custGeom>
                <a:avLst/>
                <a:gdLst>
                  <a:gd name="T0" fmla="*/ 316 w 631"/>
                  <a:gd name="T1" fmla="*/ 100 h 925"/>
                  <a:gd name="T2" fmla="*/ 630 w 631"/>
                  <a:gd name="T3" fmla="*/ 644 h 925"/>
                  <a:gd name="T4" fmla="*/ 314 w 631"/>
                  <a:gd name="T5" fmla="*/ 824 h 925"/>
                  <a:gd name="T6" fmla="*/ 0 w 631"/>
                  <a:gd name="T7" fmla="*/ 280 h 925"/>
                  <a:gd name="T8" fmla="*/ 316 w 631"/>
                  <a:gd name="T9" fmla="*/ 100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1" h="925">
                    <a:moveTo>
                      <a:pt x="316" y="100"/>
                    </a:moveTo>
                    <a:cubicBezTo>
                      <a:pt x="490" y="201"/>
                      <a:pt x="631" y="444"/>
                      <a:pt x="630" y="644"/>
                    </a:cubicBezTo>
                    <a:cubicBezTo>
                      <a:pt x="630" y="844"/>
                      <a:pt x="488" y="925"/>
                      <a:pt x="314" y="824"/>
                    </a:cubicBezTo>
                    <a:cubicBezTo>
                      <a:pt x="140" y="724"/>
                      <a:pt x="0" y="480"/>
                      <a:pt x="0" y="280"/>
                    </a:cubicBezTo>
                    <a:cubicBezTo>
                      <a:pt x="1" y="81"/>
                      <a:pt x="143" y="0"/>
                      <a:pt x="316" y="100"/>
                    </a:cubicBezTo>
                    <a:close/>
                  </a:path>
                </a:pathLst>
              </a:custGeom>
              <a:solidFill>
                <a:srgbClr val="5F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9" name="iṧ1ïḓe"/>
              <p:cNvSpPr/>
              <p:nvPr/>
            </p:nvSpPr>
            <p:spPr bwMode="auto">
              <a:xfrm>
                <a:off x="3795713" y="3455988"/>
                <a:ext cx="1128713" cy="1649413"/>
              </a:xfrm>
              <a:custGeom>
                <a:avLst/>
                <a:gdLst>
                  <a:gd name="T0" fmla="*/ 257 w 513"/>
                  <a:gd name="T1" fmla="*/ 82 h 751"/>
                  <a:gd name="T2" fmla="*/ 512 w 513"/>
                  <a:gd name="T3" fmla="*/ 523 h 751"/>
                  <a:gd name="T4" fmla="*/ 256 w 513"/>
                  <a:gd name="T5" fmla="*/ 669 h 751"/>
                  <a:gd name="T6" fmla="*/ 1 w 513"/>
                  <a:gd name="T7" fmla="*/ 228 h 751"/>
                  <a:gd name="T8" fmla="*/ 257 w 513"/>
                  <a:gd name="T9" fmla="*/ 82 h 7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3" h="751">
                    <a:moveTo>
                      <a:pt x="257" y="82"/>
                    </a:moveTo>
                    <a:cubicBezTo>
                      <a:pt x="398" y="163"/>
                      <a:pt x="513" y="361"/>
                      <a:pt x="512" y="523"/>
                    </a:cubicBezTo>
                    <a:cubicBezTo>
                      <a:pt x="512" y="685"/>
                      <a:pt x="397" y="751"/>
                      <a:pt x="256" y="669"/>
                    </a:cubicBezTo>
                    <a:cubicBezTo>
                      <a:pt x="114" y="588"/>
                      <a:pt x="0" y="390"/>
                      <a:pt x="1" y="228"/>
                    </a:cubicBezTo>
                    <a:cubicBezTo>
                      <a:pt x="1" y="65"/>
                      <a:pt x="116" y="0"/>
                      <a:pt x="257" y="8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0" name="ïṩḷíḋè"/>
              <p:cNvSpPr/>
              <p:nvPr/>
            </p:nvSpPr>
            <p:spPr bwMode="auto">
              <a:xfrm>
                <a:off x="3895726" y="3600450"/>
                <a:ext cx="930275" cy="1358900"/>
              </a:xfrm>
              <a:custGeom>
                <a:avLst/>
                <a:gdLst>
                  <a:gd name="T0" fmla="*/ 212 w 423"/>
                  <a:gd name="T1" fmla="*/ 67 h 619"/>
                  <a:gd name="T2" fmla="*/ 422 w 423"/>
                  <a:gd name="T3" fmla="*/ 431 h 619"/>
                  <a:gd name="T4" fmla="*/ 211 w 423"/>
                  <a:gd name="T5" fmla="*/ 552 h 619"/>
                  <a:gd name="T6" fmla="*/ 1 w 423"/>
                  <a:gd name="T7" fmla="*/ 188 h 619"/>
                  <a:gd name="T8" fmla="*/ 212 w 423"/>
                  <a:gd name="T9" fmla="*/ 67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3" h="619">
                    <a:moveTo>
                      <a:pt x="212" y="67"/>
                    </a:moveTo>
                    <a:cubicBezTo>
                      <a:pt x="329" y="134"/>
                      <a:pt x="423" y="297"/>
                      <a:pt x="422" y="431"/>
                    </a:cubicBezTo>
                    <a:cubicBezTo>
                      <a:pt x="422" y="565"/>
                      <a:pt x="327" y="619"/>
                      <a:pt x="211" y="552"/>
                    </a:cubicBezTo>
                    <a:cubicBezTo>
                      <a:pt x="94" y="484"/>
                      <a:pt x="0" y="321"/>
                      <a:pt x="1" y="188"/>
                    </a:cubicBezTo>
                    <a:cubicBezTo>
                      <a:pt x="1" y="54"/>
                      <a:pt x="96" y="0"/>
                      <a:pt x="212" y="67"/>
                    </a:cubicBezTo>
                    <a:close/>
                  </a:path>
                </a:pathLst>
              </a:custGeom>
              <a:solidFill>
                <a:srgbClr val="5F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1" name="îŝlïḑé"/>
              <p:cNvSpPr/>
              <p:nvPr/>
            </p:nvSpPr>
            <p:spPr bwMode="auto">
              <a:xfrm>
                <a:off x="4078288" y="3867150"/>
                <a:ext cx="565150" cy="827088"/>
              </a:xfrm>
              <a:custGeom>
                <a:avLst/>
                <a:gdLst>
                  <a:gd name="T0" fmla="*/ 129 w 257"/>
                  <a:gd name="T1" fmla="*/ 41 h 377"/>
                  <a:gd name="T2" fmla="*/ 257 w 257"/>
                  <a:gd name="T3" fmla="*/ 262 h 377"/>
                  <a:gd name="T4" fmla="*/ 128 w 257"/>
                  <a:gd name="T5" fmla="*/ 336 h 377"/>
                  <a:gd name="T6" fmla="*/ 0 w 257"/>
                  <a:gd name="T7" fmla="*/ 114 h 377"/>
                  <a:gd name="T8" fmla="*/ 129 w 257"/>
                  <a:gd name="T9" fmla="*/ 41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7" h="377">
                    <a:moveTo>
                      <a:pt x="129" y="41"/>
                    </a:moveTo>
                    <a:cubicBezTo>
                      <a:pt x="200" y="82"/>
                      <a:pt x="257" y="181"/>
                      <a:pt x="257" y="262"/>
                    </a:cubicBezTo>
                    <a:cubicBezTo>
                      <a:pt x="257" y="344"/>
                      <a:pt x="199" y="377"/>
                      <a:pt x="128" y="336"/>
                    </a:cubicBezTo>
                    <a:cubicBezTo>
                      <a:pt x="57" y="295"/>
                      <a:pt x="0" y="196"/>
                      <a:pt x="0" y="114"/>
                    </a:cubicBezTo>
                    <a:cubicBezTo>
                      <a:pt x="0" y="33"/>
                      <a:pt x="58" y="0"/>
                      <a:pt x="129" y="4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2" name="ïṡľîde"/>
              <p:cNvSpPr/>
              <p:nvPr/>
            </p:nvSpPr>
            <p:spPr bwMode="auto">
              <a:xfrm>
                <a:off x="4433888" y="3989388"/>
                <a:ext cx="177800" cy="257175"/>
              </a:xfrm>
              <a:custGeom>
                <a:avLst/>
                <a:gdLst>
                  <a:gd name="T0" fmla="*/ 41 w 81"/>
                  <a:gd name="T1" fmla="*/ 12 h 117"/>
                  <a:gd name="T2" fmla="*/ 80 w 81"/>
                  <a:gd name="T3" fmla="*/ 81 h 117"/>
                  <a:gd name="T4" fmla="*/ 40 w 81"/>
                  <a:gd name="T5" fmla="*/ 104 h 117"/>
                  <a:gd name="T6" fmla="*/ 0 w 81"/>
                  <a:gd name="T7" fmla="*/ 35 h 117"/>
                  <a:gd name="T8" fmla="*/ 41 w 81"/>
                  <a:gd name="T9" fmla="*/ 1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17">
                    <a:moveTo>
                      <a:pt x="41" y="12"/>
                    </a:moveTo>
                    <a:cubicBezTo>
                      <a:pt x="63" y="25"/>
                      <a:pt x="81" y="56"/>
                      <a:pt x="80" y="81"/>
                    </a:cubicBezTo>
                    <a:cubicBezTo>
                      <a:pt x="80" y="107"/>
                      <a:pt x="62" y="117"/>
                      <a:pt x="40" y="104"/>
                    </a:cubicBezTo>
                    <a:cubicBezTo>
                      <a:pt x="18" y="91"/>
                      <a:pt x="0" y="61"/>
                      <a:pt x="0" y="35"/>
                    </a:cubicBezTo>
                    <a:cubicBezTo>
                      <a:pt x="1" y="10"/>
                      <a:pt x="19" y="0"/>
                      <a:pt x="41" y="12"/>
                    </a:cubicBez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  <p:grpSp>
          <p:nvGrpSpPr>
            <p:cNvPr id="33" name="f3ec9cda-d41b-4d79-bcf4-7d1884230d4e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>
            <a:xfrm>
              <a:off x="1981308" y="2209832"/>
              <a:ext cx="914376" cy="913050"/>
              <a:chOff x="3906838" y="1244601"/>
              <a:chExt cx="4376738" cy="4370387"/>
            </a:xfrm>
          </p:grpSpPr>
          <p:sp>
            <p:nvSpPr>
              <p:cNvPr id="34" name="iŝľïḑê"/>
              <p:cNvSpPr/>
              <p:nvPr/>
            </p:nvSpPr>
            <p:spPr bwMode="auto">
              <a:xfrm>
                <a:off x="5454651" y="4325938"/>
                <a:ext cx="1281113" cy="1289050"/>
              </a:xfrm>
              <a:custGeom>
                <a:avLst/>
                <a:gdLst>
                  <a:gd name="T0" fmla="*/ 600 w 600"/>
                  <a:gd name="T1" fmla="*/ 60 h 604"/>
                  <a:gd name="T2" fmla="*/ 600 w 600"/>
                  <a:gd name="T3" fmla="*/ 300 h 604"/>
                  <a:gd name="T4" fmla="*/ 300 w 600"/>
                  <a:gd name="T5" fmla="*/ 604 h 604"/>
                  <a:gd name="T6" fmla="*/ 0 w 600"/>
                  <a:gd name="T7" fmla="*/ 300 h 604"/>
                  <a:gd name="T8" fmla="*/ 0 w 600"/>
                  <a:gd name="T9" fmla="*/ 60 h 604"/>
                  <a:gd name="T10" fmla="*/ 60 w 600"/>
                  <a:gd name="T11" fmla="*/ 0 h 604"/>
                  <a:gd name="T12" fmla="*/ 540 w 600"/>
                  <a:gd name="T13" fmla="*/ 0 h 604"/>
                  <a:gd name="T14" fmla="*/ 600 w 600"/>
                  <a:gd name="T15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0" h="604">
                    <a:moveTo>
                      <a:pt x="600" y="60"/>
                    </a:moveTo>
                    <a:cubicBezTo>
                      <a:pt x="600" y="300"/>
                      <a:pt x="600" y="300"/>
                      <a:pt x="600" y="300"/>
                    </a:cubicBezTo>
                    <a:cubicBezTo>
                      <a:pt x="600" y="466"/>
                      <a:pt x="466" y="604"/>
                      <a:pt x="300" y="604"/>
                    </a:cubicBezTo>
                    <a:cubicBezTo>
                      <a:pt x="134" y="604"/>
                      <a:pt x="0" y="466"/>
                      <a:pt x="0" y="30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540" y="0"/>
                      <a:pt x="540" y="0"/>
                      <a:pt x="540" y="0"/>
                    </a:cubicBezTo>
                    <a:cubicBezTo>
                      <a:pt x="574" y="0"/>
                      <a:pt x="600" y="26"/>
                      <a:pt x="60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5" name="îṧlïdê"/>
              <p:cNvSpPr/>
              <p:nvPr/>
            </p:nvSpPr>
            <p:spPr bwMode="auto">
              <a:xfrm>
                <a:off x="6094413" y="4325938"/>
                <a:ext cx="641350" cy="1289050"/>
              </a:xfrm>
              <a:custGeom>
                <a:avLst/>
                <a:gdLst>
                  <a:gd name="T0" fmla="*/ 300 w 300"/>
                  <a:gd name="T1" fmla="*/ 60 h 604"/>
                  <a:gd name="T2" fmla="*/ 300 w 300"/>
                  <a:gd name="T3" fmla="*/ 300 h 604"/>
                  <a:gd name="T4" fmla="*/ 0 w 300"/>
                  <a:gd name="T5" fmla="*/ 604 h 604"/>
                  <a:gd name="T6" fmla="*/ 0 w 300"/>
                  <a:gd name="T7" fmla="*/ 0 h 604"/>
                  <a:gd name="T8" fmla="*/ 240 w 300"/>
                  <a:gd name="T9" fmla="*/ 0 h 604"/>
                  <a:gd name="T10" fmla="*/ 300 w 300"/>
                  <a:gd name="T11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0" h="604">
                    <a:moveTo>
                      <a:pt x="300" y="60"/>
                    </a:moveTo>
                    <a:cubicBezTo>
                      <a:pt x="300" y="300"/>
                      <a:pt x="300" y="300"/>
                      <a:pt x="300" y="300"/>
                    </a:cubicBezTo>
                    <a:cubicBezTo>
                      <a:pt x="300" y="466"/>
                      <a:pt x="166" y="604"/>
                      <a:pt x="0" y="60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0" y="0"/>
                      <a:pt x="240" y="0"/>
                      <a:pt x="240" y="0"/>
                    </a:cubicBezTo>
                    <a:cubicBezTo>
                      <a:pt x="274" y="0"/>
                      <a:pt x="300" y="26"/>
                      <a:pt x="300" y="60"/>
                    </a:cubicBezTo>
                    <a:close/>
                  </a:path>
                </a:pathLst>
              </a:custGeom>
              <a:solidFill>
                <a:srgbClr val="B0D5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6" name="iŝļide"/>
              <p:cNvSpPr/>
              <p:nvPr/>
            </p:nvSpPr>
            <p:spPr bwMode="auto">
              <a:xfrm>
                <a:off x="4635501" y="1244601"/>
                <a:ext cx="2870200" cy="3338513"/>
              </a:xfrm>
              <a:custGeom>
                <a:avLst/>
                <a:gdLst>
                  <a:gd name="T0" fmla="*/ 1343 w 1343"/>
                  <a:gd name="T1" fmla="*/ 660 h 1564"/>
                  <a:gd name="T2" fmla="*/ 1218 w 1343"/>
                  <a:gd name="T3" fmla="*/ 1044 h 1564"/>
                  <a:gd name="T4" fmla="*/ 1103 w 1343"/>
                  <a:gd name="T5" fmla="*/ 1368 h 1564"/>
                  <a:gd name="T6" fmla="*/ 1103 w 1343"/>
                  <a:gd name="T7" fmla="*/ 1380 h 1564"/>
                  <a:gd name="T8" fmla="*/ 923 w 1343"/>
                  <a:gd name="T9" fmla="*/ 1564 h 1564"/>
                  <a:gd name="T10" fmla="*/ 743 w 1343"/>
                  <a:gd name="T11" fmla="*/ 1564 h 1564"/>
                  <a:gd name="T12" fmla="*/ 683 w 1343"/>
                  <a:gd name="T13" fmla="*/ 1444 h 1564"/>
                  <a:gd name="T14" fmla="*/ 623 w 1343"/>
                  <a:gd name="T15" fmla="*/ 1564 h 1564"/>
                  <a:gd name="T16" fmla="*/ 443 w 1343"/>
                  <a:gd name="T17" fmla="*/ 1564 h 1564"/>
                  <a:gd name="T18" fmla="*/ 263 w 1343"/>
                  <a:gd name="T19" fmla="*/ 1380 h 1564"/>
                  <a:gd name="T20" fmla="*/ 263 w 1343"/>
                  <a:gd name="T21" fmla="*/ 1357 h 1564"/>
                  <a:gd name="T22" fmla="*/ 153 w 1343"/>
                  <a:gd name="T23" fmla="*/ 1050 h 1564"/>
                  <a:gd name="T24" fmla="*/ 34 w 1343"/>
                  <a:gd name="T25" fmla="*/ 538 h 1564"/>
                  <a:gd name="T26" fmla="*/ 543 w 1343"/>
                  <a:gd name="T27" fmla="*/ 14 h 1564"/>
                  <a:gd name="T28" fmla="*/ 683 w 1343"/>
                  <a:gd name="T29" fmla="*/ 0 h 1564"/>
                  <a:gd name="T30" fmla="*/ 1099 w 1343"/>
                  <a:gd name="T31" fmla="*/ 148 h 1564"/>
                  <a:gd name="T32" fmla="*/ 1343 w 1343"/>
                  <a:gd name="T33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43" h="1564">
                    <a:moveTo>
                      <a:pt x="1343" y="660"/>
                    </a:moveTo>
                    <a:cubicBezTo>
                      <a:pt x="1343" y="798"/>
                      <a:pt x="1300" y="931"/>
                      <a:pt x="1218" y="1044"/>
                    </a:cubicBezTo>
                    <a:cubicBezTo>
                      <a:pt x="1143" y="1147"/>
                      <a:pt x="1103" y="1260"/>
                      <a:pt x="1103" y="1368"/>
                    </a:cubicBezTo>
                    <a:cubicBezTo>
                      <a:pt x="1103" y="1380"/>
                      <a:pt x="1103" y="1380"/>
                      <a:pt x="1103" y="1380"/>
                    </a:cubicBezTo>
                    <a:cubicBezTo>
                      <a:pt x="1103" y="1480"/>
                      <a:pt x="1023" y="1564"/>
                      <a:pt x="923" y="1564"/>
                    </a:cubicBezTo>
                    <a:cubicBezTo>
                      <a:pt x="743" y="1564"/>
                      <a:pt x="743" y="1564"/>
                      <a:pt x="743" y="1564"/>
                    </a:cubicBezTo>
                    <a:cubicBezTo>
                      <a:pt x="683" y="1444"/>
                      <a:pt x="683" y="1444"/>
                      <a:pt x="683" y="1444"/>
                    </a:cubicBezTo>
                    <a:cubicBezTo>
                      <a:pt x="623" y="1564"/>
                      <a:pt x="623" y="1564"/>
                      <a:pt x="623" y="1564"/>
                    </a:cubicBezTo>
                    <a:cubicBezTo>
                      <a:pt x="443" y="1564"/>
                      <a:pt x="443" y="1564"/>
                      <a:pt x="443" y="1564"/>
                    </a:cubicBezTo>
                    <a:cubicBezTo>
                      <a:pt x="343" y="1564"/>
                      <a:pt x="263" y="1480"/>
                      <a:pt x="263" y="1380"/>
                    </a:cubicBezTo>
                    <a:cubicBezTo>
                      <a:pt x="263" y="1357"/>
                      <a:pt x="263" y="1357"/>
                      <a:pt x="263" y="1357"/>
                    </a:cubicBezTo>
                    <a:cubicBezTo>
                      <a:pt x="263" y="1254"/>
                      <a:pt x="225" y="1147"/>
                      <a:pt x="153" y="1050"/>
                    </a:cubicBezTo>
                    <a:cubicBezTo>
                      <a:pt x="42" y="902"/>
                      <a:pt x="0" y="720"/>
                      <a:pt x="34" y="538"/>
                    </a:cubicBezTo>
                    <a:cubicBezTo>
                      <a:pt x="82" y="277"/>
                      <a:pt x="286" y="67"/>
                      <a:pt x="543" y="14"/>
                    </a:cubicBezTo>
                    <a:cubicBezTo>
                      <a:pt x="589" y="5"/>
                      <a:pt x="636" y="0"/>
                      <a:pt x="683" y="0"/>
                    </a:cubicBezTo>
                    <a:cubicBezTo>
                      <a:pt x="835" y="0"/>
                      <a:pt x="981" y="50"/>
                      <a:pt x="1099" y="148"/>
                    </a:cubicBezTo>
                    <a:cubicBezTo>
                      <a:pt x="1254" y="274"/>
                      <a:pt x="1343" y="461"/>
                      <a:pt x="1343" y="660"/>
                    </a:cubicBez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" name="ïşlîďé"/>
              <p:cNvSpPr/>
              <p:nvPr/>
            </p:nvSpPr>
            <p:spPr bwMode="auto">
              <a:xfrm>
                <a:off x="6094413" y="1244601"/>
                <a:ext cx="1411288" cy="3338513"/>
              </a:xfrm>
              <a:custGeom>
                <a:avLst/>
                <a:gdLst>
                  <a:gd name="T0" fmla="*/ 660 w 660"/>
                  <a:gd name="T1" fmla="*/ 660 h 1564"/>
                  <a:gd name="T2" fmla="*/ 535 w 660"/>
                  <a:gd name="T3" fmla="*/ 1044 h 1564"/>
                  <a:gd name="T4" fmla="*/ 420 w 660"/>
                  <a:gd name="T5" fmla="*/ 1368 h 1564"/>
                  <a:gd name="T6" fmla="*/ 420 w 660"/>
                  <a:gd name="T7" fmla="*/ 1380 h 1564"/>
                  <a:gd name="T8" fmla="*/ 240 w 660"/>
                  <a:gd name="T9" fmla="*/ 1564 h 1564"/>
                  <a:gd name="T10" fmla="*/ 60 w 660"/>
                  <a:gd name="T11" fmla="*/ 1564 h 1564"/>
                  <a:gd name="T12" fmla="*/ 0 w 660"/>
                  <a:gd name="T13" fmla="*/ 1444 h 1564"/>
                  <a:gd name="T14" fmla="*/ 0 w 660"/>
                  <a:gd name="T15" fmla="*/ 0 h 1564"/>
                  <a:gd name="T16" fmla="*/ 416 w 660"/>
                  <a:gd name="T17" fmla="*/ 148 h 1564"/>
                  <a:gd name="T18" fmla="*/ 660 w 660"/>
                  <a:gd name="T19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0" h="1564">
                    <a:moveTo>
                      <a:pt x="660" y="660"/>
                    </a:moveTo>
                    <a:cubicBezTo>
                      <a:pt x="660" y="798"/>
                      <a:pt x="617" y="931"/>
                      <a:pt x="535" y="1044"/>
                    </a:cubicBezTo>
                    <a:cubicBezTo>
                      <a:pt x="460" y="1147"/>
                      <a:pt x="420" y="1260"/>
                      <a:pt x="420" y="1368"/>
                    </a:cubicBezTo>
                    <a:cubicBezTo>
                      <a:pt x="420" y="1380"/>
                      <a:pt x="420" y="1380"/>
                      <a:pt x="420" y="1380"/>
                    </a:cubicBezTo>
                    <a:cubicBezTo>
                      <a:pt x="420" y="1480"/>
                      <a:pt x="340" y="1564"/>
                      <a:pt x="240" y="1564"/>
                    </a:cubicBezTo>
                    <a:cubicBezTo>
                      <a:pt x="60" y="1564"/>
                      <a:pt x="60" y="1564"/>
                      <a:pt x="60" y="1564"/>
                    </a:cubicBezTo>
                    <a:cubicBezTo>
                      <a:pt x="0" y="1444"/>
                      <a:pt x="0" y="1444"/>
                      <a:pt x="0" y="14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2" y="0"/>
                      <a:pt x="298" y="50"/>
                      <a:pt x="416" y="148"/>
                    </a:cubicBezTo>
                    <a:cubicBezTo>
                      <a:pt x="571" y="274"/>
                      <a:pt x="660" y="461"/>
                      <a:pt x="660" y="660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" name="îṣļíďe"/>
              <p:cNvSpPr/>
              <p:nvPr/>
            </p:nvSpPr>
            <p:spPr bwMode="auto">
              <a:xfrm>
                <a:off x="7686676" y="1725613"/>
                <a:ext cx="541338" cy="349250"/>
              </a:xfrm>
              <a:custGeom>
                <a:avLst/>
                <a:gdLst>
                  <a:gd name="T0" fmla="*/ 82 w 253"/>
                  <a:gd name="T1" fmla="*/ 156 h 164"/>
                  <a:gd name="T2" fmla="*/ 202 w 253"/>
                  <a:gd name="T3" fmla="*/ 125 h 164"/>
                  <a:gd name="T4" fmla="*/ 244 w 253"/>
                  <a:gd name="T5" fmla="*/ 51 h 164"/>
                  <a:gd name="T6" fmla="*/ 171 w 253"/>
                  <a:gd name="T7" fmla="*/ 9 h 164"/>
                  <a:gd name="T8" fmla="*/ 51 w 253"/>
                  <a:gd name="T9" fmla="*/ 40 h 164"/>
                  <a:gd name="T10" fmla="*/ 8 w 253"/>
                  <a:gd name="T11" fmla="*/ 113 h 164"/>
                  <a:gd name="T12" fmla="*/ 82 w 253"/>
                  <a:gd name="T13" fmla="*/ 156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82" y="156"/>
                    </a:moveTo>
                    <a:cubicBezTo>
                      <a:pt x="202" y="125"/>
                      <a:pt x="202" y="125"/>
                      <a:pt x="202" y="125"/>
                    </a:cubicBezTo>
                    <a:cubicBezTo>
                      <a:pt x="234" y="116"/>
                      <a:pt x="253" y="83"/>
                      <a:pt x="244" y="51"/>
                    </a:cubicBezTo>
                    <a:cubicBezTo>
                      <a:pt x="236" y="19"/>
                      <a:pt x="203" y="0"/>
                      <a:pt x="171" y="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19" y="48"/>
                      <a:pt x="0" y="81"/>
                      <a:pt x="8" y="113"/>
                    </a:cubicBezTo>
                    <a:cubicBezTo>
                      <a:pt x="17" y="145"/>
                      <a:pt x="50" y="164"/>
                      <a:pt x="82" y="156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" name="íṡḷiḓe"/>
              <p:cNvSpPr/>
              <p:nvPr/>
            </p:nvSpPr>
            <p:spPr bwMode="auto">
              <a:xfrm>
                <a:off x="3962401" y="3232151"/>
                <a:ext cx="541338" cy="349250"/>
              </a:xfrm>
              <a:custGeom>
                <a:avLst/>
                <a:gdLst>
                  <a:gd name="T0" fmla="*/ 167 w 253"/>
                  <a:gd name="T1" fmla="*/ 8 h 164"/>
                  <a:gd name="T2" fmla="*/ 51 w 253"/>
                  <a:gd name="T3" fmla="*/ 39 h 164"/>
                  <a:gd name="T4" fmla="*/ 9 w 253"/>
                  <a:gd name="T5" fmla="*/ 113 h 164"/>
                  <a:gd name="T6" fmla="*/ 82 w 253"/>
                  <a:gd name="T7" fmla="*/ 155 h 164"/>
                  <a:gd name="T8" fmla="*/ 202 w 253"/>
                  <a:gd name="T9" fmla="*/ 124 h 164"/>
                  <a:gd name="T10" fmla="*/ 245 w 253"/>
                  <a:gd name="T11" fmla="*/ 51 h 164"/>
                  <a:gd name="T12" fmla="*/ 167 w 253"/>
                  <a:gd name="T13" fmla="*/ 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167" y="8"/>
                    </a:moveTo>
                    <a:cubicBezTo>
                      <a:pt x="51" y="39"/>
                      <a:pt x="51" y="39"/>
                      <a:pt x="51" y="39"/>
                    </a:cubicBezTo>
                    <a:cubicBezTo>
                      <a:pt x="19" y="48"/>
                      <a:pt x="0" y="81"/>
                      <a:pt x="9" y="113"/>
                    </a:cubicBezTo>
                    <a:cubicBezTo>
                      <a:pt x="17" y="145"/>
                      <a:pt x="51" y="164"/>
                      <a:pt x="82" y="155"/>
                    </a:cubicBezTo>
                    <a:cubicBezTo>
                      <a:pt x="202" y="124"/>
                      <a:pt x="202" y="124"/>
                      <a:pt x="202" y="124"/>
                    </a:cubicBezTo>
                    <a:cubicBezTo>
                      <a:pt x="234" y="116"/>
                      <a:pt x="253" y="83"/>
                      <a:pt x="245" y="51"/>
                    </a:cubicBezTo>
                    <a:cubicBezTo>
                      <a:pt x="236" y="19"/>
                      <a:pt x="199" y="0"/>
                      <a:pt x="167" y="8"/>
                    </a:cubicBez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" name="îšḻïďè"/>
              <p:cNvSpPr/>
              <p:nvPr/>
            </p:nvSpPr>
            <p:spPr bwMode="auto">
              <a:xfrm>
                <a:off x="7686676" y="3232151"/>
                <a:ext cx="541338" cy="349250"/>
              </a:xfrm>
              <a:custGeom>
                <a:avLst/>
                <a:gdLst>
                  <a:gd name="T0" fmla="*/ 202 w 253"/>
                  <a:gd name="T1" fmla="*/ 39 h 164"/>
                  <a:gd name="T2" fmla="*/ 82 w 253"/>
                  <a:gd name="T3" fmla="*/ 8 h 164"/>
                  <a:gd name="T4" fmla="*/ 8 w 253"/>
                  <a:gd name="T5" fmla="*/ 51 h 164"/>
                  <a:gd name="T6" fmla="*/ 51 w 253"/>
                  <a:gd name="T7" fmla="*/ 124 h 164"/>
                  <a:gd name="T8" fmla="*/ 171 w 253"/>
                  <a:gd name="T9" fmla="*/ 155 h 164"/>
                  <a:gd name="T10" fmla="*/ 244 w 253"/>
                  <a:gd name="T11" fmla="*/ 113 h 164"/>
                  <a:gd name="T12" fmla="*/ 202 w 253"/>
                  <a:gd name="T13" fmla="*/ 39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39"/>
                    </a:moveTo>
                    <a:cubicBezTo>
                      <a:pt x="82" y="8"/>
                      <a:pt x="82" y="8"/>
                      <a:pt x="82" y="8"/>
                    </a:cubicBezTo>
                    <a:cubicBezTo>
                      <a:pt x="50" y="0"/>
                      <a:pt x="17" y="19"/>
                      <a:pt x="8" y="51"/>
                    </a:cubicBezTo>
                    <a:cubicBezTo>
                      <a:pt x="0" y="83"/>
                      <a:pt x="19" y="116"/>
                      <a:pt x="51" y="124"/>
                    </a:cubicBezTo>
                    <a:cubicBezTo>
                      <a:pt x="171" y="155"/>
                      <a:pt x="171" y="155"/>
                      <a:pt x="171" y="155"/>
                    </a:cubicBezTo>
                    <a:cubicBezTo>
                      <a:pt x="202" y="164"/>
                      <a:pt x="236" y="145"/>
                      <a:pt x="244" y="113"/>
                    </a:cubicBezTo>
                    <a:cubicBezTo>
                      <a:pt x="253" y="81"/>
                      <a:pt x="234" y="48"/>
                      <a:pt x="202" y="39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" name="iŝļíḑê"/>
              <p:cNvSpPr/>
              <p:nvPr/>
            </p:nvSpPr>
            <p:spPr bwMode="auto">
              <a:xfrm>
                <a:off x="3962401" y="1725613"/>
                <a:ext cx="541338" cy="349250"/>
              </a:xfrm>
              <a:custGeom>
                <a:avLst/>
                <a:gdLst>
                  <a:gd name="T0" fmla="*/ 202 w 253"/>
                  <a:gd name="T1" fmla="*/ 40 h 164"/>
                  <a:gd name="T2" fmla="*/ 82 w 253"/>
                  <a:gd name="T3" fmla="*/ 9 h 164"/>
                  <a:gd name="T4" fmla="*/ 9 w 253"/>
                  <a:gd name="T5" fmla="*/ 51 h 164"/>
                  <a:gd name="T6" fmla="*/ 51 w 253"/>
                  <a:gd name="T7" fmla="*/ 125 h 164"/>
                  <a:gd name="T8" fmla="*/ 167 w 253"/>
                  <a:gd name="T9" fmla="*/ 156 h 164"/>
                  <a:gd name="T10" fmla="*/ 245 w 253"/>
                  <a:gd name="T11" fmla="*/ 113 h 164"/>
                  <a:gd name="T12" fmla="*/ 202 w 253"/>
                  <a:gd name="T13" fmla="*/ 4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40"/>
                    </a:moveTo>
                    <a:cubicBezTo>
                      <a:pt x="82" y="9"/>
                      <a:pt x="82" y="9"/>
                      <a:pt x="82" y="9"/>
                    </a:cubicBezTo>
                    <a:cubicBezTo>
                      <a:pt x="50" y="0"/>
                      <a:pt x="17" y="19"/>
                      <a:pt x="9" y="51"/>
                    </a:cubicBezTo>
                    <a:cubicBezTo>
                      <a:pt x="0" y="83"/>
                      <a:pt x="19" y="116"/>
                      <a:pt x="51" y="125"/>
                    </a:cubicBezTo>
                    <a:cubicBezTo>
                      <a:pt x="167" y="156"/>
                      <a:pt x="167" y="156"/>
                      <a:pt x="167" y="156"/>
                    </a:cubicBezTo>
                    <a:cubicBezTo>
                      <a:pt x="199" y="164"/>
                      <a:pt x="236" y="145"/>
                      <a:pt x="245" y="113"/>
                    </a:cubicBezTo>
                    <a:cubicBezTo>
                      <a:pt x="253" y="81"/>
                      <a:pt x="234" y="48"/>
                      <a:pt x="202" y="40"/>
                    </a:cubicBez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" name="iŝľiḓe"/>
              <p:cNvSpPr/>
              <p:nvPr/>
            </p:nvSpPr>
            <p:spPr bwMode="auto">
              <a:xfrm>
                <a:off x="7761288" y="2525713"/>
                <a:ext cx="522288" cy="255588"/>
              </a:xfrm>
              <a:custGeom>
                <a:avLst/>
                <a:gdLst>
                  <a:gd name="T0" fmla="*/ 184 w 244"/>
                  <a:gd name="T1" fmla="*/ 0 h 120"/>
                  <a:gd name="T2" fmla="*/ 64 w 244"/>
                  <a:gd name="T3" fmla="*/ 0 h 120"/>
                  <a:gd name="T4" fmla="*/ 0 w 244"/>
                  <a:gd name="T5" fmla="*/ 60 h 120"/>
                  <a:gd name="T6" fmla="*/ 64 w 244"/>
                  <a:gd name="T7" fmla="*/ 120 h 120"/>
                  <a:gd name="T8" fmla="*/ 184 w 244"/>
                  <a:gd name="T9" fmla="*/ 120 h 120"/>
                  <a:gd name="T10" fmla="*/ 244 w 244"/>
                  <a:gd name="T11" fmla="*/ 60 h 120"/>
                  <a:gd name="T12" fmla="*/ 184 w 244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31" y="0"/>
                      <a:pt x="0" y="27"/>
                      <a:pt x="0" y="60"/>
                    </a:cubicBezTo>
                    <a:cubicBezTo>
                      <a:pt x="0" y="93"/>
                      <a:pt x="31" y="120"/>
                      <a:pt x="64" y="120"/>
                    </a:cubicBezTo>
                    <a:cubicBezTo>
                      <a:pt x="184" y="120"/>
                      <a:pt x="184" y="120"/>
                      <a:pt x="184" y="120"/>
                    </a:cubicBezTo>
                    <a:cubicBezTo>
                      <a:pt x="217" y="120"/>
                      <a:pt x="244" y="93"/>
                      <a:pt x="244" y="60"/>
                    </a:cubicBezTo>
                    <a:cubicBezTo>
                      <a:pt x="244" y="27"/>
                      <a:pt x="217" y="0"/>
                      <a:pt x="184" y="0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" name="ïśḷïḋe"/>
              <p:cNvSpPr/>
              <p:nvPr/>
            </p:nvSpPr>
            <p:spPr bwMode="auto">
              <a:xfrm>
                <a:off x="3906838" y="2525713"/>
                <a:ext cx="520700" cy="255588"/>
              </a:xfrm>
              <a:custGeom>
                <a:avLst/>
                <a:gdLst>
                  <a:gd name="T0" fmla="*/ 180 w 244"/>
                  <a:gd name="T1" fmla="*/ 120 h 120"/>
                  <a:gd name="T2" fmla="*/ 244 w 244"/>
                  <a:gd name="T3" fmla="*/ 60 h 120"/>
                  <a:gd name="T4" fmla="*/ 180 w 244"/>
                  <a:gd name="T5" fmla="*/ 0 h 120"/>
                  <a:gd name="T6" fmla="*/ 60 w 244"/>
                  <a:gd name="T7" fmla="*/ 0 h 120"/>
                  <a:gd name="T8" fmla="*/ 0 w 244"/>
                  <a:gd name="T9" fmla="*/ 60 h 120"/>
                  <a:gd name="T10" fmla="*/ 60 w 244"/>
                  <a:gd name="T11" fmla="*/ 120 h 120"/>
                  <a:gd name="T12" fmla="*/ 180 w 24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0" y="120"/>
                    </a:moveTo>
                    <a:cubicBezTo>
                      <a:pt x="213" y="120"/>
                      <a:pt x="244" y="93"/>
                      <a:pt x="244" y="60"/>
                    </a:cubicBezTo>
                    <a:cubicBezTo>
                      <a:pt x="244" y="27"/>
                      <a:pt x="213" y="0"/>
                      <a:pt x="18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27" y="0"/>
                      <a:pt x="0" y="27"/>
                      <a:pt x="0" y="60"/>
                    </a:cubicBezTo>
                    <a:cubicBezTo>
                      <a:pt x="0" y="93"/>
                      <a:pt x="27" y="120"/>
                      <a:pt x="60" y="120"/>
                    </a:cubicBezTo>
                    <a:lnTo>
                      <a:pt x="180" y="120"/>
                    </a:ln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" name="ísḻiḍé"/>
              <p:cNvSpPr/>
              <p:nvPr/>
            </p:nvSpPr>
            <p:spPr bwMode="auto">
              <a:xfrm>
                <a:off x="5437188" y="2508251"/>
                <a:ext cx="1316038" cy="2074863"/>
              </a:xfrm>
              <a:custGeom>
                <a:avLst/>
                <a:gdLst>
                  <a:gd name="T0" fmla="*/ 574 w 616"/>
                  <a:gd name="T1" fmla="*/ 14 h 972"/>
                  <a:gd name="T2" fmla="*/ 494 w 616"/>
                  <a:gd name="T3" fmla="*/ 42 h 972"/>
                  <a:gd name="T4" fmla="*/ 428 w 616"/>
                  <a:gd name="T5" fmla="*/ 174 h 972"/>
                  <a:gd name="T6" fmla="*/ 362 w 616"/>
                  <a:gd name="T7" fmla="*/ 42 h 972"/>
                  <a:gd name="T8" fmla="*/ 308 w 616"/>
                  <a:gd name="T9" fmla="*/ 10 h 972"/>
                  <a:gd name="T10" fmla="*/ 254 w 616"/>
                  <a:gd name="T11" fmla="*/ 42 h 972"/>
                  <a:gd name="T12" fmla="*/ 188 w 616"/>
                  <a:gd name="T13" fmla="*/ 174 h 972"/>
                  <a:gd name="T14" fmla="*/ 122 w 616"/>
                  <a:gd name="T15" fmla="*/ 42 h 972"/>
                  <a:gd name="T16" fmla="*/ 42 w 616"/>
                  <a:gd name="T17" fmla="*/ 14 h 972"/>
                  <a:gd name="T18" fmla="*/ 14 w 616"/>
                  <a:gd name="T19" fmla="*/ 94 h 972"/>
                  <a:gd name="T20" fmla="*/ 248 w 616"/>
                  <a:gd name="T21" fmla="*/ 564 h 972"/>
                  <a:gd name="T22" fmla="*/ 248 w 616"/>
                  <a:gd name="T23" fmla="*/ 972 h 972"/>
                  <a:gd name="T24" fmla="*/ 368 w 616"/>
                  <a:gd name="T25" fmla="*/ 972 h 972"/>
                  <a:gd name="T26" fmla="*/ 368 w 616"/>
                  <a:gd name="T27" fmla="*/ 562 h 972"/>
                  <a:gd name="T28" fmla="*/ 602 w 616"/>
                  <a:gd name="T29" fmla="*/ 93 h 972"/>
                  <a:gd name="T30" fmla="*/ 574 w 616"/>
                  <a:gd name="T31" fmla="*/ 14 h 972"/>
                  <a:gd name="T32" fmla="*/ 308 w 616"/>
                  <a:gd name="T33" fmla="*/ 414 h 972"/>
                  <a:gd name="T34" fmla="*/ 255 w 616"/>
                  <a:gd name="T35" fmla="*/ 308 h 972"/>
                  <a:gd name="T36" fmla="*/ 308 w 616"/>
                  <a:gd name="T37" fmla="*/ 202 h 972"/>
                  <a:gd name="T38" fmla="*/ 361 w 616"/>
                  <a:gd name="T39" fmla="*/ 308 h 972"/>
                  <a:gd name="T40" fmla="*/ 308 w 616"/>
                  <a:gd name="T41" fmla="*/ 414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6" h="972">
                    <a:moveTo>
                      <a:pt x="574" y="14"/>
                    </a:moveTo>
                    <a:cubicBezTo>
                      <a:pt x="546" y="0"/>
                      <a:pt x="510" y="12"/>
                      <a:pt x="494" y="42"/>
                    </a:cubicBezTo>
                    <a:cubicBezTo>
                      <a:pt x="428" y="174"/>
                      <a:pt x="428" y="174"/>
                      <a:pt x="428" y="174"/>
                    </a:cubicBezTo>
                    <a:cubicBezTo>
                      <a:pt x="362" y="42"/>
                      <a:pt x="362" y="42"/>
                      <a:pt x="362" y="42"/>
                    </a:cubicBezTo>
                    <a:cubicBezTo>
                      <a:pt x="351" y="21"/>
                      <a:pt x="330" y="10"/>
                      <a:pt x="308" y="10"/>
                    </a:cubicBezTo>
                    <a:cubicBezTo>
                      <a:pt x="286" y="10"/>
                      <a:pt x="265" y="21"/>
                      <a:pt x="254" y="42"/>
                    </a:cubicBezTo>
                    <a:cubicBezTo>
                      <a:pt x="188" y="174"/>
                      <a:pt x="188" y="174"/>
                      <a:pt x="188" y="174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06" y="12"/>
                      <a:pt x="70" y="0"/>
                      <a:pt x="42" y="14"/>
                    </a:cubicBezTo>
                    <a:cubicBezTo>
                      <a:pt x="12" y="30"/>
                      <a:pt x="0" y="66"/>
                      <a:pt x="14" y="94"/>
                    </a:cubicBezTo>
                    <a:cubicBezTo>
                      <a:pt x="22" y="110"/>
                      <a:pt x="248" y="564"/>
                      <a:pt x="248" y="564"/>
                    </a:cubicBezTo>
                    <a:cubicBezTo>
                      <a:pt x="248" y="972"/>
                      <a:pt x="248" y="972"/>
                      <a:pt x="248" y="972"/>
                    </a:cubicBezTo>
                    <a:cubicBezTo>
                      <a:pt x="368" y="972"/>
                      <a:pt x="368" y="972"/>
                      <a:pt x="368" y="972"/>
                    </a:cubicBezTo>
                    <a:cubicBezTo>
                      <a:pt x="368" y="562"/>
                      <a:pt x="368" y="562"/>
                      <a:pt x="368" y="562"/>
                    </a:cubicBezTo>
                    <a:cubicBezTo>
                      <a:pt x="375" y="549"/>
                      <a:pt x="602" y="93"/>
                      <a:pt x="602" y="93"/>
                    </a:cubicBezTo>
                    <a:cubicBezTo>
                      <a:pt x="616" y="64"/>
                      <a:pt x="604" y="30"/>
                      <a:pt x="574" y="14"/>
                    </a:cubicBezTo>
                    <a:close/>
                    <a:moveTo>
                      <a:pt x="308" y="414"/>
                    </a:moveTo>
                    <a:cubicBezTo>
                      <a:pt x="255" y="308"/>
                      <a:pt x="255" y="308"/>
                      <a:pt x="255" y="308"/>
                    </a:cubicBezTo>
                    <a:cubicBezTo>
                      <a:pt x="308" y="202"/>
                      <a:pt x="308" y="202"/>
                      <a:pt x="308" y="202"/>
                    </a:cubicBezTo>
                    <a:cubicBezTo>
                      <a:pt x="361" y="308"/>
                      <a:pt x="361" y="308"/>
                      <a:pt x="361" y="308"/>
                    </a:cubicBezTo>
                    <a:lnTo>
                      <a:pt x="308" y="414"/>
                    </a:ln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" name="i$ḻíḍe"/>
              <p:cNvSpPr/>
              <p:nvPr/>
            </p:nvSpPr>
            <p:spPr bwMode="auto">
              <a:xfrm>
                <a:off x="6094413" y="2508251"/>
                <a:ext cx="658813" cy="2074863"/>
              </a:xfrm>
              <a:custGeom>
                <a:avLst/>
                <a:gdLst>
                  <a:gd name="T0" fmla="*/ 294 w 308"/>
                  <a:gd name="T1" fmla="*/ 93 h 972"/>
                  <a:gd name="T2" fmla="*/ 60 w 308"/>
                  <a:gd name="T3" fmla="*/ 562 h 972"/>
                  <a:gd name="T4" fmla="*/ 60 w 308"/>
                  <a:gd name="T5" fmla="*/ 972 h 972"/>
                  <a:gd name="T6" fmla="*/ 0 w 308"/>
                  <a:gd name="T7" fmla="*/ 972 h 972"/>
                  <a:gd name="T8" fmla="*/ 0 w 308"/>
                  <a:gd name="T9" fmla="*/ 414 h 972"/>
                  <a:gd name="T10" fmla="*/ 53 w 308"/>
                  <a:gd name="T11" fmla="*/ 308 h 972"/>
                  <a:gd name="T12" fmla="*/ 0 w 308"/>
                  <a:gd name="T13" fmla="*/ 202 h 972"/>
                  <a:gd name="T14" fmla="*/ 0 w 308"/>
                  <a:gd name="T15" fmla="*/ 10 h 972"/>
                  <a:gd name="T16" fmla="*/ 54 w 308"/>
                  <a:gd name="T17" fmla="*/ 42 h 972"/>
                  <a:gd name="T18" fmla="*/ 120 w 308"/>
                  <a:gd name="T19" fmla="*/ 174 h 972"/>
                  <a:gd name="T20" fmla="*/ 186 w 308"/>
                  <a:gd name="T21" fmla="*/ 42 h 972"/>
                  <a:gd name="T22" fmla="*/ 266 w 308"/>
                  <a:gd name="T23" fmla="*/ 14 h 972"/>
                  <a:gd name="T24" fmla="*/ 294 w 308"/>
                  <a:gd name="T25" fmla="*/ 93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8" h="972">
                    <a:moveTo>
                      <a:pt x="294" y="93"/>
                    </a:moveTo>
                    <a:cubicBezTo>
                      <a:pt x="294" y="93"/>
                      <a:pt x="67" y="549"/>
                      <a:pt x="60" y="562"/>
                    </a:cubicBezTo>
                    <a:cubicBezTo>
                      <a:pt x="60" y="972"/>
                      <a:pt x="60" y="972"/>
                      <a:pt x="60" y="972"/>
                    </a:cubicBezTo>
                    <a:cubicBezTo>
                      <a:pt x="0" y="972"/>
                      <a:pt x="0" y="972"/>
                      <a:pt x="0" y="972"/>
                    </a:cubicBezTo>
                    <a:cubicBezTo>
                      <a:pt x="0" y="414"/>
                      <a:pt x="0" y="414"/>
                      <a:pt x="0" y="414"/>
                    </a:cubicBezTo>
                    <a:cubicBezTo>
                      <a:pt x="53" y="308"/>
                      <a:pt x="53" y="308"/>
                      <a:pt x="53" y="308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2" y="10"/>
                      <a:pt x="43" y="21"/>
                      <a:pt x="54" y="42"/>
                    </a:cubicBezTo>
                    <a:cubicBezTo>
                      <a:pt x="120" y="174"/>
                      <a:pt x="120" y="174"/>
                      <a:pt x="120" y="174"/>
                    </a:cubicBezTo>
                    <a:cubicBezTo>
                      <a:pt x="186" y="42"/>
                      <a:pt x="186" y="42"/>
                      <a:pt x="186" y="42"/>
                    </a:cubicBezTo>
                    <a:cubicBezTo>
                      <a:pt x="202" y="12"/>
                      <a:pt x="238" y="0"/>
                      <a:pt x="266" y="14"/>
                    </a:cubicBezTo>
                    <a:cubicBezTo>
                      <a:pt x="296" y="30"/>
                      <a:pt x="308" y="64"/>
                      <a:pt x="294" y="93"/>
                    </a:cubicBezTo>
                    <a:close/>
                  </a:path>
                </a:pathLst>
              </a:custGeom>
              <a:solidFill>
                <a:srgbClr val="FF9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" name="íS1ïḓe"/>
              <p:cNvSpPr/>
              <p:nvPr/>
            </p:nvSpPr>
            <p:spPr bwMode="auto">
              <a:xfrm>
                <a:off x="5197476" y="4838701"/>
                <a:ext cx="1795463" cy="255588"/>
              </a:xfrm>
              <a:custGeom>
                <a:avLst/>
                <a:gdLst>
                  <a:gd name="T0" fmla="*/ 840 w 840"/>
                  <a:gd name="T1" fmla="*/ 60 h 120"/>
                  <a:gd name="T2" fmla="*/ 780 w 840"/>
                  <a:gd name="T3" fmla="*/ 120 h 120"/>
                  <a:gd name="T4" fmla="*/ 60 w 840"/>
                  <a:gd name="T5" fmla="*/ 120 h 120"/>
                  <a:gd name="T6" fmla="*/ 0 w 840"/>
                  <a:gd name="T7" fmla="*/ 60 h 120"/>
                  <a:gd name="T8" fmla="*/ 60 w 840"/>
                  <a:gd name="T9" fmla="*/ 0 h 120"/>
                  <a:gd name="T10" fmla="*/ 780 w 840"/>
                  <a:gd name="T11" fmla="*/ 0 h 120"/>
                  <a:gd name="T12" fmla="*/ 840 w 840"/>
                  <a:gd name="T13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0" h="120">
                    <a:moveTo>
                      <a:pt x="840" y="60"/>
                    </a:moveTo>
                    <a:cubicBezTo>
                      <a:pt x="840" y="94"/>
                      <a:pt x="814" y="120"/>
                      <a:pt x="780" y="120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26" y="120"/>
                      <a:pt x="0" y="94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780" y="0"/>
                      <a:pt x="780" y="0"/>
                      <a:pt x="780" y="0"/>
                    </a:cubicBezTo>
                    <a:cubicBezTo>
                      <a:pt x="814" y="0"/>
                      <a:pt x="840" y="26"/>
                      <a:pt x="840" y="60"/>
                    </a:cubicBezTo>
                    <a:close/>
                  </a:path>
                </a:pathLst>
              </a:custGeom>
              <a:solidFill>
                <a:srgbClr val="ED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" name="ïśḻîḋe"/>
              <p:cNvSpPr/>
              <p:nvPr/>
            </p:nvSpPr>
            <p:spPr bwMode="auto">
              <a:xfrm>
                <a:off x="6094413" y="4838701"/>
                <a:ext cx="898525" cy="255588"/>
              </a:xfrm>
              <a:custGeom>
                <a:avLst/>
                <a:gdLst>
                  <a:gd name="T0" fmla="*/ 420 w 420"/>
                  <a:gd name="T1" fmla="*/ 60 h 120"/>
                  <a:gd name="T2" fmla="*/ 360 w 420"/>
                  <a:gd name="T3" fmla="*/ 120 h 120"/>
                  <a:gd name="T4" fmla="*/ 0 w 420"/>
                  <a:gd name="T5" fmla="*/ 120 h 120"/>
                  <a:gd name="T6" fmla="*/ 0 w 420"/>
                  <a:gd name="T7" fmla="*/ 0 h 120"/>
                  <a:gd name="T8" fmla="*/ 360 w 420"/>
                  <a:gd name="T9" fmla="*/ 0 h 120"/>
                  <a:gd name="T10" fmla="*/ 420 w 420"/>
                  <a:gd name="T11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0" h="120">
                    <a:moveTo>
                      <a:pt x="420" y="60"/>
                    </a:moveTo>
                    <a:cubicBezTo>
                      <a:pt x="420" y="94"/>
                      <a:pt x="394" y="120"/>
                      <a:pt x="360" y="120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0" y="0"/>
                      <a:pt x="360" y="0"/>
                      <a:pt x="360" y="0"/>
                    </a:cubicBezTo>
                    <a:cubicBezTo>
                      <a:pt x="394" y="0"/>
                      <a:pt x="420" y="26"/>
                      <a:pt x="42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  <p:pic>
          <p:nvPicPr>
            <p:cNvPr id="49" name="图片 48" descr="图片包含 游戏机, 食物&#10;&#10;描述已自动生成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21337454">
              <a:off x="7698373" y="4359750"/>
              <a:ext cx="2508787" cy="2151285"/>
            </a:xfrm>
            <a:prstGeom prst="rect">
              <a:avLst/>
            </a:prstGeom>
          </p:spPr>
        </p:pic>
        <p:grpSp>
          <p:nvGrpSpPr>
            <p:cNvPr id="117" name="组合 116"/>
            <p:cNvGrpSpPr/>
            <p:nvPr/>
          </p:nvGrpSpPr>
          <p:grpSpPr>
            <a:xfrm>
              <a:off x="2019407" y="5029158"/>
              <a:ext cx="914376" cy="913050"/>
              <a:chOff x="2057506" y="4876762"/>
              <a:chExt cx="914376" cy="913050"/>
            </a:xfrm>
          </p:grpSpPr>
          <p:sp>
            <p:nvSpPr>
              <p:cNvPr id="53" name="iŝľïḑê"/>
              <p:cNvSpPr/>
              <p:nvPr/>
            </p:nvSpPr>
            <p:spPr bwMode="auto">
              <a:xfrm>
                <a:off x="2380871" y="5520507"/>
                <a:ext cx="267647" cy="269305"/>
              </a:xfrm>
              <a:custGeom>
                <a:avLst/>
                <a:gdLst>
                  <a:gd name="T0" fmla="*/ 600 w 600"/>
                  <a:gd name="T1" fmla="*/ 60 h 604"/>
                  <a:gd name="T2" fmla="*/ 600 w 600"/>
                  <a:gd name="T3" fmla="*/ 300 h 604"/>
                  <a:gd name="T4" fmla="*/ 300 w 600"/>
                  <a:gd name="T5" fmla="*/ 604 h 604"/>
                  <a:gd name="T6" fmla="*/ 0 w 600"/>
                  <a:gd name="T7" fmla="*/ 300 h 604"/>
                  <a:gd name="T8" fmla="*/ 0 w 600"/>
                  <a:gd name="T9" fmla="*/ 60 h 604"/>
                  <a:gd name="T10" fmla="*/ 60 w 600"/>
                  <a:gd name="T11" fmla="*/ 0 h 604"/>
                  <a:gd name="T12" fmla="*/ 540 w 600"/>
                  <a:gd name="T13" fmla="*/ 0 h 604"/>
                  <a:gd name="T14" fmla="*/ 600 w 600"/>
                  <a:gd name="T15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0" h="604">
                    <a:moveTo>
                      <a:pt x="600" y="60"/>
                    </a:moveTo>
                    <a:cubicBezTo>
                      <a:pt x="600" y="300"/>
                      <a:pt x="600" y="300"/>
                      <a:pt x="600" y="300"/>
                    </a:cubicBezTo>
                    <a:cubicBezTo>
                      <a:pt x="600" y="466"/>
                      <a:pt x="466" y="604"/>
                      <a:pt x="300" y="604"/>
                    </a:cubicBezTo>
                    <a:cubicBezTo>
                      <a:pt x="134" y="604"/>
                      <a:pt x="0" y="466"/>
                      <a:pt x="0" y="30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540" y="0"/>
                      <a:pt x="540" y="0"/>
                      <a:pt x="540" y="0"/>
                    </a:cubicBezTo>
                    <a:cubicBezTo>
                      <a:pt x="574" y="0"/>
                      <a:pt x="600" y="26"/>
                      <a:pt x="60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4" name="îṧlïdê"/>
              <p:cNvSpPr/>
              <p:nvPr/>
            </p:nvSpPr>
            <p:spPr bwMode="auto">
              <a:xfrm>
                <a:off x="2514528" y="5520507"/>
                <a:ext cx="133989" cy="269305"/>
              </a:xfrm>
              <a:custGeom>
                <a:avLst/>
                <a:gdLst>
                  <a:gd name="T0" fmla="*/ 300 w 300"/>
                  <a:gd name="T1" fmla="*/ 60 h 604"/>
                  <a:gd name="T2" fmla="*/ 300 w 300"/>
                  <a:gd name="T3" fmla="*/ 300 h 604"/>
                  <a:gd name="T4" fmla="*/ 0 w 300"/>
                  <a:gd name="T5" fmla="*/ 604 h 604"/>
                  <a:gd name="T6" fmla="*/ 0 w 300"/>
                  <a:gd name="T7" fmla="*/ 0 h 604"/>
                  <a:gd name="T8" fmla="*/ 240 w 300"/>
                  <a:gd name="T9" fmla="*/ 0 h 604"/>
                  <a:gd name="T10" fmla="*/ 300 w 300"/>
                  <a:gd name="T11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0" h="604">
                    <a:moveTo>
                      <a:pt x="300" y="60"/>
                    </a:moveTo>
                    <a:cubicBezTo>
                      <a:pt x="300" y="300"/>
                      <a:pt x="300" y="300"/>
                      <a:pt x="300" y="300"/>
                    </a:cubicBezTo>
                    <a:cubicBezTo>
                      <a:pt x="300" y="466"/>
                      <a:pt x="166" y="604"/>
                      <a:pt x="0" y="60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0" y="0"/>
                      <a:pt x="240" y="0"/>
                      <a:pt x="240" y="0"/>
                    </a:cubicBezTo>
                    <a:cubicBezTo>
                      <a:pt x="274" y="0"/>
                      <a:pt x="300" y="26"/>
                      <a:pt x="300" y="60"/>
                    </a:cubicBezTo>
                    <a:close/>
                  </a:path>
                </a:pathLst>
              </a:custGeom>
              <a:solidFill>
                <a:srgbClr val="B0D5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5" name="iŝļide"/>
              <p:cNvSpPr/>
              <p:nvPr/>
            </p:nvSpPr>
            <p:spPr bwMode="auto">
              <a:xfrm>
                <a:off x="2209736" y="4876762"/>
                <a:ext cx="599634" cy="697474"/>
              </a:xfrm>
              <a:custGeom>
                <a:avLst/>
                <a:gdLst>
                  <a:gd name="T0" fmla="*/ 1343 w 1343"/>
                  <a:gd name="T1" fmla="*/ 660 h 1564"/>
                  <a:gd name="T2" fmla="*/ 1218 w 1343"/>
                  <a:gd name="T3" fmla="*/ 1044 h 1564"/>
                  <a:gd name="T4" fmla="*/ 1103 w 1343"/>
                  <a:gd name="T5" fmla="*/ 1368 h 1564"/>
                  <a:gd name="T6" fmla="*/ 1103 w 1343"/>
                  <a:gd name="T7" fmla="*/ 1380 h 1564"/>
                  <a:gd name="T8" fmla="*/ 923 w 1343"/>
                  <a:gd name="T9" fmla="*/ 1564 h 1564"/>
                  <a:gd name="T10" fmla="*/ 743 w 1343"/>
                  <a:gd name="T11" fmla="*/ 1564 h 1564"/>
                  <a:gd name="T12" fmla="*/ 683 w 1343"/>
                  <a:gd name="T13" fmla="*/ 1444 h 1564"/>
                  <a:gd name="T14" fmla="*/ 623 w 1343"/>
                  <a:gd name="T15" fmla="*/ 1564 h 1564"/>
                  <a:gd name="T16" fmla="*/ 443 w 1343"/>
                  <a:gd name="T17" fmla="*/ 1564 h 1564"/>
                  <a:gd name="T18" fmla="*/ 263 w 1343"/>
                  <a:gd name="T19" fmla="*/ 1380 h 1564"/>
                  <a:gd name="T20" fmla="*/ 263 w 1343"/>
                  <a:gd name="T21" fmla="*/ 1357 h 1564"/>
                  <a:gd name="T22" fmla="*/ 153 w 1343"/>
                  <a:gd name="T23" fmla="*/ 1050 h 1564"/>
                  <a:gd name="T24" fmla="*/ 34 w 1343"/>
                  <a:gd name="T25" fmla="*/ 538 h 1564"/>
                  <a:gd name="T26" fmla="*/ 543 w 1343"/>
                  <a:gd name="T27" fmla="*/ 14 h 1564"/>
                  <a:gd name="T28" fmla="*/ 683 w 1343"/>
                  <a:gd name="T29" fmla="*/ 0 h 1564"/>
                  <a:gd name="T30" fmla="*/ 1099 w 1343"/>
                  <a:gd name="T31" fmla="*/ 148 h 1564"/>
                  <a:gd name="T32" fmla="*/ 1343 w 1343"/>
                  <a:gd name="T33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43" h="1564">
                    <a:moveTo>
                      <a:pt x="1343" y="660"/>
                    </a:moveTo>
                    <a:cubicBezTo>
                      <a:pt x="1343" y="798"/>
                      <a:pt x="1300" y="931"/>
                      <a:pt x="1218" y="1044"/>
                    </a:cubicBezTo>
                    <a:cubicBezTo>
                      <a:pt x="1143" y="1147"/>
                      <a:pt x="1103" y="1260"/>
                      <a:pt x="1103" y="1368"/>
                    </a:cubicBezTo>
                    <a:cubicBezTo>
                      <a:pt x="1103" y="1380"/>
                      <a:pt x="1103" y="1380"/>
                      <a:pt x="1103" y="1380"/>
                    </a:cubicBezTo>
                    <a:cubicBezTo>
                      <a:pt x="1103" y="1480"/>
                      <a:pt x="1023" y="1564"/>
                      <a:pt x="923" y="1564"/>
                    </a:cubicBezTo>
                    <a:cubicBezTo>
                      <a:pt x="743" y="1564"/>
                      <a:pt x="743" y="1564"/>
                      <a:pt x="743" y="1564"/>
                    </a:cubicBezTo>
                    <a:cubicBezTo>
                      <a:pt x="683" y="1444"/>
                      <a:pt x="683" y="1444"/>
                      <a:pt x="683" y="1444"/>
                    </a:cubicBezTo>
                    <a:cubicBezTo>
                      <a:pt x="623" y="1564"/>
                      <a:pt x="623" y="1564"/>
                      <a:pt x="623" y="1564"/>
                    </a:cubicBezTo>
                    <a:cubicBezTo>
                      <a:pt x="443" y="1564"/>
                      <a:pt x="443" y="1564"/>
                      <a:pt x="443" y="1564"/>
                    </a:cubicBezTo>
                    <a:cubicBezTo>
                      <a:pt x="343" y="1564"/>
                      <a:pt x="263" y="1480"/>
                      <a:pt x="263" y="1380"/>
                    </a:cubicBezTo>
                    <a:cubicBezTo>
                      <a:pt x="263" y="1357"/>
                      <a:pt x="263" y="1357"/>
                      <a:pt x="263" y="1357"/>
                    </a:cubicBezTo>
                    <a:cubicBezTo>
                      <a:pt x="263" y="1254"/>
                      <a:pt x="225" y="1147"/>
                      <a:pt x="153" y="1050"/>
                    </a:cubicBezTo>
                    <a:cubicBezTo>
                      <a:pt x="42" y="902"/>
                      <a:pt x="0" y="720"/>
                      <a:pt x="34" y="538"/>
                    </a:cubicBezTo>
                    <a:cubicBezTo>
                      <a:pt x="82" y="277"/>
                      <a:pt x="286" y="67"/>
                      <a:pt x="543" y="14"/>
                    </a:cubicBezTo>
                    <a:cubicBezTo>
                      <a:pt x="589" y="5"/>
                      <a:pt x="636" y="0"/>
                      <a:pt x="683" y="0"/>
                    </a:cubicBezTo>
                    <a:cubicBezTo>
                      <a:pt x="835" y="0"/>
                      <a:pt x="981" y="50"/>
                      <a:pt x="1099" y="148"/>
                    </a:cubicBezTo>
                    <a:cubicBezTo>
                      <a:pt x="1254" y="274"/>
                      <a:pt x="1343" y="461"/>
                      <a:pt x="1343" y="66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6" name="ïşlîďé"/>
              <p:cNvSpPr/>
              <p:nvPr/>
            </p:nvSpPr>
            <p:spPr bwMode="auto">
              <a:xfrm>
                <a:off x="2514528" y="4876762"/>
                <a:ext cx="294842" cy="697474"/>
              </a:xfrm>
              <a:custGeom>
                <a:avLst/>
                <a:gdLst>
                  <a:gd name="T0" fmla="*/ 660 w 660"/>
                  <a:gd name="T1" fmla="*/ 660 h 1564"/>
                  <a:gd name="T2" fmla="*/ 535 w 660"/>
                  <a:gd name="T3" fmla="*/ 1044 h 1564"/>
                  <a:gd name="T4" fmla="*/ 420 w 660"/>
                  <a:gd name="T5" fmla="*/ 1368 h 1564"/>
                  <a:gd name="T6" fmla="*/ 420 w 660"/>
                  <a:gd name="T7" fmla="*/ 1380 h 1564"/>
                  <a:gd name="T8" fmla="*/ 240 w 660"/>
                  <a:gd name="T9" fmla="*/ 1564 h 1564"/>
                  <a:gd name="T10" fmla="*/ 60 w 660"/>
                  <a:gd name="T11" fmla="*/ 1564 h 1564"/>
                  <a:gd name="T12" fmla="*/ 0 w 660"/>
                  <a:gd name="T13" fmla="*/ 1444 h 1564"/>
                  <a:gd name="T14" fmla="*/ 0 w 660"/>
                  <a:gd name="T15" fmla="*/ 0 h 1564"/>
                  <a:gd name="T16" fmla="*/ 416 w 660"/>
                  <a:gd name="T17" fmla="*/ 148 h 1564"/>
                  <a:gd name="T18" fmla="*/ 660 w 660"/>
                  <a:gd name="T19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0" h="1564">
                    <a:moveTo>
                      <a:pt x="660" y="660"/>
                    </a:moveTo>
                    <a:cubicBezTo>
                      <a:pt x="660" y="798"/>
                      <a:pt x="617" y="931"/>
                      <a:pt x="535" y="1044"/>
                    </a:cubicBezTo>
                    <a:cubicBezTo>
                      <a:pt x="460" y="1147"/>
                      <a:pt x="420" y="1260"/>
                      <a:pt x="420" y="1368"/>
                    </a:cubicBezTo>
                    <a:cubicBezTo>
                      <a:pt x="420" y="1380"/>
                      <a:pt x="420" y="1380"/>
                      <a:pt x="420" y="1380"/>
                    </a:cubicBezTo>
                    <a:cubicBezTo>
                      <a:pt x="420" y="1480"/>
                      <a:pt x="340" y="1564"/>
                      <a:pt x="240" y="1564"/>
                    </a:cubicBezTo>
                    <a:cubicBezTo>
                      <a:pt x="60" y="1564"/>
                      <a:pt x="60" y="1564"/>
                      <a:pt x="60" y="1564"/>
                    </a:cubicBezTo>
                    <a:cubicBezTo>
                      <a:pt x="0" y="1444"/>
                      <a:pt x="0" y="1444"/>
                      <a:pt x="0" y="14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2" y="0"/>
                      <a:pt x="298" y="50"/>
                      <a:pt x="416" y="148"/>
                    </a:cubicBezTo>
                    <a:cubicBezTo>
                      <a:pt x="571" y="274"/>
                      <a:pt x="660" y="461"/>
                      <a:pt x="660" y="660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dirty="0"/>
              </a:p>
            </p:txBody>
          </p:sp>
          <p:sp>
            <p:nvSpPr>
              <p:cNvPr id="57" name="îṣļíďe"/>
              <p:cNvSpPr/>
              <p:nvPr/>
            </p:nvSpPr>
            <p:spPr bwMode="auto">
              <a:xfrm>
                <a:off x="2847179" y="4977254"/>
                <a:ext cx="113095" cy="72964"/>
              </a:xfrm>
              <a:custGeom>
                <a:avLst/>
                <a:gdLst>
                  <a:gd name="T0" fmla="*/ 82 w 253"/>
                  <a:gd name="T1" fmla="*/ 156 h 164"/>
                  <a:gd name="T2" fmla="*/ 202 w 253"/>
                  <a:gd name="T3" fmla="*/ 125 h 164"/>
                  <a:gd name="T4" fmla="*/ 244 w 253"/>
                  <a:gd name="T5" fmla="*/ 51 h 164"/>
                  <a:gd name="T6" fmla="*/ 171 w 253"/>
                  <a:gd name="T7" fmla="*/ 9 h 164"/>
                  <a:gd name="T8" fmla="*/ 51 w 253"/>
                  <a:gd name="T9" fmla="*/ 40 h 164"/>
                  <a:gd name="T10" fmla="*/ 8 w 253"/>
                  <a:gd name="T11" fmla="*/ 113 h 164"/>
                  <a:gd name="T12" fmla="*/ 82 w 253"/>
                  <a:gd name="T13" fmla="*/ 156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82" y="156"/>
                    </a:moveTo>
                    <a:cubicBezTo>
                      <a:pt x="202" y="125"/>
                      <a:pt x="202" y="125"/>
                      <a:pt x="202" y="125"/>
                    </a:cubicBezTo>
                    <a:cubicBezTo>
                      <a:pt x="234" y="116"/>
                      <a:pt x="253" y="83"/>
                      <a:pt x="244" y="51"/>
                    </a:cubicBezTo>
                    <a:cubicBezTo>
                      <a:pt x="236" y="19"/>
                      <a:pt x="203" y="0"/>
                      <a:pt x="171" y="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19" y="48"/>
                      <a:pt x="0" y="81"/>
                      <a:pt x="8" y="113"/>
                    </a:cubicBezTo>
                    <a:cubicBezTo>
                      <a:pt x="17" y="145"/>
                      <a:pt x="50" y="164"/>
                      <a:pt x="82" y="156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8" name="íṡḷiḓe"/>
              <p:cNvSpPr/>
              <p:nvPr/>
            </p:nvSpPr>
            <p:spPr bwMode="auto">
              <a:xfrm>
                <a:off x="2069114" y="5291996"/>
                <a:ext cx="113095" cy="72964"/>
              </a:xfrm>
              <a:custGeom>
                <a:avLst/>
                <a:gdLst>
                  <a:gd name="T0" fmla="*/ 167 w 253"/>
                  <a:gd name="T1" fmla="*/ 8 h 164"/>
                  <a:gd name="T2" fmla="*/ 51 w 253"/>
                  <a:gd name="T3" fmla="*/ 39 h 164"/>
                  <a:gd name="T4" fmla="*/ 9 w 253"/>
                  <a:gd name="T5" fmla="*/ 113 h 164"/>
                  <a:gd name="T6" fmla="*/ 82 w 253"/>
                  <a:gd name="T7" fmla="*/ 155 h 164"/>
                  <a:gd name="T8" fmla="*/ 202 w 253"/>
                  <a:gd name="T9" fmla="*/ 124 h 164"/>
                  <a:gd name="T10" fmla="*/ 245 w 253"/>
                  <a:gd name="T11" fmla="*/ 51 h 164"/>
                  <a:gd name="T12" fmla="*/ 167 w 253"/>
                  <a:gd name="T13" fmla="*/ 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167" y="8"/>
                    </a:moveTo>
                    <a:cubicBezTo>
                      <a:pt x="51" y="39"/>
                      <a:pt x="51" y="39"/>
                      <a:pt x="51" y="39"/>
                    </a:cubicBezTo>
                    <a:cubicBezTo>
                      <a:pt x="19" y="48"/>
                      <a:pt x="0" y="81"/>
                      <a:pt x="9" y="113"/>
                    </a:cubicBezTo>
                    <a:cubicBezTo>
                      <a:pt x="17" y="145"/>
                      <a:pt x="51" y="164"/>
                      <a:pt x="82" y="155"/>
                    </a:cubicBezTo>
                    <a:cubicBezTo>
                      <a:pt x="202" y="124"/>
                      <a:pt x="202" y="124"/>
                      <a:pt x="202" y="124"/>
                    </a:cubicBezTo>
                    <a:cubicBezTo>
                      <a:pt x="234" y="116"/>
                      <a:pt x="253" y="83"/>
                      <a:pt x="245" y="51"/>
                    </a:cubicBezTo>
                    <a:cubicBezTo>
                      <a:pt x="236" y="19"/>
                      <a:pt x="199" y="0"/>
                      <a:pt x="167" y="8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9" name="îšḻïďè"/>
              <p:cNvSpPr/>
              <p:nvPr/>
            </p:nvSpPr>
            <p:spPr bwMode="auto">
              <a:xfrm>
                <a:off x="2847179" y="5291996"/>
                <a:ext cx="113095" cy="72964"/>
              </a:xfrm>
              <a:custGeom>
                <a:avLst/>
                <a:gdLst>
                  <a:gd name="T0" fmla="*/ 202 w 253"/>
                  <a:gd name="T1" fmla="*/ 39 h 164"/>
                  <a:gd name="T2" fmla="*/ 82 w 253"/>
                  <a:gd name="T3" fmla="*/ 8 h 164"/>
                  <a:gd name="T4" fmla="*/ 8 w 253"/>
                  <a:gd name="T5" fmla="*/ 51 h 164"/>
                  <a:gd name="T6" fmla="*/ 51 w 253"/>
                  <a:gd name="T7" fmla="*/ 124 h 164"/>
                  <a:gd name="T8" fmla="*/ 171 w 253"/>
                  <a:gd name="T9" fmla="*/ 155 h 164"/>
                  <a:gd name="T10" fmla="*/ 244 w 253"/>
                  <a:gd name="T11" fmla="*/ 113 h 164"/>
                  <a:gd name="T12" fmla="*/ 202 w 253"/>
                  <a:gd name="T13" fmla="*/ 39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39"/>
                    </a:moveTo>
                    <a:cubicBezTo>
                      <a:pt x="82" y="8"/>
                      <a:pt x="82" y="8"/>
                      <a:pt x="82" y="8"/>
                    </a:cubicBezTo>
                    <a:cubicBezTo>
                      <a:pt x="50" y="0"/>
                      <a:pt x="17" y="19"/>
                      <a:pt x="8" y="51"/>
                    </a:cubicBezTo>
                    <a:cubicBezTo>
                      <a:pt x="0" y="83"/>
                      <a:pt x="19" y="116"/>
                      <a:pt x="51" y="124"/>
                    </a:cubicBezTo>
                    <a:cubicBezTo>
                      <a:pt x="171" y="155"/>
                      <a:pt x="171" y="155"/>
                      <a:pt x="171" y="155"/>
                    </a:cubicBezTo>
                    <a:cubicBezTo>
                      <a:pt x="202" y="164"/>
                      <a:pt x="236" y="145"/>
                      <a:pt x="244" y="113"/>
                    </a:cubicBezTo>
                    <a:cubicBezTo>
                      <a:pt x="253" y="81"/>
                      <a:pt x="234" y="48"/>
                      <a:pt x="202" y="39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0" name="iŝļíḑê"/>
              <p:cNvSpPr/>
              <p:nvPr/>
            </p:nvSpPr>
            <p:spPr bwMode="auto">
              <a:xfrm>
                <a:off x="2069114" y="4977254"/>
                <a:ext cx="113095" cy="72964"/>
              </a:xfrm>
              <a:custGeom>
                <a:avLst/>
                <a:gdLst>
                  <a:gd name="T0" fmla="*/ 202 w 253"/>
                  <a:gd name="T1" fmla="*/ 40 h 164"/>
                  <a:gd name="T2" fmla="*/ 82 w 253"/>
                  <a:gd name="T3" fmla="*/ 9 h 164"/>
                  <a:gd name="T4" fmla="*/ 9 w 253"/>
                  <a:gd name="T5" fmla="*/ 51 h 164"/>
                  <a:gd name="T6" fmla="*/ 51 w 253"/>
                  <a:gd name="T7" fmla="*/ 125 h 164"/>
                  <a:gd name="T8" fmla="*/ 167 w 253"/>
                  <a:gd name="T9" fmla="*/ 156 h 164"/>
                  <a:gd name="T10" fmla="*/ 245 w 253"/>
                  <a:gd name="T11" fmla="*/ 113 h 164"/>
                  <a:gd name="T12" fmla="*/ 202 w 253"/>
                  <a:gd name="T13" fmla="*/ 4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40"/>
                    </a:moveTo>
                    <a:cubicBezTo>
                      <a:pt x="82" y="9"/>
                      <a:pt x="82" y="9"/>
                      <a:pt x="82" y="9"/>
                    </a:cubicBezTo>
                    <a:cubicBezTo>
                      <a:pt x="50" y="0"/>
                      <a:pt x="17" y="19"/>
                      <a:pt x="9" y="51"/>
                    </a:cubicBezTo>
                    <a:cubicBezTo>
                      <a:pt x="0" y="83"/>
                      <a:pt x="19" y="116"/>
                      <a:pt x="51" y="125"/>
                    </a:cubicBezTo>
                    <a:cubicBezTo>
                      <a:pt x="167" y="156"/>
                      <a:pt x="167" y="156"/>
                      <a:pt x="167" y="156"/>
                    </a:cubicBezTo>
                    <a:cubicBezTo>
                      <a:pt x="199" y="164"/>
                      <a:pt x="236" y="145"/>
                      <a:pt x="245" y="113"/>
                    </a:cubicBezTo>
                    <a:cubicBezTo>
                      <a:pt x="253" y="81"/>
                      <a:pt x="234" y="48"/>
                      <a:pt x="202" y="40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1" name="iŝľiḓe"/>
              <p:cNvSpPr/>
              <p:nvPr/>
            </p:nvSpPr>
            <p:spPr bwMode="auto">
              <a:xfrm>
                <a:off x="2862767" y="5144409"/>
                <a:ext cx="109115" cy="53397"/>
              </a:xfrm>
              <a:custGeom>
                <a:avLst/>
                <a:gdLst>
                  <a:gd name="T0" fmla="*/ 184 w 244"/>
                  <a:gd name="T1" fmla="*/ 0 h 120"/>
                  <a:gd name="T2" fmla="*/ 64 w 244"/>
                  <a:gd name="T3" fmla="*/ 0 h 120"/>
                  <a:gd name="T4" fmla="*/ 0 w 244"/>
                  <a:gd name="T5" fmla="*/ 60 h 120"/>
                  <a:gd name="T6" fmla="*/ 64 w 244"/>
                  <a:gd name="T7" fmla="*/ 120 h 120"/>
                  <a:gd name="T8" fmla="*/ 184 w 244"/>
                  <a:gd name="T9" fmla="*/ 120 h 120"/>
                  <a:gd name="T10" fmla="*/ 244 w 244"/>
                  <a:gd name="T11" fmla="*/ 60 h 120"/>
                  <a:gd name="T12" fmla="*/ 184 w 244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31" y="0"/>
                      <a:pt x="0" y="27"/>
                      <a:pt x="0" y="60"/>
                    </a:cubicBezTo>
                    <a:cubicBezTo>
                      <a:pt x="0" y="93"/>
                      <a:pt x="31" y="120"/>
                      <a:pt x="64" y="120"/>
                    </a:cubicBezTo>
                    <a:cubicBezTo>
                      <a:pt x="184" y="120"/>
                      <a:pt x="184" y="120"/>
                      <a:pt x="184" y="120"/>
                    </a:cubicBezTo>
                    <a:cubicBezTo>
                      <a:pt x="217" y="120"/>
                      <a:pt x="244" y="93"/>
                      <a:pt x="244" y="60"/>
                    </a:cubicBezTo>
                    <a:cubicBezTo>
                      <a:pt x="244" y="27"/>
                      <a:pt x="217" y="0"/>
                      <a:pt x="184" y="0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2" name="ïśḷïḋe"/>
              <p:cNvSpPr/>
              <p:nvPr/>
            </p:nvSpPr>
            <p:spPr bwMode="auto">
              <a:xfrm>
                <a:off x="2057506" y="5144409"/>
                <a:ext cx="108783" cy="53397"/>
              </a:xfrm>
              <a:custGeom>
                <a:avLst/>
                <a:gdLst>
                  <a:gd name="T0" fmla="*/ 180 w 244"/>
                  <a:gd name="T1" fmla="*/ 120 h 120"/>
                  <a:gd name="T2" fmla="*/ 244 w 244"/>
                  <a:gd name="T3" fmla="*/ 60 h 120"/>
                  <a:gd name="T4" fmla="*/ 180 w 244"/>
                  <a:gd name="T5" fmla="*/ 0 h 120"/>
                  <a:gd name="T6" fmla="*/ 60 w 244"/>
                  <a:gd name="T7" fmla="*/ 0 h 120"/>
                  <a:gd name="T8" fmla="*/ 0 w 244"/>
                  <a:gd name="T9" fmla="*/ 60 h 120"/>
                  <a:gd name="T10" fmla="*/ 60 w 244"/>
                  <a:gd name="T11" fmla="*/ 120 h 120"/>
                  <a:gd name="T12" fmla="*/ 180 w 24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0" y="120"/>
                    </a:moveTo>
                    <a:cubicBezTo>
                      <a:pt x="213" y="120"/>
                      <a:pt x="244" y="93"/>
                      <a:pt x="244" y="60"/>
                    </a:cubicBezTo>
                    <a:cubicBezTo>
                      <a:pt x="244" y="27"/>
                      <a:pt x="213" y="0"/>
                      <a:pt x="18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27" y="0"/>
                      <a:pt x="0" y="27"/>
                      <a:pt x="0" y="60"/>
                    </a:cubicBezTo>
                    <a:cubicBezTo>
                      <a:pt x="0" y="93"/>
                      <a:pt x="27" y="120"/>
                      <a:pt x="60" y="120"/>
                    </a:cubicBezTo>
                    <a:lnTo>
                      <a:pt x="180" y="12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3" name="ísḻiḍé"/>
              <p:cNvSpPr/>
              <p:nvPr/>
            </p:nvSpPr>
            <p:spPr bwMode="auto">
              <a:xfrm>
                <a:off x="2362298" y="5129069"/>
                <a:ext cx="274943" cy="433475"/>
              </a:xfrm>
              <a:custGeom>
                <a:avLst/>
                <a:gdLst>
                  <a:gd name="T0" fmla="*/ 574 w 616"/>
                  <a:gd name="T1" fmla="*/ 14 h 972"/>
                  <a:gd name="T2" fmla="*/ 494 w 616"/>
                  <a:gd name="T3" fmla="*/ 42 h 972"/>
                  <a:gd name="T4" fmla="*/ 428 w 616"/>
                  <a:gd name="T5" fmla="*/ 174 h 972"/>
                  <a:gd name="T6" fmla="*/ 362 w 616"/>
                  <a:gd name="T7" fmla="*/ 42 h 972"/>
                  <a:gd name="T8" fmla="*/ 308 w 616"/>
                  <a:gd name="T9" fmla="*/ 10 h 972"/>
                  <a:gd name="T10" fmla="*/ 254 w 616"/>
                  <a:gd name="T11" fmla="*/ 42 h 972"/>
                  <a:gd name="T12" fmla="*/ 188 w 616"/>
                  <a:gd name="T13" fmla="*/ 174 h 972"/>
                  <a:gd name="T14" fmla="*/ 122 w 616"/>
                  <a:gd name="T15" fmla="*/ 42 h 972"/>
                  <a:gd name="T16" fmla="*/ 42 w 616"/>
                  <a:gd name="T17" fmla="*/ 14 h 972"/>
                  <a:gd name="T18" fmla="*/ 14 w 616"/>
                  <a:gd name="T19" fmla="*/ 94 h 972"/>
                  <a:gd name="T20" fmla="*/ 248 w 616"/>
                  <a:gd name="T21" fmla="*/ 564 h 972"/>
                  <a:gd name="T22" fmla="*/ 248 w 616"/>
                  <a:gd name="T23" fmla="*/ 972 h 972"/>
                  <a:gd name="T24" fmla="*/ 368 w 616"/>
                  <a:gd name="T25" fmla="*/ 972 h 972"/>
                  <a:gd name="T26" fmla="*/ 368 w 616"/>
                  <a:gd name="T27" fmla="*/ 562 h 972"/>
                  <a:gd name="T28" fmla="*/ 602 w 616"/>
                  <a:gd name="T29" fmla="*/ 93 h 972"/>
                  <a:gd name="T30" fmla="*/ 574 w 616"/>
                  <a:gd name="T31" fmla="*/ 14 h 972"/>
                  <a:gd name="T32" fmla="*/ 308 w 616"/>
                  <a:gd name="T33" fmla="*/ 414 h 972"/>
                  <a:gd name="T34" fmla="*/ 255 w 616"/>
                  <a:gd name="T35" fmla="*/ 308 h 972"/>
                  <a:gd name="T36" fmla="*/ 308 w 616"/>
                  <a:gd name="T37" fmla="*/ 202 h 972"/>
                  <a:gd name="T38" fmla="*/ 361 w 616"/>
                  <a:gd name="T39" fmla="*/ 308 h 972"/>
                  <a:gd name="T40" fmla="*/ 308 w 616"/>
                  <a:gd name="T41" fmla="*/ 414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6" h="972">
                    <a:moveTo>
                      <a:pt x="574" y="14"/>
                    </a:moveTo>
                    <a:cubicBezTo>
                      <a:pt x="546" y="0"/>
                      <a:pt x="510" y="12"/>
                      <a:pt x="494" y="42"/>
                    </a:cubicBezTo>
                    <a:cubicBezTo>
                      <a:pt x="428" y="174"/>
                      <a:pt x="428" y="174"/>
                      <a:pt x="428" y="174"/>
                    </a:cubicBezTo>
                    <a:cubicBezTo>
                      <a:pt x="362" y="42"/>
                      <a:pt x="362" y="42"/>
                      <a:pt x="362" y="42"/>
                    </a:cubicBezTo>
                    <a:cubicBezTo>
                      <a:pt x="351" y="21"/>
                      <a:pt x="330" y="10"/>
                      <a:pt x="308" y="10"/>
                    </a:cubicBezTo>
                    <a:cubicBezTo>
                      <a:pt x="286" y="10"/>
                      <a:pt x="265" y="21"/>
                      <a:pt x="254" y="42"/>
                    </a:cubicBezTo>
                    <a:cubicBezTo>
                      <a:pt x="188" y="174"/>
                      <a:pt x="188" y="174"/>
                      <a:pt x="188" y="174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06" y="12"/>
                      <a:pt x="70" y="0"/>
                      <a:pt x="42" y="14"/>
                    </a:cubicBezTo>
                    <a:cubicBezTo>
                      <a:pt x="12" y="30"/>
                      <a:pt x="0" y="66"/>
                      <a:pt x="14" y="94"/>
                    </a:cubicBezTo>
                    <a:cubicBezTo>
                      <a:pt x="22" y="110"/>
                      <a:pt x="248" y="564"/>
                      <a:pt x="248" y="564"/>
                    </a:cubicBezTo>
                    <a:cubicBezTo>
                      <a:pt x="248" y="972"/>
                      <a:pt x="248" y="972"/>
                      <a:pt x="248" y="972"/>
                    </a:cubicBezTo>
                    <a:cubicBezTo>
                      <a:pt x="368" y="972"/>
                      <a:pt x="368" y="972"/>
                      <a:pt x="368" y="972"/>
                    </a:cubicBezTo>
                    <a:cubicBezTo>
                      <a:pt x="368" y="562"/>
                      <a:pt x="368" y="562"/>
                      <a:pt x="368" y="562"/>
                    </a:cubicBezTo>
                    <a:cubicBezTo>
                      <a:pt x="375" y="549"/>
                      <a:pt x="602" y="93"/>
                      <a:pt x="602" y="93"/>
                    </a:cubicBezTo>
                    <a:cubicBezTo>
                      <a:pt x="616" y="64"/>
                      <a:pt x="604" y="30"/>
                      <a:pt x="574" y="14"/>
                    </a:cubicBezTo>
                    <a:close/>
                    <a:moveTo>
                      <a:pt x="308" y="414"/>
                    </a:moveTo>
                    <a:cubicBezTo>
                      <a:pt x="255" y="308"/>
                      <a:pt x="255" y="308"/>
                      <a:pt x="255" y="308"/>
                    </a:cubicBezTo>
                    <a:cubicBezTo>
                      <a:pt x="308" y="202"/>
                      <a:pt x="308" y="202"/>
                      <a:pt x="308" y="202"/>
                    </a:cubicBezTo>
                    <a:cubicBezTo>
                      <a:pt x="361" y="308"/>
                      <a:pt x="361" y="308"/>
                      <a:pt x="361" y="308"/>
                    </a:cubicBezTo>
                    <a:lnTo>
                      <a:pt x="308" y="414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4" name="i$ḻíḍe"/>
              <p:cNvSpPr/>
              <p:nvPr/>
            </p:nvSpPr>
            <p:spPr bwMode="auto">
              <a:xfrm>
                <a:off x="2514528" y="5140761"/>
                <a:ext cx="137637" cy="433475"/>
              </a:xfrm>
              <a:custGeom>
                <a:avLst/>
                <a:gdLst>
                  <a:gd name="T0" fmla="*/ 294 w 308"/>
                  <a:gd name="T1" fmla="*/ 93 h 972"/>
                  <a:gd name="T2" fmla="*/ 60 w 308"/>
                  <a:gd name="T3" fmla="*/ 562 h 972"/>
                  <a:gd name="T4" fmla="*/ 60 w 308"/>
                  <a:gd name="T5" fmla="*/ 972 h 972"/>
                  <a:gd name="T6" fmla="*/ 0 w 308"/>
                  <a:gd name="T7" fmla="*/ 972 h 972"/>
                  <a:gd name="T8" fmla="*/ 0 w 308"/>
                  <a:gd name="T9" fmla="*/ 414 h 972"/>
                  <a:gd name="T10" fmla="*/ 53 w 308"/>
                  <a:gd name="T11" fmla="*/ 308 h 972"/>
                  <a:gd name="T12" fmla="*/ 0 w 308"/>
                  <a:gd name="T13" fmla="*/ 202 h 972"/>
                  <a:gd name="T14" fmla="*/ 0 w 308"/>
                  <a:gd name="T15" fmla="*/ 10 h 972"/>
                  <a:gd name="T16" fmla="*/ 54 w 308"/>
                  <a:gd name="T17" fmla="*/ 42 h 972"/>
                  <a:gd name="T18" fmla="*/ 120 w 308"/>
                  <a:gd name="T19" fmla="*/ 174 h 972"/>
                  <a:gd name="T20" fmla="*/ 186 w 308"/>
                  <a:gd name="T21" fmla="*/ 42 h 972"/>
                  <a:gd name="T22" fmla="*/ 266 w 308"/>
                  <a:gd name="T23" fmla="*/ 14 h 972"/>
                  <a:gd name="T24" fmla="*/ 294 w 308"/>
                  <a:gd name="T25" fmla="*/ 93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8" h="972">
                    <a:moveTo>
                      <a:pt x="294" y="93"/>
                    </a:moveTo>
                    <a:cubicBezTo>
                      <a:pt x="294" y="93"/>
                      <a:pt x="67" y="549"/>
                      <a:pt x="60" y="562"/>
                    </a:cubicBezTo>
                    <a:cubicBezTo>
                      <a:pt x="60" y="972"/>
                      <a:pt x="60" y="972"/>
                      <a:pt x="60" y="972"/>
                    </a:cubicBezTo>
                    <a:cubicBezTo>
                      <a:pt x="0" y="972"/>
                      <a:pt x="0" y="972"/>
                      <a:pt x="0" y="972"/>
                    </a:cubicBezTo>
                    <a:cubicBezTo>
                      <a:pt x="0" y="414"/>
                      <a:pt x="0" y="414"/>
                      <a:pt x="0" y="414"/>
                    </a:cubicBezTo>
                    <a:cubicBezTo>
                      <a:pt x="53" y="308"/>
                      <a:pt x="53" y="308"/>
                      <a:pt x="53" y="308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2" y="10"/>
                      <a:pt x="43" y="21"/>
                      <a:pt x="54" y="42"/>
                    </a:cubicBezTo>
                    <a:cubicBezTo>
                      <a:pt x="120" y="174"/>
                      <a:pt x="120" y="174"/>
                      <a:pt x="120" y="174"/>
                    </a:cubicBezTo>
                    <a:cubicBezTo>
                      <a:pt x="186" y="42"/>
                      <a:pt x="186" y="42"/>
                      <a:pt x="186" y="42"/>
                    </a:cubicBezTo>
                    <a:cubicBezTo>
                      <a:pt x="202" y="12"/>
                      <a:pt x="238" y="0"/>
                      <a:pt x="266" y="14"/>
                    </a:cubicBezTo>
                    <a:cubicBezTo>
                      <a:pt x="296" y="30"/>
                      <a:pt x="308" y="64"/>
                      <a:pt x="294" y="93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5" name="íS1ïḓe"/>
              <p:cNvSpPr/>
              <p:nvPr/>
            </p:nvSpPr>
            <p:spPr bwMode="auto">
              <a:xfrm>
                <a:off x="2327143" y="5627632"/>
                <a:ext cx="375103" cy="53397"/>
              </a:xfrm>
              <a:custGeom>
                <a:avLst/>
                <a:gdLst>
                  <a:gd name="T0" fmla="*/ 840 w 840"/>
                  <a:gd name="T1" fmla="*/ 60 h 120"/>
                  <a:gd name="T2" fmla="*/ 780 w 840"/>
                  <a:gd name="T3" fmla="*/ 120 h 120"/>
                  <a:gd name="T4" fmla="*/ 60 w 840"/>
                  <a:gd name="T5" fmla="*/ 120 h 120"/>
                  <a:gd name="T6" fmla="*/ 0 w 840"/>
                  <a:gd name="T7" fmla="*/ 60 h 120"/>
                  <a:gd name="T8" fmla="*/ 60 w 840"/>
                  <a:gd name="T9" fmla="*/ 0 h 120"/>
                  <a:gd name="T10" fmla="*/ 780 w 840"/>
                  <a:gd name="T11" fmla="*/ 0 h 120"/>
                  <a:gd name="T12" fmla="*/ 840 w 840"/>
                  <a:gd name="T13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0" h="120">
                    <a:moveTo>
                      <a:pt x="840" y="60"/>
                    </a:moveTo>
                    <a:cubicBezTo>
                      <a:pt x="840" y="94"/>
                      <a:pt x="814" y="120"/>
                      <a:pt x="780" y="120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26" y="120"/>
                      <a:pt x="0" y="94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780" y="0"/>
                      <a:pt x="780" y="0"/>
                      <a:pt x="780" y="0"/>
                    </a:cubicBezTo>
                    <a:cubicBezTo>
                      <a:pt x="814" y="0"/>
                      <a:pt x="840" y="26"/>
                      <a:pt x="840" y="60"/>
                    </a:cubicBezTo>
                    <a:close/>
                  </a:path>
                </a:pathLst>
              </a:custGeom>
              <a:solidFill>
                <a:srgbClr val="ED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6" name="ïśḻîḋe"/>
              <p:cNvSpPr/>
              <p:nvPr/>
            </p:nvSpPr>
            <p:spPr bwMode="auto">
              <a:xfrm>
                <a:off x="2514528" y="5627632"/>
                <a:ext cx="187717" cy="53397"/>
              </a:xfrm>
              <a:custGeom>
                <a:avLst/>
                <a:gdLst>
                  <a:gd name="T0" fmla="*/ 420 w 420"/>
                  <a:gd name="T1" fmla="*/ 60 h 120"/>
                  <a:gd name="T2" fmla="*/ 360 w 420"/>
                  <a:gd name="T3" fmla="*/ 120 h 120"/>
                  <a:gd name="T4" fmla="*/ 0 w 420"/>
                  <a:gd name="T5" fmla="*/ 120 h 120"/>
                  <a:gd name="T6" fmla="*/ 0 w 420"/>
                  <a:gd name="T7" fmla="*/ 0 h 120"/>
                  <a:gd name="T8" fmla="*/ 360 w 420"/>
                  <a:gd name="T9" fmla="*/ 0 h 120"/>
                  <a:gd name="T10" fmla="*/ 420 w 420"/>
                  <a:gd name="T11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0" h="120">
                    <a:moveTo>
                      <a:pt x="420" y="60"/>
                    </a:moveTo>
                    <a:cubicBezTo>
                      <a:pt x="420" y="94"/>
                      <a:pt x="394" y="120"/>
                      <a:pt x="360" y="120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0" y="0"/>
                      <a:pt x="360" y="0"/>
                      <a:pt x="360" y="0"/>
                    </a:cubicBezTo>
                    <a:cubicBezTo>
                      <a:pt x="394" y="0"/>
                      <a:pt x="420" y="26"/>
                      <a:pt x="42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  <p:grpSp>
          <p:nvGrpSpPr>
            <p:cNvPr id="82" name="f3ec9cda-d41b-4d79-bcf4-7d1884230d4e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>
            <a:xfrm rot="10800000">
              <a:off x="8915326" y="2057436"/>
              <a:ext cx="381543" cy="380990"/>
              <a:chOff x="3906838" y="1244601"/>
              <a:chExt cx="4376738" cy="4370387"/>
            </a:xfrm>
          </p:grpSpPr>
          <p:sp>
            <p:nvSpPr>
              <p:cNvPr id="83" name="iŝľïḑê"/>
              <p:cNvSpPr/>
              <p:nvPr/>
            </p:nvSpPr>
            <p:spPr bwMode="auto">
              <a:xfrm>
                <a:off x="5454651" y="4325938"/>
                <a:ext cx="1281113" cy="1289050"/>
              </a:xfrm>
              <a:custGeom>
                <a:avLst/>
                <a:gdLst>
                  <a:gd name="T0" fmla="*/ 600 w 600"/>
                  <a:gd name="T1" fmla="*/ 60 h 604"/>
                  <a:gd name="T2" fmla="*/ 600 w 600"/>
                  <a:gd name="T3" fmla="*/ 300 h 604"/>
                  <a:gd name="T4" fmla="*/ 300 w 600"/>
                  <a:gd name="T5" fmla="*/ 604 h 604"/>
                  <a:gd name="T6" fmla="*/ 0 w 600"/>
                  <a:gd name="T7" fmla="*/ 300 h 604"/>
                  <a:gd name="T8" fmla="*/ 0 w 600"/>
                  <a:gd name="T9" fmla="*/ 60 h 604"/>
                  <a:gd name="T10" fmla="*/ 60 w 600"/>
                  <a:gd name="T11" fmla="*/ 0 h 604"/>
                  <a:gd name="T12" fmla="*/ 540 w 600"/>
                  <a:gd name="T13" fmla="*/ 0 h 604"/>
                  <a:gd name="T14" fmla="*/ 600 w 600"/>
                  <a:gd name="T15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0" h="604">
                    <a:moveTo>
                      <a:pt x="600" y="60"/>
                    </a:moveTo>
                    <a:cubicBezTo>
                      <a:pt x="600" y="300"/>
                      <a:pt x="600" y="300"/>
                      <a:pt x="600" y="300"/>
                    </a:cubicBezTo>
                    <a:cubicBezTo>
                      <a:pt x="600" y="466"/>
                      <a:pt x="466" y="604"/>
                      <a:pt x="300" y="604"/>
                    </a:cubicBezTo>
                    <a:cubicBezTo>
                      <a:pt x="134" y="604"/>
                      <a:pt x="0" y="466"/>
                      <a:pt x="0" y="30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540" y="0"/>
                      <a:pt x="540" y="0"/>
                      <a:pt x="540" y="0"/>
                    </a:cubicBezTo>
                    <a:cubicBezTo>
                      <a:pt x="574" y="0"/>
                      <a:pt x="600" y="26"/>
                      <a:pt x="60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4" name="îṧlïdê"/>
              <p:cNvSpPr/>
              <p:nvPr/>
            </p:nvSpPr>
            <p:spPr bwMode="auto">
              <a:xfrm>
                <a:off x="6094413" y="4325938"/>
                <a:ext cx="641350" cy="1289050"/>
              </a:xfrm>
              <a:custGeom>
                <a:avLst/>
                <a:gdLst>
                  <a:gd name="T0" fmla="*/ 300 w 300"/>
                  <a:gd name="T1" fmla="*/ 60 h 604"/>
                  <a:gd name="T2" fmla="*/ 300 w 300"/>
                  <a:gd name="T3" fmla="*/ 300 h 604"/>
                  <a:gd name="T4" fmla="*/ 0 w 300"/>
                  <a:gd name="T5" fmla="*/ 604 h 604"/>
                  <a:gd name="T6" fmla="*/ 0 w 300"/>
                  <a:gd name="T7" fmla="*/ 0 h 604"/>
                  <a:gd name="T8" fmla="*/ 240 w 300"/>
                  <a:gd name="T9" fmla="*/ 0 h 604"/>
                  <a:gd name="T10" fmla="*/ 300 w 300"/>
                  <a:gd name="T11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0" h="604">
                    <a:moveTo>
                      <a:pt x="300" y="60"/>
                    </a:moveTo>
                    <a:cubicBezTo>
                      <a:pt x="300" y="300"/>
                      <a:pt x="300" y="300"/>
                      <a:pt x="300" y="300"/>
                    </a:cubicBezTo>
                    <a:cubicBezTo>
                      <a:pt x="300" y="466"/>
                      <a:pt x="166" y="604"/>
                      <a:pt x="0" y="60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0" y="0"/>
                      <a:pt x="240" y="0"/>
                      <a:pt x="240" y="0"/>
                    </a:cubicBezTo>
                    <a:cubicBezTo>
                      <a:pt x="274" y="0"/>
                      <a:pt x="300" y="26"/>
                      <a:pt x="300" y="60"/>
                    </a:cubicBezTo>
                    <a:close/>
                  </a:path>
                </a:pathLst>
              </a:custGeom>
              <a:solidFill>
                <a:srgbClr val="B0D5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5" name="iŝļide"/>
              <p:cNvSpPr/>
              <p:nvPr/>
            </p:nvSpPr>
            <p:spPr bwMode="auto">
              <a:xfrm>
                <a:off x="4635501" y="1244601"/>
                <a:ext cx="2870200" cy="3338513"/>
              </a:xfrm>
              <a:custGeom>
                <a:avLst/>
                <a:gdLst>
                  <a:gd name="T0" fmla="*/ 1343 w 1343"/>
                  <a:gd name="T1" fmla="*/ 660 h 1564"/>
                  <a:gd name="T2" fmla="*/ 1218 w 1343"/>
                  <a:gd name="T3" fmla="*/ 1044 h 1564"/>
                  <a:gd name="T4" fmla="*/ 1103 w 1343"/>
                  <a:gd name="T5" fmla="*/ 1368 h 1564"/>
                  <a:gd name="T6" fmla="*/ 1103 w 1343"/>
                  <a:gd name="T7" fmla="*/ 1380 h 1564"/>
                  <a:gd name="T8" fmla="*/ 923 w 1343"/>
                  <a:gd name="T9" fmla="*/ 1564 h 1564"/>
                  <a:gd name="T10" fmla="*/ 743 w 1343"/>
                  <a:gd name="T11" fmla="*/ 1564 h 1564"/>
                  <a:gd name="T12" fmla="*/ 683 w 1343"/>
                  <a:gd name="T13" fmla="*/ 1444 h 1564"/>
                  <a:gd name="T14" fmla="*/ 623 w 1343"/>
                  <a:gd name="T15" fmla="*/ 1564 h 1564"/>
                  <a:gd name="T16" fmla="*/ 443 w 1343"/>
                  <a:gd name="T17" fmla="*/ 1564 h 1564"/>
                  <a:gd name="T18" fmla="*/ 263 w 1343"/>
                  <a:gd name="T19" fmla="*/ 1380 h 1564"/>
                  <a:gd name="T20" fmla="*/ 263 w 1343"/>
                  <a:gd name="T21" fmla="*/ 1357 h 1564"/>
                  <a:gd name="T22" fmla="*/ 153 w 1343"/>
                  <a:gd name="T23" fmla="*/ 1050 h 1564"/>
                  <a:gd name="T24" fmla="*/ 34 w 1343"/>
                  <a:gd name="T25" fmla="*/ 538 h 1564"/>
                  <a:gd name="T26" fmla="*/ 543 w 1343"/>
                  <a:gd name="T27" fmla="*/ 14 h 1564"/>
                  <a:gd name="T28" fmla="*/ 683 w 1343"/>
                  <a:gd name="T29" fmla="*/ 0 h 1564"/>
                  <a:gd name="T30" fmla="*/ 1099 w 1343"/>
                  <a:gd name="T31" fmla="*/ 148 h 1564"/>
                  <a:gd name="T32" fmla="*/ 1343 w 1343"/>
                  <a:gd name="T33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43" h="1564">
                    <a:moveTo>
                      <a:pt x="1343" y="660"/>
                    </a:moveTo>
                    <a:cubicBezTo>
                      <a:pt x="1343" y="798"/>
                      <a:pt x="1300" y="931"/>
                      <a:pt x="1218" y="1044"/>
                    </a:cubicBezTo>
                    <a:cubicBezTo>
                      <a:pt x="1143" y="1147"/>
                      <a:pt x="1103" y="1260"/>
                      <a:pt x="1103" y="1368"/>
                    </a:cubicBezTo>
                    <a:cubicBezTo>
                      <a:pt x="1103" y="1380"/>
                      <a:pt x="1103" y="1380"/>
                      <a:pt x="1103" y="1380"/>
                    </a:cubicBezTo>
                    <a:cubicBezTo>
                      <a:pt x="1103" y="1480"/>
                      <a:pt x="1023" y="1564"/>
                      <a:pt x="923" y="1564"/>
                    </a:cubicBezTo>
                    <a:cubicBezTo>
                      <a:pt x="743" y="1564"/>
                      <a:pt x="743" y="1564"/>
                      <a:pt x="743" y="1564"/>
                    </a:cubicBezTo>
                    <a:cubicBezTo>
                      <a:pt x="683" y="1444"/>
                      <a:pt x="683" y="1444"/>
                      <a:pt x="683" y="1444"/>
                    </a:cubicBezTo>
                    <a:cubicBezTo>
                      <a:pt x="623" y="1564"/>
                      <a:pt x="623" y="1564"/>
                      <a:pt x="623" y="1564"/>
                    </a:cubicBezTo>
                    <a:cubicBezTo>
                      <a:pt x="443" y="1564"/>
                      <a:pt x="443" y="1564"/>
                      <a:pt x="443" y="1564"/>
                    </a:cubicBezTo>
                    <a:cubicBezTo>
                      <a:pt x="343" y="1564"/>
                      <a:pt x="263" y="1480"/>
                      <a:pt x="263" y="1380"/>
                    </a:cubicBezTo>
                    <a:cubicBezTo>
                      <a:pt x="263" y="1357"/>
                      <a:pt x="263" y="1357"/>
                      <a:pt x="263" y="1357"/>
                    </a:cubicBezTo>
                    <a:cubicBezTo>
                      <a:pt x="263" y="1254"/>
                      <a:pt x="225" y="1147"/>
                      <a:pt x="153" y="1050"/>
                    </a:cubicBezTo>
                    <a:cubicBezTo>
                      <a:pt x="42" y="902"/>
                      <a:pt x="0" y="720"/>
                      <a:pt x="34" y="538"/>
                    </a:cubicBezTo>
                    <a:cubicBezTo>
                      <a:pt x="82" y="277"/>
                      <a:pt x="286" y="67"/>
                      <a:pt x="543" y="14"/>
                    </a:cubicBezTo>
                    <a:cubicBezTo>
                      <a:pt x="589" y="5"/>
                      <a:pt x="636" y="0"/>
                      <a:pt x="683" y="0"/>
                    </a:cubicBezTo>
                    <a:cubicBezTo>
                      <a:pt x="835" y="0"/>
                      <a:pt x="981" y="50"/>
                      <a:pt x="1099" y="148"/>
                    </a:cubicBezTo>
                    <a:cubicBezTo>
                      <a:pt x="1254" y="274"/>
                      <a:pt x="1343" y="461"/>
                      <a:pt x="1343" y="660"/>
                    </a:cubicBez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6" name="ïşlîďé"/>
              <p:cNvSpPr/>
              <p:nvPr/>
            </p:nvSpPr>
            <p:spPr bwMode="auto">
              <a:xfrm>
                <a:off x="6094413" y="1244601"/>
                <a:ext cx="1411288" cy="3338513"/>
              </a:xfrm>
              <a:custGeom>
                <a:avLst/>
                <a:gdLst>
                  <a:gd name="T0" fmla="*/ 660 w 660"/>
                  <a:gd name="T1" fmla="*/ 660 h 1564"/>
                  <a:gd name="T2" fmla="*/ 535 w 660"/>
                  <a:gd name="T3" fmla="*/ 1044 h 1564"/>
                  <a:gd name="T4" fmla="*/ 420 w 660"/>
                  <a:gd name="T5" fmla="*/ 1368 h 1564"/>
                  <a:gd name="T6" fmla="*/ 420 w 660"/>
                  <a:gd name="T7" fmla="*/ 1380 h 1564"/>
                  <a:gd name="T8" fmla="*/ 240 w 660"/>
                  <a:gd name="T9" fmla="*/ 1564 h 1564"/>
                  <a:gd name="T10" fmla="*/ 60 w 660"/>
                  <a:gd name="T11" fmla="*/ 1564 h 1564"/>
                  <a:gd name="T12" fmla="*/ 0 w 660"/>
                  <a:gd name="T13" fmla="*/ 1444 h 1564"/>
                  <a:gd name="T14" fmla="*/ 0 w 660"/>
                  <a:gd name="T15" fmla="*/ 0 h 1564"/>
                  <a:gd name="T16" fmla="*/ 416 w 660"/>
                  <a:gd name="T17" fmla="*/ 148 h 1564"/>
                  <a:gd name="T18" fmla="*/ 660 w 660"/>
                  <a:gd name="T19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0" h="1564">
                    <a:moveTo>
                      <a:pt x="660" y="660"/>
                    </a:moveTo>
                    <a:cubicBezTo>
                      <a:pt x="660" y="798"/>
                      <a:pt x="617" y="931"/>
                      <a:pt x="535" y="1044"/>
                    </a:cubicBezTo>
                    <a:cubicBezTo>
                      <a:pt x="460" y="1147"/>
                      <a:pt x="420" y="1260"/>
                      <a:pt x="420" y="1368"/>
                    </a:cubicBezTo>
                    <a:cubicBezTo>
                      <a:pt x="420" y="1380"/>
                      <a:pt x="420" y="1380"/>
                      <a:pt x="420" y="1380"/>
                    </a:cubicBezTo>
                    <a:cubicBezTo>
                      <a:pt x="420" y="1480"/>
                      <a:pt x="340" y="1564"/>
                      <a:pt x="240" y="1564"/>
                    </a:cubicBezTo>
                    <a:cubicBezTo>
                      <a:pt x="60" y="1564"/>
                      <a:pt x="60" y="1564"/>
                      <a:pt x="60" y="1564"/>
                    </a:cubicBezTo>
                    <a:cubicBezTo>
                      <a:pt x="0" y="1444"/>
                      <a:pt x="0" y="1444"/>
                      <a:pt x="0" y="14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2" y="0"/>
                      <a:pt x="298" y="50"/>
                      <a:pt x="416" y="148"/>
                    </a:cubicBezTo>
                    <a:cubicBezTo>
                      <a:pt x="571" y="274"/>
                      <a:pt x="660" y="461"/>
                      <a:pt x="660" y="660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7" name="îṣļíďe"/>
              <p:cNvSpPr/>
              <p:nvPr/>
            </p:nvSpPr>
            <p:spPr bwMode="auto">
              <a:xfrm>
                <a:off x="7686676" y="1725613"/>
                <a:ext cx="541338" cy="349250"/>
              </a:xfrm>
              <a:custGeom>
                <a:avLst/>
                <a:gdLst>
                  <a:gd name="T0" fmla="*/ 82 w 253"/>
                  <a:gd name="T1" fmla="*/ 156 h 164"/>
                  <a:gd name="T2" fmla="*/ 202 w 253"/>
                  <a:gd name="T3" fmla="*/ 125 h 164"/>
                  <a:gd name="T4" fmla="*/ 244 w 253"/>
                  <a:gd name="T5" fmla="*/ 51 h 164"/>
                  <a:gd name="T6" fmla="*/ 171 w 253"/>
                  <a:gd name="T7" fmla="*/ 9 h 164"/>
                  <a:gd name="T8" fmla="*/ 51 w 253"/>
                  <a:gd name="T9" fmla="*/ 40 h 164"/>
                  <a:gd name="T10" fmla="*/ 8 w 253"/>
                  <a:gd name="T11" fmla="*/ 113 h 164"/>
                  <a:gd name="T12" fmla="*/ 82 w 253"/>
                  <a:gd name="T13" fmla="*/ 156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82" y="156"/>
                    </a:moveTo>
                    <a:cubicBezTo>
                      <a:pt x="202" y="125"/>
                      <a:pt x="202" y="125"/>
                      <a:pt x="202" y="125"/>
                    </a:cubicBezTo>
                    <a:cubicBezTo>
                      <a:pt x="234" y="116"/>
                      <a:pt x="253" y="83"/>
                      <a:pt x="244" y="51"/>
                    </a:cubicBezTo>
                    <a:cubicBezTo>
                      <a:pt x="236" y="19"/>
                      <a:pt x="203" y="0"/>
                      <a:pt x="171" y="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19" y="48"/>
                      <a:pt x="0" y="81"/>
                      <a:pt x="8" y="113"/>
                    </a:cubicBezTo>
                    <a:cubicBezTo>
                      <a:pt x="17" y="145"/>
                      <a:pt x="50" y="164"/>
                      <a:pt x="82" y="156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8" name="íṡḷiḓe"/>
              <p:cNvSpPr/>
              <p:nvPr/>
            </p:nvSpPr>
            <p:spPr bwMode="auto">
              <a:xfrm>
                <a:off x="3962401" y="3232151"/>
                <a:ext cx="541338" cy="349250"/>
              </a:xfrm>
              <a:custGeom>
                <a:avLst/>
                <a:gdLst>
                  <a:gd name="T0" fmla="*/ 167 w 253"/>
                  <a:gd name="T1" fmla="*/ 8 h 164"/>
                  <a:gd name="T2" fmla="*/ 51 w 253"/>
                  <a:gd name="T3" fmla="*/ 39 h 164"/>
                  <a:gd name="T4" fmla="*/ 9 w 253"/>
                  <a:gd name="T5" fmla="*/ 113 h 164"/>
                  <a:gd name="T6" fmla="*/ 82 w 253"/>
                  <a:gd name="T7" fmla="*/ 155 h 164"/>
                  <a:gd name="T8" fmla="*/ 202 w 253"/>
                  <a:gd name="T9" fmla="*/ 124 h 164"/>
                  <a:gd name="T10" fmla="*/ 245 w 253"/>
                  <a:gd name="T11" fmla="*/ 51 h 164"/>
                  <a:gd name="T12" fmla="*/ 167 w 253"/>
                  <a:gd name="T13" fmla="*/ 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167" y="8"/>
                    </a:moveTo>
                    <a:cubicBezTo>
                      <a:pt x="51" y="39"/>
                      <a:pt x="51" y="39"/>
                      <a:pt x="51" y="39"/>
                    </a:cubicBezTo>
                    <a:cubicBezTo>
                      <a:pt x="19" y="48"/>
                      <a:pt x="0" y="81"/>
                      <a:pt x="9" y="113"/>
                    </a:cubicBezTo>
                    <a:cubicBezTo>
                      <a:pt x="17" y="145"/>
                      <a:pt x="51" y="164"/>
                      <a:pt x="82" y="155"/>
                    </a:cubicBezTo>
                    <a:cubicBezTo>
                      <a:pt x="202" y="124"/>
                      <a:pt x="202" y="124"/>
                      <a:pt x="202" y="124"/>
                    </a:cubicBezTo>
                    <a:cubicBezTo>
                      <a:pt x="234" y="116"/>
                      <a:pt x="253" y="83"/>
                      <a:pt x="245" y="51"/>
                    </a:cubicBezTo>
                    <a:cubicBezTo>
                      <a:pt x="236" y="19"/>
                      <a:pt x="199" y="0"/>
                      <a:pt x="167" y="8"/>
                    </a:cubicBez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9" name="îšḻïďè"/>
              <p:cNvSpPr/>
              <p:nvPr/>
            </p:nvSpPr>
            <p:spPr bwMode="auto">
              <a:xfrm>
                <a:off x="7686676" y="3232151"/>
                <a:ext cx="541338" cy="349250"/>
              </a:xfrm>
              <a:custGeom>
                <a:avLst/>
                <a:gdLst>
                  <a:gd name="T0" fmla="*/ 202 w 253"/>
                  <a:gd name="T1" fmla="*/ 39 h 164"/>
                  <a:gd name="T2" fmla="*/ 82 w 253"/>
                  <a:gd name="T3" fmla="*/ 8 h 164"/>
                  <a:gd name="T4" fmla="*/ 8 w 253"/>
                  <a:gd name="T5" fmla="*/ 51 h 164"/>
                  <a:gd name="T6" fmla="*/ 51 w 253"/>
                  <a:gd name="T7" fmla="*/ 124 h 164"/>
                  <a:gd name="T8" fmla="*/ 171 w 253"/>
                  <a:gd name="T9" fmla="*/ 155 h 164"/>
                  <a:gd name="T10" fmla="*/ 244 w 253"/>
                  <a:gd name="T11" fmla="*/ 113 h 164"/>
                  <a:gd name="T12" fmla="*/ 202 w 253"/>
                  <a:gd name="T13" fmla="*/ 39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39"/>
                    </a:moveTo>
                    <a:cubicBezTo>
                      <a:pt x="82" y="8"/>
                      <a:pt x="82" y="8"/>
                      <a:pt x="82" y="8"/>
                    </a:cubicBezTo>
                    <a:cubicBezTo>
                      <a:pt x="50" y="0"/>
                      <a:pt x="17" y="19"/>
                      <a:pt x="8" y="51"/>
                    </a:cubicBezTo>
                    <a:cubicBezTo>
                      <a:pt x="0" y="83"/>
                      <a:pt x="19" y="116"/>
                      <a:pt x="51" y="124"/>
                    </a:cubicBezTo>
                    <a:cubicBezTo>
                      <a:pt x="171" y="155"/>
                      <a:pt x="171" y="155"/>
                      <a:pt x="171" y="155"/>
                    </a:cubicBezTo>
                    <a:cubicBezTo>
                      <a:pt x="202" y="164"/>
                      <a:pt x="236" y="145"/>
                      <a:pt x="244" y="113"/>
                    </a:cubicBezTo>
                    <a:cubicBezTo>
                      <a:pt x="253" y="81"/>
                      <a:pt x="234" y="48"/>
                      <a:pt x="202" y="39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0" name="iŝļíḑê"/>
              <p:cNvSpPr/>
              <p:nvPr/>
            </p:nvSpPr>
            <p:spPr bwMode="auto">
              <a:xfrm>
                <a:off x="3962401" y="1725613"/>
                <a:ext cx="541338" cy="349250"/>
              </a:xfrm>
              <a:custGeom>
                <a:avLst/>
                <a:gdLst>
                  <a:gd name="T0" fmla="*/ 202 w 253"/>
                  <a:gd name="T1" fmla="*/ 40 h 164"/>
                  <a:gd name="T2" fmla="*/ 82 w 253"/>
                  <a:gd name="T3" fmla="*/ 9 h 164"/>
                  <a:gd name="T4" fmla="*/ 9 w 253"/>
                  <a:gd name="T5" fmla="*/ 51 h 164"/>
                  <a:gd name="T6" fmla="*/ 51 w 253"/>
                  <a:gd name="T7" fmla="*/ 125 h 164"/>
                  <a:gd name="T8" fmla="*/ 167 w 253"/>
                  <a:gd name="T9" fmla="*/ 156 h 164"/>
                  <a:gd name="T10" fmla="*/ 245 w 253"/>
                  <a:gd name="T11" fmla="*/ 113 h 164"/>
                  <a:gd name="T12" fmla="*/ 202 w 253"/>
                  <a:gd name="T13" fmla="*/ 4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40"/>
                    </a:moveTo>
                    <a:cubicBezTo>
                      <a:pt x="82" y="9"/>
                      <a:pt x="82" y="9"/>
                      <a:pt x="82" y="9"/>
                    </a:cubicBezTo>
                    <a:cubicBezTo>
                      <a:pt x="50" y="0"/>
                      <a:pt x="17" y="19"/>
                      <a:pt x="9" y="51"/>
                    </a:cubicBezTo>
                    <a:cubicBezTo>
                      <a:pt x="0" y="83"/>
                      <a:pt x="19" y="116"/>
                      <a:pt x="51" y="125"/>
                    </a:cubicBezTo>
                    <a:cubicBezTo>
                      <a:pt x="167" y="156"/>
                      <a:pt x="167" y="156"/>
                      <a:pt x="167" y="156"/>
                    </a:cubicBezTo>
                    <a:cubicBezTo>
                      <a:pt x="199" y="164"/>
                      <a:pt x="236" y="145"/>
                      <a:pt x="245" y="113"/>
                    </a:cubicBezTo>
                    <a:cubicBezTo>
                      <a:pt x="253" y="81"/>
                      <a:pt x="234" y="48"/>
                      <a:pt x="202" y="40"/>
                    </a:cubicBez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1" name="iŝľiḓe"/>
              <p:cNvSpPr/>
              <p:nvPr/>
            </p:nvSpPr>
            <p:spPr bwMode="auto">
              <a:xfrm>
                <a:off x="7761288" y="2525713"/>
                <a:ext cx="522288" cy="255588"/>
              </a:xfrm>
              <a:custGeom>
                <a:avLst/>
                <a:gdLst>
                  <a:gd name="T0" fmla="*/ 184 w 244"/>
                  <a:gd name="T1" fmla="*/ 0 h 120"/>
                  <a:gd name="T2" fmla="*/ 64 w 244"/>
                  <a:gd name="T3" fmla="*/ 0 h 120"/>
                  <a:gd name="T4" fmla="*/ 0 w 244"/>
                  <a:gd name="T5" fmla="*/ 60 h 120"/>
                  <a:gd name="T6" fmla="*/ 64 w 244"/>
                  <a:gd name="T7" fmla="*/ 120 h 120"/>
                  <a:gd name="T8" fmla="*/ 184 w 244"/>
                  <a:gd name="T9" fmla="*/ 120 h 120"/>
                  <a:gd name="T10" fmla="*/ 244 w 244"/>
                  <a:gd name="T11" fmla="*/ 60 h 120"/>
                  <a:gd name="T12" fmla="*/ 184 w 244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31" y="0"/>
                      <a:pt x="0" y="27"/>
                      <a:pt x="0" y="60"/>
                    </a:cubicBezTo>
                    <a:cubicBezTo>
                      <a:pt x="0" y="93"/>
                      <a:pt x="31" y="120"/>
                      <a:pt x="64" y="120"/>
                    </a:cubicBezTo>
                    <a:cubicBezTo>
                      <a:pt x="184" y="120"/>
                      <a:pt x="184" y="120"/>
                      <a:pt x="184" y="120"/>
                    </a:cubicBezTo>
                    <a:cubicBezTo>
                      <a:pt x="217" y="120"/>
                      <a:pt x="244" y="93"/>
                      <a:pt x="244" y="60"/>
                    </a:cubicBezTo>
                    <a:cubicBezTo>
                      <a:pt x="244" y="27"/>
                      <a:pt x="217" y="0"/>
                      <a:pt x="184" y="0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2" name="ïśḷïḋe"/>
              <p:cNvSpPr/>
              <p:nvPr/>
            </p:nvSpPr>
            <p:spPr bwMode="auto">
              <a:xfrm>
                <a:off x="3906838" y="2525713"/>
                <a:ext cx="520700" cy="255588"/>
              </a:xfrm>
              <a:custGeom>
                <a:avLst/>
                <a:gdLst>
                  <a:gd name="T0" fmla="*/ 180 w 244"/>
                  <a:gd name="T1" fmla="*/ 120 h 120"/>
                  <a:gd name="T2" fmla="*/ 244 w 244"/>
                  <a:gd name="T3" fmla="*/ 60 h 120"/>
                  <a:gd name="T4" fmla="*/ 180 w 244"/>
                  <a:gd name="T5" fmla="*/ 0 h 120"/>
                  <a:gd name="T6" fmla="*/ 60 w 244"/>
                  <a:gd name="T7" fmla="*/ 0 h 120"/>
                  <a:gd name="T8" fmla="*/ 0 w 244"/>
                  <a:gd name="T9" fmla="*/ 60 h 120"/>
                  <a:gd name="T10" fmla="*/ 60 w 244"/>
                  <a:gd name="T11" fmla="*/ 120 h 120"/>
                  <a:gd name="T12" fmla="*/ 180 w 24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0" y="120"/>
                    </a:moveTo>
                    <a:cubicBezTo>
                      <a:pt x="213" y="120"/>
                      <a:pt x="244" y="93"/>
                      <a:pt x="244" y="60"/>
                    </a:cubicBezTo>
                    <a:cubicBezTo>
                      <a:pt x="244" y="27"/>
                      <a:pt x="213" y="0"/>
                      <a:pt x="18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27" y="0"/>
                      <a:pt x="0" y="27"/>
                      <a:pt x="0" y="60"/>
                    </a:cubicBezTo>
                    <a:cubicBezTo>
                      <a:pt x="0" y="93"/>
                      <a:pt x="27" y="120"/>
                      <a:pt x="60" y="120"/>
                    </a:cubicBezTo>
                    <a:lnTo>
                      <a:pt x="180" y="120"/>
                    </a:ln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3" name="ísḻiḍé"/>
              <p:cNvSpPr/>
              <p:nvPr/>
            </p:nvSpPr>
            <p:spPr bwMode="auto">
              <a:xfrm>
                <a:off x="5437188" y="2508251"/>
                <a:ext cx="1316038" cy="2074863"/>
              </a:xfrm>
              <a:custGeom>
                <a:avLst/>
                <a:gdLst>
                  <a:gd name="T0" fmla="*/ 574 w 616"/>
                  <a:gd name="T1" fmla="*/ 14 h 972"/>
                  <a:gd name="T2" fmla="*/ 494 w 616"/>
                  <a:gd name="T3" fmla="*/ 42 h 972"/>
                  <a:gd name="T4" fmla="*/ 428 w 616"/>
                  <a:gd name="T5" fmla="*/ 174 h 972"/>
                  <a:gd name="T6" fmla="*/ 362 w 616"/>
                  <a:gd name="T7" fmla="*/ 42 h 972"/>
                  <a:gd name="T8" fmla="*/ 308 w 616"/>
                  <a:gd name="T9" fmla="*/ 10 h 972"/>
                  <a:gd name="T10" fmla="*/ 254 w 616"/>
                  <a:gd name="T11" fmla="*/ 42 h 972"/>
                  <a:gd name="T12" fmla="*/ 188 w 616"/>
                  <a:gd name="T13" fmla="*/ 174 h 972"/>
                  <a:gd name="T14" fmla="*/ 122 w 616"/>
                  <a:gd name="T15" fmla="*/ 42 h 972"/>
                  <a:gd name="T16" fmla="*/ 42 w 616"/>
                  <a:gd name="T17" fmla="*/ 14 h 972"/>
                  <a:gd name="T18" fmla="*/ 14 w 616"/>
                  <a:gd name="T19" fmla="*/ 94 h 972"/>
                  <a:gd name="T20" fmla="*/ 248 w 616"/>
                  <a:gd name="T21" fmla="*/ 564 h 972"/>
                  <a:gd name="T22" fmla="*/ 248 w 616"/>
                  <a:gd name="T23" fmla="*/ 972 h 972"/>
                  <a:gd name="T24" fmla="*/ 368 w 616"/>
                  <a:gd name="T25" fmla="*/ 972 h 972"/>
                  <a:gd name="T26" fmla="*/ 368 w 616"/>
                  <a:gd name="T27" fmla="*/ 562 h 972"/>
                  <a:gd name="T28" fmla="*/ 602 w 616"/>
                  <a:gd name="T29" fmla="*/ 93 h 972"/>
                  <a:gd name="T30" fmla="*/ 574 w 616"/>
                  <a:gd name="T31" fmla="*/ 14 h 972"/>
                  <a:gd name="T32" fmla="*/ 308 w 616"/>
                  <a:gd name="T33" fmla="*/ 414 h 972"/>
                  <a:gd name="T34" fmla="*/ 255 w 616"/>
                  <a:gd name="T35" fmla="*/ 308 h 972"/>
                  <a:gd name="T36" fmla="*/ 308 w 616"/>
                  <a:gd name="T37" fmla="*/ 202 h 972"/>
                  <a:gd name="T38" fmla="*/ 361 w 616"/>
                  <a:gd name="T39" fmla="*/ 308 h 972"/>
                  <a:gd name="T40" fmla="*/ 308 w 616"/>
                  <a:gd name="T41" fmla="*/ 414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6" h="972">
                    <a:moveTo>
                      <a:pt x="574" y="14"/>
                    </a:moveTo>
                    <a:cubicBezTo>
                      <a:pt x="546" y="0"/>
                      <a:pt x="510" y="12"/>
                      <a:pt x="494" y="42"/>
                    </a:cubicBezTo>
                    <a:cubicBezTo>
                      <a:pt x="428" y="174"/>
                      <a:pt x="428" y="174"/>
                      <a:pt x="428" y="174"/>
                    </a:cubicBezTo>
                    <a:cubicBezTo>
                      <a:pt x="362" y="42"/>
                      <a:pt x="362" y="42"/>
                      <a:pt x="362" y="42"/>
                    </a:cubicBezTo>
                    <a:cubicBezTo>
                      <a:pt x="351" y="21"/>
                      <a:pt x="330" y="10"/>
                      <a:pt x="308" y="10"/>
                    </a:cubicBezTo>
                    <a:cubicBezTo>
                      <a:pt x="286" y="10"/>
                      <a:pt x="265" y="21"/>
                      <a:pt x="254" y="42"/>
                    </a:cubicBezTo>
                    <a:cubicBezTo>
                      <a:pt x="188" y="174"/>
                      <a:pt x="188" y="174"/>
                      <a:pt x="188" y="174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06" y="12"/>
                      <a:pt x="70" y="0"/>
                      <a:pt x="42" y="14"/>
                    </a:cubicBezTo>
                    <a:cubicBezTo>
                      <a:pt x="12" y="30"/>
                      <a:pt x="0" y="66"/>
                      <a:pt x="14" y="94"/>
                    </a:cubicBezTo>
                    <a:cubicBezTo>
                      <a:pt x="22" y="110"/>
                      <a:pt x="248" y="564"/>
                      <a:pt x="248" y="564"/>
                    </a:cubicBezTo>
                    <a:cubicBezTo>
                      <a:pt x="248" y="972"/>
                      <a:pt x="248" y="972"/>
                      <a:pt x="248" y="972"/>
                    </a:cubicBezTo>
                    <a:cubicBezTo>
                      <a:pt x="368" y="972"/>
                      <a:pt x="368" y="972"/>
                      <a:pt x="368" y="972"/>
                    </a:cubicBezTo>
                    <a:cubicBezTo>
                      <a:pt x="368" y="562"/>
                      <a:pt x="368" y="562"/>
                      <a:pt x="368" y="562"/>
                    </a:cubicBezTo>
                    <a:cubicBezTo>
                      <a:pt x="375" y="549"/>
                      <a:pt x="602" y="93"/>
                      <a:pt x="602" y="93"/>
                    </a:cubicBezTo>
                    <a:cubicBezTo>
                      <a:pt x="616" y="64"/>
                      <a:pt x="604" y="30"/>
                      <a:pt x="574" y="14"/>
                    </a:cubicBezTo>
                    <a:close/>
                    <a:moveTo>
                      <a:pt x="308" y="414"/>
                    </a:moveTo>
                    <a:cubicBezTo>
                      <a:pt x="255" y="308"/>
                      <a:pt x="255" y="308"/>
                      <a:pt x="255" y="308"/>
                    </a:cubicBezTo>
                    <a:cubicBezTo>
                      <a:pt x="308" y="202"/>
                      <a:pt x="308" y="202"/>
                      <a:pt x="308" y="202"/>
                    </a:cubicBezTo>
                    <a:cubicBezTo>
                      <a:pt x="361" y="308"/>
                      <a:pt x="361" y="308"/>
                      <a:pt x="361" y="308"/>
                    </a:cubicBezTo>
                    <a:lnTo>
                      <a:pt x="308" y="414"/>
                    </a:ln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4" name="i$ḻíḍe"/>
              <p:cNvSpPr/>
              <p:nvPr/>
            </p:nvSpPr>
            <p:spPr bwMode="auto">
              <a:xfrm>
                <a:off x="6094413" y="2508251"/>
                <a:ext cx="658813" cy="2074863"/>
              </a:xfrm>
              <a:custGeom>
                <a:avLst/>
                <a:gdLst>
                  <a:gd name="T0" fmla="*/ 294 w 308"/>
                  <a:gd name="T1" fmla="*/ 93 h 972"/>
                  <a:gd name="T2" fmla="*/ 60 w 308"/>
                  <a:gd name="T3" fmla="*/ 562 h 972"/>
                  <a:gd name="T4" fmla="*/ 60 w 308"/>
                  <a:gd name="T5" fmla="*/ 972 h 972"/>
                  <a:gd name="T6" fmla="*/ 0 w 308"/>
                  <a:gd name="T7" fmla="*/ 972 h 972"/>
                  <a:gd name="T8" fmla="*/ 0 w 308"/>
                  <a:gd name="T9" fmla="*/ 414 h 972"/>
                  <a:gd name="T10" fmla="*/ 53 w 308"/>
                  <a:gd name="T11" fmla="*/ 308 h 972"/>
                  <a:gd name="T12" fmla="*/ 0 w 308"/>
                  <a:gd name="T13" fmla="*/ 202 h 972"/>
                  <a:gd name="T14" fmla="*/ 0 w 308"/>
                  <a:gd name="T15" fmla="*/ 10 h 972"/>
                  <a:gd name="T16" fmla="*/ 54 w 308"/>
                  <a:gd name="T17" fmla="*/ 42 h 972"/>
                  <a:gd name="T18" fmla="*/ 120 w 308"/>
                  <a:gd name="T19" fmla="*/ 174 h 972"/>
                  <a:gd name="T20" fmla="*/ 186 w 308"/>
                  <a:gd name="T21" fmla="*/ 42 h 972"/>
                  <a:gd name="T22" fmla="*/ 266 w 308"/>
                  <a:gd name="T23" fmla="*/ 14 h 972"/>
                  <a:gd name="T24" fmla="*/ 294 w 308"/>
                  <a:gd name="T25" fmla="*/ 93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8" h="972">
                    <a:moveTo>
                      <a:pt x="294" y="93"/>
                    </a:moveTo>
                    <a:cubicBezTo>
                      <a:pt x="294" y="93"/>
                      <a:pt x="67" y="549"/>
                      <a:pt x="60" y="562"/>
                    </a:cubicBezTo>
                    <a:cubicBezTo>
                      <a:pt x="60" y="972"/>
                      <a:pt x="60" y="972"/>
                      <a:pt x="60" y="972"/>
                    </a:cubicBezTo>
                    <a:cubicBezTo>
                      <a:pt x="0" y="972"/>
                      <a:pt x="0" y="972"/>
                      <a:pt x="0" y="972"/>
                    </a:cubicBezTo>
                    <a:cubicBezTo>
                      <a:pt x="0" y="414"/>
                      <a:pt x="0" y="414"/>
                      <a:pt x="0" y="414"/>
                    </a:cubicBezTo>
                    <a:cubicBezTo>
                      <a:pt x="53" y="308"/>
                      <a:pt x="53" y="308"/>
                      <a:pt x="53" y="308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2" y="10"/>
                      <a:pt x="43" y="21"/>
                      <a:pt x="54" y="42"/>
                    </a:cubicBezTo>
                    <a:cubicBezTo>
                      <a:pt x="120" y="174"/>
                      <a:pt x="120" y="174"/>
                      <a:pt x="120" y="174"/>
                    </a:cubicBezTo>
                    <a:cubicBezTo>
                      <a:pt x="186" y="42"/>
                      <a:pt x="186" y="42"/>
                      <a:pt x="186" y="42"/>
                    </a:cubicBezTo>
                    <a:cubicBezTo>
                      <a:pt x="202" y="12"/>
                      <a:pt x="238" y="0"/>
                      <a:pt x="266" y="14"/>
                    </a:cubicBezTo>
                    <a:cubicBezTo>
                      <a:pt x="296" y="30"/>
                      <a:pt x="308" y="64"/>
                      <a:pt x="294" y="93"/>
                    </a:cubicBezTo>
                    <a:close/>
                  </a:path>
                </a:pathLst>
              </a:custGeom>
              <a:solidFill>
                <a:srgbClr val="FF9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5" name="íS1ïḓe"/>
              <p:cNvSpPr/>
              <p:nvPr/>
            </p:nvSpPr>
            <p:spPr bwMode="auto">
              <a:xfrm>
                <a:off x="5197476" y="4838701"/>
                <a:ext cx="1795463" cy="255588"/>
              </a:xfrm>
              <a:custGeom>
                <a:avLst/>
                <a:gdLst>
                  <a:gd name="T0" fmla="*/ 840 w 840"/>
                  <a:gd name="T1" fmla="*/ 60 h 120"/>
                  <a:gd name="T2" fmla="*/ 780 w 840"/>
                  <a:gd name="T3" fmla="*/ 120 h 120"/>
                  <a:gd name="T4" fmla="*/ 60 w 840"/>
                  <a:gd name="T5" fmla="*/ 120 h 120"/>
                  <a:gd name="T6" fmla="*/ 0 w 840"/>
                  <a:gd name="T7" fmla="*/ 60 h 120"/>
                  <a:gd name="T8" fmla="*/ 60 w 840"/>
                  <a:gd name="T9" fmla="*/ 0 h 120"/>
                  <a:gd name="T10" fmla="*/ 780 w 840"/>
                  <a:gd name="T11" fmla="*/ 0 h 120"/>
                  <a:gd name="T12" fmla="*/ 840 w 840"/>
                  <a:gd name="T13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0" h="120">
                    <a:moveTo>
                      <a:pt x="840" y="60"/>
                    </a:moveTo>
                    <a:cubicBezTo>
                      <a:pt x="840" y="94"/>
                      <a:pt x="814" y="120"/>
                      <a:pt x="780" y="120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26" y="120"/>
                      <a:pt x="0" y="94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780" y="0"/>
                      <a:pt x="780" y="0"/>
                      <a:pt x="780" y="0"/>
                    </a:cubicBezTo>
                    <a:cubicBezTo>
                      <a:pt x="814" y="0"/>
                      <a:pt x="840" y="26"/>
                      <a:pt x="840" y="60"/>
                    </a:cubicBezTo>
                    <a:close/>
                  </a:path>
                </a:pathLst>
              </a:custGeom>
              <a:solidFill>
                <a:srgbClr val="ED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6" name="ïśḻîḋe"/>
              <p:cNvSpPr/>
              <p:nvPr/>
            </p:nvSpPr>
            <p:spPr bwMode="auto">
              <a:xfrm>
                <a:off x="6094413" y="4838701"/>
                <a:ext cx="898525" cy="255588"/>
              </a:xfrm>
              <a:custGeom>
                <a:avLst/>
                <a:gdLst>
                  <a:gd name="T0" fmla="*/ 420 w 420"/>
                  <a:gd name="T1" fmla="*/ 60 h 120"/>
                  <a:gd name="T2" fmla="*/ 360 w 420"/>
                  <a:gd name="T3" fmla="*/ 120 h 120"/>
                  <a:gd name="T4" fmla="*/ 0 w 420"/>
                  <a:gd name="T5" fmla="*/ 120 h 120"/>
                  <a:gd name="T6" fmla="*/ 0 w 420"/>
                  <a:gd name="T7" fmla="*/ 0 h 120"/>
                  <a:gd name="T8" fmla="*/ 360 w 420"/>
                  <a:gd name="T9" fmla="*/ 0 h 120"/>
                  <a:gd name="T10" fmla="*/ 420 w 420"/>
                  <a:gd name="T11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0" h="120">
                    <a:moveTo>
                      <a:pt x="420" y="60"/>
                    </a:moveTo>
                    <a:cubicBezTo>
                      <a:pt x="420" y="94"/>
                      <a:pt x="394" y="120"/>
                      <a:pt x="360" y="120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0" y="0"/>
                      <a:pt x="360" y="0"/>
                      <a:pt x="360" y="0"/>
                    </a:cubicBezTo>
                    <a:cubicBezTo>
                      <a:pt x="394" y="0"/>
                      <a:pt x="420" y="26"/>
                      <a:pt x="42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  <p:cxnSp>
          <p:nvCxnSpPr>
            <p:cNvPr id="98" name="直接连接符 97"/>
            <p:cNvCxnSpPr/>
            <p:nvPr/>
          </p:nvCxnSpPr>
          <p:spPr>
            <a:xfrm>
              <a:off x="3200476" y="2590822"/>
              <a:ext cx="4648078" cy="380990"/>
            </a:xfrm>
            <a:prstGeom prst="line">
              <a:avLst/>
            </a:prstGeom>
            <a:ln w="38100">
              <a:solidFill>
                <a:srgbClr val="FFC00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直接连接符 99"/>
            <p:cNvCxnSpPr/>
            <p:nvPr/>
          </p:nvCxnSpPr>
          <p:spPr>
            <a:xfrm>
              <a:off x="3048080" y="2971812"/>
              <a:ext cx="4858203" cy="51275"/>
            </a:xfrm>
            <a:prstGeom prst="line">
              <a:avLst/>
            </a:prstGeom>
            <a:ln w="38100">
              <a:solidFill>
                <a:srgbClr val="FFC00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接连接符 103"/>
            <p:cNvCxnSpPr/>
            <p:nvPr/>
          </p:nvCxnSpPr>
          <p:spPr>
            <a:xfrm flipV="1">
              <a:off x="8374916" y="2514625"/>
              <a:ext cx="540410" cy="281738"/>
            </a:xfrm>
            <a:prstGeom prst="line">
              <a:avLst/>
            </a:prstGeom>
            <a:ln w="38100">
              <a:solidFill>
                <a:srgbClr val="FFC00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直接连接符 106"/>
            <p:cNvCxnSpPr/>
            <p:nvPr/>
          </p:nvCxnSpPr>
          <p:spPr>
            <a:xfrm>
              <a:off x="3200476" y="5257752"/>
              <a:ext cx="5867246" cy="228594"/>
            </a:xfrm>
            <a:prstGeom prst="line">
              <a:avLst/>
            </a:prstGeom>
            <a:ln w="38100">
              <a:solidFill>
                <a:srgbClr val="00B0F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直接连接符 107"/>
            <p:cNvCxnSpPr/>
            <p:nvPr/>
          </p:nvCxnSpPr>
          <p:spPr>
            <a:xfrm flipV="1">
              <a:off x="2971882" y="5486346"/>
              <a:ext cx="6095840" cy="228594"/>
            </a:xfrm>
            <a:prstGeom prst="line">
              <a:avLst/>
            </a:prstGeom>
            <a:ln w="38100">
              <a:solidFill>
                <a:srgbClr val="00B0F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8" name="组合 117"/>
            <p:cNvGrpSpPr/>
            <p:nvPr/>
          </p:nvGrpSpPr>
          <p:grpSpPr>
            <a:xfrm rot="10800000">
              <a:off x="9143920" y="5257752"/>
              <a:ext cx="380990" cy="380437"/>
              <a:chOff x="2057506" y="4876762"/>
              <a:chExt cx="914376" cy="913050"/>
            </a:xfrm>
          </p:grpSpPr>
          <p:sp>
            <p:nvSpPr>
              <p:cNvPr id="119" name="iŝľïḑê"/>
              <p:cNvSpPr/>
              <p:nvPr/>
            </p:nvSpPr>
            <p:spPr bwMode="auto">
              <a:xfrm>
                <a:off x="2380871" y="5520507"/>
                <a:ext cx="267647" cy="269305"/>
              </a:xfrm>
              <a:custGeom>
                <a:avLst/>
                <a:gdLst>
                  <a:gd name="T0" fmla="*/ 600 w 600"/>
                  <a:gd name="T1" fmla="*/ 60 h 604"/>
                  <a:gd name="T2" fmla="*/ 600 w 600"/>
                  <a:gd name="T3" fmla="*/ 300 h 604"/>
                  <a:gd name="T4" fmla="*/ 300 w 600"/>
                  <a:gd name="T5" fmla="*/ 604 h 604"/>
                  <a:gd name="T6" fmla="*/ 0 w 600"/>
                  <a:gd name="T7" fmla="*/ 300 h 604"/>
                  <a:gd name="T8" fmla="*/ 0 w 600"/>
                  <a:gd name="T9" fmla="*/ 60 h 604"/>
                  <a:gd name="T10" fmla="*/ 60 w 600"/>
                  <a:gd name="T11" fmla="*/ 0 h 604"/>
                  <a:gd name="T12" fmla="*/ 540 w 600"/>
                  <a:gd name="T13" fmla="*/ 0 h 604"/>
                  <a:gd name="T14" fmla="*/ 600 w 600"/>
                  <a:gd name="T15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0" h="604">
                    <a:moveTo>
                      <a:pt x="600" y="60"/>
                    </a:moveTo>
                    <a:cubicBezTo>
                      <a:pt x="600" y="300"/>
                      <a:pt x="600" y="300"/>
                      <a:pt x="600" y="300"/>
                    </a:cubicBezTo>
                    <a:cubicBezTo>
                      <a:pt x="600" y="466"/>
                      <a:pt x="466" y="604"/>
                      <a:pt x="300" y="604"/>
                    </a:cubicBezTo>
                    <a:cubicBezTo>
                      <a:pt x="134" y="604"/>
                      <a:pt x="0" y="466"/>
                      <a:pt x="0" y="30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540" y="0"/>
                      <a:pt x="540" y="0"/>
                      <a:pt x="540" y="0"/>
                    </a:cubicBezTo>
                    <a:cubicBezTo>
                      <a:pt x="574" y="0"/>
                      <a:pt x="600" y="26"/>
                      <a:pt x="60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0" name="îṧlïdê"/>
              <p:cNvSpPr/>
              <p:nvPr/>
            </p:nvSpPr>
            <p:spPr bwMode="auto">
              <a:xfrm>
                <a:off x="2514528" y="5520507"/>
                <a:ext cx="133989" cy="269305"/>
              </a:xfrm>
              <a:custGeom>
                <a:avLst/>
                <a:gdLst>
                  <a:gd name="T0" fmla="*/ 300 w 300"/>
                  <a:gd name="T1" fmla="*/ 60 h 604"/>
                  <a:gd name="T2" fmla="*/ 300 w 300"/>
                  <a:gd name="T3" fmla="*/ 300 h 604"/>
                  <a:gd name="T4" fmla="*/ 0 w 300"/>
                  <a:gd name="T5" fmla="*/ 604 h 604"/>
                  <a:gd name="T6" fmla="*/ 0 w 300"/>
                  <a:gd name="T7" fmla="*/ 0 h 604"/>
                  <a:gd name="T8" fmla="*/ 240 w 300"/>
                  <a:gd name="T9" fmla="*/ 0 h 604"/>
                  <a:gd name="T10" fmla="*/ 300 w 300"/>
                  <a:gd name="T11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0" h="604">
                    <a:moveTo>
                      <a:pt x="300" y="60"/>
                    </a:moveTo>
                    <a:cubicBezTo>
                      <a:pt x="300" y="300"/>
                      <a:pt x="300" y="300"/>
                      <a:pt x="300" y="300"/>
                    </a:cubicBezTo>
                    <a:cubicBezTo>
                      <a:pt x="300" y="466"/>
                      <a:pt x="166" y="604"/>
                      <a:pt x="0" y="60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0" y="0"/>
                      <a:pt x="240" y="0"/>
                      <a:pt x="240" y="0"/>
                    </a:cubicBezTo>
                    <a:cubicBezTo>
                      <a:pt x="274" y="0"/>
                      <a:pt x="300" y="26"/>
                      <a:pt x="300" y="60"/>
                    </a:cubicBezTo>
                    <a:close/>
                  </a:path>
                </a:pathLst>
              </a:custGeom>
              <a:solidFill>
                <a:srgbClr val="B0D5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1" name="iŝļide"/>
              <p:cNvSpPr/>
              <p:nvPr/>
            </p:nvSpPr>
            <p:spPr bwMode="auto">
              <a:xfrm>
                <a:off x="2209736" y="4876762"/>
                <a:ext cx="599634" cy="697474"/>
              </a:xfrm>
              <a:custGeom>
                <a:avLst/>
                <a:gdLst>
                  <a:gd name="T0" fmla="*/ 1343 w 1343"/>
                  <a:gd name="T1" fmla="*/ 660 h 1564"/>
                  <a:gd name="T2" fmla="*/ 1218 w 1343"/>
                  <a:gd name="T3" fmla="*/ 1044 h 1564"/>
                  <a:gd name="T4" fmla="*/ 1103 w 1343"/>
                  <a:gd name="T5" fmla="*/ 1368 h 1564"/>
                  <a:gd name="T6" fmla="*/ 1103 w 1343"/>
                  <a:gd name="T7" fmla="*/ 1380 h 1564"/>
                  <a:gd name="T8" fmla="*/ 923 w 1343"/>
                  <a:gd name="T9" fmla="*/ 1564 h 1564"/>
                  <a:gd name="T10" fmla="*/ 743 w 1343"/>
                  <a:gd name="T11" fmla="*/ 1564 h 1564"/>
                  <a:gd name="T12" fmla="*/ 683 w 1343"/>
                  <a:gd name="T13" fmla="*/ 1444 h 1564"/>
                  <a:gd name="T14" fmla="*/ 623 w 1343"/>
                  <a:gd name="T15" fmla="*/ 1564 h 1564"/>
                  <a:gd name="T16" fmla="*/ 443 w 1343"/>
                  <a:gd name="T17" fmla="*/ 1564 h 1564"/>
                  <a:gd name="T18" fmla="*/ 263 w 1343"/>
                  <a:gd name="T19" fmla="*/ 1380 h 1564"/>
                  <a:gd name="T20" fmla="*/ 263 w 1343"/>
                  <a:gd name="T21" fmla="*/ 1357 h 1564"/>
                  <a:gd name="T22" fmla="*/ 153 w 1343"/>
                  <a:gd name="T23" fmla="*/ 1050 h 1564"/>
                  <a:gd name="T24" fmla="*/ 34 w 1343"/>
                  <a:gd name="T25" fmla="*/ 538 h 1564"/>
                  <a:gd name="T26" fmla="*/ 543 w 1343"/>
                  <a:gd name="T27" fmla="*/ 14 h 1564"/>
                  <a:gd name="T28" fmla="*/ 683 w 1343"/>
                  <a:gd name="T29" fmla="*/ 0 h 1564"/>
                  <a:gd name="T30" fmla="*/ 1099 w 1343"/>
                  <a:gd name="T31" fmla="*/ 148 h 1564"/>
                  <a:gd name="T32" fmla="*/ 1343 w 1343"/>
                  <a:gd name="T33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43" h="1564">
                    <a:moveTo>
                      <a:pt x="1343" y="660"/>
                    </a:moveTo>
                    <a:cubicBezTo>
                      <a:pt x="1343" y="798"/>
                      <a:pt x="1300" y="931"/>
                      <a:pt x="1218" y="1044"/>
                    </a:cubicBezTo>
                    <a:cubicBezTo>
                      <a:pt x="1143" y="1147"/>
                      <a:pt x="1103" y="1260"/>
                      <a:pt x="1103" y="1368"/>
                    </a:cubicBezTo>
                    <a:cubicBezTo>
                      <a:pt x="1103" y="1380"/>
                      <a:pt x="1103" y="1380"/>
                      <a:pt x="1103" y="1380"/>
                    </a:cubicBezTo>
                    <a:cubicBezTo>
                      <a:pt x="1103" y="1480"/>
                      <a:pt x="1023" y="1564"/>
                      <a:pt x="923" y="1564"/>
                    </a:cubicBezTo>
                    <a:cubicBezTo>
                      <a:pt x="743" y="1564"/>
                      <a:pt x="743" y="1564"/>
                      <a:pt x="743" y="1564"/>
                    </a:cubicBezTo>
                    <a:cubicBezTo>
                      <a:pt x="683" y="1444"/>
                      <a:pt x="683" y="1444"/>
                      <a:pt x="683" y="1444"/>
                    </a:cubicBezTo>
                    <a:cubicBezTo>
                      <a:pt x="623" y="1564"/>
                      <a:pt x="623" y="1564"/>
                      <a:pt x="623" y="1564"/>
                    </a:cubicBezTo>
                    <a:cubicBezTo>
                      <a:pt x="443" y="1564"/>
                      <a:pt x="443" y="1564"/>
                      <a:pt x="443" y="1564"/>
                    </a:cubicBezTo>
                    <a:cubicBezTo>
                      <a:pt x="343" y="1564"/>
                      <a:pt x="263" y="1480"/>
                      <a:pt x="263" y="1380"/>
                    </a:cubicBezTo>
                    <a:cubicBezTo>
                      <a:pt x="263" y="1357"/>
                      <a:pt x="263" y="1357"/>
                      <a:pt x="263" y="1357"/>
                    </a:cubicBezTo>
                    <a:cubicBezTo>
                      <a:pt x="263" y="1254"/>
                      <a:pt x="225" y="1147"/>
                      <a:pt x="153" y="1050"/>
                    </a:cubicBezTo>
                    <a:cubicBezTo>
                      <a:pt x="42" y="902"/>
                      <a:pt x="0" y="720"/>
                      <a:pt x="34" y="538"/>
                    </a:cubicBezTo>
                    <a:cubicBezTo>
                      <a:pt x="82" y="277"/>
                      <a:pt x="286" y="67"/>
                      <a:pt x="543" y="14"/>
                    </a:cubicBezTo>
                    <a:cubicBezTo>
                      <a:pt x="589" y="5"/>
                      <a:pt x="636" y="0"/>
                      <a:pt x="683" y="0"/>
                    </a:cubicBezTo>
                    <a:cubicBezTo>
                      <a:pt x="835" y="0"/>
                      <a:pt x="981" y="50"/>
                      <a:pt x="1099" y="148"/>
                    </a:cubicBezTo>
                    <a:cubicBezTo>
                      <a:pt x="1254" y="274"/>
                      <a:pt x="1343" y="461"/>
                      <a:pt x="1343" y="66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2" name="ïşlîďé"/>
              <p:cNvSpPr/>
              <p:nvPr/>
            </p:nvSpPr>
            <p:spPr bwMode="auto">
              <a:xfrm>
                <a:off x="2514528" y="4876762"/>
                <a:ext cx="294842" cy="697474"/>
              </a:xfrm>
              <a:custGeom>
                <a:avLst/>
                <a:gdLst>
                  <a:gd name="T0" fmla="*/ 660 w 660"/>
                  <a:gd name="T1" fmla="*/ 660 h 1564"/>
                  <a:gd name="T2" fmla="*/ 535 w 660"/>
                  <a:gd name="T3" fmla="*/ 1044 h 1564"/>
                  <a:gd name="T4" fmla="*/ 420 w 660"/>
                  <a:gd name="T5" fmla="*/ 1368 h 1564"/>
                  <a:gd name="T6" fmla="*/ 420 w 660"/>
                  <a:gd name="T7" fmla="*/ 1380 h 1564"/>
                  <a:gd name="T8" fmla="*/ 240 w 660"/>
                  <a:gd name="T9" fmla="*/ 1564 h 1564"/>
                  <a:gd name="T10" fmla="*/ 60 w 660"/>
                  <a:gd name="T11" fmla="*/ 1564 h 1564"/>
                  <a:gd name="T12" fmla="*/ 0 w 660"/>
                  <a:gd name="T13" fmla="*/ 1444 h 1564"/>
                  <a:gd name="T14" fmla="*/ 0 w 660"/>
                  <a:gd name="T15" fmla="*/ 0 h 1564"/>
                  <a:gd name="T16" fmla="*/ 416 w 660"/>
                  <a:gd name="T17" fmla="*/ 148 h 1564"/>
                  <a:gd name="T18" fmla="*/ 660 w 660"/>
                  <a:gd name="T19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0" h="1564">
                    <a:moveTo>
                      <a:pt x="660" y="660"/>
                    </a:moveTo>
                    <a:cubicBezTo>
                      <a:pt x="660" y="798"/>
                      <a:pt x="617" y="931"/>
                      <a:pt x="535" y="1044"/>
                    </a:cubicBezTo>
                    <a:cubicBezTo>
                      <a:pt x="460" y="1147"/>
                      <a:pt x="420" y="1260"/>
                      <a:pt x="420" y="1368"/>
                    </a:cubicBezTo>
                    <a:cubicBezTo>
                      <a:pt x="420" y="1380"/>
                      <a:pt x="420" y="1380"/>
                      <a:pt x="420" y="1380"/>
                    </a:cubicBezTo>
                    <a:cubicBezTo>
                      <a:pt x="420" y="1480"/>
                      <a:pt x="340" y="1564"/>
                      <a:pt x="240" y="1564"/>
                    </a:cubicBezTo>
                    <a:cubicBezTo>
                      <a:pt x="60" y="1564"/>
                      <a:pt x="60" y="1564"/>
                      <a:pt x="60" y="1564"/>
                    </a:cubicBezTo>
                    <a:cubicBezTo>
                      <a:pt x="0" y="1444"/>
                      <a:pt x="0" y="1444"/>
                      <a:pt x="0" y="14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2" y="0"/>
                      <a:pt x="298" y="50"/>
                      <a:pt x="416" y="148"/>
                    </a:cubicBezTo>
                    <a:cubicBezTo>
                      <a:pt x="571" y="274"/>
                      <a:pt x="660" y="461"/>
                      <a:pt x="660" y="660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dirty="0"/>
              </a:p>
            </p:txBody>
          </p:sp>
          <p:sp>
            <p:nvSpPr>
              <p:cNvPr id="123" name="îṣļíďe"/>
              <p:cNvSpPr/>
              <p:nvPr/>
            </p:nvSpPr>
            <p:spPr bwMode="auto">
              <a:xfrm>
                <a:off x="2847179" y="4977254"/>
                <a:ext cx="113095" cy="72964"/>
              </a:xfrm>
              <a:custGeom>
                <a:avLst/>
                <a:gdLst>
                  <a:gd name="T0" fmla="*/ 82 w 253"/>
                  <a:gd name="T1" fmla="*/ 156 h 164"/>
                  <a:gd name="T2" fmla="*/ 202 w 253"/>
                  <a:gd name="T3" fmla="*/ 125 h 164"/>
                  <a:gd name="T4" fmla="*/ 244 w 253"/>
                  <a:gd name="T5" fmla="*/ 51 h 164"/>
                  <a:gd name="T6" fmla="*/ 171 w 253"/>
                  <a:gd name="T7" fmla="*/ 9 h 164"/>
                  <a:gd name="T8" fmla="*/ 51 w 253"/>
                  <a:gd name="T9" fmla="*/ 40 h 164"/>
                  <a:gd name="T10" fmla="*/ 8 w 253"/>
                  <a:gd name="T11" fmla="*/ 113 h 164"/>
                  <a:gd name="T12" fmla="*/ 82 w 253"/>
                  <a:gd name="T13" fmla="*/ 156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82" y="156"/>
                    </a:moveTo>
                    <a:cubicBezTo>
                      <a:pt x="202" y="125"/>
                      <a:pt x="202" y="125"/>
                      <a:pt x="202" y="125"/>
                    </a:cubicBezTo>
                    <a:cubicBezTo>
                      <a:pt x="234" y="116"/>
                      <a:pt x="253" y="83"/>
                      <a:pt x="244" y="51"/>
                    </a:cubicBezTo>
                    <a:cubicBezTo>
                      <a:pt x="236" y="19"/>
                      <a:pt x="203" y="0"/>
                      <a:pt x="171" y="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19" y="48"/>
                      <a:pt x="0" y="81"/>
                      <a:pt x="8" y="113"/>
                    </a:cubicBezTo>
                    <a:cubicBezTo>
                      <a:pt x="17" y="145"/>
                      <a:pt x="50" y="164"/>
                      <a:pt x="82" y="156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4" name="íṡḷiḓe"/>
              <p:cNvSpPr/>
              <p:nvPr/>
            </p:nvSpPr>
            <p:spPr bwMode="auto">
              <a:xfrm>
                <a:off x="2069114" y="5291996"/>
                <a:ext cx="113095" cy="72964"/>
              </a:xfrm>
              <a:custGeom>
                <a:avLst/>
                <a:gdLst>
                  <a:gd name="T0" fmla="*/ 167 w 253"/>
                  <a:gd name="T1" fmla="*/ 8 h 164"/>
                  <a:gd name="T2" fmla="*/ 51 w 253"/>
                  <a:gd name="T3" fmla="*/ 39 h 164"/>
                  <a:gd name="T4" fmla="*/ 9 w 253"/>
                  <a:gd name="T5" fmla="*/ 113 h 164"/>
                  <a:gd name="T6" fmla="*/ 82 w 253"/>
                  <a:gd name="T7" fmla="*/ 155 h 164"/>
                  <a:gd name="T8" fmla="*/ 202 w 253"/>
                  <a:gd name="T9" fmla="*/ 124 h 164"/>
                  <a:gd name="T10" fmla="*/ 245 w 253"/>
                  <a:gd name="T11" fmla="*/ 51 h 164"/>
                  <a:gd name="T12" fmla="*/ 167 w 253"/>
                  <a:gd name="T13" fmla="*/ 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167" y="8"/>
                    </a:moveTo>
                    <a:cubicBezTo>
                      <a:pt x="51" y="39"/>
                      <a:pt x="51" y="39"/>
                      <a:pt x="51" y="39"/>
                    </a:cubicBezTo>
                    <a:cubicBezTo>
                      <a:pt x="19" y="48"/>
                      <a:pt x="0" y="81"/>
                      <a:pt x="9" y="113"/>
                    </a:cubicBezTo>
                    <a:cubicBezTo>
                      <a:pt x="17" y="145"/>
                      <a:pt x="51" y="164"/>
                      <a:pt x="82" y="155"/>
                    </a:cubicBezTo>
                    <a:cubicBezTo>
                      <a:pt x="202" y="124"/>
                      <a:pt x="202" y="124"/>
                      <a:pt x="202" y="124"/>
                    </a:cubicBezTo>
                    <a:cubicBezTo>
                      <a:pt x="234" y="116"/>
                      <a:pt x="253" y="83"/>
                      <a:pt x="245" y="51"/>
                    </a:cubicBezTo>
                    <a:cubicBezTo>
                      <a:pt x="236" y="19"/>
                      <a:pt x="199" y="0"/>
                      <a:pt x="167" y="8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5" name="îšḻïďè"/>
              <p:cNvSpPr/>
              <p:nvPr/>
            </p:nvSpPr>
            <p:spPr bwMode="auto">
              <a:xfrm>
                <a:off x="2847179" y="5291996"/>
                <a:ext cx="113095" cy="72964"/>
              </a:xfrm>
              <a:custGeom>
                <a:avLst/>
                <a:gdLst>
                  <a:gd name="T0" fmla="*/ 202 w 253"/>
                  <a:gd name="T1" fmla="*/ 39 h 164"/>
                  <a:gd name="T2" fmla="*/ 82 w 253"/>
                  <a:gd name="T3" fmla="*/ 8 h 164"/>
                  <a:gd name="T4" fmla="*/ 8 w 253"/>
                  <a:gd name="T5" fmla="*/ 51 h 164"/>
                  <a:gd name="T6" fmla="*/ 51 w 253"/>
                  <a:gd name="T7" fmla="*/ 124 h 164"/>
                  <a:gd name="T8" fmla="*/ 171 w 253"/>
                  <a:gd name="T9" fmla="*/ 155 h 164"/>
                  <a:gd name="T10" fmla="*/ 244 w 253"/>
                  <a:gd name="T11" fmla="*/ 113 h 164"/>
                  <a:gd name="T12" fmla="*/ 202 w 253"/>
                  <a:gd name="T13" fmla="*/ 39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39"/>
                    </a:moveTo>
                    <a:cubicBezTo>
                      <a:pt x="82" y="8"/>
                      <a:pt x="82" y="8"/>
                      <a:pt x="82" y="8"/>
                    </a:cubicBezTo>
                    <a:cubicBezTo>
                      <a:pt x="50" y="0"/>
                      <a:pt x="17" y="19"/>
                      <a:pt x="8" y="51"/>
                    </a:cubicBezTo>
                    <a:cubicBezTo>
                      <a:pt x="0" y="83"/>
                      <a:pt x="19" y="116"/>
                      <a:pt x="51" y="124"/>
                    </a:cubicBezTo>
                    <a:cubicBezTo>
                      <a:pt x="171" y="155"/>
                      <a:pt x="171" y="155"/>
                      <a:pt x="171" y="155"/>
                    </a:cubicBezTo>
                    <a:cubicBezTo>
                      <a:pt x="202" y="164"/>
                      <a:pt x="236" y="145"/>
                      <a:pt x="244" y="113"/>
                    </a:cubicBezTo>
                    <a:cubicBezTo>
                      <a:pt x="253" y="81"/>
                      <a:pt x="234" y="48"/>
                      <a:pt x="202" y="39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6" name="iŝļíḑê"/>
              <p:cNvSpPr/>
              <p:nvPr/>
            </p:nvSpPr>
            <p:spPr bwMode="auto">
              <a:xfrm>
                <a:off x="2069114" y="4977254"/>
                <a:ext cx="113095" cy="72964"/>
              </a:xfrm>
              <a:custGeom>
                <a:avLst/>
                <a:gdLst>
                  <a:gd name="T0" fmla="*/ 202 w 253"/>
                  <a:gd name="T1" fmla="*/ 40 h 164"/>
                  <a:gd name="T2" fmla="*/ 82 w 253"/>
                  <a:gd name="T3" fmla="*/ 9 h 164"/>
                  <a:gd name="T4" fmla="*/ 9 w 253"/>
                  <a:gd name="T5" fmla="*/ 51 h 164"/>
                  <a:gd name="T6" fmla="*/ 51 w 253"/>
                  <a:gd name="T7" fmla="*/ 125 h 164"/>
                  <a:gd name="T8" fmla="*/ 167 w 253"/>
                  <a:gd name="T9" fmla="*/ 156 h 164"/>
                  <a:gd name="T10" fmla="*/ 245 w 253"/>
                  <a:gd name="T11" fmla="*/ 113 h 164"/>
                  <a:gd name="T12" fmla="*/ 202 w 253"/>
                  <a:gd name="T13" fmla="*/ 4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40"/>
                    </a:moveTo>
                    <a:cubicBezTo>
                      <a:pt x="82" y="9"/>
                      <a:pt x="82" y="9"/>
                      <a:pt x="82" y="9"/>
                    </a:cubicBezTo>
                    <a:cubicBezTo>
                      <a:pt x="50" y="0"/>
                      <a:pt x="17" y="19"/>
                      <a:pt x="9" y="51"/>
                    </a:cubicBezTo>
                    <a:cubicBezTo>
                      <a:pt x="0" y="83"/>
                      <a:pt x="19" y="116"/>
                      <a:pt x="51" y="125"/>
                    </a:cubicBezTo>
                    <a:cubicBezTo>
                      <a:pt x="167" y="156"/>
                      <a:pt x="167" y="156"/>
                      <a:pt x="167" y="156"/>
                    </a:cubicBezTo>
                    <a:cubicBezTo>
                      <a:pt x="199" y="164"/>
                      <a:pt x="236" y="145"/>
                      <a:pt x="245" y="113"/>
                    </a:cubicBezTo>
                    <a:cubicBezTo>
                      <a:pt x="253" y="81"/>
                      <a:pt x="234" y="48"/>
                      <a:pt x="202" y="40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7" name="iŝľiḓe"/>
              <p:cNvSpPr/>
              <p:nvPr/>
            </p:nvSpPr>
            <p:spPr bwMode="auto">
              <a:xfrm>
                <a:off x="2862767" y="5144409"/>
                <a:ext cx="109115" cy="53397"/>
              </a:xfrm>
              <a:custGeom>
                <a:avLst/>
                <a:gdLst>
                  <a:gd name="T0" fmla="*/ 184 w 244"/>
                  <a:gd name="T1" fmla="*/ 0 h 120"/>
                  <a:gd name="T2" fmla="*/ 64 w 244"/>
                  <a:gd name="T3" fmla="*/ 0 h 120"/>
                  <a:gd name="T4" fmla="*/ 0 w 244"/>
                  <a:gd name="T5" fmla="*/ 60 h 120"/>
                  <a:gd name="T6" fmla="*/ 64 w 244"/>
                  <a:gd name="T7" fmla="*/ 120 h 120"/>
                  <a:gd name="T8" fmla="*/ 184 w 244"/>
                  <a:gd name="T9" fmla="*/ 120 h 120"/>
                  <a:gd name="T10" fmla="*/ 244 w 244"/>
                  <a:gd name="T11" fmla="*/ 60 h 120"/>
                  <a:gd name="T12" fmla="*/ 184 w 244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31" y="0"/>
                      <a:pt x="0" y="27"/>
                      <a:pt x="0" y="60"/>
                    </a:cubicBezTo>
                    <a:cubicBezTo>
                      <a:pt x="0" y="93"/>
                      <a:pt x="31" y="120"/>
                      <a:pt x="64" y="120"/>
                    </a:cubicBezTo>
                    <a:cubicBezTo>
                      <a:pt x="184" y="120"/>
                      <a:pt x="184" y="120"/>
                      <a:pt x="184" y="120"/>
                    </a:cubicBezTo>
                    <a:cubicBezTo>
                      <a:pt x="217" y="120"/>
                      <a:pt x="244" y="93"/>
                      <a:pt x="244" y="60"/>
                    </a:cubicBezTo>
                    <a:cubicBezTo>
                      <a:pt x="244" y="27"/>
                      <a:pt x="217" y="0"/>
                      <a:pt x="184" y="0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8" name="ïśḷïḋe"/>
              <p:cNvSpPr/>
              <p:nvPr/>
            </p:nvSpPr>
            <p:spPr bwMode="auto">
              <a:xfrm>
                <a:off x="2057506" y="5144409"/>
                <a:ext cx="108783" cy="53397"/>
              </a:xfrm>
              <a:custGeom>
                <a:avLst/>
                <a:gdLst>
                  <a:gd name="T0" fmla="*/ 180 w 244"/>
                  <a:gd name="T1" fmla="*/ 120 h 120"/>
                  <a:gd name="T2" fmla="*/ 244 w 244"/>
                  <a:gd name="T3" fmla="*/ 60 h 120"/>
                  <a:gd name="T4" fmla="*/ 180 w 244"/>
                  <a:gd name="T5" fmla="*/ 0 h 120"/>
                  <a:gd name="T6" fmla="*/ 60 w 244"/>
                  <a:gd name="T7" fmla="*/ 0 h 120"/>
                  <a:gd name="T8" fmla="*/ 0 w 244"/>
                  <a:gd name="T9" fmla="*/ 60 h 120"/>
                  <a:gd name="T10" fmla="*/ 60 w 244"/>
                  <a:gd name="T11" fmla="*/ 120 h 120"/>
                  <a:gd name="T12" fmla="*/ 180 w 24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0" y="120"/>
                    </a:moveTo>
                    <a:cubicBezTo>
                      <a:pt x="213" y="120"/>
                      <a:pt x="244" y="93"/>
                      <a:pt x="244" y="60"/>
                    </a:cubicBezTo>
                    <a:cubicBezTo>
                      <a:pt x="244" y="27"/>
                      <a:pt x="213" y="0"/>
                      <a:pt x="18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27" y="0"/>
                      <a:pt x="0" y="27"/>
                      <a:pt x="0" y="60"/>
                    </a:cubicBezTo>
                    <a:cubicBezTo>
                      <a:pt x="0" y="93"/>
                      <a:pt x="27" y="120"/>
                      <a:pt x="60" y="120"/>
                    </a:cubicBezTo>
                    <a:lnTo>
                      <a:pt x="180" y="12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9" name="ísḻiḍé"/>
              <p:cNvSpPr/>
              <p:nvPr/>
            </p:nvSpPr>
            <p:spPr bwMode="auto">
              <a:xfrm>
                <a:off x="2362298" y="5129069"/>
                <a:ext cx="274943" cy="433475"/>
              </a:xfrm>
              <a:custGeom>
                <a:avLst/>
                <a:gdLst>
                  <a:gd name="T0" fmla="*/ 574 w 616"/>
                  <a:gd name="T1" fmla="*/ 14 h 972"/>
                  <a:gd name="T2" fmla="*/ 494 w 616"/>
                  <a:gd name="T3" fmla="*/ 42 h 972"/>
                  <a:gd name="T4" fmla="*/ 428 w 616"/>
                  <a:gd name="T5" fmla="*/ 174 h 972"/>
                  <a:gd name="T6" fmla="*/ 362 w 616"/>
                  <a:gd name="T7" fmla="*/ 42 h 972"/>
                  <a:gd name="T8" fmla="*/ 308 w 616"/>
                  <a:gd name="T9" fmla="*/ 10 h 972"/>
                  <a:gd name="T10" fmla="*/ 254 w 616"/>
                  <a:gd name="T11" fmla="*/ 42 h 972"/>
                  <a:gd name="T12" fmla="*/ 188 w 616"/>
                  <a:gd name="T13" fmla="*/ 174 h 972"/>
                  <a:gd name="T14" fmla="*/ 122 w 616"/>
                  <a:gd name="T15" fmla="*/ 42 h 972"/>
                  <a:gd name="T16" fmla="*/ 42 w 616"/>
                  <a:gd name="T17" fmla="*/ 14 h 972"/>
                  <a:gd name="T18" fmla="*/ 14 w 616"/>
                  <a:gd name="T19" fmla="*/ 94 h 972"/>
                  <a:gd name="T20" fmla="*/ 248 w 616"/>
                  <a:gd name="T21" fmla="*/ 564 h 972"/>
                  <a:gd name="T22" fmla="*/ 248 w 616"/>
                  <a:gd name="T23" fmla="*/ 972 h 972"/>
                  <a:gd name="T24" fmla="*/ 368 w 616"/>
                  <a:gd name="T25" fmla="*/ 972 h 972"/>
                  <a:gd name="T26" fmla="*/ 368 w 616"/>
                  <a:gd name="T27" fmla="*/ 562 h 972"/>
                  <a:gd name="T28" fmla="*/ 602 w 616"/>
                  <a:gd name="T29" fmla="*/ 93 h 972"/>
                  <a:gd name="T30" fmla="*/ 574 w 616"/>
                  <a:gd name="T31" fmla="*/ 14 h 972"/>
                  <a:gd name="T32" fmla="*/ 308 w 616"/>
                  <a:gd name="T33" fmla="*/ 414 h 972"/>
                  <a:gd name="T34" fmla="*/ 255 w 616"/>
                  <a:gd name="T35" fmla="*/ 308 h 972"/>
                  <a:gd name="T36" fmla="*/ 308 w 616"/>
                  <a:gd name="T37" fmla="*/ 202 h 972"/>
                  <a:gd name="T38" fmla="*/ 361 w 616"/>
                  <a:gd name="T39" fmla="*/ 308 h 972"/>
                  <a:gd name="T40" fmla="*/ 308 w 616"/>
                  <a:gd name="T41" fmla="*/ 414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6" h="972">
                    <a:moveTo>
                      <a:pt x="574" y="14"/>
                    </a:moveTo>
                    <a:cubicBezTo>
                      <a:pt x="546" y="0"/>
                      <a:pt x="510" y="12"/>
                      <a:pt x="494" y="42"/>
                    </a:cubicBezTo>
                    <a:cubicBezTo>
                      <a:pt x="428" y="174"/>
                      <a:pt x="428" y="174"/>
                      <a:pt x="428" y="174"/>
                    </a:cubicBezTo>
                    <a:cubicBezTo>
                      <a:pt x="362" y="42"/>
                      <a:pt x="362" y="42"/>
                      <a:pt x="362" y="42"/>
                    </a:cubicBezTo>
                    <a:cubicBezTo>
                      <a:pt x="351" y="21"/>
                      <a:pt x="330" y="10"/>
                      <a:pt x="308" y="10"/>
                    </a:cubicBezTo>
                    <a:cubicBezTo>
                      <a:pt x="286" y="10"/>
                      <a:pt x="265" y="21"/>
                      <a:pt x="254" y="42"/>
                    </a:cubicBezTo>
                    <a:cubicBezTo>
                      <a:pt x="188" y="174"/>
                      <a:pt x="188" y="174"/>
                      <a:pt x="188" y="174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06" y="12"/>
                      <a:pt x="70" y="0"/>
                      <a:pt x="42" y="14"/>
                    </a:cubicBezTo>
                    <a:cubicBezTo>
                      <a:pt x="12" y="30"/>
                      <a:pt x="0" y="66"/>
                      <a:pt x="14" y="94"/>
                    </a:cubicBezTo>
                    <a:cubicBezTo>
                      <a:pt x="22" y="110"/>
                      <a:pt x="248" y="564"/>
                      <a:pt x="248" y="564"/>
                    </a:cubicBezTo>
                    <a:cubicBezTo>
                      <a:pt x="248" y="972"/>
                      <a:pt x="248" y="972"/>
                      <a:pt x="248" y="972"/>
                    </a:cubicBezTo>
                    <a:cubicBezTo>
                      <a:pt x="368" y="972"/>
                      <a:pt x="368" y="972"/>
                      <a:pt x="368" y="972"/>
                    </a:cubicBezTo>
                    <a:cubicBezTo>
                      <a:pt x="368" y="562"/>
                      <a:pt x="368" y="562"/>
                      <a:pt x="368" y="562"/>
                    </a:cubicBezTo>
                    <a:cubicBezTo>
                      <a:pt x="375" y="549"/>
                      <a:pt x="602" y="93"/>
                      <a:pt x="602" y="93"/>
                    </a:cubicBezTo>
                    <a:cubicBezTo>
                      <a:pt x="616" y="64"/>
                      <a:pt x="604" y="30"/>
                      <a:pt x="574" y="14"/>
                    </a:cubicBezTo>
                    <a:close/>
                    <a:moveTo>
                      <a:pt x="308" y="414"/>
                    </a:moveTo>
                    <a:cubicBezTo>
                      <a:pt x="255" y="308"/>
                      <a:pt x="255" y="308"/>
                      <a:pt x="255" y="308"/>
                    </a:cubicBezTo>
                    <a:cubicBezTo>
                      <a:pt x="308" y="202"/>
                      <a:pt x="308" y="202"/>
                      <a:pt x="308" y="202"/>
                    </a:cubicBezTo>
                    <a:cubicBezTo>
                      <a:pt x="361" y="308"/>
                      <a:pt x="361" y="308"/>
                      <a:pt x="361" y="308"/>
                    </a:cubicBezTo>
                    <a:lnTo>
                      <a:pt x="308" y="414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0" name="i$ḻíḍe"/>
              <p:cNvSpPr/>
              <p:nvPr/>
            </p:nvSpPr>
            <p:spPr bwMode="auto">
              <a:xfrm>
                <a:off x="2514528" y="5140761"/>
                <a:ext cx="137637" cy="433475"/>
              </a:xfrm>
              <a:custGeom>
                <a:avLst/>
                <a:gdLst>
                  <a:gd name="T0" fmla="*/ 294 w 308"/>
                  <a:gd name="T1" fmla="*/ 93 h 972"/>
                  <a:gd name="T2" fmla="*/ 60 w 308"/>
                  <a:gd name="T3" fmla="*/ 562 h 972"/>
                  <a:gd name="T4" fmla="*/ 60 w 308"/>
                  <a:gd name="T5" fmla="*/ 972 h 972"/>
                  <a:gd name="T6" fmla="*/ 0 w 308"/>
                  <a:gd name="T7" fmla="*/ 972 h 972"/>
                  <a:gd name="T8" fmla="*/ 0 w 308"/>
                  <a:gd name="T9" fmla="*/ 414 h 972"/>
                  <a:gd name="T10" fmla="*/ 53 w 308"/>
                  <a:gd name="T11" fmla="*/ 308 h 972"/>
                  <a:gd name="T12" fmla="*/ 0 w 308"/>
                  <a:gd name="T13" fmla="*/ 202 h 972"/>
                  <a:gd name="T14" fmla="*/ 0 w 308"/>
                  <a:gd name="T15" fmla="*/ 10 h 972"/>
                  <a:gd name="T16" fmla="*/ 54 w 308"/>
                  <a:gd name="T17" fmla="*/ 42 h 972"/>
                  <a:gd name="T18" fmla="*/ 120 w 308"/>
                  <a:gd name="T19" fmla="*/ 174 h 972"/>
                  <a:gd name="T20" fmla="*/ 186 w 308"/>
                  <a:gd name="T21" fmla="*/ 42 h 972"/>
                  <a:gd name="T22" fmla="*/ 266 w 308"/>
                  <a:gd name="T23" fmla="*/ 14 h 972"/>
                  <a:gd name="T24" fmla="*/ 294 w 308"/>
                  <a:gd name="T25" fmla="*/ 93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8" h="972">
                    <a:moveTo>
                      <a:pt x="294" y="93"/>
                    </a:moveTo>
                    <a:cubicBezTo>
                      <a:pt x="294" y="93"/>
                      <a:pt x="67" y="549"/>
                      <a:pt x="60" y="562"/>
                    </a:cubicBezTo>
                    <a:cubicBezTo>
                      <a:pt x="60" y="972"/>
                      <a:pt x="60" y="972"/>
                      <a:pt x="60" y="972"/>
                    </a:cubicBezTo>
                    <a:cubicBezTo>
                      <a:pt x="0" y="972"/>
                      <a:pt x="0" y="972"/>
                      <a:pt x="0" y="972"/>
                    </a:cubicBezTo>
                    <a:cubicBezTo>
                      <a:pt x="0" y="414"/>
                      <a:pt x="0" y="414"/>
                      <a:pt x="0" y="414"/>
                    </a:cubicBezTo>
                    <a:cubicBezTo>
                      <a:pt x="53" y="308"/>
                      <a:pt x="53" y="308"/>
                      <a:pt x="53" y="308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2" y="10"/>
                      <a:pt x="43" y="21"/>
                      <a:pt x="54" y="42"/>
                    </a:cubicBezTo>
                    <a:cubicBezTo>
                      <a:pt x="120" y="174"/>
                      <a:pt x="120" y="174"/>
                      <a:pt x="120" y="174"/>
                    </a:cubicBezTo>
                    <a:cubicBezTo>
                      <a:pt x="186" y="42"/>
                      <a:pt x="186" y="42"/>
                      <a:pt x="186" y="42"/>
                    </a:cubicBezTo>
                    <a:cubicBezTo>
                      <a:pt x="202" y="12"/>
                      <a:pt x="238" y="0"/>
                      <a:pt x="266" y="14"/>
                    </a:cubicBezTo>
                    <a:cubicBezTo>
                      <a:pt x="296" y="30"/>
                      <a:pt x="308" y="64"/>
                      <a:pt x="294" y="93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1" name="íS1ïḓe"/>
              <p:cNvSpPr/>
              <p:nvPr/>
            </p:nvSpPr>
            <p:spPr bwMode="auto">
              <a:xfrm>
                <a:off x="2327143" y="5627632"/>
                <a:ext cx="375103" cy="53397"/>
              </a:xfrm>
              <a:custGeom>
                <a:avLst/>
                <a:gdLst>
                  <a:gd name="T0" fmla="*/ 840 w 840"/>
                  <a:gd name="T1" fmla="*/ 60 h 120"/>
                  <a:gd name="T2" fmla="*/ 780 w 840"/>
                  <a:gd name="T3" fmla="*/ 120 h 120"/>
                  <a:gd name="T4" fmla="*/ 60 w 840"/>
                  <a:gd name="T5" fmla="*/ 120 h 120"/>
                  <a:gd name="T6" fmla="*/ 0 w 840"/>
                  <a:gd name="T7" fmla="*/ 60 h 120"/>
                  <a:gd name="T8" fmla="*/ 60 w 840"/>
                  <a:gd name="T9" fmla="*/ 0 h 120"/>
                  <a:gd name="T10" fmla="*/ 780 w 840"/>
                  <a:gd name="T11" fmla="*/ 0 h 120"/>
                  <a:gd name="T12" fmla="*/ 840 w 840"/>
                  <a:gd name="T13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0" h="120">
                    <a:moveTo>
                      <a:pt x="840" y="60"/>
                    </a:moveTo>
                    <a:cubicBezTo>
                      <a:pt x="840" y="94"/>
                      <a:pt x="814" y="120"/>
                      <a:pt x="780" y="120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26" y="120"/>
                      <a:pt x="0" y="94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780" y="0"/>
                      <a:pt x="780" y="0"/>
                      <a:pt x="780" y="0"/>
                    </a:cubicBezTo>
                    <a:cubicBezTo>
                      <a:pt x="814" y="0"/>
                      <a:pt x="840" y="26"/>
                      <a:pt x="840" y="60"/>
                    </a:cubicBezTo>
                    <a:close/>
                  </a:path>
                </a:pathLst>
              </a:custGeom>
              <a:solidFill>
                <a:srgbClr val="ED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2" name="ïśḻîḋe"/>
              <p:cNvSpPr/>
              <p:nvPr/>
            </p:nvSpPr>
            <p:spPr bwMode="auto">
              <a:xfrm>
                <a:off x="2514528" y="5627632"/>
                <a:ext cx="187717" cy="53397"/>
              </a:xfrm>
              <a:custGeom>
                <a:avLst/>
                <a:gdLst>
                  <a:gd name="T0" fmla="*/ 420 w 420"/>
                  <a:gd name="T1" fmla="*/ 60 h 120"/>
                  <a:gd name="T2" fmla="*/ 360 w 420"/>
                  <a:gd name="T3" fmla="*/ 120 h 120"/>
                  <a:gd name="T4" fmla="*/ 0 w 420"/>
                  <a:gd name="T5" fmla="*/ 120 h 120"/>
                  <a:gd name="T6" fmla="*/ 0 w 420"/>
                  <a:gd name="T7" fmla="*/ 0 h 120"/>
                  <a:gd name="T8" fmla="*/ 360 w 420"/>
                  <a:gd name="T9" fmla="*/ 0 h 120"/>
                  <a:gd name="T10" fmla="*/ 420 w 420"/>
                  <a:gd name="T11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0" h="120">
                    <a:moveTo>
                      <a:pt x="420" y="60"/>
                    </a:moveTo>
                    <a:cubicBezTo>
                      <a:pt x="420" y="94"/>
                      <a:pt x="394" y="120"/>
                      <a:pt x="360" y="120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0" y="0"/>
                      <a:pt x="360" y="0"/>
                      <a:pt x="360" y="0"/>
                    </a:cubicBezTo>
                    <a:cubicBezTo>
                      <a:pt x="394" y="0"/>
                      <a:pt x="420" y="26"/>
                      <a:pt x="42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  <p:grpSp>
          <p:nvGrpSpPr>
            <p:cNvPr id="156" name="组合 155"/>
            <p:cNvGrpSpPr/>
            <p:nvPr/>
          </p:nvGrpSpPr>
          <p:grpSpPr>
            <a:xfrm>
              <a:off x="1981308" y="3200406"/>
              <a:ext cx="957212" cy="1754970"/>
              <a:chOff x="2133704" y="3200406"/>
              <a:chExt cx="957212" cy="1754970"/>
            </a:xfrm>
          </p:grpSpPr>
          <p:sp>
            <p:nvSpPr>
              <p:cNvPr id="136" name="Text Box 6"/>
              <p:cNvSpPr txBox="1">
                <a:spLocks noChangeArrowheads="1"/>
              </p:cNvSpPr>
              <p:nvPr/>
            </p:nvSpPr>
            <p:spPr bwMode="auto">
              <a:xfrm>
                <a:off x="2133704" y="3886188"/>
                <a:ext cx="957212" cy="336855"/>
              </a:xfrm>
              <a:prstGeom prst="rect">
                <a:avLst/>
              </a:prstGeom>
              <a:solidFill>
                <a:srgbClr val="7030A0"/>
              </a:solidFill>
            </p:spPr>
            <p:txBody>
              <a:bodyPr vert="horz" lIns="91440" tIns="45720" rIns="91440" bIns="45720" rtlCol="0" anchor="ctr">
                <a:noAutofit/>
              </a:bodyPr>
              <a:lstStyle/>
              <a:p>
                <a:pPr algn="ctr">
                  <a:spcBef>
                    <a:spcPct val="0"/>
                  </a:spcBef>
                </a:pPr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物体</a:t>
                </a:r>
                <a:endParaRPr lang="en-US" altLang="zh-CN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cxnSp>
            <p:nvCxnSpPr>
              <p:cNvPr id="141" name="直接箭头连接符 140"/>
              <p:cNvCxnSpPr/>
              <p:nvPr/>
            </p:nvCxnSpPr>
            <p:spPr>
              <a:xfrm>
                <a:off x="2612310" y="4343376"/>
                <a:ext cx="0" cy="612000"/>
              </a:xfrm>
              <a:prstGeom prst="straightConnector1">
                <a:avLst/>
              </a:prstGeom>
              <a:ln w="38100">
                <a:solidFill>
                  <a:srgbClr val="7030A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直接箭头连接符 141"/>
              <p:cNvCxnSpPr/>
              <p:nvPr/>
            </p:nvCxnSpPr>
            <p:spPr>
              <a:xfrm flipV="1">
                <a:off x="2612310" y="3200406"/>
                <a:ext cx="0" cy="612000"/>
              </a:xfrm>
              <a:prstGeom prst="straightConnector1">
                <a:avLst/>
              </a:prstGeom>
              <a:ln w="38100">
                <a:solidFill>
                  <a:srgbClr val="7030A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8" name="Text Box 6"/>
            <p:cNvSpPr txBox="1">
              <a:spLocks noChangeArrowheads="1"/>
            </p:cNvSpPr>
            <p:nvPr/>
          </p:nvSpPr>
          <p:spPr bwMode="auto">
            <a:xfrm>
              <a:off x="4300610" y="3991641"/>
              <a:ext cx="957212" cy="336855"/>
            </a:xfrm>
            <a:prstGeom prst="rect">
              <a:avLst/>
            </a:prstGeom>
            <a:solidFill>
              <a:srgbClr val="7030A0"/>
            </a:solidFill>
            <a:ln>
              <a:noFill/>
            </a:ln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光线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cxnSp>
          <p:nvCxnSpPr>
            <p:cNvPr id="159" name="直接箭头连接符 158"/>
            <p:cNvCxnSpPr/>
            <p:nvPr/>
          </p:nvCxnSpPr>
          <p:spPr>
            <a:xfrm>
              <a:off x="4779216" y="4425554"/>
              <a:ext cx="0" cy="756000"/>
            </a:xfrm>
            <a:prstGeom prst="straightConnector1">
              <a:avLst/>
            </a:prstGeom>
            <a:ln w="38100">
              <a:solidFill>
                <a:srgbClr val="7030A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直接箭头连接符 159"/>
            <p:cNvCxnSpPr/>
            <p:nvPr/>
          </p:nvCxnSpPr>
          <p:spPr>
            <a:xfrm flipV="1">
              <a:off x="4779216" y="3136168"/>
              <a:ext cx="0" cy="756000"/>
            </a:xfrm>
            <a:prstGeom prst="straightConnector1">
              <a:avLst/>
            </a:prstGeom>
            <a:ln w="38100">
              <a:solidFill>
                <a:srgbClr val="7030A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1" name="组合 160"/>
            <p:cNvGrpSpPr/>
            <p:nvPr/>
          </p:nvGrpSpPr>
          <p:grpSpPr>
            <a:xfrm>
              <a:off x="6705584" y="3276604"/>
              <a:ext cx="1676356" cy="1971215"/>
              <a:chOff x="2133704" y="3134141"/>
              <a:chExt cx="957212" cy="1971215"/>
            </a:xfrm>
            <a:solidFill>
              <a:srgbClr val="FF99CC"/>
            </a:solidFill>
          </p:grpSpPr>
          <p:sp>
            <p:nvSpPr>
              <p:cNvPr id="162" name="Text Box 6"/>
              <p:cNvSpPr txBox="1">
                <a:spLocks noChangeArrowheads="1"/>
              </p:cNvSpPr>
              <p:nvPr/>
            </p:nvSpPr>
            <p:spPr bwMode="auto">
              <a:xfrm>
                <a:off x="2133704" y="3909463"/>
                <a:ext cx="957212" cy="336855"/>
              </a:xfrm>
              <a:prstGeom prst="rect">
                <a:avLst/>
              </a:prstGeom>
              <a:solidFill>
                <a:srgbClr val="7030A0"/>
              </a:solidFill>
              <a:ln>
                <a:noFill/>
              </a:ln>
            </p:spPr>
            <p:txBody>
              <a:bodyPr vert="horz" lIns="91440" tIns="45720" rIns="91440" bIns="45720" rtlCol="0" anchor="ctr">
                <a:noAutofit/>
              </a:bodyPr>
              <a:lstStyle/>
              <a:p>
                <a:pPr algn="ctr">
                  <a:spcBef>
                    <a:spcPct val="0"/>
                  </a:spcBef>
                </a:pPr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晶状体</a:t>
                </a:r>
                <a:r>
                  <a:rPr lang="en-US" altLang="zh-CN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(</a:t>
                </a:r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镜头</a:t>
                </a:r>
                <a:r>
                  <a:rPr lang="en-US" altLang="zh-CN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)</a:t>
                </a:r>
                <a:endParaRPr lang="en-US" altLang="zh-CN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cxnSp>
            <p:nvCxnSpPr>
              <p:cNvPr id="163" name="直接箭头连接符 162"/>
              <p:cNvCxnSpPr/>
              <p:nvPr/>
            </p:nvCxnSpPr>
            <p:spPr>
              <a:xfrm>
                <a:off x="2612310" y="4343376"/>
                <a:ext cx="261058" cy="761980"/>
              </a:xfrm>
              <a:prstGeom prst="straightConnector1">
                <a:avLst/>
              </a:prstGeom>
              <a:grpFill/>
              <a:ln w="38100">
                <a:solidFill>
                  <a:srgbClr val="7030A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直接箭头连接符 163"/>
              <p:cNvCxnSpPr>
                <a:endCxn id="28" idx="2"/>
              </p:cNvCxnSpPr>
              <p:nvPr/>
            </p:nvCxnSpPr>
            <p:spPr>
              <a:xfrm flipV="1">
                <a:off x="2525291" y="3134141"/>
                <a:ext cx="161962" cy="678266"/>
              </a:xfrm>
              <a:prstGeom prst="straightConnector1">
                <a:avLst/>
              </a:prstGeom>
              <a:grpFill/>
              <a:ln w="38100">
                <a:solidFill>
                  <a:srgbClr val="7030A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8" name="组合 167"/>
            <p:cNvGrpSpPr/>
            <p:nvPr/>
          </p:nvGrpSpPr>
          <p:grpSpPr>
            <a:xfrm>
              <a:off x="9169989" y="2401924"/>
              <a:ext cx="1955080" cy="3008224"/>
              <a:chOff x="1974550" y="2259461"/>
              <a:chExt cx="1116365" cy="3008224"/>
            </a:xfrm>
          </p:grpSpPr>
          <p:sp>
            <p:nvSpPr>
              <p:cNvPr id="169" name="Text Box 6"/>
              <p:cNvSpPr txBox="1">
                <a:spLocks noChangeArrowheads="1"/>
              </p:cNvSpPr>
              <p:nvPr/>
            </p:nvSpPr>
            <p:spPr bwMode="auto">
              <a:xfrm>
                <a:off x="2133703" y="3896121"/>
                <a:ext cx="957212" cy="336855"/>
              </a:xfrm>
              <a:prstGeom prst="rect">
                <a:avLst/>
              </a:prstGeom>
              <a:solidFill>
                <a:srgbClr val="7030A0"/>
              </a:solidFill>
            </p:spPr>
            <p:txBody>
              <a:bodyPr vert="horz" lIns="91440" tIns="45720" rIns="91440" bIns="45720" rtlCol="0" anchor="ctr">
                <a:noAutofit/>
              </a:bodyPr>
              <a:lstStyle/>
              <a:p>
                <a:pPr algn="ctr">
                  <a:spcBef>
                    <a:spcPct val="0"/>
                  </a:spcBef>
                </a:pPr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视网膜</a:t>
                </a:r>
                <a:r>
                  <a:rPr lang="en-US" altLang="zh-CN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(</a:t>
                </a:r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底片</a:t>
                </a:r>
                <a:r>
                  <a:rPr lang="en-US" altLang="zh-CN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)</a:t>
                </a:r>
                <a:endParaRPr lang="en-US" altLang="zh-CN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cxnSp>
            <p:nvCxnSpPr>
              <p:cNvPr id="170" name="直接箭头连接符 169"/>
              <p:cNvCxnSpPr/>
              <p:nvPr/>
            </p:nvCxnSpPr>
            <p:spPr>
              <a:xfrm flipH="1">
                <a:off x="2177214" y="4343376"/>
                <a:ext cx="435096" cy="924309"/>
              </a:xfrm>
              <a:prstGeom prst="straightConnector1">
                <a:avLst/>
              </a:prstGeom>
              <a:ln w="38100">
                <a:solidFill>
                  <a:srgbClr val="7030A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直接箭头连接符 170"/>
              <p:cNvCxnSpPr>
                <a:endCxn id="21" idx="0"/>
              </p:cNvCxnSpPr>
              <p:nvPr/>
            </p:nvCxnSpPr>
            <p:spPr>
              <a:xfrm flipH="1" flipV="1">
                <a:off x="1974550" y="2259461"/>
                <a:ext cx="550741" cy="1552946"/>
              </a:xfrm>
              <a:prstGeom prst="straightConnector1">
                <a:avLst/>
              </a:prstGeom>
              <a:ln w="38100">
                <a:solidFill>
                  <a:srgbClr val="7030A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09" name="矩形 108"/>
          <p:cNvSpPr/>
          <p:nvPr/>
        </p:nvSpPr>
        <p:spPr>
          <a:xfrm>
            <a:off x="4888480" y="1131923"/>
            <a:ext cx="241504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chemeClr val="bg1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HOW DO OUR EYES SEE?</a:t>
            </a:r>
            <a:endParaRPr lang="zh-CN" altLang="en-US" sz="840" dirty="0">
              <a:solidFill>
                <a:schemeClr val="bg1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custDataLst>
      <p:tags r:id="rId6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我们的眼睛是怎样看见东西的？</a:t>
            </a:r>
            <a:endParaRPr lang="zh-CN" altLang="en-US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7" name="内容占位符 3"/>
          <p:cNvSpPr txBox="1"/>
          <p:nvPr/>
        </p:nvSpPr>
        <p:spPr>
          <a:xfrm>
            <a:off x="6786935" y="4724366"/>
            <a:ext cx="3809900" cy="114297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lvl="1" indent="-288290" defTabSz="1016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外界光线进入眼睛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 defTabSz="1016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经过角膜、晶状体、玻璃体的折射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 defTabSz="1016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在视网膜上聚焦、成光学像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内容占位符 3"/>
          <p:cNvSpPr txBox="1"/>
          <p:nvPr/>
        </p:nvSpPr>
        <p:spPr>
          <a:xfrm>
            <a:off x="1316546" y="4726039"/>
            <a:ext cx="4419484" cy="1065099"/>
          </a:xfrm>
          <a:prstGeom prst="rect">
            <a:avLst/>
          </a:prstGeom>
        </p:spPr>
        <p:txBody>
          <a:bodyPr/>
          <a:lstStyle>
            <a:defPPr>
              <a:defRPr lang="zh-CN"/>
            </a:defPPr>
            <a:lvl1pPr marL="228600" indent="-22860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/>
            </a:lvl1pPr>
            <a:lvl2pPr marL="381000" lvl="1" indent="-381000">
              <a:lnSpc>
                <a:spcPct val="150000"/>
              </a:lnSpc>
              <a:spcBef>
                <a:spcPts val="500"/>
              </a:spcBef>
              <a:buClr>
                <a:srgbClr val="3498DB"/>
              </a:buClr>
              <a:buSzPct val="80000"/>
              <a:buFont typeface="Wingdings" panose="05000000000000000000" pitchFamily="2" charset="2"/>
              <a:buChar char="n"/>
              <a:defRPr sz="1600">
                <a:latin typeface="微软雅黑" panose="020B0503020204020204" pitchFamily="34" charset="-122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/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288290" lvl="1" indent="-288290" defTabSz="1016000" eaLnBrk="1" hangingPunct="1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</a:pPr>
            <a:r>
              <a:rPr lang="zh-CN" altLang="en-US" dirty="0"/>
              <a:t>视网膜上有十层细胞</a:t>
            </a:r>
            <a:endParaRPr lang="en-US" altLang="zh-CN" dirty="0"/>
          </a:p>
          <a:p>
            <a:pPr marL="288290" lvl="1" indent="-288290" defTabSz="1016000" eaLnBrk="1" hangingPunct="1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</a:pPr>
            <a:r>
              <a:rPr lang="zh-CN" altLang="en-US" dirty="0"/>
              <a:t>将光学信息编码成电信号</a:t>
            </a:r>
            <a:endParaRPr lang="en-US" altLang="zh-CN" dirty="0"/>
          </a:p>
          <a:p>
            <a:pPr marL="288290" lvl="1" indent="-288290" defTabSz="1016000" eaLnBrk="1" hangingPunct="1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</a:pPr>
            <a:r>
              <a:rPr lang="zh-CN" altLang="en-US" dirty="0"/>
              <a:t>光感受器</a:t>
            </a:r>
            <a:r>
              <a:rPr lang="en-US" altLang="zh-CN" dirty="0"/>
              <a:t>—</a:t>
            </a:r>
            <a:r>
              <a:rPr lang="zh-CN" altLang="en-US" dirty="0"/>
              <a:t>双极细胞</a:t>
            </a:r>
            <a:r>
              <a:rPr lang="en-US" altLang="zh-CN" dirty="0"/>
              <a:t>—</a:t>
            </a:r>
            <a:r>
              <a:rPr lang="zh-CN" altLang="en-US" dirty="0"/>
              <a:t>神经节细胞</a:t>
            </a:r>
            <a:r>
              <a:rPr lang="en-US" altLang="zh-CN" dirty="0"/>
              <a:t>—</a:t>
            </a:r>
            <a:r>
              <a:rPr lang="zh-CN" altLang="en-US" dirty="0"/>
              <a:t>视神经</a:t>
            </a:r>
            <a:endParaRPr lang="en-US" altLang="zh-CN" dirty="0"/>
          </a:p>
        </p:txBody>
      </p:sp>
      <p:pic>
        <p:nvPicPr>
          <p:cNvPr id="22" name="图片 21"/>
          <p:cNvPicPr>
            <a:picLocks noChangeAspect="1"/>
          </p:cNvPicPr>
          <p:nvPr/>
        </p:nvPicPr>
        <p:blipFill>
          <a:blip r:embed="rId1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294420">
            <a:off x="1619169" y="1501059"/>
            <a:ext cx="3814239" cy="3093843"/>
          </a:xfrm>
          <a:prstGeom prst="rect">
            <a:avLst/>
          </a:prstGeom>
        </p:spPr>
      </p:pic>
      <p:grpSp>
        <p:nvGrpSpPr>
          <p:cNvPr id="9" name="组合 8"/>
          <p:cNvGrpSpPr/>
          <p:nvPr/>
        </p:nvGrpSpPr>
        <p:grpSpPr>
          <a:xfrm>
            <a:off x="6705584" y="1828842"/>
            <a:ext cx="3723396" cy="2614292"/>
            <a:chOff x="6715890" y="1752644"/>
            <a:chExt cx="3723396" cy="2614292"/>
          </a:xfrm>
        </p:grpSpPr>
        <p:pic>
          <p:nvPicPr>
            <p:cNvPr id="23" name="图片 22" descr="图片包含 游戏机, 镜子&#10;&#10;描述已自动生成"/>
            <p:cNvPicPr>
              <a:picLocks noChangeAspect="1"/>
            </p:cNvPicPr>
            <p:nvPr/>
          </p:nvPicPr>
          <p:blipFill rotWithShape="1">
            <a:blip r:embed="rId3"/>
            <a:srcRect t="10389" b="21865"/>
            <a:stretch>
              <a:fillRect/>
            </a:stretch>
          </p:blipFill>
          <p:spPr>
            <a:xfrm>
              <a:off x="6715890" y="1752644"/>
              <a:ext cx="3723396" cy="2133544"/>
            </a:xfrm>
            <a:prstGeom prst="rect">
              <a:avLst/>
            </a:prstGeom>
          </p:spPr>
        </p:pic>
        <p:pic>
          <p:nvPicPr>
            <p:cNvPr id="26" name="图片 25" descr="图片包含 游戏机, 镜子&#10;&#10;描述已自动生成"/>
            <p:cNvPicPr>
              <a:picLocks noChangeAspect="1"/>
            </p:cNvPicPr>
            <p:nvPr/>
          </p:nvPicPr>
          <p:blipFill rotWithShape="1">
            <a:blip r:embed="rId3"/>
            <a:srcRect t="77299" r="38516" b="-1"/>
            <a:stretch>
              <a:fillRect/>
            </a:stretch>
          </p:blipFill>
          <p:spPr>
            <a:xfrm>
              <a:off x="9143920" y="3962386"/>
              <a:ext cx="1295366" cy="404550"/>
            </a:xfrm>
            <a:prstGeom prst="rect">
              <a:avLst/>
            </a:prstGeom>
            <a:ln>
              <a:solidFill>
                <a:srgbClr val="EB010C"/>
              </a:solidFill>
            </a:ln>
          </p:spPr>
        </p:pic>
      </p:grpSp>
      <p:sp>
        <p:nvSpPr>
          <p:cNvPr id="11" name="矩形 10"/>
          <p:cNvSpPr/>
          <p:nvPr/>
        </p:nvSpPr>
        <p:spPr>
          <a:xfrm>
            <a:off x="4888480" y="1131923"/>
            <a:ext cx="241504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HOW DO OUR EYES SEE?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我们的眼睛是怎样看见东西的？</a:t>
            </a:r>
            <a:endParaRPr lang="zh-CN" altLang="en-US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704" t="20741" r="24444" b="17037"/>
          <a:stretch>
            <a:fillRect/>
          </a:stretch>
        </p:blipFill>
        <p:spPr>
          <a:xfrm>
            <a:off x="8000950" y="1676446"/>
            <a:ext cx="2895524" cy="3474629"/>
          </a:xfrm>
          <a:prstGeom prst="rect">
            <a:avLst/>
          </a:prstGeom>
        </p:spPr>
      </p:pic>
      <p:grpSp>
        <p:nvGrpSpPr>
          <p:cNvPr id="132" name="组合 131"/>
          <p:cNvGrpSpPr/>
          <p:nvPr/>
        </p:nvGrpSpPr>
        <p:grpSpPr>
          <a:xfrm>
            <a:off x="990734" y="1752644"/>
            <a:ext cx="6172038" cy="3023806"/>
            <a:chOff x="990734" y="1752644"/>
            <a:chExt cx="6172038" cy="3023806"/>
          </a:xfrm>
        </p:grpSpPr>
        <p:pic>
          <p:nvPicPr>
            <p:cNvPr id="9" name="Picture 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53567" y="1752644"/>
              <a:ext cx="2624357" cy="30238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cxnSp>
          <p:nvCxnSpPr>
            <p:cNvPr id="10" name="直接连接符 11"/>
            <p:cNvCxnSpPr>
              <a:cxnSpLocks noChangeShapeType="1"/>
            </p:cNvCxnSpPr>
            <p:nvPr/>
          </p:nvCxnSpPr>
          <p:spPr bwMode="auto">
            <a:xfrm>
              <a:off x="2111993" y="3077451"/>
              <a:ext cx="1502665" cy="445569"/>
            </a:xfrm>
            <a:prstGeom prst="line">
              <a:avLst/>
            </a:prstGeom>
            <a:noFill/>
            <a:ln w="9525">
              <a:solidFill>
                <a:schemeClr val="bg1">
                  <a:lumMod val="65000"/>
                </a:schemeClr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" name="直接连接符 20"/>
            <p:cNvCxnSpPr>
              <a:cxnSpLocks noChangeShapeType="1"/>
            </p:cNvCxnSpPr>
            <p:nvPr/>
          </p:nvCxnSpPr>
          <p:spPr bwMode="auto">
            <a:xfrm flipV="1">
              <a:off x="2111993" y="3396489"/>
              <a:ext cx="1502665" cy="317953"/>
            </a:xfrm>
            <a:prstGeom prst="line">
              <a:avLst/>
            </a:prstGeom>
            <a:noFill/>
            <a:ln w="9525">
              <a:solidFill>
                <a:schemeClr val="bg1">
                  <a:lumMod val="65000"/>
                </a:schemeClr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2" name="组合 11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<p:cNvGrpSpPr/>
            <p:nvPr/>
          </p:nvGrpSpPr>
          <p:grpSpPr>
            <a:xfrm>
              <a:off x="990734" y="3165192"/>
              <a:ext cx="1186501" cy="406964"/>
              <a:chOff x="2518795" y="2221935"/>
              <a:chExt cx="7154410" cy="2414130"/>
            </a:xfrm>
          </p:grpSpPr>
          <p:sp>
            <p:nvSpPr>
              <p:cNvPr id="93" name="íṧḻiḓè"/>
              <p:cNvSpPr/>
              <p:nvPr/>
            </p:nvSpPr>
            <p:spPr bwMode="auto">
              <a:xfrm>
                <a:off x="2608923" y="4387141"/>
                <a:ext cx="7064282" cy="248924"/>
              </a:xfrm>
              <a:prstGeom prst="ellipse">
                <a:avLst/>
              </a:prstGeom>
              <a:solidFill>
                <a:srgbClr val="D1C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4" name="išliďè"/>
              <p:cNvSpPr/>
              <p:nvPr/>
            </p:nvSpPr>
            <p:spPr bwMode="auto">
              <a:xfrm>
                <a:off x="4462975" y="2245539"/>
                <a:ext cx="1712423" cy="972091"/>
              </a:xfrm>
              <a:custGeom>
                <a:avLst/>
                <a:gdLst>
                  <a:gd name="T0" fmla="*/ 0 w 384"/>
                  <a:gd name="T1" fmla="*/ 152 h 218"/>
                  <a:gd name="T2" fmla="*/ 245 w 384"/>
                  <a:gd name="T3" fmla="*/ 37 h 218"/>
                  <a:gd name="T4" fmla="*/ 375 w 384"/>
                  <a:gd name="T5" fmla="*/ 69 h 218"/>
                  <a:gd name="T6" fmla="*/ 46 w 384"/>
                  <a:gd name="T7" fmla="*/ 218 h 218"/>
                  <a:gd name="T8" fmla="*/ 0 w 384"/>
                  <a:gd name="T9" fmla="*/ 152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4" h="218">
                    <a:moveTo>
                      <a:pt x="0" y="152"/>
                    </a:moveTo>
                    <a:cubicBezTo>
                      <a:pt x="0" y="152"/>
                      <a:pt x="105" y="75"/>
                      <a:pt x="245" y="37"/>
                    </a:cubicBezTo>
                    <a:cubicBezTo>
                      <a:pt x="384" y="0"/>
                      <a:pt x="375" y="69"/>
                      <a:pt x="375" y="69"/>
                    </a:cubicBezTo>
                    <a:cubicBezTo>
                      <a:pt x="46" y="218"/>
                      <a:pt x="46" y="218"/>
                      <a:pt x="46" y="218"/>
                    </a:cubicBez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C5D6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5" name="ïṣ1ïḑé"/>
              <p:cNvSpPr/>
              <p:nvPr/>
            </p:nvSpPr>
            <p:spPr bwMode="auto">
              <a:xfrm>
                <a:off x="2581027" y="3106043"/>
                <a:ext cx="798273" cy="562224"/>
              </a:xfrm>
              <a:custGeom>
                <a:avLst/>
                <a:gdLst>
                  <a:gd name="T0" fmla="*/ 12 w 179"/>
                  <a:gd name="T1" fmla="*/ 103 h 126"/>
                  <a:gd name="T2" fmla="*/ 131 w 179"/>
                  <a:gd name="T3" fmla="*/ 0 h 126"/>
                  <a:gd name="T4" fmla="*/ 179 w 179"/>
                  <a:gd name="T5" fmla="*/ 0 h 126"/>
                  <a:gd name="T6" fmla="*/ 179 w 179"/>
                  <a:gd name="T7" fmla="*/ 49 h 126"/>
                  <a:gd name="T8" fmla="*/ 62 w 179"/>
                  <a:gd name="T9" fmla="*/ 126 h 126"/>
                  <a:gd name="T10" fmla="*/ 12 w 179"/>
                  <a:gd name="T11" fmla="*/ 10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9" h="126">
                    <a:moveTo>
                      <a:pt x="12" y="103"/>
                    </a:moveTo>
                    <a:cubicBezTo>
                      <a:pt x="12" y="103"/>
                      <a:pt x="0" y="24"/>
                      <a:pt x="131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79" y="49"/>
                      <a:pt x="179" y="49"/>
                      <a:pt x="179" y="49"/>
                    </a:cubicBezTo>
                    <a:cubicBezTo>
                      <a:pt x="62" y="126"/>
                      <a:pt x="62" y="126"/>
                      <a:pt x="62" y="126"/>
                    </a:cubicBezTo>
                    <a:lnTo>
                      <a:pt x="12" y="103"/>
                    </a:lnTo>
                    <a:close/>
                  </a:path>
                </a:pathLst>
              </a:custGeom>
              <a:solidFill>
                <a:srgbClr val="C5D6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6" name="ïśľíḓe"/>
              <p:cNvSpPr/>
              <p:nvPr/>
            </p:nvSpPr>
            <p:spPr bwMode="auto">
              <a:xfrm>
                <a:off x="3023081" y="3106043"/>
                <a:ext cx="343343" cy="321884"/>
              </a:xfrm>
              <a:custGeom>
                <a:avLst/>
                <a:gdLst>
                  <a:gd name="T0" fmla="*/ 26 w 77"/>
                  <a:gd name="T1" fmla="*/ 1 h 72"/>
                  <a:gd name="T2" fmla="*/ 19 w 77"/>
                  <a:gd name="T3" fmla="*/ 55 h 72"/>
                  <a:gd name="T4" fmla="*/ 47 w 77"/>
                  <a:gd name="T5" fmla="*/ 71 h 72"/>
                  <a:gd name="T6" fmla="*/ 65 w 77"/>
                  <a:gd name="T7" fmla="*/ 59 h 72"/>
                  <a:gd name="T8" fmla="*/ 71 w 77"/>
                  <a:gd name="T9" fmla="*/ 20 h 72"/>
                  <a:gd name="T10" fmla="*/ 60 w 77"/>
                  <a:gd name="T11" fmla="*/ 0 h 72"/>
                  <a:gd name="T12" fmla="*/ 32 w 77"/>
                  <a:gd name="T13" fmla="*/ 0 h 72"/>
                  <a:gd name="T14" fmla="*/ 26 w 77"/>
                  <a:gd name="T15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72">
                    <a:moveTo>
                      <a:pt x="26" y="1"/>
                    </a:moveTo>
                    <a:cubicBezTo>
                      <a:pt x="12" y="13"/>
                      <a:pt x="0" y="31"/>
                      <a:pt x="19" y="55"/>
                    </a:cubicBezTo>
                    <a:cubicBezTo>
                      <a:pt x="29" y="68"/>
                      <a:pt x="39" y="72"/>
                      <a:pt x="47" y="7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74" y="47"/>
                      <a:pt x="77" y="29"/>
                      <a:pt x="71" y="20"/>
                    </a:cubicBezTo>
                    <a:cubicBezTo>
                      <a:pt x="66" y="13"/>
                      <a:pt x="63" y="6"/>
                      <a:pt x="6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0" y="1"/>
                      <a:pt x="28" y="1"/>
                      <a:pt x="26" y="1"/>
                    </a:cubicBezTo>
                    <a:close/>
                  </a:path>
                </a:pathLst>
              </a:custGeom>
              <a:solidFill>
                <a:srgbClr val="BC49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7" name="íṣḷîdé"/>
              <p:cNvSpPr/>
              <p:nvPr/>
            </p:nvSpPr>
            <p:spPr bwMode="auto">
              <a:xfrm>
                <a:off x="4276283" y="4127489"/>
                <a:ext cx="3139443" cy="143776"/>
              </a:xfrm>
              <a:custGeom>
                <a:avLst/>
                <a:gdLst>
                  <a:gd name="T0" fmla="*/ 0 w 704"/>
                  <a:gd name="T1" fmla="*/ 32 h 32"/>
                  <a:gd name="T2" fmla="*/ 704 w 704"/>
                  <a:gd name="T3" fmla="*/ 26 h 32"/>
                  <a:gd name="T4" fmla="*/ 704 w 704"/>
                  <a:gd name="T5" fmla="*/ 0 h 32"/>
                  <a:gd name="T6" fmla="*/ 0 w 704"/>
                  <a:gd name="T7" fmla="*/ 12 h 32"/>
                  <a:gd name="T8" fmla="*/ 0 w 704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4" h="32">
                    <a:moveTo>
                      <a:pt x="0" y="32"/>
                    </a:moveTo>
                    <a:cubicBezTo>
                      <a:pt x="49" y="27"/>
                      <a:pt x="610" y="26"/>
                      <a:pt x="704" y="26"/>
                    </a:cubicBezTo>
                    <a:cubicBezTo>
                      <a:pt x="704" y="0"/>
                      <a:pt x="704" y="0"/>
                      <a:pt x="704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20"/>
                      <a:pt x="0" y="26"/>
                      <a:pt x="0" y="32"/>
                    </a:cubicBezTo>
                    <a:close/>
                  </a:path>
                </a:pathLst>
              </a:custGeom>
              <a:solidFill>
                <a:srgbClr val="9D9E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8" name="îşḷïdè"/>
              <p:cNvSpPr/>
              <p:nvPr/>
            </p:nvSpPr>
            <p:spPr bwMode="auto">
              <a:xfrm>
                <a:off x="7415725" y="3337800"/>
                <a:ext cx="1339038" cy="905567"/>
              </a:xfrm>
              <a:custGeom>
                <a:avLst/>
                <a:gdLst>
                  <a:gd name="T0" fmla="*/ 160 w 300"/>
                  <a:gd name="T1" fmla="*/ 7 h 203"/>
                  <a:gd name="T2" fmla="*/ 0 w 300"/>
                  <a:gd name="T3" fmla="*/ 159 h 203"/>
                  <a:gd name="T4" fmla="*/ 0 w 300"/>
                  <a:gd name="T5" fmla="*/ 203 h 203"/>
                  <a:gd name="T6" fmla="*/ 14 w 300"/>
                  <a:gd name="T7" fmla="*/ 203 h 203"/>
                  <a:gd name="T8" fmla="*/ 161 w 300"/>
                  <a:gd name="T9" fmla="*/ 24 h 203"/>
                  <a:gd name="T10" fmla="*/ 275 w 300"/>
                  <a:gd name="T11" fmla="*/ 183 h 203"/>
                  <a:gd name="T12" fmla="*/ 286 w 300"/>
                  <a:gd name="T13" fmla="*/ 182 h 203"/>
                  <a:gd name="T14" fmla="*/ 160 w 300"/>
                  <a:gd name="T15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0" h="203">
                    <a:moveTo>
                      <a:pt x="160" y="7"/>
                    </a:moveTo>
                    <a:cubicBezTo>
                      <a:pt x="21" y="0"/>
                      <a:pt x="0" y="159"/>
                      <a:pt x="0" y="159"/>
                    </a:cubicBezTo>
                    <a:cubicBezTo>
                      <a:pt x="0" y="203"/>
                      <a:pt x="0" y="203"/>
                      <a:pt x="0" y="203"/>
                    </a:cubicBezTo>
                    <a:cubicBezTo>
                      <a:pt x="9" y="203"/>
                      <a:pt x="14" y="203"/>
                      <a:pt x="14" y="203"/>
                    </a:cubicBezTo>
                    <a:cubicBezTo>
                      <a:pt x="12" y="173"/>
                      <a:pt x="13" y="26"/>
                      <a:pt x="161" y="24"/>
                    </a:cubicBezTo>
                    <a:cubicBezTo>
                      <a:pt x="294" y="23"/>
                      <a:pt x="275" y="183"/>
                      <a:pt x="275" y="183"/>
                    </a:cubicBezTo>
                    <a:cubicBezTo>
                      <a:pt x="275" y="183"/>
                      <a:pt x="279" y="183"/>
                      <a:pt x="286" y="182"/>
                    </a:cubicBezTo>
                    <a:cubicBezTo>
                      <a:pt x="300" y="119"/>
                      <a:pt x="279" y="13"/>
                      <a:pt x="160" y="7"/>
                    </a:cubicBezTo>
                    <a:close/>
                  </a:path>
                </a:pathLst>
              </a:custGeom>
              <a:solidFill>
                <a:srgbClr val="9D9E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9" name="íṧlídè"/>
              <p:cNvSpPr/>
              <p:nvPr/>
            </p:nvSpPr>
            <p:spPr bwMode="auto">
              <a:xfrm>
                <a:off x="2518795" y="2249831"/>
                <a:ext cx="6967718" cy="2038599"/>
              </a:xfrm>
              <a:custGeom>
                <a:avLst/>
                <a:gdLst>
                  <a:gd name="T0" fmla="*/ 94 w 1562"/>
                  <a:gd name="T1" fmla="*/ 452 h 457"/>
                  <a:gd name="T2" fmla="*/ 37 w 1562"/>
                  <a:gd name="T3" fmla="*/ 452 h 457"/>
                  <a:gd name="T4" fmla="*/ 0 w 1562"/>
                  <a:gd name="T5" fmla="*/ 425 h 457"/>
                  <a:gd name="T6" fmla="*/ 13 w 1562"/>
                  <a:gd name="T7" fmla="*/ 407 h 457"/>
                  <a:gd name="T8" fmla="*/ 16 w 1562"/>
                  <a:gd name="T9" fmla="*/ 304 h 457"/>
                  <a:gd name="T10" fmla="*/ 78 w 1562"/>
                  <a:gd name="T11" fmla="*/ 282 h 457"/>
                  <a:gd name="T12" fmla="*/ 168 w 1562"/>
                  <a:gd name="T13" fmla="*/ 207 h 457"/>
                  <a:gd name="T14" fmla="*/ 145 w 1562"/>
                  <a:gd name="T15" fmla="*/ 192 h 457"/>
                  <a:gd name="T16" fmla="*/ 420 w 1562"/>
                  <a:gd name="T17" fmla="*/ 148 h 457"/>
                  <a:gd name="T18" fmla="*/ 481 w 1562"/>
                  <a:gd name="T19" fmla="*/ 158 h 457"/>
                  <a:gd name="T20" fmla="*/ 705 w 1562"/>
                  <a:gd name="T21" fmla="*/ 36 h 457"/>
                  <a:gd name="T22" fmla="*/ 681 w 1562"/>
                  <a:gd name="T23" fmla="*/ 36 h 457"/>
                  <a:gd name="T24" fmla="*/ 933 w 1562"/>
                  <a:gd name="T25" fmla="*/ 2 h 457"/>
                  <a:gd name="T26" fmla="*/ 1344 w 1562"/>
                  <a:gd name="T27" fmla="*/ 115 h 457"/>
                  <a:gd name="T28" fmla="*/ 1404 w 1562"/>
                  <a:gd name="T29" fmla="*/ 129 h 457"/>
                  <a:gd name="T30" fmla="*/ 1503 w 1562"/>
                  <a:gd name="T31" fmla="*/ 164 h 457"/>
                  <a:gd name="T32" fmla="*/ 1525 w 1562"/>
                  <a:gd name="T33" fmla="*/ 276 h 457"/>
                  <a:gd name="T34" fmla="*/ 1560 w 1562"/>
                  <a:gd name="T35" fmla="*/ 281 h 457"/>
                  <a:gd name="T36" fmla="*/ 1554 w 1562"/>
                  <a:gd name="T37" fmla="*/ 375 h 457"/>
                  <a:gd name="T38" fmla="*/ 1528 w 1562"/>
                  <a:gd name="T39" fmla="*/ 447 h 457"/>
                  <a:gd name="T40" fmla="*/ 1373 w 1562"/>
                  <a:gd name="T41" fmla="*/ 447 h 457"/>
                  <a:gd name="T42" fmla="*/ 1356 w 1562"/>
                  <a:gd name="T43" fmla="*/ 433 h 457"/>
                  <a:gd name="T44" fmla="*/ 1128 w 1562"/>
                  <a:gd name="T45" fmla="*/ 437 h 457"/>
                  <a:gd name="T46" fmla="*/ 1103 w 1562"/>
                  <a:gd name="T47" fmla="*/ 449 h 457"/>
                  <a:gd name="T48" fmla="*/ 495 w 1562"/>
                  <a:gd name="T49" fmla="*/ 453 h 457"/>
                  <a:gd name="T50" fmla="*/ 385 w 1562"/>
                  <a:gd name="T51" fmla="*/ 456 h 457"/>
                  <a:gd name="T52" fmla="*/ 357 w 1562"/>
                  <a:gd name="T53" fmla="*/ 437 h 457"/>
                  <a:gd name="T54" fmla="*/ 94 w 1562"/>
                  <a:gd name="T55" fmla="*/ 452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62" h="457">
                    <a:moveTo>
                      <a:pt x="94" y="452"/>
                    </a:moveTo>
                    <a:cubicBezTo>
                      <a:pt x="37" y="452"/>
                      <a:pt x="37" y="452"/>
                      <a:pt x="37" y="452"/>
                    </a:cubicBezTo>
                    <a:cubicBezTo>
                      <a:pt x="37" y="452"/>
                      <a:pt x="0" y="435"/>
                      <a:pt x="0" y="425"/>
                    </a:cubicBezTo>
                    <a:cubicBezTo>
                      <a:pt x="0" y="414"/>
                      <a:pt x="13" y="407"/>
                      <a:pt x="13" y="407"/>
                    </a:cubicBezTo>
                    <a:cubicBezTo>
                      <a:pt x="13" y="407"/>
                      <a:pt x="2" y="324"/>
                      <a:pt x="16" y="304"/>
                    </a:cubicBezTo>
                    <a:cubicBezTo>
                      <a:pt x="30" y="283"/>
                      <a:pt x="44" y="300"/>
                      <a:pt x="78" y="282"/>
                    </a:cubicBezTo>
                    <a:cubicBezTo>
                      <a:pt x="111" y="263"/>
                      <a:pt x="174" y="220"/>
                      <a:pt x="168" y="207"/>
                    </a:cubicBezTo>
                    <a:cubicBezTo>
                      <a:pt x="162" y="194"/>
                      <a:pt x="145" y="192"/>
                      <a:pt x="145" y="192"/>
                    </a:cubicBezTo>
                    <a:cubicBezTo>
                      <a:pt x="145" y="192"/>
                      <a:pt x="396" y="146"/>
                      <a:pt x="420" y="148"/>
                    </a:cubicBezTo>
                    <a:cubicBezTo>
                      <a:pt x="443" y="150"/>
                      <a:pt x="469" y="166"/>
                      <a:pt x="481" y="158"/>
                    </a:cubicBezTo>
                    <a:cubicBezTo>
                      <a:pt x="493" y="150"/>
                      <a:pt x="705" y="36"/>
                      <a:pt x="705" y="36"/>
                    </a:cubicBezTo>
                    <a:cubicBezTo>
                      <a:pt x="681" y="36"/>
                      <a:pt x="681" y="36"/>
                      <a:pt x="681" y="36"/>
                    </a:cubicBezTo>
                    <a:cubicBezTo>
                      <a:pt x="681" y="36"/>
                      <a:pt x="732" y="0"/>
                      <a:pt x="933" y="2"/>
                    </a:cubicBezTo>
                    <a:cubicBezTo>
                      <a:pt x="1134" y="3"/>
                      <a:pt x="1226" y="47"/>
                      <a:pt x="1344" y="115"/>
                    </a:cubicBezTo>
                    <a:cubicBezTo>
                      <a:pt x="1344" y="115"/>
                      <a:pt x="1381" y="130"/>
                      <a:pt x="1404" y="129"/>
                    </a:cubicBezTo>
                    <a:cubicBezTo>
                      <a:pt x="1428" y="129"/>
                      <a:pt x="1498" y="136"/>
                      <a:pt x="1503" y="164"/>
                    </a:cubicBezTo>
                    <a:cubicBezTo>
                      <a:pt x="1508" y="192"/>
                      <a:pt x="1525" y="276"/>
                      <a:pt x="1525" y="276"/>
                    </a:cubicBezTo>
                    <a:cubicBezTo>
                      <a:pt x="1525" y="276"/>
                      <a:pt x="1558" y="270"/>
                      <a:pt x="1560" y="281"/>
                    </a:cubicBezTo>
                    <a:cubicBezTo>
                      <a:pt x="1562" y="293"/>
                      <a:pt x="1556" y="363"/>
                      <a:pt x="1554" y="375"/>
                    </a:cubicBezTo>
                    <a:cubicBezTo>
                      <a:pt x="1551" y="387"/>
                      <a:pt x="1539" y="443"/>
                      <a:pt x="1528" y="447"/>
                    </a:cubicBezTo>
                    <a:cubicBezTo>
                      <a:pt x="1516" y="450"/>
                      <a:pt x="1373" y="447"/>
                      <a:pt x="1373" y="447"/>
                    </a:cubicBezTo>
                    <a:cubicBezTo>
                      <a:pt x="1372" y="439"/>
                      <a:pt x="1364" y="433"/>
                      <a:pt x="1356" y="433"/>
                    </a:cubicBezTo>
                    <a:cubicBezTo>
                      <a:pt x="1128" y="437"/>
                      <a:pt x="1128" y="437"/>
                      <a:pt x="1128" y="437"/>
                    </a:cubicBezTo>
                    <a:cubicBezTo>
                      <a:pt x="1103" y="449"/>
                      <a:pt x="1103" y="449"/>
                      <a:pt x="1103" y="449"/>
                    </a:cubicBezTo>
                    <a:cubicBezTo>
                      <a:pt x="1103" y="449"/>
                      <a:pt x="546" y="449"/>
                      <a:pt x="495" y="453"/>
                    </a:cubicBezTo>
                    <a:cubicBezTo>
                      <a:pt x="443" y="457"/>
                      <a:pt x="385" y="456"/>
                      <a:pt x="385" y="456"/>
                    </a:cubicBezTo>
                    <a:cubicBezTo>
                      <a:pt x="385" y="456"/>
                      <a:pt x="374" y="440"/>
                      <a:pt x="357" y="437"/>
                    </a:cubicBezTo>
                    <a:cubicBezTo>
                      <a:pt x="339" y="433"/>
                      <a:pt x="121" y="398"/>
                      <a:pt x="94" y="452"/>
                    </a:cubicBezTo>
                  </a:path>
                </a:pathLst>
              </a:custGeom>
              <a:solidFill>
                <a:srgbClr val="2D84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0" name="işḻiḑé"/>
              <p:cNvSpPr/>
              <p:nvPr/>
            </p:nvSpPr>
            <p:spPr bwMode="auto">
              <a:xfrm>
                <a:off x="2518795" y="4024486"/>
                <a:ext cx="6890466" cy="263946"/>
              </a:xfrm>
              <a:custGeom>
                <a:avLst/>
                <a:gdLst>
                  <a:gd name="T0" fmla="*/ 120 w 1545"/>
                  <a:gd name="T1" fmla="*/ 15 h 59"/>
                  <a:gd name="T2" fmla="*/ 100 w 1545"/>
                  <a:gd name="T3" fmla="*/ 33 h 59"/>
                  <a:gd name="T4" fmla="*/ 13 w 1545"/>
                  <a:gd name="T5" fmla="*/ 9 h 59"/>
                  <a:gd name="T6" fmla="*/ 6 w 1545"/>
                  <a:gd name="T7" fmla="*/ 15 h 59"/>
                  <a:gd name="T8" fmla="*/ 0 w 1545"/>
                  <a:gd name="T9" fmla="*/ 27 h 59"/>
                  <a:gd name="T10" fmla="*/ 37 w 1545"/>
                  <a:gd name="T11" fmla="*/ 54 h 59"/>
                  <a:gd name="T12" fmla="*/ 94 w 1545"/>
                  <a:gd name="T13" fmla="*/ 54 h 59"/>
                  <a:gd name="T14" fmla="*/ 357 w 1545"/>
                  <a:gd name="T15" fmla="*/ 39 h 59"/>
                  <a:gd name="T16" fmla="*/ 385 w 1545"/>
                  <a:gd name="T17" fmla="*/ 58 h 59"/>
                  <a:gd name="T18" fmla="*/ 495 w 1545"/>
                  <a:gd name="T19" fmla="*/ 55 h 59"/>
                  <a:gd name="T20" fmla="*/ 1103 w 1545"/>
                  <a:gd name="T21" fmla="*/ 51 h 59"/>
                  <a:gd name="T22" fmla="*/ 1128 w 1545"/>
                  <a:gd name="T23" fmla="*/ 39 h 59"/>
                  <a:gd name="T24" fmla="*/ 1356 w 1545"/>
                  <a:gd name="T25" fmla="*/ 35 h 59"/>
                  <a:gd name="T26" fmla="*/ 1373 w 1545"/>
                  <a:gd name="T27" fmla="*/ 49 h 59"/>
                  <a:gd name="T28" fmla="*/ 1528 w 1545"/>
                  <a:gd name="T29" fmla="*/ 49 h 59"/>
                  <a:gd name="T30" fmla="*/ 1545 w 1545"/>
                  <a:gd name="T31" fmla="*/ 15 h 59"/>
                  <a:gd name="T32" fmla="*/ 385 w 1545"/>
                  <a:gd name="T33" fmla="*/ 19 h 59"/>
                  <a:gd name="T34" fmla="*/ 369 w 1545"/>
                  <a:gd name="T35" fmla="*/ 15 h 59"/>
                  <a:gd name="T36" fmla="*/ 120 w 1545"/>
                  <a:gd name="T37" fmla="*/ 1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5" h="59">
                    <a:moveTo>
                      <a:pt x="120" y="15"/>
                    </a:moveTo>
                    <a:cubicBezTo>
                      <a:pt x="119" y="24"/>
                      <a:pt x="112" y="33"/>
                      <a:pt x="100" y="33"/>
                    </a:cubicBezTo>
                    <a:cubicBezTo>
                      <a:pt x="72" y="34"/>
                      <a:pt x="31" y="36"/>
                      <a:pt x="13" y="9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3" y="18"/>
                      <a:pt x="0" y="22"/>
                      <a:pt x="0" y="27"/>
                    </a:cubicBezTo>
                    <a:cubicBezTo>
                      <a:pt x="0" y="37"/>
                      <a:pt x="37" y="54"/>
                      <a:pt x="37" y="54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121" y="0"/>
                      <a:pt x="339" y="35"/>
                      <a:pt x="357" y="39"/>
                    </a:cubicBezTo>
                    <a:cubicBezTo>
                      <a:pt x="374" y="42"/>
                      <a:pt x="385" y="58"/>
                      <a:pt x="385" y="58"/>
                    </a:cubicBezTo>
                    <a:cubicBezTo>
                      <a:pt x="385" y="58"/>
                      <a:pt x="443" y="59"/>
                      <a:pt x="495" y="55"/>
                    </a:cubicBezTo>
                    <a:cubicBezTo>
                      <a:pt x="546" y="51"/>
                      <a:pt x="1103" y="51"/>
                      <a:pt x="1103" y="51"/>
                    </a:cubicBezTo>
                    <a:cubicBezTo>
                      <a:pt x="1128" y="39"/>
                      <a:pt x="1128" y="39"/>
                      <a:pt x="1128" y="39"/>
                    </a:cubicBezTo>
                    <a:cubicBezTo>
                      <a:pt x="1356" y="35"/>
                      <a:pt x="1356" y="35"/>
                      <a:pt x="1356" y="35"/>
                    </a:cubicBezTo>
                    <a:cubicBezTo>
                      <a:pt x="1364" y="35"/>
                      <a:pt x="1372" y="41"/>
                      <a:pt x="1373" y="49"/>
                    </a:cubicBezTo>
                    <a:cubicBezTo>
                      <a:pt x="1373" y="49"/>
                      <a:pt x="1516" y="52"/>
                      <a:pt x="1528" y="49"/>
                    </a:cubicBezTo>
                    <a:cubicBezTo>
                      <a:pt x="1534" y="47"/>
                      <a:pt x="1540" y="31"/>
                      <a:pt x="1545" y="15"/>
                    </a:cubicBezTo>
                    <a:cubicBezTo>
                      <a:pt x="385" y="19"/>
                      <a:pt x="385" y="19"/>
                      <a:pt x="385" y="19"/>
                    </a:cubicBezTo>
                    <a:cubicBezTo>
                      <a:pt x="369" y="15"/>
                      <a:pt x="369" y="15"/>
                      <a:pt x="369" y="15"/>
                    </a:cubicBezTo>
                    <a:cubicBezTo>
                      <a:pt x="120" y="15"/>
                      <a:pt x="120" y="15"/>
                      <a:pt x="120" y="15"/>
                    </a:cubicBezTo>
                  </a:path>
                </a:pathLst>
              </a:custGeom>
              <a:solidFill>
                <a:srgbClr val="197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1" name="ïślîḍè"/>
              <p:cNvSpPr/>
              <p:nvPr/>
            </p:nvSpPr>
            <p:spPr bwMode="auto">
              <a:xfrm>
                <a:off x="2737676" y="3391447"/>
                <a:ext cx="1596545" cy="892692"/>
              </a:xfrm>
              <a:custGeom>
                <a:avLst/>
                <a:gdLst>
                  <a:gd name="T0" fmla="*/ 195 w 358"/>
                  <a:gd name="T1" fmla="*/ 0 h 200"/>
                  <a:gd name="T2" fmla="*/ 45 w 358"/>
                  <a:gd name="T3" fmla="*/ 196 h 200"/>
                  <a:gd name="T4" fmla="*/ 308 w 358"/>
                  <a:gd name="T5" fmla="*/ 181 h 200"/>
                  <a:gd name="T6" fmla="*/ 336 w 358"/>
                  <a:gd name="T7" fmla="*/ 200 h 200"/>
                  <a:gd name="T8" fmla="*/ 195 w 358"/>
                  <a:gd name="T9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8" h="200">
                    <a:moveTo>
                      <a:pt x="195" y="0"/>
                    </a:moveTo>
                    <a:cubicBezTo>
                      <a:pt x="0" y="0"/>
                      <a:pt x="45" y="196"/>
                      <a:pt x="45" y="196"/>
                    </a:cubicBezTo>
                    <a:cubicBezTo>
                      <a:pt x="72" y="142"/>
                      <a:pt x="290" y="177"/>
                      <a:pt x="308" y="181"/>
                    </a:cubicBezTo>
                    <a:cubicBezTo>
                      <a:pt x="325" y="184"/>
                      <a:pt x="336" y="200"/>
                      <a:pt x="336" y="200"/>
                    </a:cubicBezTo>
                    <a:cubicBezTo>
                      <a:pt x="336" y="200"/>
                      <a:pt x="358" y="0"/>
                      <a:pt x="195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2" name="iş1îďe"/>
              <p:cNvSpPr/>
              <p:nvPr/>
            </p:nvSpPr>
            <p:spPr bwMode="auto">
              <a:xfrm>
                <a:off x="7357786" y="3421489"/>
                <a:ext cx="1454916" cy="830462"/>
              </a:xfrm>
              <a:custGeom>
                <a:avLst/>
                <a:gdLst>
                  <a:gd name="T0" fmla="*/ 162 w 326"/>
                  <a:gd name="T1" fmla="*/ 0 h 186"/>
                  <a:gd name="T2" fmla="*/ 18 w 326"/>
                  <a:gd name="T3" fmla="*/ 186 h 186"/>
                  <a:gd name="T4" fmla="*/ 43 w 326"/>
                  <a:gd name="T5" fmla="*/ 174 h 186"/>
                  <a:gd name="T6" fmla="*/ 271 w 326"/>
                  <a:gd name="T7" fmla="*/ 170 h 186"/>
                  <a:gd name="T8" fmla="*/ 288 w 326"/>
                  <a:gd name="T9" fmla="*/ 184 h 186"/>
                  <a:gd name="T10" fmla="*/ 162 w 326"/>
                  <a:gd name="T11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6" h="186">
                    <a:moveTo>
                      <a:pt x="162" y="0"/>
                    </a:moveTo>
                    <a:cubicBezTo>
                      <a:pt x="0" y="0"/>
                      <a:pt x="18" y="186"/>
                      <a:pt x="18" y="186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271" y="170"/>
                      <a:pt x="271" y="170"/>
                      <a:pt x="271" y="170"/>
                    </a:cubicBezTo>
                    <a:cubicBezTo>
                      <a:pt x="279" y="170"/>
                      <a:pt x="287" y="176"/>
                      <a:pt x="288" y="184"/>
                    </a:cubicBezTo>
                    <a:cubicBezTo>
                      <a:pt x="288" y="184"/>
                      <a:pt x="326" y="0"/>
                      <a:pt x="162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3" name="îṥḷîḍê"/>
              <p:cNvSpPr/>
              <p:nvPr/>
            </p:nvSpPr>
            <p:spPr bwMode="auto">
              <a:xfrm>
                <a:off x="2920078" y="3391447"/>
                <a:ext cx="1311142" cy="669519"/>
              </a:xfrm>
              <a:custGeom>
                <a:avLst/>
                <a:gdLst>
                  <a:gd name="T0" fmla="*/ 84 w 294"/>
                  <a:gd name="T1" fmla="*/ 127 h 150"/>
                  <a:gd name="T2" fmla="*/ 176 w 294"/>
                  <a:gd name="T3" fmla="*/ 127 h 150"/>
                  <a:gd name="T4" fmla="*/ 290 w 294"/>
                  <a:gd name="T5" fmla="*/ 143 h 150"/>
                  <a:gd name="T6" fmla="*/ 294 w 294"/>
                  <a:gd name="T7" fmla="*/ 143 h 150"/>
                  <a:gd name="T8" fmla="*/ 154 w 294"/>
                  <a:gd name="T9" fmla="*/ 0 h 150"/>
                  <a:gd name="T10" fmla="*/ 0 w 294"/>
                  <a:gd name="T11" fmla="*/ 150 h 150"/>
                  <a:gd name="T12" fmla="*/ 84 w 294"/>
                  <a:gd name="T13" fmla="*/ 12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4" h="150">
                    <a:moveTo>
                      <a:pt x="84" y="127"/>
                    </a:moveTo>
                    <a:cubicBezTo>
                      <a:pt x="115" y="127"/>
                      <a:pt x="146" y="126"/>
                      <a:pt x="176" y="127"/>
                    </a:cubicBezTo>
                    <a:cubicBezTo>
                      <a:pt x="215" y="129"/>
                      <a:pt x="253" y="135"/>
                      <a:pt x="290" y="143"/>
                    </a:cubicBezTo>
                    <a:cubicBezTo>
                      <a:pt x="291" y="143"/>
                      <a:pt x="293" y="143"/>
                      <a:pt x="294" y="143"/>
                    </a:cubicBezTo>
                    <a:cubicBezTo>
                      <a:pt x="287" y="84"/>
                      <a:pt x="260" y="0"/>
                      <a:pt x="154" y="0"/>
                    </a:cubicBezTo>
                    <a:cubicBezTo>
                      <a:pt x="21" y="0"/>
                      <a:pt x="0" y="92"/>
                      <a:pt x="0" y="150"/>
                    </a:cubicBezTo>
                    <a:cubicBezTo>
                      <a:pt x="25" y="135"/>
                      <a:pt x="55" y="127"/>
                      <a:pt x="84" y="127"/>
                    </a:cubicBezTo>
                    <a:close/>
                  </a:path>
                </a:pathLst>
              </a:custGeom>
              <a:solidFill>
                <a:srgbClr val="073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4" name="îṧļîḓé"/>
              <p:cNvSpPr/>
              <p:nvPr/>
            </p:nvSpPr>
            <p:spPr bwMode="auto">
              <a:xfrm>
                <a:off x="7439330" y="3421489"/>
                <a:ext cx="1221014" cy="656644"/>
              </a:xfrm>
              <a:custGeom>
                <a:avLst/>
                <a:gdLst>
                  <a:gd name="T0" fmla="*/ 274 w 274"/>
                  <a:gd name="T1" fmla="*/ 137 h 147"/>
                  <a:gd name="T2" fmla="*/ 144 w 274"/>
                  <a:gd name="T3" fmla="*/ 0 h 147"/>
                  <a:gd name="T4" fmla="*/ 0 w 274"/>
                  <a:gd name="T5" fmla="*/ 147 h 147"/>
                  <a:gd name="T6" fmla="*/ 274 w 274"/>
                  <a:gd name="T7" fmla="*/ 13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4" h="147">
                    <a:moveTo>
                      <a:pt x="274" y="137"/>
                    </a:moveTo>
                    <a:cubicBezTo>
                      <a:pt x="273" y="83"/>
                      <a:pt x="254" y="0"/>
                      <a:pt x="144" y="0"/>
                    </a:cubicBezTo>
                    <a:cubicBezTo>
                      <a:pt x="29" y="0"/>
                      <a:pt x="5" y="93"/>
                      <a:pt x="0" y="147"/>
                    </a:cubicBezTo>
                    <a:cubicBezTo>
                      <a:pt x="82" y="103"/>
                      <a:pt x="186" y="102"/>
                      <a:pt x="274" y="137"/>
                    </a:cubicBezTo>
                    <a:close/>
                  </a:path>
                </a:pathLst>
              </a:custGeom>
              <a:solidFill>
                <a:srgbClr val="073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5" name="íṥlïḋê"/>
              <p:cNvSpPr/>
              <p:nvPr/>
            </p:nvSpPr>
            <p:spPr bwMode="auto">
              <a:xfrm>
                <a:off x="3958690" y="3382863"/>
                <a:ext cx="3476348" cy="75107"/>
              </a:xfrm>
              <a:prstGeom prst="ellipse">
                <a:avLst/>
              </a:prstGeom>
              <a:solidFill>
                <a:srgbClr val="197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6" name="i$1íḓê"/>
              <p:cNvSpPr/>
              <p:nvPr/>
            </p:nvSpPr>
            <p:spPr bwMode="auto">
              <a:xfrm>
                <a:off x="4851382" y="2329230"/>
                <a:ext cx="3117984" cy="710292"/>
              </a:xfrm>
              <a:custGeom>
                <a:avLst/>
                <a:gdLst>
                  <a:gd name="T0" fmla="*/ 0 w 699"/>
                  <a:gd name="T1" fmla="*/ 159 h 159"/>
                  <a:gd name="T2" fmla="*/ 691 w 699"/>
                  <a:gd name="T3" fmla="*/ 132 h 159"/>
                  <a:gd name="T4" fmla="*/ 653 w 699"/>
                  <a:gd name="T5" fmla="*/ 55 h 159"/>
                  <a:gd name="T6" fmla="*/ 285 w 699"/>
                  <a:gd name="T7" fmla="*/ 19 h 159"/>
                  <a:gd name="T8" fmla="*/ 137 w 699"/>
                  <a:gd name="T9" fmla="*/ 72 h 159"/>
                  <a:gd name="T10" fmla="*/ 0 w 699"/>
                  <a:gd name="T11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9" h="159">
                    <a:moveTo>
                      <a:pt x="0" y="159"/>
                    </a:moveTo>
                    <a:cubicBezTo>
                      <a:pt x="691" y="132"/>
                      <a:pt x="691" y="132"/>
                      <a:pt x="691" y="132"/>
                    </a:cubicBezTo>
                    <a:cubicBezTo>
                      <a:pt x="691" y="132"/>
                      <a:pt x="699" y="72"/>
                      <a:pt x="653" y="55"/>
                    </a:cubicBezTo>
                    <a:cubicBezTo>
                      <a:pt x="614" y="41"/>
                      <a:pt x="467" y="0"/>
                      <a:pt x="285" y="19"/>
                    </a:cubicBezTo>
                    <a:cubicBezTo>
                      <a:pt x="229" y="25"/>
                      <a:pt x="185" y="43"/>
                      <a:pt x="137" y="72"/>
                    </a:cubicBez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C5D6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7" name="íSļîďe"/>
              <p:cNvSpPr/>
              <p:nvPr/>
            </p:nvSpPr>
            <p:spPr bwMode="auto">
              <a:xfrm>
                <a:off x="6310590" y="2391460"/>
                <a:ext cx="266091" cy="590122"/>
              </a:xfrm>
              <a:custGeom>
                <a:avLst/>
                <a:gdLst>
                  <a:gd name="T0" fmla="*/ 13 w 60"/>
                  <a:gd name="T1" fmla="*/ 1 h 132"/>
                  <a:gd name="T2" fmla="*/ 0 w 60"/>
                  <a:gd name="T3" fmla="*/ 132 h 132"/>
                  <a:gd name="T4" fmla="*/ 60 w 60"/>
                  <a:gd name="T5" fmla="*/ 130 h 132"/>
                  <a:gd name="T6" fmla="*/ 60 w 60"/>
                  <a:gd name="T7" fmla="*/ 0 h 132"/>
                  <a:gd name="T8" fmla="*/ 13 w 60"/>
                  <a:gd name="T9" fmla="*/ 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132">
                    <a:moveTo>
                      <a:pt x="13" y="1"/>
                    </a:moveTo>
                    <a:cubicBezTo>
                      <a:pt x="0" y="132"/>
                      <a:pt x="0" y="132"/>
                      <a:pt x="0" y="132"/>
                    </a:cubicBezTo>
                    <a:cubicBezTo>
                      <a:pt x="60" y="130"/>
                      <a:pt x="60" y="130"/>
                      <a:pt x="60" y="13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45" y="0"/>
                      <a:pt x="29" y="0"/>
                      <a:pt x="13" y="1"/>
                    </a:cubicBezTo>
                    <a:close/>
                  </a:path>
                </a:pathLst>
              </a:custGeom>
              <a:solidFill>
                <a:srgbClr val="0D4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8" name="íṥḻiḓé"/>
              <p:cNvSpPr/>
              <p:nvPr/>
            </p:nvSpPr>
            <p:spPr bwMode="auto">
              <a:xfrm>
                <a:off x="4383577" y="2221935"/>
                <a:ext cx="3714543" cy="1896970"/>
              </a:xfrm>
              <a:custGeom>
                <a:avLst/>
                <a:gdLst>
                  <a:gd name="T0" fmla="*/ 797 w 833"/>
                  <a:gd name="T1" fmla="*/ 86 h 425"/>
                  <a:gd name="T2" fmla="*/ 797 w 833"/>
                  <a:gd name="T3" fmla="*/ 85 h 425"/>
                  <a:gd name="T4" fmla="*/ 303 w 833"/>
                  <a:gd name="T5" fmla="*/ 50 h 425"/>
                  <a:gd name="T6" fmla="*/ 70 w 833"/>
                  <a:gd name="T7" fmla="*/ 182 h 425"/>
                  <a:gd name="T8" fmla="*/ 36 w 833"/>
                  <a:gd name="T9" fmla="*/ 424 h 425"/>
                  <a:gd name="T10" fmla="*/ 36 w 833"/>
                  <a:gd name="T11" fmla="*/ 425 h 425"/>
                  <a:gd name="T12" fmla="*/ 674 w 833"/>
                  <a:gd name="T13" fmla="*/ 420 h 425"/>
                  <a:gd name="T14" fmla="*/ 676 w 833"/>
                  <a:gd name="T15" fmla="*/ 420 h 425"/>
                  <a:gd name="T16" fmla="*/ 676 w 833"/>
                  <a:gd name="T17" fmla="*/ 418 h 425"/>
                  <a:gd name="T18" fmla="*/ 807 w 833"/>
                  <a:gd name="T19" fmla="*/ 256 h 425"/>
                  <a:gd name="T20" fmla="*/ 808 w 833"/>
                  <a:gd name="T21" fmla="*/ 256 h 425"/>
                  <a:gd name="T22" fmla="*/ 808 w 833"/>
                  <a:gd name="T23" fmla="*/ 255 h 425"/>
                  <a:gd name="T24" fmla="*/ 797 w 833"/>
                  <a:gd name="T25" fmla="*/ 86 h 425"/>
                  <a:gd name="T26" fmla="*/ 39 w 833"/>
                  <a:gd name="T27" fmla="*/ 421 h 425"/>
                  <a:gd name="T28" fmla="*/ 72 w 833"/>
                  <a:gd name="T29" fmla="*/ 185 h 425"/>
                  <a:gd name="T30" fmla="*/ 305 w 833"/>
                  <a:gd name="T31" fmla="*/ 53 h 425"/>
                  <a:gd name="T32" fmla="*/ 468 w 833"/>
                  <a:gd name="T33" fmla="*/ 27 h 425"/>
                  <a:gd name="T34" fmla="*/ 444 w 833"/>
                  <a:gd name="T35" fmla="*/ 418 h 425"/>
                  <a:gd name="T36" fmla="*/ 39 w 833"/>
                  <a:gd name="T37" fmla="*/ 421 h 425"/>
                  <a:gd name="T38" fmla="*/ 805 w 833"/>
                  <a:gd name="T39" fmla="*/ 253 h 425"/>
                  <a:gd name="T40" fmla="*/ 672 w 833"/>
                  <a:gd name="T41" fmla="*/ 417 h 425"/>
                  <a:gd name="T42" fmla="*/ 448 w 833"/>
                  <a:gd name="T43" fmla="*/ 418 h 425"/>
                  <a:gd name="T44" fmla="*/ 471 w 833"/>
                  <a:gd name="T45" fmla="*/ 27 h 425"/>
                  <a:gd name="T46" fmla="*/ 495 w 833"/>
                  <a:gd name="T47" fmla="*/ 27 h 425"/>
                  <a:gd name="T48" fmla="*/ 795 w 833"/>
                  <a:gd name="T49" fmla="*/ 88 h 425"/>
                  <a:gd name="T50" fmla="*/ 805 w 833"/>
                  <a:gd name="T51" fmla="*/ 253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33" h="425">
                    <a:moveTo>
                      <a:pt x="797" y="86"/>
                    </a:moveTo>
                    <a:cubicBezTo>
                      <a:pt x="797" y="85"/>
                      <a:pt x="797" y="85"/>
                      <a:pt x="797" y="85"/>
                    </a:cubicBezTo>
                    <a:cubicBezTo>
                      <a:pt x="635" y="0"/>
                      <a:pt x="375" y="19"/>
                      <a:pt x="303" y="50"/>
                    </a:cubicBezTo>
                    <a:cubicBezTo>
                      <a:pt x="241" y="77"/>
                      <a:pt x="142" y="128"/>
                      <a:pt x="70" y="182"/>
                    </a:cubicBezTo>
                    <a:cubicBezTo>
                      <a:pt x="0" y="235"/>
                      <a:pt x="34" y="416"/>
                      <a:pt x="36" y="424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674" y="420"/>
                      <a:pt x="674" y="420"/>
                      <a:pt x="674" y="420"/>
                    </a:cubicBezTo>
                    <a:cubicBezTo>
                      <a:pt x="676" y="420"/>
                      <a:pt x="676" y="420"/>
                      <a:pt x="676" y="420"/>
                    </a:cubicBezTo>
                    <a:cubicBezTo>
                      <a:pt x="676" y="418"/>
                      <a:pt x="676" y="418"/>
                      <a:pt x="676" y="418"/>
                    </a:cubicBezTo>
                    <a:cubicBezTo>
                      <a:pt x="664" y="274"/>
                      <a:pt x="805" y="256"/>
                      <a:pt x="807" y="256"/>
                    </a:cubicBezTo>
                    <a:cubicBezTo>
                      <a:pt x="808" y="256"/>
                      <a:pt x="808" y="256"/>
                      <a:pt x="808" y="256"/>
                    </a:cubicBezTo>
                    <a:cubicBezTo>
                      <a:pt x="808" y="255"/>
                      <a:pt x="808" y="255"/>
                      <a:pt x="808" y="255"/>
                    </a:cubicBezTo>
                    <a:cubicBezTo>
                      <a:pt x="833" y="125"/>
                      <a:pt x="799" y="87"/>
                      <a:pt x="797" y="86"/>
                    </a:cubicBezTo>
                    <a:close/>
                    <a:moveTo>
                      <a:pt x="39" y="421"/>
                    </a:moveTo>
                    <a:cubicBezTo>
                      <a:pt x="36" y="404"/>
                      <a:pt x="7" y="234"/>
                      <a:pt x="72" y="185"/>
                    </a:cubicBezTo>
                    <a:cubicBezTo>
                      <a:pt x="144" y="131"/>
                      <a:pt x="242" y="80"/>
                      <a:pt x="305" y="53"/>
                    </a:cubicBezTo>
                    <a:cubicBezTo>
                      <a:pt x="334" y="40"/>
                      <a:pt x="395" y="30"/>
                      <a:pt x="468" y="27"/>
                    </a:cubicBezTo>
                    <a:cubicBezTo>
                      <a:pt x="455" y="160"/>
                      <a:pt x="445" y="397"/>
                      <a:pt x="444" y="418"/>
                    </a:cubicBezTo>
                    <a:lnTo>
                      <a:pt x="39" y="421"/>
                    </a:lnTo>
                    <a:close/>
                    <a:moveTo>
                      <a:pt x="805" y="253"/>
                    </a:moveTo>
                    <a:cubicBezTo>
                      <a:pt x="791" y="255"/>
                      <a:pt x="662" y="278"/>
                      <a:pt x="672" y="417"/>
                    </a:cubicBezTo>
                    <a:cubicBezTo>
                      <a:pt x="448" y="418"/>
                      <a:pt x="448" y="418"/>
                      <a:pt x="448" y="418"/>
                    </a:cubicBezTo>
                    <a:cubicBezTo>
                      <a:pt x="449" y="395"/>
                      <a:pt x="459" y="159"/>
                      <a:pt x="471" y="27"/>
                    </a:cubicBezTo>
                    <a:cubicBezTo>
                      <a:pt x="479" y="27"/>
                      <a:pt x="487" y="27"/>
                      <a:pt x="495" y="27"/>
                    </a:cubicBezTo>
                    <a:cubicBezTo>
                      <a:pt x="594" y="27"/>
                      <a:pt x="708" y="43"/>
                      <a:pt x="795" y="88"/>
                    </a:cubicBezTo>
                    <a:cubicBezTo>
                      <a:pt x="797" y="91"/>
                      <a:pt x="828" y="131"/>
                      <a:pt x="805" y="253"/>
                    </a:cubicBezTo>
                    <a:close/>
                  </a:path>
                </a:pathLst>
              </a:custGeom>
              <a:solidFill>
                <a:srgbClr val="07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9" name="îṣľiḑé"/>
              <p:cNvSpPr/>
              <p:nvPr/>
            </p:nvSpPr>
            <p:spPr bwMode="auto">
              <a:xfrm>
                <a:off x="5819180" y="3142523"/>
                <a:ext cx="309009" cy="62232"/>
              </a:xfrm>
              <a:custGeom>
                <a:avLst/>
                <a:gdLst>
                  <a:gd name="T0" fmla="*/ 62 w 69"/>
                  <a:gd name="T1" fmla="*/ 14 h 14"/>
                  <a:gd name="T2" fmla="*/ 6 w 69"/>
                  <a:gd name="T3" fmla="*/ 14 h 14"/>
                  <a:gd name="T4" fmla="*/ 0 w 69"/>
                  <a:gd name="T5" fmla="*/ 7 h 14"/>
                  <a:gd name="T6" fmla="*/ 6 w 69"/>
                  <a:gd name="T7" fmla="*/ 0 h 14"/>
                  <a:gd name="T8" fmla="*/ 62 w 69"/>
                  <a:gd name="T9" fmla="*/ 0 h 14"/>
                  <a:gd name="T10" fmla="*/ 69 w 69"/>
                  <a:gd name="T11" fmla="*/ 7 h 14"/>
                  <a:gd name="T12" fmla="*/ 62 w 69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4">
                    <a:moveTo>
                      <a:pt x="62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6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6" y="0"/>
                      <a:pt x="69" y="4"/>
                      <a:pt x="69" y="7"/>
                    </a:cubicBezTo>
                    <a:cubicBezTo>
                      <a:pt x="69" y="11"/>
                      <a:pt x="66" y="14"/>
                      <a:pt x="62" y="14"/>
                    </a:cubicBezTo>
                    <a:close/>
                  </a:path>
                </a:pathLst>
              </a:custGeom>
              <a:solidFill>
                <a:srgbClr val="C5D6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0" name="ï$ļîḋê"/>
              <p:cNvSpPr/>
              <p:nvPr/>
            </p:nvSpPr>
            <p:spPr bwMode="auto">
              <a:xfrm>
                <a:off x="7501560" y="3142523"/>
                <a:ext cx="311155" cy="62232"/>
              </a:xfrm>
              <a:custGeom>
                <a:avLst/>
                <a:gdLst>
                  <a:gd name="T0" fmla="*/ 63 w 70"/>
                  <a:gd name="T1" fmla="*/ 14 h 14"/>
                  <a:gd name="T2" fmla="*/ 7 w 70"/>
                  <a:gd name="T3" fmla="*/ 14 h 14"/>
                  <a:gd name="T4" fmla="*/ 0 w 70"/>
                  <a:gd name="T5" fmla="*/ 7 h 14"/>
                  <a:gd name="T6" fmla="*/ 7 w 70"/>
                  <a:gd name="T7" fmla="*/ 0 h 14"/>
                  <a:gd name="T8" fmla="*/ 63 w 70"/>
                  <a:gd name="T9" fmla="*/ 0 h 14"/>
                  <a:gd name="T10" fmla="*/ 70 w 70"/>
                  <a:gd name="T11" fmla="*/ 7 h 14"/>
                  <a:gd name="T12" fmla="*/ 63 w 7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4">
                    <a:moveTo>
                      <a:pt x="63" y="14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7" y="0"/>
                      <a:pt x="70" y="4"/>
                      <a:pt x="70" y="7"/>
                    </a:cubicBezTo>
                    <a:cubicBezTo>
                      <a:pt x="70" y="11"/>
                      <a:pt x="67" y="14"/>
                      <a:pt x="63" y="14"/>
                    </a:cubicBezTo>
                    <a:close/>
                  </a:path>
                </a:pathLst>
              </a:custGeom>
              <a:solidFill>
                <a:srgbClr val="C5D6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1" name="isḷíḑê"/>
              <p:cNvSpPr/>
              <p:nvPr/>
            </p:nvSpPr>
            <p:spPr bwMode="auto">
              <a:xfrm>
                <a:off x="7531603" y="3475137"/>
                <a:ext cx="1079385" cy="108153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2" name="ïṡḷïḋè"/>
              <p:cNvSpPr/>
              <p:nvPr/>
            </p:nvSpPr>
            <p:spPr bwMode="auto">
              <a:xfrm>
                <a:off x="7634606" y="3565265"/>
                <a:ext cx="873379" cy="879817"/>
              </a:xfrm>
              <a:prstGeom prst="ellipse">
                <a:avLst/>
              </a:prstGeom>
              <a:solidFill>
                <a:srgbClr val="C3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3" name="íSḻíḋe"/>
              <p:cNvSpPr/>
              <p:nvPr/>
            </p:nvSpPr>
            <p:spPr bwMode="auto">
              <a:xfrm>
                <a:off x="7986532" y="3921483"/>
                <a:ext cx="169526" cy="165235"/>
              </a:xfrm>
              <a:prstGeom prst="ellipse">
                <a:avLst/>
              </a:prstGeom>
              <a:solidFill>
                <a:srgbClr val="F0F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4" name="ï$ḷîḋé"/>
              <p:cNvSpPr/>
              <p:nvPr/>
            </p:nvSpPr>
            <p:spPr bwMode="auto">
              <a:xfrm>
                <a:off x="8196830" y="3801313"/>
                <a:ext cx="244632" cy="405575"/>
              </a:xfrm>
              <a:custGeom>
                <a:avLst/>
                <a:gdLst>
                  <a:gd name="T0" fmla="*/ 13 w 55"/>
                  <a:gd name="T1" fmla="*/ 68 h 91"/>
                  <a:gd name="T2" fmla="*/ 36 w 55"/>
                  <a:gd name="T3" fmla="*/ 91 h 91"/>
                  <a:gd name="T4" fmla="*/ 36 w 55"/>
                  <a:gd name="T5" fmla="*/ 0 h 91"/>
                  <a:gd name="T6" fmla="*/ 13 w 55"/>
                  <a:gd name="T7" fmla="*/ 22 h 91"/>
                  <a:gd name="T8" fmla="*/ 13 w 55"/>
                  <a:gd name="T9" fmla="*/ 6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13" y="68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55" y="64"/>
                      <a:pt x="55" y="27"/>
                      <a:pt x="36" y="0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0" y="35"/>
                      <a:pt x="0" y="56"/>
                      <a:pt x="13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5" name="íSļíḋé"/>
              <p:cNvSpPr/>
              <p:nvPr/>
            </p:nvSpPr>
            <p:spPr bwMode="auto">
              <a:xfrm>
                <a:off x="7866362" y="3631787"/>
                <a:ext cx="409866" cy="246778"/>
              </a:xfrm>
              <a:custGeom>
                <a:avLst/>
                <a:gdLst>
                  <a:gd name="T0" fmla="*/ 69 w 92"/>
                  <a:gd name="T1" fmla="*/ 43 h 55"/>
                  <a:gd name="T2" fmla="*/ 92 w 92"/>
                  <a:gd name="T3" fmla="*/ 20 h 55"/>
                  <a:gd name="T4" fmla="*/ 0 w 92"/>
                  <a:gd name="T5" fmla="*/ 20 h 55"/>
                  <a:gd name="T6" fmla="*/ 23 w 92"/>
                  <a:gd name="T7" fmla="*/ 43 h 55"/>
                  <a:gd name="T8" fmla="*/ 69 w 92"/>
                  <a:gd name="T9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69" y="43"/>
                    </a:moveTo>
                    <a:cubicBezTo>
                      <a:pt x="92" y="20"/>
                      <a:pt x="92" y="20"/>
                      <a:pt x="92" y="20"/>
                    </a:cubicBezTo>
                    <a:cubicBezTo>
                      <a:pt x="65" y="0"/>
                      <a:pt x="28" y="0"/>
                      <a:pt x="0" y="20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36" y="55"/>
                      <a:pt x="56" y="55"/>
                      <a:pt x="69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6" name="íṧḷîḍé"/>
              <p:cNvSpPr/>
              <p:nvPr/>
            </p:nvSpPr>
            <p:spPr bwMode="auto">
              <a:xfrm>
                <a:off x="7701129" y="3801313"/>
                <a:ext cx="246778" cy="405575"/>
              </a:xfrm>
              <a:custGeom>
                <a:avLst/>
                <a:gdLst>
                  <a:gd name="T0" fmla="*/ 42 w 55"/>
                  <a:gd name="T1" fmla="*/ 22 h 91"/>
                  <a:gd name="T2" fmla="*/ 19 w 55"/>
                  <a:gd name="T3" fmla="*/ 0 h 91"/>
                  <a:gd name="T4" fmla="*/ 19 w 55"/>
                  <a:gd name="T5" fmla="*/ 91 h 91"/>
                  <a:gd name="T6" fmla="*/ 42 w 55"/>
                  <a:gd name="T7" fmla="*/ 68 h 91"/>
                  <a:gd name="T8" fmla="*/ 42 w 55"/>
                  <a:gd name="T9" fmla="*/ 2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42" y="2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0" y="27"/>
                      <a:pt x="0" y="64"/>
                      <a:pt x="19" y="91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55" y="56"/>
                      <a:pt x="55" y="35"/>
                      <a:pt x="4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7" name="íSḻiḋè"/>
              <p:cNvSpPr/>
              <p:nvPr/>
            </p:nvSpPr>
            <p:spPr bwMode="auto">
              <a:xfrm>
                <a:off x="7866362" y="4127489"/>
                <a:ext cx="409866" cy="244632"/>
              </a:xfrm>
              <a:custGeom>
                <a:avLst/>
                <a:gdLst>
                  <a:gd name="T0" fmla="*/ 23 w 92"/>
                  <a:gd name="T1" fmla="*/ 13 h 55"/>
                  <a:gd name="T2" fmla="*/ 0 w 92"/>
                  <a:gd name="T3" fmla="*/ 36 h 55"/>
                  <a:gd name="T4" fmla="*/ 92 w 92"/>
                  <a:gd name="T5" fmla="*/ 36 h 55"/>
                  <a:gd name="T6" fmla="*/ 69 w 92"/>
                  <a:gd name="T7" fmla="*/ 13 h 55"/>
                  <a:gd name="T8" fmla="*/ 23 w 92"/>
                  <a:gd name="T9" fmla="*/ 1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23" y="1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8" y="55"/>
                      <a:pt x="65" y="55"/>
                      <a:pt x="92" y="36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56" y="0"/>
                      <a:pt x="36" y="0"/>
                      <a:pt x="2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8" name="ïṧľïďé"/>
              <p:cNvSpPr/>
              <p:nvPr/>
            </p:nvSpPr>
            <p:spPr bwMode="auto">
              <a:xfrm>
                <a:off x="3027373" y="3462262"/>
                <a:ext cx="1083677" cy="108367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9" name="ïṩḻíḓe"/>
              <p:cNvSpPr/>
              <p:nvPr/>
            </p:nvSpPr>
            <p:spPr bwMode="auto">
              <a:xfrm>
                <a:off x="3130375" y="3565265"/>
                <a:ext cx="877671" cy="879817"/>
              </a:xfrm>
              <a:prstGeom prst="ellipse">
                <a:avLst/>
              </a:prstGeom>
              <a:solidFill>
                <a:srgbClr val="C3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0" name="iṩḷidé"/>
              <p:cNvSpPr/>
              <p:nvPr/>
            </p:nvSpPr>
            <p:spPr bwMode="auto">
              <a:xfrm>
                <a:off x="3486594" y="3921483"/>
                <a:ext cx="165235" cy="165235"/>
              </a:xfrm>
              <a:prstGeom prst="ellipse">
                <a:avLst/>
              </a:prstGeom>
              <a:solidFill>
                <a:srgbClr val="F0F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1" name="iṥ1iḑè"/>
              <p:cNvSpPr/>
              <p:nvPr/>
            </p:nvSpPr>
            <p:spPr bwMode="auto">
              <a:xfrm>
                <a:off x="3692600" y="3801313"/>
                <a:ext cx="244632" cy="405575"/>
              </a:xfrm>
              <a:custGeom>
                <a:avLst/>
                <a:gdLst>
                  <a:gd name="T0" fmla="*/ 13 w 55"/>
                  <a:gd name="T1" fmla="*/ 68 h 91"/>
                  <a:gd name="T2" fmla="*/ 36 w 55"/>
                  <a:gd name="T3" fmla="*/ 91 h 91"/>
                  <a:gd name="T4" fmla="*/ 36 w 55"/>
                  <a:gd name="T5" fmla="*/ 0 h 91"/>
                  <a:gd name="T6" fmla="*/ 13 w 55"/>
                  <a:gd name="T7" fmla="*/ 22 h 91"/>
                  <a:gd name="T8" fmla="*/ 13 w 55"/>
                  <a:gd name="T9" fmla="*/ 6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13" y="68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55" y="64"/>
                      <a:pt x="55" y="27"/>
                      <a:pt x="36" y="0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0" y="35"/>
                      <a:pt x="0" y="56"/>
                      <a:pt x="13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2" name="îŝļidè"/>
              <p:cNvSpPr/>
              <p:nvPr/>
            </p:nvSpPr>
            <p:spPr bwMode="auto">
              <a:xfrm>
                <a:off x="3362132" y="3631787"/>
                <a:ext cx="409866" cy="246778"/>
              </a:xfrm>
              <a:custGeom>
                <a:avLst/>
                <a:gdLst>
                  <a:gd name="T0" fmla="*/ 69 w 92"/>
                  <a:gd name="T1" fmla="*/ 43 h 55"/>
                  <a:gd name="T2" fmla="*/ 92 w 92"/>
                  <a:gd name="T3" fmla="*/ 20 h 55"/>
                  <a:gd name="T4" fmla="*/ 0 w 92"/>
                  <a:gd name="T5" fmla="*/ 20 h 55"/>
                  <a:gd name="T6" fmla="*/ 23 w 92"/>
                  <a:gd name="T7" fmla="*/ 43 h 55"/>
                  <a:gd name="T8" fmla="*/ 69 w 92"/>
                  <a:gd name="T9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69" y="43"/>
                    </a:moveTo>
                    <a:cubicBezTo>
                      <a:pt x="92" y="20"/>
                      <a:pt x="92" y="20"/>
                      <a:pt x="92" y="20"/>
                    </a:cubicBezTo>
                    <a:cubicBezTo>
                      <a:pt x="65" y="0"/>
                      <a:pt x="28" y="0"/>
                      <a:pt x="0" y="20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36" y="55"/>
                      <a:pt x="56" y="55"/>
                      <a:pt x="69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3" name="iŝḻíḓé"/>
              <p:cNvSpPr/>
              <p:nvPr/>
            </p:nvSpPr>
            <p:spPr bwMode="auto">
              <a:xfrm>
                <a:off x="3196897" y="3801313"/>
                <a:ext cx="244632" cy="405575"/>
              </a:xfrm>
              <a:custGeom>
                <a:avLst/>
                <a:gdLst>
                  <a:gd name="T0" fmla="*/ 42 w 55"/>
                  <a:gd name="T1" fmla="*/ 22 h 91"/>
                  <a:gd name="T2" fmla="*/ 20 w 55"/>
                  <a:gd name="T3" fmla="*/ 0 h 91"/>
                  <a:gd name="T4" fmla="*/ 20 w 55"/>
                  <a:gd name="T5" fmla="*/ 91 h 91"/>
                  <a:gd name="T6" fmla="*/ 42 w 55"/>
                  <a:gd name="T7" fmla="*/ 68 h 91"/>
                  <a:gd name="T8" fmla="*/ 42 w 55"/>
                  <a:gd name="T9" fmla="*/ 2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42" y="22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0" y="27"/>
                      <a:pt x="0" y="64"/>
                      <a:pt x="20" y="91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55" y="56"/>
                      <a:pt x="55" y="35"/>
                      <a:pt x="4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4" name="iś1iḑê"/>
              <p:cNvSpPr/>
              <p:nvPr/>
            </p:nvSpPr>
            <p:spPr bwMode="auto">
              <a:xfrm>
                <a:off x="3362132" y="4127489"/>
                <a:ext cx="409866" cy="244632"/>
              </a:xfrm>
              <a:custGeom>
                <a:avLst/>
                <a:gdLst>
                  <a:gd name="T0" fmla="*/ 23 w 92"/>
                  <a:gd name="T1" fmla="*/ 13 h 55"/>
                  <a:gd name="T2" fmla="*/ 0 w 92"/>
                  <a:gd name="T3" fmla="*/ 36 h 55"/>
                  <a:gd name="T4" fmla="*/ 92 w 92"/>
                  <a:gd name="T5" fmla="*/ 36 h 55"/>
                  <a:gd name="T6" fmla="*/ 69 w 92"/>
                  <a:gd name="T7" fmla="*/ 13 h 55"/>
                  <a:gd name="T8" fmla="*/ 23 w 92"/>
                  <a:gd name="T9" fmla="*/ 1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23" y="1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8" y="55"/>
                      <a:pt x="65" y="55"/>
                      <a:pt x="92" y="36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56" y="0"/>
                      <a:pt x="36" y="0"/>
                      <a:pt x="2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5" name="îṧ1îḍe"/>
              <p:cNvSpPr/>
              <p:nvPr/>
            </p:nvSpPr>
            <p:spPr bwMode="auto">
              <a:xfrm>
                <a:off x="7911427" y="2457983"/>
                <a:ext cx="718875" cy="343343"/>
              </a:xfrm>
              <a:custGeom>
                <a:avLst/>
                <a:gdLst>
                  <a:gd name="T0" fmla="*/ 118 w 161"/>
                  <a:gd name="T1" fmla="*/ 75 h 77"/>
                  <a:gd name="T2" fmla="*/ 161 w 161"/>
                  <a:gd name="T3" fmla="*/ 77 h 77"/>
                  <a:gd name="T4" fmla="*/ 135 w 161"/>
                  <a:gd name="T5" fmla="*/ 68 h 77"/>
                  <a:gd name="T6" fmla="*/ 0 w 161"/>
                  <a:gd name="T7" fmla="*/ 0 h 77"/>
                  <a:gd name="T8" fmla="*/ 118 w 161"/>
                  <a:gd name="T9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77">
                    <a:moveTo>
                      <a:pt x="118" y="75"/>
                    </a:moveTo>
                    <a:cubicBezTo>
                      <a:pt x="128" y="75"/>
                      <a:pt x="144" y="76"/>
                      <a:pt x="161" y="77"/>
                    </a:cubicBezTo>
                    <a:cubicBezTo>
                      <a:pt x="146" y="72"/>
                      <a:pt x="135" y="68"/>
                      <a:pt x="135" y="68"/>
                    </a:cubicBezTo>
                    <a:cubicBezTo>
                      <a:pt x="88" y="41"/>
                      <a:pt x="46" y="18"/>
                      <a:pt x="0" y="0"/>
                    </a:cubicBezTo>
                    <a:cubicBezTo>
                      <a:pt x="2" y="2"/>
                      <a:pt x="95" y="74"/>
                      <a:pt x="118" y="75"/>
                    </a:cubicBezTo>
                    <a:close/>
                  </a:path>
                </a:pathLst>
              </a:custGeom>
              <a:solidFill>
                <a:srgbClr val="C5D6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6" name="ïs1íďé"/>
              <p:cNvSpPr/>
              <p:nvPr/>
            </p:nvSpPr>
            <p:spPr bwMode="auto">
              <a:xfrm>
                <a:off x="8816994" y="2936517"/>
                <a:ext cx="508578" cy="450638"/>
              </a:xfrm>
              <a:custGeom>
                <a:avLst/>
                <a:gdLst>
                  <a:gd name="T0" fmla="*/ 86 w 114"/>
                  <a:gd name="T1" fmla="*/ 0 h 101"/>
                  <a:gd name="T2" fmla="*/ 21 w 114"/>
                  <a:gd name="T3" fmla="*/ 31 h 101"/>
                  <a:gd name="T4" fmla="*/ 24 w 114"/>
                  <a:gd name="T5" fmla="*/ 94 h 101"/>
                  <a:gd name="T6" fmla="*/ 102 w 114"/>
                  <a:gd name="T7" fmla="*/ 92 h 101"/>
                  <a:gd name="T8" fmla="*/ 114 w 114"/>
                  <a:gd name="T9" fmla="*/ 79 h 101"/>
                  <a:gd name="T10" fmla="*/ 114 w 114"/>
                  <a:gd name="T11" fmla="*/ 30 h 101"/>
                  <a:gd name="T12" fmla="*/ 109 w 114"/>
                  <a:gd name="T13" fmla="*/ 20 h 101"/>
                  <a:gd name="T14" fmla="*/ 86 w 114"/>
                  <a:gd name="T1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1">
                    <a:moveTo>
                      <a:pt x="86" y="0"/>
                    </a:moveTo>
                    <a:cubicBezTo>
                      <a:pt x="86" y="0"/>
                      <a:pt x="42" y="20"/>
                      <a:pt x="21" y="31"/>
                    </a:cubicBezTo>
                    <a:cubicBezTo>
                      <a:pt x="0" y="42"/>
                      <a:pt x="15" y="85"/>
                      <a:pt x="24" y="94"/>
                    </a:cubicBezTo>
                    <a:cubicBezTo>
                      <a:pt x="31" y="101"/>
                      <a:pt x="80" y="95"/>
                      <a:pt x="102" y="92"/>
                    </a:cubicBezTo>
                    <a:cubicBezTo>
                      <a:pt x="109" y="91"/>
                      <a:pt x="114" y="85"/>
                      <a:pt x="114" y="79"/>
                    </a:cubicBezTo>
                    <a:cubicBezTo>
                      <a:pt x="114" y="30"/>
                      <a:pt x="114" y="30"/>
                      <a:pt x="114" y="30"/>
                    </a:cubicBezTo>
                    <a:cubicBezTo>
                      <a:pt x="114" y="26"/>
                      <a:pt x="112" y="22"/>
                      <a:pt x="109" y="20"/>
                    </a:cubicBezTo>
                    <a:cubicBezTo>
                      <a:pt x="86" y="0"/>
                      <a:pt x="86" y="0"/>
                      <a:pt x="86" y="0"/>
                    </a:cubicBezTo>
                  </a:path>
                </a:pathLst>
              </a:custGeom>
              <a:solidFill>
                <a:srgbClr val="AE22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7" name="íŝ1ïḋe"/>
              <p:cNvSpPr/>
              <p:nvPr/>
            </p:nvSpPr>
            <p:spPr bwMode="auto">
              <a:xfrm>
                <a:off x="8816994" y="2990165"/>
                <a:ext cx="268237" cy="384116"/>
              </a:xfrm>
              <a:custGeom>
                <a:avLst/>
                <a:gdLst>
                  <a:gd name="T0" fmla="*/ 60 w 60"/>
                  <a:gd name="T1" fmla="*/ 0 h 86"/>
                  <a:gd name="T2" fmla="*/ 21 w 60"/>
                  <a:gd name="T3" fmla="*/ 19 h 86"/>
                  <a:gd name="T4" fmla="*/ 24 w 60"/>
                  <a:gd name="T5" fmla="*/ 82 h 86"/>
                  <a:gd name="T6" fmla="*/ 60 w 60"/>
                  <a:gd name="T7" fmla="*/ 85 h 86"/>
                  <a:gd name="T8" fmla="*/ 60 w 60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86">
                    <a:moveTo>
                      <a:pt x="60" y="0"/>
                    </a:moveTo>
                    <a:cubicBezTo>
                      <a:pt x="46" y="6"/>
                      <a:pt x="31" y="14"/>
                      <a:pt x="21" y="19"/>
                    </a:cubicBezTo>
                    <a:cubicBezTo>
                      <a:pt x="0" y="30"/>
                      <a:pt x="15" y="73"/>
                      <a:pt x="24" y="82"/>
                    </a:cubicBezTo>
                    <a:cubicBezTo>
                      <a:pt x="28" y="86"/>
                      <a:pt x="43" y="86"/>
                      <a:pt x="60" y="85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BC49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8" name="iṥlîḋê"/>
              <p:cNvSpPr/>
              <p:nvPr/>
            </p:nvSpPr>
            <p:spPr bwMode="auto">
              <a:xfrm>
                <a:off x="3254837" y="2949392"/>
                <a:ext cx="1324017" cy="268237"/>
              </a:xfrm>
              <a:custGeom>
                <a:avLst/>
                <a:gdLst>
                  <a:gd name="T0" fmla="*/ 291 w 297"/>
                  <a:gd name="T1" fmla="*/ 0 h 60"/>
                  <a:gd name="T2" fmla="*/ 2 w 297"/>
                  <a:gd name="T3" fmla="*/ 56 h 60"/>
                  <a:gd name="T4" fmla="*/ 0 w 297"/>
                  <a:gd name="T5" fmla="*/ 60 h 60"/>
                  <a:gd name="T6" fmla="*/ 297 w 297"/>
                  <a:gd name="T7" fmla="*/ 2 h 60"/>
                  <a:gd name="T8" fmla="*/ 291 w 297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7" h="60">
                    <a:moveTo>
                      <a:pt x="291" y="0"/>
                    </a:moveTo>
                    <a:cubicBezTo>
                      <a:pt x="245" y="15"/>
                      <a:pt x="137" y="46"/>
                      <a:pt x="2" y="56"/>
                    </a:cubicBezTo>
                    <a:cubicBezTo>
                      <a:pt x="2" y="57"/>
                      <a:pt x="1" y="58"/>
                      <a:pt x="0" y="60"/>
                    </a:cubicBezTo>
                    <a:cubicBezTo>
                      <a:pt x="141" y="50"/>
                      <a:pt x="253" y="16"/>
                      <a:pt x="297" y="2"/>
                    </a:cubicBezTo>
                    <a:cubicBezTo>
                      <a:pt x="295" y="1"/>
                      <a:pt x="293" y="1"/>
                      <a:pt x="291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  <p:grpSp>
          <p:nvGrpSpPr>
            <p:cNvPr id="13" name="组合 1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<p:cNvGrpSpPr/>
            <p:nvPr/>
          </p:nvGrpSpPr>
          <p:grpSpPr>
            <a:xfrm>
              <a:off x="5374815" y="3144172"/>
              <a:ext cx="702183" cy="240845"/>
              <a:chOff x="2518795" y="2221935"/>
              <a:chExt cx="7154410" cy="2414130"/>
            </a:xfrm>
          </p:grpSpPr>
          <p:sp>
            <p:nvSpPr>
              <p:cNvPr id="57" name="íṧḻiḓè"/>
              <p:cNvSpPr/>
              <p:nvPr/>
            </p:nvSpPr>
            <p:spPr bwMode="auto">
              <a:xfrm>
                <a:off x="2608923" y="4387141"/>
                <a:ext cx="7064282" cy="248924"/>
              </a:xfrm>
              <a:prstGeom prst="ellipse">
                <a:avLst/>
              </a:prstGeom>
              <a:solidFill>
                <a:srgbClr val="D1CFCB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8" name="išliďè"/>
              <p:cNvSpPr/>
              <p:nvPr/>
            </p:nvSpPr>
            <p:spPr bwMode="auto">
              <a:xfrm>
                <a:off x="4462975" y="2245539"/>
                <a:ext cx="1712423" cy="972091"/>
              </a:xfrm>
              <a:custGeom>
                <a:avLst/>
                <a:gdLst>
                  <a:gd name="T0" fmla="*/ 0 w 384"/>
                  <a:gd name="T1" fmla="*/ 152 h 218"/>
                  <a:gd name="T2" fmla="*/ 245 w 384"/>
                  <a:gd name="T3" fmla="*/ 37 h 218"/>
                  <a:gd name="T4" fmla="*/ 375 w 384"/>
                  <a:gd name="T5" fmla="*/ 69 h 218"/>
                  <a:gd name="T6" fmla="*/ 46 w 384"/>
                  <a:gd name="T7" fmla="*/ 218 h 218"/>
                  <a:gd name="T8" fmla="*/ 0 w 384"/>
                  <a:gd name="T9" fmla="*/ 152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4" h="218">
                    <a:moveTo>
                      <a:pt x="0" y="152"/>
                    </a:moveTo>
                    <a:cubicBezTo>
                      <a:pt x="0" y="152"/>
                      <a:pt x="105" y="75"/>
                      <a:pt x="245" y="37"/>
                    </a:cubicBezTo>
                    <a:cubicBezTo>
                      <a:pt x="384" y="0"/>
                      <a:pt x="375" y="69"/>
                      <a:pt x="375" y="69"/>
                    </a:cubicBezTo>
                    <a:cubicBezTo>
                      <a:pt x="46" y="218"/>
                      <a:pt x="46" y="218"/>
                      <a:pt x="46" y="218"/>
                    </a:cubicBez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9" name="ïṣ1ïḑé"/>
              <p:cNvSpPr/>
              <p:nvPr/>
            </p:nvSpPr>
            <p:spPr bwMode="auto">
              <a:xfrm>
                <a:off x="2581027" y="3106043"/>
                <a:ext cx="798273" cy="562224"/>
              </a:xfrm>
              <a:custGeom>
                <a:avLst/>
                <a:gdLst>
                  <a:gd name="T0" fmla="*/ 12 w 179"/>
                  <a:gd name="T1" fmla="*/ 103 h 126"/>
                  <a:gd name="T2" fmla="*/ 131 w 179"/>
                  <a:gd name="T3" fmla="*/ 0 h 126"/>
                  <a:gd name="T4" fmla="*/ 179 w 179"/>
                  <a:gd name="T5" fmla="*/ 0 h 126"/>
                  <a:gd name="T6" fmla="*/ 179 w 179"/>
                  <a:gd name="T7" fmla="*/ 49 h 126"/>
                  <a:gd name="T8" fmla="*/ 62 w 179"/>
                  <a:gd name="T9" fmla="*/ 126 h 126"/>
                  <a:gd name="T10" fmla="*/ 12 w 179"/>
                  <a:gd name="T11" fmla="*/ 10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9" h="126">
                    <a:moveTo>
                      <a:pt x="12" y="103"/>
                    </a:moveTo>
                    <a:cubicBezTo>
                      <a:pt x="12" y="103"/>
                      <a:pt x="0" y="24"/>
                      <a:pt x="131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79" y="49"/>
                      <a:pt x="179" y="49"/>
                      <a:pt x="179" y="49"/>
                    </a:cubicBezTo>
                    <a:cubicBezTo>
                      <a:pt x="62" y="126"/>
                      <a:pt x="62" y="126"/>
                      <a:pt x="62" y="126"/>
                    </a:cubicBezTo>
                    <a:lnTo>
                      <a:pt x="12" y="103"/>
                    </a:ln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0" name="ïśľíḓe"/>
              <p:cNvSpPr/>
              <p:nvPr/>
            </p:nvSpPr>
            <p:spPr bwMode="auto">
              <a:xfrm>
                <a:off x="3023081" y="3106043"/>
                <a:ext cx="343343" cy="321884"/>
              </a:xfrm>
              <a:custGeom>
                <a:avLst/>
                <a:gdLst>
                  <a:gd name="T0" fmla="*/ 26 w 77"/>
                  <a:gd name="T1" fmla="*/ 1 h 72"/>
                  <a:gd name="T2" fmla="*/ 19 w 77"/>
                  <a:gd name="T3" fmla="*/ 55 h 72"/>
                  <a:gd name="T4" fmla="*/ 47 w 77"/>
                  <a:gd name="T5" fmla="*/ 71 h 72"/>
                  <a:gd name="T6" fmla="*/ 65 w 77"/>
                  <a:gd name="T7" fmla="*/ 59 h 72"/>
                  <a:gd name="T8" fmla="*/ 71 w 77"/>
                  <a:gd name="T9" fmla="*/ 20 h 72"/>
                  <a:gd name="T10" fmla="*/ 60 w 77"/>
                  <a:gd name="T11" fmla="*/ 0 h 72"/>
                  <a:gd name="T12" fmla="*/ 32 w 77"/>
                  <a:gd name="T13" fmla="*/ 0 h 72"/>
                  <a:gd name="T14" fmla="*/ 26 w 77"/>
                  <a:gd name="T15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72">
                    <a:moveTo>
                      <a:pt x="26" y="1"/>
                    </a:moveTo>
                    <a:cubicBezTo>
                      <a:pt x="12" y="13"/>
                      <a:pt x="0" y="31"/>
                      <a:pt x="19" y="55"/>
                    </a:cubicBezTo>
                    <a:cubicBezTo>
                      <a:pt x="29" y="68"/>
                      <a:pt x="39" y="72"/>
                      <a:pt x="47" y="7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74" y="47"/>
                      <a:pt x="77" y="29"/>
                      <a:pt x="71" y="20"/>
                    </a:cubicBezTo>
                    <a:cubicBezTo>
                      <a:pt x="66" y="13"/>
                      <a:pt x="63" y="6"/>
                      <a:pt x="6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0" y="1"/>
                      <a:pt x="28" y="1"/>
                      <a:pt x="26" y="1"/>
                    </a:cubicBezTo>
                    <a:close/>
                  </a:path>
                </a:pathLst>
              </a:custGeom>
              <a:solidFill>
                <a:srgbClr val="BC4926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1" name="íṣḷîdé"/>
              <p:cNvSpPr/>
              <p:nvPr/>
            </p:nvSpPr>
            <p:spPr bwMode="auto">
              <a:xfrm>
                <a:off x="4276283" y="4127489"/>
                <a:ext cx="3139443" cy="143776"/>
              </a:xfrm>
              <a:custGeom>
                <a:avLst/>
                <a:gdLst>
                  <a:gd name="T0" fmla="*/ 0 w 704"/>
                  <a:gd name="T1" fmla="*/ 32 h 32"/>
                  <a:gd name="T2" fmla="*/ 704 w 704"/>
                  <a:gd name="T3" fmla="*/ 26 h 32"/>
                  <a:gd name="T4" fmla="*/ 704 w 704"/>
                  <a:gd name="T5" fmla="*/ 0 h 32"/>
                  <a:gd name="T6" fmla="*/ 0 w 704"/>
                  <a:gd name="T7" fmla="*/ 12 h 32"/>
                  <a:gd name="T8" fmla="*/ 0 w 704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4" h="32">
                    <a:moveTo>
                      <a:pt x="0" y="32"/>
                    </a:moveTo>
                    <a:cubicBezTo>
                      <a:pt x="49" y="27"/>
                      <a:pt x="610" y="26"/>
                      <a:pt x="704" y="26"/>
                    </a:cubicBezTo>
                    <a:cubicBezTo>
                      <a:pt x="704" y="0"/>
                      <a:pt x="704" y="0"/>
                      <a:pt x="704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20"/>
                      <a:pt x="0" y="26"/>
                      <a:pt x="0" y="32"/>
                    </a:cubicBezTo>
                    <a:close/>
                  </a:path>
                </a:pathLst>
              </a:custGeom>
              <a:solidFill>
                <a:srgbClr val="9D9E9B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2" name="îşḷïdè"/>
              <p:cNvSpPr/>
              <p:nvPr/>
            </p:nvSpPr>
            <p:spPr bwMode="auto">
              <a:xfrm>
                <a:off x="7415725" y="3337800"/>
                <a:ext cx="1339038" cy="905567"/>
              </a:xfrm>
              <a:custGeom>
                <a:avLst/>
                <a:gdLst>
                  <a:gd name="T0" fmla="*/ 160 w 300"/>
                  <a:gd name="T1" fmla="*/ 7 h 203"/>
                  <a:gd name="T2" fmla="*/ 0 w 300"/>
                  <a:gd name="T3" fmla="*/ 159 h 203"/>
                  <a:gd name="T4" fmla="*/ 0 w 300"/>
                  <a:gd name="T5" fmla="*/ 203 h 203"/>
                  <a:gd name="T6" fmla="*/ 14 w 300"/>
                  <a:gd name="T7" fmla="*/ 203 h 203"/>
                  <a:gd name="T8" fmla="*/ 161 w 300"/>
                  <a:gd name="T9" fmla="*/ 24 h 203"/>
                  <a:gd name="T10" fmla="*/ 275 w 300"/>
                  <a:gd name="T11" fmla="*/ 183 h 203"/>
                  <a:gd name="T12" fmla="*/ 286 w 300"/>
                  <a:gd name="T13" fmla="*/ 182 h 203"/>
                  <a:gd name="T14" fmla="*/ 160 w 300"/>
                  <a:gd name="T15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0" h="203">
                    <a:moveTo>
                      <a:pt x="160" y="7"/>
                    </a:moveTo>
                    <a:cubicBezTo>
                      <a:pt x="21" y="0"/>
                      <a:pt x="0" y="159"/>
                      <a:pt x="0" y="159"/>
                    </a:cubicBezTo>
                    <a:cubicBezTo>
                      <a:pt x="0" y="203"/>
                      <a:pt x="0" y="203"/>
                      <a:pt x="0" y="203"/>
                    </a:cubicBezTo>
                    <a:cubicBezTo>
                      <a:pt x="9" y="203"/>
                      <a:pt x="14" y="203"/>
                      <a:pt x="14" y="203"/>
                    </a:cubicBezTo>
                    <a:cubicBezTo>
                      <a:pt x="12" y="173"/>
                      <a:pt x="13" y="26"/>
                      <a:pt x="161" y="24"/>
                    </a:cubicBezTo>
                    <a:cubicBezTo>
                      <a:pt x="294" y="23"/>
                      <a:pt x="275" y="183"/>
                      <a:pt x="275" y="183"/>
                    </a:cubicBezTo>
                    <a:cubicBezTo>
                      <a:pt x="275" y="183"/>
                      <a:pt x="279" y="183"/>
                      <a:pt x="286" y="182"/>
                    </a:cubicBezTo>
                    <a:cubicBezTo>
                      <a:pt x="300" y="119"/>
                      <a:pt x="279" y="13"/>
                      <a:pt x="160" y="7"/>
                    </a:cubicBezTo>
                    <a:close/>
                  </a:path>
                </a:pathLst>
              </a:custGeom>
              <a:solidFill>
                <a:srgbClr val="9D9E9B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3" name="íṧlídè"/>
              <p:cNvSpPr/>
              <p:nvPr/>
            </p:nvSpPr>
            <p:spPr bwMode="auto">
              <a:xfrm>
                <a:off x="2518795" y="2249831"/>
                <a:ext cx="6967718" cy="2038599"/>
              </a:xfrm>
              <a:custGeom>
                <a:avLst/>
                <a:gdLst>
                  <a:gd name="T0" fmla="*/ 94 w 1562"/>
                  <a:gd name="T1" fmla="*/ 452 h 457"/>
                  <a:gd name="T2" fmla="*/ 37 w 1562"/>
                  <a:gd name="T3" fmla="*/ 452 h 457"/>
                  <a:gd name="T4" fmla="*/ 0 w 1562"/>
                  <a:gd name="T5" fmla="*/ 425 h 457"/>
                  <a:gd name="T6" fmla="*/ 13 w 1562"/>
                  <a:gd name="T7" fmla="*/ 407 h 457"/>
                  <a:gd name="T8" fmla="*/ 16 w 1562"/>
                  <a:gd name="T9" fmla="*/ 304 h 457"/>
                  <a:gd name="T10" fmla="*/ 78 w 1562"/>
                  <a:gd name="T11" fmla="*/ 282 h 457"/>
                  <a:gd name="T12" fmla="*/ 168 w 1562"/>
                  <a:gd name="T13" fmla="*/ 207 h 457"/>
                  <a:gd name="T14" fmla="*/ 145 w 1562"/>
                  <a:gd name="T15" fmla="*/ 192 h 457"/>
                  <a:gd name="T16" fmla="*/ 420 w 1562"/>
                  <a:gd name="T17" fmla="*/ 148 h 457"/>
                  <a:gd name="T18" fmla="*/ 481 w 1562"/>
                  <a:gd name="T19" fmla="*/ 158 h 457"/>
                  <a:gd name="T20" fmla="*/ 705 w 1562"/>
                  <a:gd name="T21" fmla="*/ 36 h 457"/>
                  <a:gd name="T22" fmla="*/ 681 w 1562"/>
                  <a:gd name="T23" fmla="*/ 36 h 457"/>
                  <a:gd name="T24" fmla="*/ 933 w 1562"/>
                  <a:gd name="T25" fmla="*/ 2 h 457"/>
                  <a:gd name="T26" fmla="*/ 1344 w 1562"/>
                  <a:gd name="T27" fmla="*/ 115 h 457"/>
                  <a:gd name="T28" fmla="*/ 1404 w 1562"/>
                  <a:gd name="T29" fmla="*/ 129 h 457"/>
                  <a:gd name="T30" fmla="*/ 1503 w 1562"/>
                  <a:gd name="T31" fmla="*/ 164 h 457"/>
                  <a:gd name="T32" fmla="*/ 1525 w 1562"/>
                  <a:gd name="T33" fmla="*/ 276 h 457"/>
                  <a:gd name="T34" fmla="*/ 1560 w 1562"/>
                  <a:gd name="T35" fmla="*/ 281 h 457"/>
                  <a:gd name="T36" fmla="*/ 1554 w 1562"/>
                  <a:gd name="T37" fmla="*/ 375 h 457"/>
                  <a:gd name="T38" fmla="*/ 1528 w 1562"/>
                  <a:gd name="T39" fmla="*/ 447 h 457"/>
                  <a:gd name="T40" fmla="*/ 1373 w 1562"/>
                  <a:gd name="T41" fmla="*/ 447 h 457"/>
                  <a:gd name="T42" fmla="*/ 1356 w 1562"/>
                  <a:gd name="T43" fmla="*/ 433 h 457"/>
                  <a:gd name="T44" fmla="*/ 1128 w 1562"/>
                  <a:gd name="T45" fmla="*/ 437 h 457"/>
                  <a:gd name="T46" fmla="*/ 1103 w 1562"/>
                  <a:gd name="T47" fmla="*/ 449 h 457"/>
                  <a:gd name="T48" fmla="*/ 495 w 1562"/>
                  <a:gd name="T49" fmla="*/ 453 h 457"/>
                  <a:gd name="T50" fmla="*/ 385 w 1562"/>
                  <a:gd name="T51" fmla="*/ 456 h 457"/>
                  <a:gd name="T52" fmla="*/ 357 w 1562"/>
                  <a:gd name="T53" fmla="*/ 437 h 457"/>
                  <a:gd name="T54" fmla="*/ 94 w 1562"/>
                  <a:gd name="T55" fmla="*/ 452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62" h="457">
                    <a:moveTo>
                      <a:pt x="94" y="452"/>
                    </a:moveTo>
                    <a:cubicBezTo>
                      <a:pt x="37" y="452"/>
                      <a:pt x="37" y="452"/>
                      <a:pt x="37" y="452"/>
                    </a:cubicBezTo>
                    <a:cubicBezTo>
                      <a:pt x="37" y="452"/>
                      <a:pt x="0" y="435"/>
                      <a:pt x="0" y="425"/>
                    </a:cubicBezTo>
                    <a:cubicBezTo>
                      <a:pt x="0" y="414"/>
                      <a:pt x="13" y="407"/>
                      <a:pt x="13" y="407"/>
                    </a:cubicBezTo>
                    <a:cubicBezTo>
                      <a:pt x="13" y="407"/>
                      <a:pt x="2" y="324"/>
                      <a:pt x="16" y="304"/>
                    </a:cubicBezTo>
                    <a:cubicBezTo>
                      <a:pt x="30" y="283"/>
                      <a:pt x="44" y="300"/>
                      <a:pt x="78" y="282"/>
                    </a:cubicBezTo>
                    <a:cubicBezTo>
                      <a:pt x="111" y="263"/>
                      <a:pt x="174" y="220"/>
                      <a:pt x="168" y="207"/>
                    </a:cubicBezTo>
                    <a:cubicBezTo>
                      <a:pt x="162" y="194"/>
                      <a:pt x="145" y="192"/>
                      <a:pt x="145" y="192"/>
                    </a:cubicBezTo>
                    <a:cubicBezTo>
                      <a:pt x="145" y="192"/>
                      <a:pt x="396" y="146"/>
                      <a:pt x="420" y="148"/>
                    </a:cubicBezTo>
                    <a:cubicBezTo>
                      <a:pt x="443" y="150"/>
                      <a:pt x="469" y="166"/>
                      <a:pt x="481" y="158"/>
                    </a:cubicBezTo>
                    <a:cubicBezTo>
                      <a:pt x="493" y="150"/>
                      <a:pt x="705" y="36"/>
                      <a:pt x="705" y="36"/>
                    </a:cubicBezTo>
                    <a:cubicBezTo>
                      <a:pt x="681" y="36"/>
                      <a:pt x="681" y="36"/>
                      <a:pt x="681" y="36"/>
                    </a:cubicBezTo>
                    <a:cubicBezTo>
                      <a:pt x="681" y="36"/>
                      <a:pt x="732" y="0"/>
                      <a:pt x="933" y="2"/>
                    </a:cubicBezTo>
                    <a:cubicBezTo>
                      <a:pt x="1134" y="3"/>
                      <a:pt x="1226" y="47"/>
                      <a:pt x="1344" y="115"/>
                    </a:cubicBezTo>
                    <a:cubicBezTo>
                      <a:pt x="1344" y="115"/>
                      <a:pt x="1381" y="130"/>
                      <a:pt x="1404" y="129"/>
                    </a:cubicBezTo>
                    <a:cubicBezTo>
                      <a:pt x="1428" y="129"/>
                      <a:pt x="1498" y="136"/>
                      <a:pt x="1503" y="164"/>
                    </a:cubicBezTo>
                    <a:cubicBezTo>
                      <a:pt x="1508" y="192"/>
                      <a:pt x="1525" y="276"/>
                      <a:pt x="1525" y="276"/>
                    </a:cubicBezTo>
                    <a:cubicBezTo>
                      <a:pt x="1525" y="276"/>
                      <a:pt x="1558" y="270"/>
                      <a:pt x="1560" y="281"/>
                    </a:cubicBezTo>
                    <a:cubicBezTo>
                      <a:pt x="1562" y="293"/>
                      <a:pt x="1556" y="363"/>
                      <a:pt x="1554" y="375"/>
                    </a:cubicBezTo>
                    <a:cubicBezTo>
                      <a:pt x="1551" y="387"/>
                      <a:pt x="1539" y="443"/>
                      <a:pt x="1528" y="447"/>
                    </a:cubicBezTo>
                    <a:cubicBezTo>
                      <a:pt x="1516" y="450"/>
                      <a:pt x="1373" y="447"/>
                      <a:pt x="1373" y="447"/>
                    </a:cubicBezTo>
                    <a:cubicBezTo>
                      <a:pt x="1372" y="439"/>
                      <a:pt x="1364" y="433"/>
                      <a:pt x="1356" y="433"/>
                    </a:cubicBezTo>
                    <a:cubicBezTo>
                      <a:pt x="1128" y="437"/>
                      <a:pt x="1128" y="437"/>
                      <a:pt x="1128" y="437"/>
                    </a:cubicBezTo>
                    <a:cubicBezTo>
                      <a:pt x="1103" y="449"/>
                      <a:pt x="1103" y="449"/>
                      <a:pt x="1103" y="449"/>
                    </a:cubicBezTo>
                    <a:cubicBezTo>
                      <a:pt x="1103" y="449"/>
                      <a:pt x="546" y="449"/>
                      <a:pt x="495" y="453"/>
                    </a:cubicBezTo>
                    <a:cubicBezTo>
                      <a:pt x="443" y="457"/>
                      <a:pt x="385" y="456"/>
                      <a:pt x="385" y="456"/>
                    </a:cubicBezTo>
                    <a:cubicBezTo>
                      <a:pt x="385" y="456"/>
                      <a:pt x="374" y="440"/>
                      <a:pt x="357" y="437"/>
                    </a:cubicBezTo>
                    <a:cubicBezTo>
                      <a:pt x="339" y="433"/>
                      <a:pt x="121" y="398"/>
                      <a:pt x="94" y="452"/>
                    </a:cubicBezTo>
                  </a:path>
                </a:pathLst>
              </a:custGeom>
              <a:solidFill>
                <a:srgbClr val="2D84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4" name="işḻiḑé"/>
              <p:cNvSpPr/>
              <p:nvPr/>
            </p:nvSpPr>
            <p:spPr bwMode="auto">
              <a:xfrm>
                <a:off x="2518795" y="4024486"/>
                <a:ext cx="6890466" cy="263946"/>
              </a:xfrm>
              <a:custGeom>
                <a:avLst/>
                <a:gdLst>
                  <a:gd name="T0" fmla="*/ 120 w 1545"/>
                  <a:gd name="T1" fmla="*/ 15 h 59"/>
                  <a:gd name="T2" fmla="*/ 100 w 1545"/>
                  <a:gd name="T3" fmla="*/ 33 h 59"/>
                  <a:gd name="T4" fmla="*/ 13 w 1545"/>
                  <a:gd name="T5" fmla="*/ 9 h 59"/>
                  <a:gd name="T6" fmla="*/ 6 w 1545"/>
                  <a:gd name="T7" fmla="*/ 15 h 59"/>
                  <a:gd name="T8" fmla="*/ 0 w 1545"/>
                  <a:gd name="T9" fmla="*/ 27 h 59"/>
                  <a:gd name="T10" fmla="*/ 37 w 1545"/>
                  <a:gd name="T11" fmla="*/ 54 h 59"/>
                  <a:gd name="T12" fmla="*/ 94 w 1545"/>
                  <a:gd name="T13" fmla="*/ 54 h 59"/>
                  <a:gd name="T14" fmla="*/ 357 w 1545"/>
                  <a:gd name="T15" fmla="*/ 39 h 59"/>
                  <a:gd name="T16" fmla="*/ 385 w 1545"/>
                  <a:gd name="T17" fmla="*/ 58 h 59"/>
                  <a:gd name="T18" fmla="*/ 495 w 1545"/>
                  <a:gd name="T19" fmla="*/ 55 h 59"/>
                  <a:gd name="T20" fmla="*/ 1103 w 1545"/>
                  <a:gd name="T21" fmla="*/ 51 h 59"/>
                  <a:gd name="T22" fmla="*/ 1128 w 1545"/>
                  <a:gd name="T23" fmla="*/ 39 h 59"/>
                  <a:gd name="T24" fmla="*/ 1356 w 1545"/>
                  <a:gd name="T25" fmla="*/ 35 h 59"/>
                  <a:gd name="T26" fmla="*/ 1373 w 1545"/>
                  <a:gd name="T27" fmla="*/ 49 h 59"/>
                  <a:gd name="T28" fmla="*/ 1528 w 1545"/>
                  <a:gd name="T29" fmla="*/ 49 h 59"/>
                  <a:gd name="T30" fmla="*/ 1545 w 1545"/>
                  <a:gd name="T31" fmla="*/ 15 h 59"/>
                  <a:gd name="T32" fmla="*/ 385 w 1545"/>
                  <a:gd name="T33" fmla="*/ 19 h 59"/>
                  <a:gd name="T34" fmla="*/ 369 w 1545"/>
                  <a:gd name="T35" fmla="*/ 15 h 59"/>
                  <a:gd name="T36" fmla="*/ 120 w 1545"/>
                  <a:gd name="T37" fmla="*/ 1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5" h="59">
                    <a:moveTo>
                      <a:pt x="120" y="15"/>
                    </a:moveTo>
                    <a:cubicBezTo>
                      <a:pt x="119" y="24"/>
                      <a:pt x="112" y="33"/>
                      <a:pt x="100" y="33"/>
                    </a:cubicBezTo>
                    <a:cubicBezTo>
                      <a:pt x="72" y="34"/>
                      <a:pt x="31" y="36"/>
                      <a:pt x="13" y="9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3" y="18"/>
                      <a:pt x="0" y="22"/>
                      <a:pt x="0" y="27"/>
                    </a:cubicBezTo>
                    <a:cubicBezTo>
                      <a:pt x="0" y="37"/>
                      <a:pt x="37" y="54"/>
                      <a:pt x="37" y="54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121" y="0"/>
                      <a:pt x="339" y="35"/>
                      <a:pt x="357" y="39"/>
                    </a:cubicBezTo>
                    <a:cubicBezTo>
                      <a:pt x="374" y="42"/>
                      <a:pt x="385" y="58"/>
                      <a:pt x="385" y="58"/>
                    </a:cubicBezTo>
                    <a:cubicBezTo>
                      <a:pt x="385" y="58"/>
                      <a:pt x="443" y="59"/>
                      <a:pt x="495" y="55"/>
                    </a:cubicBezTo>
                    <a:cubicBezTo>
                      <a:pt x="546" y="51"/>
                      <a:pt x="1103" y="51"/>
                      <a:pt x="1103" y="51"/>
                    </a:cubicBezTo>
                    <a:cubicBezTo>
                      <a:pt x="1128" y="39"/>
                      <a:pt x="1128" y="39"/>
                      <a:pt x="1128" y="39"/>
                    </a:cubicBezTo>
                    <a:cubicBezTo>
                      <a:pt x="1356" y="35"/>
                      <a:pt x="1356" y="35"/>
                      <a:pt x="1356" y="35"/>
                    </a:cubicBezTo>
                    <a:cubicBezTo>
                      <a:pt x="1364" y="35"/>
                      <a:pt x="1372" y="41"/>
                      <a:pt x="1373" y="49"/>
                    </a:cubicBezTo>
                    <a:cubicBezTo>
                      <a:pt x="1373" y="49"/>
                      <a:pt x="1516" y="52"/>
                      <a:pt x="1528" y="49"/>
                    </a:cubicBezTo>
                    <a:cubicBezTo>
                      <a:pt x="1534" y="47"/>
                      <a:pt x="1540" y="31"/>
                      <a:pt x="1545" y="15"/>
                    </a:cubicBezTo>
                    <a:cubicBezTo>
                      <a:pt x="385" y="19"/>
                      <a:pt x="385" y="19"/>
                      <a:pt x="385" y="19"/>
                    </a:cubicBezTo>
                    <a:cubicBezTo>
                      <a:pt x="369" y="15"/>
                      <a:pt x="369" y="15"/>
                      <a:pt x="369" y="15"/>
                    </a:cubicBezTo>
                    <a:cubicBezTo>
                      <a:pt x="120" y="15"/>
                      <a:pt x="120" y="15"/>
                      <a:pt x="120" y="15"/>
                    </a:cubicBezTo>
                  </a:path>
                </a:pathLst>
              </a:custGeom>
              <a:solidFill>
                <a:srgbClr val="1970B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5" name="ïślîḍè"/>
              <p:cNvSpPr/>
              <p:nvPr/>
            </p:nvSpPr>
            <p:spPr bwMode="auto">
              <a:xfrm>
                <a:off x="2737676" y="3391447"/>
                <a:ext cx="1596545" cy="892692"/>
              </a:xfrm>
              <a:custGeom>
                <a:avLst/>
                <a:gdLst>
                  <a:gd name="T0" fmla="*/ 195 w 358"/>
                  <a:gd name="T1" fmla="*/ 0 h 200"/>
                  <a:gd name="T2" fmla="*/ 45 w 358"/>
                  <a:gd name="T3" fmla="*/ 196 h 200"/>
                  <a:gd name="T4" fmla="*/ 308 w 358"/>
                  <a:gd name="T5" fmla="*/ 181 h 200"/>
                  <a:gd name="T6" fmla="*/ 336 w 358"/>
                  <a:gd name="T7" fmla="*/ 200 h 200"/>
                  <a:gd name="T8" fmla="*/ 195 w 358"/>
                  <a:gd name="T9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8" h="200">
                    <a:moveTo>
                      <a:pt x="195" y="0"/>
                    </a:moveTo>
                    <a:cubicBezTo>
                      <a:pt x="0" y="0"/>
                      <a:pt x="45" y="196"/>
                      <a:pt x="45" y="196"/>
                    </a:cubicBezTo>
                    <a:cubicBezTo>
                      <a:pt x="72" y="142"/>
                      <a:pt x="290" y="177"/>
                      <a:pt x="308" y="181"/>
                    </a:cubicBezTo>
                    <a:cubicBezTo>
                      <a:pt x="325" y="184"/>
                      <a:pt x="336" y="200"/>
                      <a:pt x="336" y="200"/>
                    </a:cubicBezTo>
                    <a:cubicBezTo>
                      <a:pt x="336" y="200"/>
                      <a:pt x="358" y="0"/>
                      <a:pt x="195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6" name="iş1îďe"/>
              <p:cNvSpPr/>
              <p:nvPr/>
            </p:nvSpPr>
            <p:spPr bwMode="auto">
              <a:xfrm>
                <a:off x="7357786" y="3421489"/>
                <a:ext cx="1454916" cy="830462"/>
              </a:xfrm>
              <a:custGeom>
                <a:avLst/>
                <a:gdLst>
                  <a:gd name="T0" fmla="*/ 162 w 326"/>
                  <a:gd name="T1" fmla="*/ 0 h 186"/>
                  <a:gd name="T2" fmla="*/ 18 w 326"/>
                  <a:gd name="T3" fmla="*/ 186 h 186"/>
                  <a:gd name="T4" fmla="*/ 43 w 326"/>
                  <a:gd name="T5" fmla="*/ 174 h 186"/>
                  <a:gd name="T6" fmla="*/ 271 w 326"/>
                  <a:gd name="T7" fmla="*/ 170 h 186"/>
                  <a:gd name="T8" fmla="*/ 288 w 326"/>
                  <a:gd name="T9" fmla="*/ 184 h 186"/>
                  <a:gd name="T10" fmla="*/ 162 w 326"/>
                  <a:gd name="T11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6" h="186">
                    <a:moveTo>
                      <a:pt x="162" y="0"/>
                    </a:moveTo>
                    <a:cubicBezTo>
                      <a:pt x="0" y="0"/>
                      <a:pt x="18" y="186"/>
                      <a:pt x="18" y="186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271" y="170"/>
                      <a:pt x="271" y="170"/>
                      <a:pt x="271" y="170"/>
                    </a:cubicBezTo>
                    <a:cubicBezTo>
                      <a:pt x="279" y="170"/>
                      <a:pt x="287" y="176"/>
                      <a:pt x="288" y="184"/>
                    </a:cubicBezTo>
                    <a:cubicBezTo>
                      <a:pt x="288" y="184"/>
                      <a:pt x="326" y="0"/>
                      <a:pt x="162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7" name="îṥḷîḍê"/>
              <p:cNvSpPr/>
              <p:nvPr/>
            </p:nvSpPr>
            <p:spPr bwMode="auto">
              <a:xfrm>
                <a:off x="2920078" y="3391447"/>
                <a:ext cx="1311142" cy="669519"/>
              </a:xfrm>
              <a:custGeom>
                <a:avLst/>
                <a:gdLst>
                  <a:gd name="T0" fmla="*/ 84 w 294"/>
                  <a:gd name="T1" fmla="*/ 127 h 150"/>
                  <a:gd name="T2" fmla="*/ 176 w 294"/>
                  <a:gd name="T3" fmla="*/ 127 h 150"/>
                  <a:gd name="T4" fmla="*/ 290 w 294"/>
                  <a:gd name="T5" fmla="*/ 143 h 150"/>
                  <a:gd name="T6" fmla="*/ 294 w 294"/>
                  <a:gd name="T7" fmla="*/ 143 h 150"/>
                  <a:gd name="T8" fmla="*/ 154 w 294"/>
                  <a:gd name="T9" fmla="*/ 0 h 150"/>
                  <a:gd name="T10" fmla="*/ 0 w 294"/>
                  <a:gd name="T11" fmla="*/ 150 h 150"/>
                  <a:gd name="T12" fmla="*/ 84 w 294"/>
                  <a:gd name="T13" fmla="*/ 12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4" h="150">
                    <a:moveTo>
                      <a:pt x="84" y="127"/>
                    </a:moveTo>
                    <a:cubicBezTo>
                      <a:pt x="115" y="127"/>
                      <a:pt x="146" y="126"/>
                      <a:pt x="176" y="127"/>
                    </a:cubicBezTo>
                    <a:cubicBezTo>
                      <a:pt x="215" y="129"/>
                      <a:pt x="253" y="135"/>
                      <a:pt x="290" y="143"/>
                    </a:cubicBezTo>
                    <a:cubicBezTo>
                      <a:pt x="291" y="143"/>
                      <a:pt x="293" y="143"/>
                      <a:pt x="294" y="143"/>
                    </a:cubicBezTo>
                    <a:cubicBezTo>
                      <a:pt x="287" y="84"/>
                      <a:pt x="260" y="0"/>
                      <a:pt x="154" y="0"/>
                    </a:cubicBezTo>
                    <a:cubicBezTo>
                      <a:pt x="21" y="0"/>
                      <a:pt x="0" y="92"/>
                      <a:pt x="0" y="150"/>
                    </a:cubicBezTo>
                    <a:cubicBezTo>
                      <a:pt x="25" y="135"/>
                      <a:pt x="55" y="127"/>
                      <a:pt x="84" y="127"/>
                    </a:cubicBezTo>
                    <a:close/>
                  </a:path>
                </a:pathLst>
              </a:custGeom>
              <a:solidFill>
                <a:srgbClr val="073551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8" name="îṧļîḓé"/>
              <p:cNvSpPr/>
              <p:nvPr/>
            </p:nvSpPr>
            <p:spPr bwMode="auto">
              <a:xfrm>
                <a:off x="7439330" y="3421489"/>
                <a:ext cx="1221014" cy="656644"/>
              </a:xfrm>
              <a:custGeom>
                <a:avLst/>
                <a:gdLst>
                  <a:gd name="T0" fmla="*/ 274 w 274"/>
                  <a:gd name="T1" fmla="*/ 137 h 147"/>
                  <a:gd name="T2" fmla="*/ 144 w 274"/>
                  <a:gd name="T3" fmla="*/ 0 h 147"/>
                  <a:gd name="T4" fmla="*/ 0 w 274"/>
                  <a:gd name="T5" fmla="*/ 147 h 147"/>
                  <a:gd name="T6" fmla="*/ 274 w 274"/>
                  <a:gd name="T7" fmla="*/ 13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4" h="147">
                    <a:moveTo>
                      <a:pt x="274" y="137"/>
                    </a:moveTo>
                    <a:cubicBezTo>
                      <a:pt x="273" y="83"/>
                      <a:pt x="254" y="0"/>
                      <a:pt x="144" y="0"/>
                    </a:cubicBezTo>
                    <a:cubicBezTo>
                      <a:pt x="29" y="0"/>
                      <a:pt x="5" y="93"/>
                      <a:pt x="0" y="147"/>
                    </a:cubicBezTo>
                    <a:cubicBezTo>
                      <a:pt x="82" y="103"/>
                      <a:pt x="186" y="102"/>
                      <a:pt x="274" y="137"/>
                    </a:cubicBezTo>
                    <a:close/>
                  </a:path>
                </a:pathLst>
              </a:custGeom>
              <a:solidFill>
                <a:srgbClr val="073551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9" name="íṥlïḋê"/>
              <p:cNvSpPr/>
              <p:nvPr/>
            </p:nvSpPr>
            <p:spPr bwMode="auto">
              <a:xfrm>
                <a:off x="3958690" y="3382863"/>
                <a:ext cx="3476348" cy="75107"/>
              </a:xfrm>
              <a:prstGeom prst="ellipse">
                <a:avLst/>
              </a:prstGeom>
              <a:solidFill>
                <a:srgbClr val="1970B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0" name="i$1íḓê"/>
              <p:cNvSpPr/>
              <p:nvPr/>
            </p:nvSpPr>
            <p:spPr bwMode="auto">
              <a:xfrm>
                <a:off x="4851382" y="2329230"/>
                <a:ext cx="3117984" cy="710292"/>
              </a:xfrm>
              <a:custGeom>
                <a:avLst/>
                <a:gdLst>
                  <a:gd name="T0" fmla="*/ 0 w 699"/>
                  <a:gd name="T1" fmla="*/ 159 h 159"/>
                  <a:gd name="T2" fmla="*/ 691 w 699"/>
                  <a:gd name="T3" fmla="*/ 132 h 159"/>
                  <a:gd name="T4" fmla="*/ 653 w 699"/>
                  <a:gd name="T5" fmla="*/ 55 h 159"/>
                  <a:gd name="T6" fmla="*/ 285 w 699"/>
                  <a:gd name="T7" fmla="*/ 19 h 159"/>
                  <a:gd name="T8" fmla="*/ 137 w 699"/>
                  <a:gd name="T9" fmla="*/ 72 h 159"/>
                  <a:gd name="T10" fmla="*/ 0 w 699"/>
                  <a:gd name="T11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9" h="159">
                    <a:moveTo>
                      <a:pt x="0" y="159"/>
                    </a:moveTo>
                    <a:cubicBezTo>
                      <a:pt x="691" y="132"/>
                      <a:pt x="691" y="132"/>
                      <a:pt x="691" y="132"/>
                    </a:cubicBezTo>
                    <a:cubicBezTo>
                      <a:pt x="691" y="132"/>
                      <a:pt x="699" y="72"/>
                      <a:pt x="653" y="55"/>
                    </a:cubicBezTo>
                    <a:cubicBezTo>
                      <a:pt x="614" y="41"/>
                      <a:pt x="467" y="0"/>
                      <a:pt x="285" y="19"/>
                    </a:cubicBezTo>
                    <a:cubicBezTo>
                      <a:pt x="229" y="25"/>
                      <a:pt x="185" y="43"/>
                      <a:pt x="137" y="72"/>
                    </a:cubicBez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1" name="íSļîďe"/>
              <p:cNvSpPr/>
              <p:nvPr/>
            </p:nvSpPr>
            <p:spPr bwMode="auto">
              <a:xfrm>
                <a:off x="6310590" y="2391460"/>
                <a:ext cx="266091" cy="590122"/>
              </a:xfrm>
              <a:custGeom>
                <a:avLst/>
                <a:gdLst>
                  <a:gd name="T0" fmla="*/ 13 w 60"/>
                  <a:gd name="T1" fmla="*/ 1 h 132"/>
                  <a:gd name="T2" fmla="*/ 0 w 60"/>
                  <a:gd name="T3" fmla="*/ 132 h 132"/>
                  <a:gd name="T4" fmla="*/ 60 w 60"/>
                  <a:gd name="T5" fmla="*/ 130 h 132"/>
                  <a:gd name="T6" fmla="*/ 60 w 60"/>
                  <a:gd name="T7" fmla="*/ 0 h 132"/>
                  <a:gd name="T8" fmla="*/ 13 w 60"/>
                  <a:gd name="T9" fmla="*/ 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132">
                    <a:moveTo>
                      <a:pt x="13" y="1"/>
                    </a:moveTo>
                    <a:cubicBezTo>
                      <a:pt x="0" y="132"/>
                      <a:pt x="0" y="132"/>
                      <a:pt x="0" y="132"/>
                    </a:cubicBezTo>
                    <a:cubicBezTo>
                      <a:pt x="60" y="130"/>
                      <a:pt x="60" y="130"/>
                      <a:pt x="60" y="13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45" y="0"/>
                      <a:pt x="29" y="0"/>
                      <a:pt x="13" y="1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2" name="íṥḻiḓé"/>
              <p:cNvSpPr/>
              <p:nvPr/>
            </p:nvSpPr>
            <p:spPr bwMode="auto">
              <a:xfrm>
                <a:off x="4383577" y="2221935"/>
                <a:ext cx="3714543" cy="1896970"/>
              </a:xfrm>
              <a:custGeom>
                <a:avLst/>
                <a:gdLst>
                  <a:gd name="T0" fmla="*/ 797 w 833"/>
                  <a:gd name="T1" fmla="*/ 86 h 425"/>
                  <a:gd name="T2" fmla="*/ 797 w 833"/>
                  <a:gd name="T3" fmla="*/ 85 h 425"/>
                  <a:gd name="T4" fmla="*/ 303 w 833"/>
                  <a:gd name="T5" fmla="*/ 50 h 425"/>
                  <a:gd name="T6" fmla="*/ 70 w 833"/>
                  <a:gd name="T7" fmla="*/ 182 h 425"/>
                  <a:gd name="T8" fmla="*/ 36 w 833"/>
                  <a:gd name="T9" fmla="*/ 424 h 425"/>
                  <a:gd name="T10" fmla="*/ 36 w 833"/>
                  <a:gd name="T11" fmla="*/ 425 h 425"/>
                  <a:gd name="T12" fmla="*/ 674 w 833"/>
                  <a:gd name="T13" fmla="*/ 420 h 425"/>
                  <a:gd name="T14" fmla="*/ 676 w 833"/>
                  <a:gd name="T15" fmla="*/ 420 h 425"/>
                  <a:gd name="T16" fmla="*/ 676 w 833"/>
                  <a:gd name="T17" fmla="*/ 418 h 425"/>
                  <a:gd name="T18" fmla="*/ 807 w 833"/>
                  <a:gd name="T19" fmla="*/ 256 h 425"/>
                  <a:gd name="T20" fmla="*/ 808 w 833"/>
                  <a:gd name="T21" fmla="*/ 256 h 425"/>
                  <a:gd name="T22" fmla="*/ 808 w 833"/>
                  <a:gd name="T23" fmla="*/ 255 h 425"/>
                  <a:gd name="T24" fmla="*/ 797 w 833"/>
                  <a:gd name="T25" fmla="*/ 86 h 425"/>
                  <a:gd name="T26" fmla="*/ 39 w 833"/>
                  <a:gd name="T27" fmla="*/ 421 h 425"/>
                  <a:gd name="T28" fmla="*/ 72 w 833"/>
                  <a:gd name="T29" fmla="*/ 185 h 425"/>
                  <a:gd name="T30" fmla="*/ 305 w 833"/>
                  <a:gd name="T31" fmla="*/ 53 h 425"/>
                  <a:gd name="T32" fmla="*/ 468 w 833"/>
                  <a:gd name="T33" fmla="*/ 27 h 425"/>
                  <a:gd name="T34" fmla="*/ 444 w 833"/>
                  <a:gd name="T35" fmla="*/ 418 h 425"/>
                  <a:gd name="T36" fmla="*/ 39 w 833"/>
                  <a:gd name="T37" fmla="*/ 421 h 425"/>
                  <a:gd name="T38" fmla="*/ 805 w 833"/>
                  <a:gd name="T39" fmla="*/ 253 h 425"/>
                  <a:gd name="T40" fmla="*/ 672 w 833"/>
                  <a:gd name="T41" fmla="*/ 417 h 425"/>
                  <a:gd name="T42" fmla="*/ 448 w 833"/>
                  <a:gd name="T43" fmla="*/ 418 h 425"/>
                  <a:gd name="T44" fmla="*/ 471 w 833"/>
                  <a:gd name="T45" fmla="*/ 27 h 425"/>
                  <a:gd name="T46" fmla="*/ 495 w 833"/>
                  <a:gd name="T47" fmla="*/ 27 h 425"/>
                  <a:gd name="T48" fmla="*/ 795 w 833"/>
                  <a:gd name="T49" fmla="*/ 88 h 425"/>
                  <a:gd name="T50" fmla="*/ 805 w 833"/>
                  <a:gd name="T51" fmla="*/ 253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33" h="425">
                    <a:moveTo>
                      <a:pt x="797" y="86"/>
                    </a:moveTo>
                    <a:cubicBezTo>
                      <a:pt x="797" y="85"/>
                      <a:pt x="797" y="85"/>
                      <a:pt x="797" y="85"/>
                    </a:cubicBezTo>
                    <a:cubicBezTo>
                      <a:pt x="635" y="0"/>
                      <a:pt x="375" y="19"/>
                      <a:pt x="303" y="50"/>
                    </a:cubicBezTo>
                    <a:cubicBezTo>
                      <a:pt x="241" y="77"/>
                      <a:pt x="142" y="128"/>
                      <a:pt x="70" y="182"/>
                    </a:cubicBezTo>
                    <a:cubicBezTo>
                      <a:pt x="0" y="235"/>
                      <a:pt x="34" y="416"/>
                      <a:pt x="36" y="424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674" y="420"/>
                      <a:pt x="674" y="420"/>
                      <a:pt x="674" y="420"/>
                    </a:cubicBezTo>
                    <a:cubicBezTo>
                      <a:pt x="676" y="420"/>
                      <a:pt x="676" y="420"/>
                      <a:pt x="676" y="420"/>
                    </a:cubicBezTo>
                    <a:cubicBezTo>
                      <a:pt x="676" y="418"/>
                      <a:pt x="676" y="418"/>
                      <a:pt x="676" y="418"/>
                    </a:cubicBezTo>
                    <a:cubicBezTo>
                      <a:pt x="664" y="274"/>
                      <a:pt x="805" y="256"/>
                      <a:pt x="807" y="256"/>
                    </a:cubicBezTo>
                    <a:cubicBezTo>
                      <a:pt x="808" y="256"/>
                      <a:pt x="808" y="256"/>
                      <a:pt x="808" y="256"/>
                    </a:cubicBezTo>
                    <a:cubicBezTo>
                      <a:pt x="808" y="255"/>
                      <a:pt x="808" y="255"/>
                      <a:pt x="808" y="255"/>
                    </a:cubicBezTo>
                    <a:cubicBezTo>
                      <a:pt x="833" y="125"/>
                      <a:pt x="799" y="87"/>
                      <a:pt x="797" y="86"/>
                    </a:cubicBezTo>
                    <a:close/>
                    <a:moveTo>
                      <a:pt x="39" y="421"/>
                    </a:moveTo>
                    <a:cubicBezTo>
                      <a:pt x="36" y="404"/>
                      <a:pt x="7" y="234"/>
                      <a:pt x="72" y="185"/>
                    </a:cubicBezTo>
                    <a:cubicBezTo>
                      <a:pt x="144" y="131"/>
                      <a:pt x="242" y="80"/>
                      <a:pt x="305" y="53"/>
                    </a:cubicBezTo>
                    <a:cubicBezTo>
                      <a:pt x="334" y="40"/>
                      <a:pt x="395" y="30"/>
                      <a:pt x="468" y="27"/>
                    </a:cubicBezTo>
                    <a:cubicBezTo>
                      <a:pt x="455" y="160"/>
                      <a:pt x="445" y="397"/>
                      <a:pt x="444" y="418"/>
                    </a:cubicBezTo>
                    <a:lnTo>
                      <a:pt x="39" y="421"/>
                    </a:lnTo>
                    <a:close/>
                    <a:moveTo>
                      <a:pt x="805" y="253"/>
                    </a:moveTo>
                    <a:cubicBezTo>
                      <a:pt x="791" y="255"/>
                      <a:pt x="662" y="278"/>
                      <a:pt x="672" y="417"/>
                    </a:cubicBezTo>
                    <a:cubicBezTo>
                      <a:pt x="448" y="418"/>
                      <a:pt x="448" y="418"/>
                      <a:pt x="448" y="418"/>
                    </a:cubicBezTo>
                    <a:cubicBezTo>
                      <a:pt x="449" y="395"/>
                      <a:pt x="459" y="159"/>
                      <a:pt x="471" y="27"/>
                    </a:cubicBezTo>
                    <a:cubicBezTo>
                      <a:pt x="479" y="27"/>
                      <a:pt x="487" y="27"/>
                      <a:pt x="495" y="27"/>
                    </a:cubicBezTo>
                    <a:cubicBezTo>
                      <a:pt x="594" y="27"/>
                      <a:pt x="708" y="43"/>
                      <a:pt x="795" y="88"/>
                    </a:cubicBezTo>
                    <a:cubicBezTo>
                      <a:pt x="797" y="91"/>
                      <a:pt x="828" y="131"/>
                      <a:pt x="805" y="253"/>
                    </a:cubicBezTo>
                    <a:close/>
                  </a:path>
                </a:pathLst>
              </a:custGeom>
              <a:solidFill>
                <a:srgbClr val="073754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3" name="îṣľiḑé"/>
              <p:cNvSpPr/>
              <p:nvPr/>
            </p:nvSpPr>
            <p:spPr bwMode="auto">
              <a:xfrm>
                <a:off x="5819180" y="3142523"/>
                <a:ext cx="309009" cy="62232"/>
              </a:xfrm>
              <a:custGeom>
                <a:avLst/>
                <a:gdLst>
                  <a:gd name="T0" fmla="*/ 62 w 69"/>
                  <a:gd name="T1" fmla="*/ 14 h 14"/>
                  <a:gd name="T2" fmla="*/ 6 w 69"/>
                  <a:gd name="T3" fmla="*/ 14 h 14"/>
                  <a:gd name="T4" fmla="*/ 0 w 69"/>
                  <a:gd name="T5" fmla="*/ 7 h 14"/>
                  <a:gd name="T6" fmla="*/ 6 w 69"/>
                  <a:gd name="T7" fmla="*/ 0 h 14"/>
                  <a:gd name="T8" fmla="*/ 62 w 69"/>
                  <a:gd name="T9" fmla="*/ 0 h 14"/>
                  <a:gd name="T10" fmla="*/ 69 w 69"/>
                  <a:gd name="T11" fmla="*/ 7 h 14"/>
                  <a:gd name="T12" fmla="*/ 62 w 69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4">
                    <a:moveTo>
                      <a:pt x="62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6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6" y="0"/>
                      <a:pt x="69" y="4"/>
                      <a:pt x="69" y="7"/>
                    </a:cubicBezTo>
                    <a:cubicBezTo>
                      <a:pt x="69" y="11"/>
                      <a:pt x="66" y="14"/>
                      <a:pt x="62" y="14"/>
                    </a:cubicBez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4" name="ï$ļîḋê"/>
              <p:cNvSpPr/>
              <p:nvPr/>
            </p:nvSpPr>
            <p:spPr bwMode="auto">
              <a:xfrm>
                <a:off x="7501560" y="3142523"/>
                <a:ext cx="311155" cy="62232"/>
              </a:xfrm>
              <a:custGeom>
                <a:avLst/>
                <a:gdLst>
                  <a:gd name="T0" fmla="*/ 63 w 70"/>
                  <a:gd name="T1" fmla="*/ 14 h 14"/>
                  <a:gd name="T2" fmla="*/ 7 w 70"/>
                  <a:gd name="T3" fmla="*/ 14 h 14"/>
                  <a:gd name="T4" fmla="*/ 0 w 70"/>
                  <a:gd name="T5" fmla="*/ 7 h 14"/>
                  <a:gd name="T6" fmla="*/ 7 w 70"/>
                  <a:gd name="T7" fmla="*/ 0 h 14"/>
                  <a:gd name="T8" fmla="*/ 63 w 70"/>
                  <a:gd name="T9" fmla="*/ 0 h 14"/>
                  <a:gd name="T10" fmla="*/ 70 w 70"/>
                  <a:gd name="T11" fmla="*/ 7 h 14"/>
                  <a:gd name="T12" fmla="*/ 63 w 7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4">
                    <a:moveTo>
                      <a:pt x="63" y="14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7" y="0"/>
                      <a:pt x="70" y="4"/>
                      <a:pt x="70" y="7"/>
                    </a:cubicBezTo>
                    <a:cubicBezTo>
                      <a:pt x="70" y="11"/>
                      <a:pt x="67" y="14"/>
                      <a:pt x="63" y="14"/>
                    </a:cubicBez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5" name="isḷíḑê"/>
              <p:cNvSpPr/>
              <p:nvPr/>
            </p:nvSpPr>
            <p:spPr bwMode="auto">
              <a:xfrm>
                <a:off x="7531603" y="3475137"/>
                <a:ext cx="1079385" cy="1081531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6" name="ïṡḷïḋè"/>
              <p:cNvSpPr/>
              <p:nvPr/>
            </p:nvSpPr>
            <p:spPr bwMode="auto">
              <a:xfrm>
                <a:off x="7634606" y="3565265"/>
                <a:ext cx="873379" cy="879817"/>
              </a:xfrm>
              <a:prstGeom prst="ellipse">
                <a:avLst/>
              </a:prstGeom>
              <a:solidFill>
                <a:srgbClr val="C3BFBE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7" name="íSḻíḋe"/>
              <p:cNvSpPr/>
              <p:nvPr/>
            </p:nvSpPr>
            <p:spPr bwMode="auto">
              <a:xfrm>
                <a:off x="7986532" y="3921483"/>
                <a:ext cx="169526" cy="165235"/>
              </a:xfrm>
              <a:prstGeom prst="ellipse">
                <a:avLst/>
              </a:prstGeom>
              <a:solidFill>
                <a:srgbClr val="F0F4F7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8" name="ï$ḷîḋé"/>
              <p:cNvSpPr/>
              <p:nvPr/>
            </p:nvSpPr>
            <p:spPr bwMode="auto">
              <a:xfrm>
                <a:off x="8196830" y="3801313"/>
                <a:ext cx="244632" cy="405575"/>
              </a:xfrm>
              <a:custGeom>
                <a:avLst/>
                <a:gdLst>
                  <a:gd name="T0" fmla="*/ 13 w 55"/>
                  <a:gd name="T1" fmla="*/ 68 h 91"/>
                  <a:gd name="T2" fmla="*/ 36 w 55"/>
                  <a:gd name="T3" fmla="*/ 91 h 91"/>
                  <a:gd name="T4" fmla="*/ 36 w 55"/>
                  <a:gd name="T5" fmla="*/ 0 h 91"/>
                  <a:gd name="T6" fmla="*/ 13 w 55"/>
                  <a:gd name="T7" fmla="*/ 22 h 91"/>
                  <a:gd name="T8" fmla="*/ 13 w 55"/>
                  <a:gd name="T9" fmla="*/ 6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13" y="68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55" y="64"/>
                      <a:pt x="55" y="27"/>
                      <a:pt x="36" y="0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0" y="35"/>
                      <a:pt x="0" y="56"/>
                      <a:pt x="13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9" name="íSļíḋé"/>
              <p:cNvSpPr/>
              <p:nvPr/>
            </p:nvSpPr>
            <p:spPr bwMode="auto">
              <a:xfrm>
                <a:off x="7866362" y="3631787"/>
                <a:ext cx="409866" cy="246778"/>
              </a:xfrm>
              <a:custGeom>
                <a:avLst/>
                <a:gdLst>
                  <a:gd name="T0" fmla="*/ 69 w 92"/>
                  <a:gd name="T1" fmla="*/ 43 h 55"/>
                  <a:gd name="T2" fmla="*/ 92 w 92"/>
                  <a:gd name="T3" fmla="*/ 20 h 55"/>
                  <a:gd name="T4" fmla="*/ 0 w 92"/>
                  <a:gd name="T5" fmla="*/ 20 h 55"/>
                  <a:gd name="T6" fmla="*/ 23 w 92"/>
                  <a:gd name="T7" fmla="*/ 43 h 55"/>
                  <a:gd name="T8" fmla="*/ 69 w 92"/>
                  <a:gd name="T9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69" y="43"/>
                    </a:moveTo>
                    <a:cubicBezTo>
                      <a:pt x="92" y="20"/>
                      <a:pt x="92" y="20"/>
                      <a:pt x="92" y="20"/>
                    </a:cubicBezTo>
                    <a:cubicBezTo>
                      <a:pt x="65" y="0"/>
                      <a:pt x="28" y="0"/>
                      <a:pt x="0" y="20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36" y="55"/>
                      <a:pt x="56" y="55"/>
                      <a:pt x="69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0" name="íṧḷîḍé"/>
              <p:cNvSpPr/>
              <p:nvPr/>
            </p:nvSpPr>
            <p:spPr bwMode="auto">
              <a:xfrm>
                <a:off x="7701129" y="3801313"/>
                <a:ext cx="246778" cy="405575"/>
              </a:xfrm>
              <a:custGeom>
                <a:avLst/>
                <a:gdLst>
                  <a:gd name="T0" fmla="*/ 42 w 55"/>
                  <a:gd name="T1" fmla="*/ 22 h 91"/>
                  <a:gd name="T2" fmla="*/ 19 w 55"/>
                  <a:gd name="T3" fmla="*/ 0 h 91"/>
                  <a:gd name="T4" fmla="*/ 19 w 55"/>
                  <a:gd name="T5" fmla="*/ 91 h 91"/>
                  <a:gd name="T6" fmla="*/ 42 w 55"/>
                  <a:gd name="T7" fmla="*/ 68 h 91"/>
                  <a:gd name="T8" fmla="*/ 42 w 55"/>
                  <a:gd name="T9" fmla="*/ 2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42" y="2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0" y="27"/>
                      <a:pt x="0" y="64"/>
                      <a:pt x="19" y="91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55" y="56"/>
                      <a:pt x="55" y="35"/>
                      <a:pt x="4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1" name="íSḻiḋè"/>
              <p:cNvSpPr/>
              <p:nvPr/>
            </p:nvSpPr>
            <p:spPr bwMode="auto">
              <a:xfrm>
                <a:off x="7866362" y="4127489"/>
                <a:ext cx="409866" cy="244632"/>
              </a:xfrm>
              <a:custGeom>
                <a:avLst/>
                <a:gdLst>
                  <a:gd name="T0" fmla="*/ 23 w 92"/>
                  <a:gd name="T1" fmla="*/ 13 h 55"/>
                  <a:gd name="T2" fmla="*/ 0 w 92"/>
                  <a:gd name="T3" fmla="*/ 36 h 55"/>
                  <a:gd name="T4" fmla="*/ 92 w 92"/>
                  <a:gd name="T5" fmla="*/ 36 h 55"/>
                  <a:gd name="T6" fmla="*/ 69 w 92"/>
                  <a:gd name="T7" fmla="*/ 13 h 55"/>
                  <a:gd name="T8" fmla="*/ 23 w 92"/>
                  <a:gd name="T9" fmla="*/ 1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23" y="1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8" y="55"/>
                      <a:pt x="65" y="55"/>
                      <a:pt x="92" y="36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56" y="0"/>
                      <a:pt x="36" y="0"/>
                      <a:pt x="2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2" name="ïṧľïďé"/>
              <p:cNvSpPr/>
              <p:nvPr/>
            </p:nvSpPr>
            <p:spPr bwMode="auto">
              <a:xfrm>
                <a:off x="3027373" y="3462262"/>
                <a:ext cx="1083677" cy="1083677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3" name="ïṩḻíḓe"/>
              <p:cNvSpPr/>
              <p:nvPr/>
            </p:nvSpPr>
            <p:spPr bwMode="auto">
              <a:xfrm>
                <a:off x="3130375" y="3565265"/>
                <a:ext cx="877671" cy="879817"/>
              </a:xfrm>
              <a:prstGeom prst="ellipse">
                <a:avLst/>
              </a:prstGeom>
              <a:solidFill>
                <a:srgbClr val="C3BFBE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4" name="iṩḷidé"/>
              <p:cNvSpPr/>
              <p:nvPr/>
            </p:nvSpPr>
            <p:spPr bwMode="auto">
              <a:xfrm>
                <a:off x="3486594" y="3921483"/>
                <a:ext cx="165235" cy="165235"/>
              </a:xfrm>
              <a:prstGeom prst="ellipse">
                <a:avLst/>
              </a:prstGeom>
              <a:solidFill>
                <a:srgbClr val="F0F4F7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5" name="iṥ1iḑè"/>
              <p:cNvSpPr/>
              <p:nvPr/>
            </p:nvSpPr>
            <p:spPr bwMode="auto">
              <a:xfrm>
                <a:off x="3692600" y="3801313"/>
                <a:ext cx="244632" cy="405575"/>
              </a:xfrm>
              <a:custGeom>
                <a:avLst/>
                <a:gdLst>
                  <a:gd name="T0" fmla="*/ 13 w 55"/>
                  <a:gd name="T1" fmla="*/ 68 h 91"/>
                  <a:gd name="T2" fmla="*/ 36 w 55"/>
                  <a:gd name="T3" fmla="*/ 91 h 91"/>
                  <a:gd name="T4" fmla="*/ 36 w 55"/>
                  <a:gd name="T5" fmla="*/ 0 h 91"/>
                  <a:gd name="T6" fmla="*/ 13 w 55"/>
                  <a:gd name="T7" fmla="*/ 22 h 91"/>
                  <a:gd name="T8" fmla="*/ 13 w 55"/>
                  <a:gd name="T9" fmla="*/ 6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13" y="68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55" y="64"/>
                      <a:pt x="55" y="27"/>
                      <a:pt x="36" y="0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0" y="35"/>
                      <a:pt x="0" y="56"/>
                      <a:pt x="13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6" name="îŝļidè"/>
              <p:cNvSpPr/>
              <p:nvPr/>
            </p:nvSpPr>
            <p:spPr bwMode="auto">
              <a:xfrm>
                <a:off x="3362132" y="3631787"/>
                <a:ext cx="409866" cy="246778"/>
              </a:xfrm>
              <a:custGeom>
                <a:avLst/>
                <a:gdLst>
                  <a:gd name="T0" fmla="*/ 69 w 92"/>
                  <a:gd name="T1" fmla="*/ 43 h 55"/>
                  <a:gd name="T2" fmla="*/ 92 w 92"/>
                  <a:gd name="T3" fmla="*/ 20 h 55"/>
                  <a:gd name="T4" fmla="*/ 0 w 92"/>
                  <a:gd name="T5" fmla="*/ 20 h 55"/>
                  <a:gd name="T6" fmla="*/ 23 w 92"/>
                  <a:gd name="T7" fmla="*/ 43 h 55"/>
                  <a:gd name="T8" fmla="*/ 69 w 92"/>
                  <a:gd name="T9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69" y="43"/>
                    </a:moveTo>
                    <a:cubicBezTo>
                      <a:pt x="92" y="20"/>
                      <a:pt x="92" y="20"/>
                      <a:pt x="92" y="20"/>
                    </a:cubicBezTo>
                    <a:cubicBezTo>
                      <a:pt x="65" y="0"/>
                      <a:pt x="28" y="0"/>
                      <a:pt x="0" y="20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36" y="55"/>
                      <a:pt x="56" y="55"/>
                      <a:pt x="69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7" name="iŝḻíḓé"/>
              <p:cNvSpPr/>
              <p:nvPr/>
            </p:nvSpPr>
            <p:spPr bwMode="auto">
              <a:xfrm>
                <a:off x="3196897" y="3801313"/>
                <a:ext cx="244632" cy="405575"/>
              </a:xfrm>
              <a:custGeom>
                <a:avLst/>
                <a:gdLst>
                  <a:gd name="T0" fmla="*/ 42 w 55"/>
                  <a:gd name="T1" fmla="*/ 22 h 91"/>
                  <a:gd name="T2" fmla="*/ 20 w 55"/>
                  <a:gd name="T3" fmla="*/ 0 h 91"/>
                  <a:gd name="T4" fmla="*/ 20 w 55"/>
                  <a:gd name="T5" fmla="*/ 91 h 91"/>
                  <a:gd name="T6" fmla="*/ 42 w 55"/>
                  <a:gd name="T7" fmla="*/ 68 h 91"/>
                  <a:gd name="T8" fmla="*/ 42 w 55"/>
                  <a:gd name="T9" fmla="*/ 2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42" y="22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0" y="27"/>
                      <a:pt x="0" y="64"/>
                      <a:pt x="20" y="91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55" y="56"/>
                      <a:pt x="55" y="35"/>
                      <a:pt x="4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8" name="iś1iḑê"/>
              <p:cNvSpPr/>
              <p:nvPr/>
            </p:nvSpPr>
            <p:spPr bwMode="auto">
              <a:xfrm>
                <a:off x="3362132" y="4127489"/>
                <a:ext cx="409866" cy="244632"/>
              </a:xfrm>
              <a:custGeom>
                <a:avLst/>
                <a:gdLst>
                  <a:gd name="T0" fmla="*/ 23 w 92"/>
                  <a:gd name="T1" fmla="*/ 13 h 55"/>
                  <a:gd name="T2" fmla="*/ 0 w 92"/>
                  <a:gd name="T3" fmla="*/ 36 h 55"/>
                  <a:gd name="T4" fmla="*/ 92 w 92"/>
                  <a:gd name="T5" fmla="*/ 36 h 55"/>
                  <a:gd name="T6" fmla="*/ 69 w 92"/>
                  <a:gd name="T7" fmla="*/ 13 h 55"/>
                  <a:gd name="T8" fmla="*/ 23 w 92"/>
                  <a:gd name="T9" fmla="*/ 1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23" y="1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8" y="55"/>
                      <a:pt x="65" y="55"/>
                      <a:pt x="92" y="36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56" y="0"/>
                      <a:pt x="36" y="0"/>
                      <a:pt x="2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9" name="îṧ1îḍe"/>
              <p:cNvSpPr/>
              <p:nvPr/>
            </p:nvSpPr>
            <p:spPr bwMode="auto">
              <a:xfrm>
                <a:off x="7911427" y="2457983"/>
                <a:ext cx="718875" cy="343343"/>
              </a:xfrm>
              <a:custGeom>
                <a:avLst/>
                <a:gdLst>
                  <a:gd name="T0" fmla="*/ 118 w 161"/>
                  <a:gd name="T1" fmla="*/ 75 h 77"/>
                  <a:gd name="T2" fmla="*/ 161 w 161"/>
                  <a:gd name="T3" fmla="*/ 77 h 77"/>
                  <a:gd name="T4" fmla="*/ 135 w 161"/>
                  <a:gd name="T5" fmla="*/ 68 h 77"/>
                  <a:gd name="T6" fmla="*/ 0 w 161"/>
                  <a:gd name="T7" fmla="*/ 0 h 77"/>
                  <a:gd name="T8" fmla="*/ 118 w 161"/>
                  <a:gd name="T9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77">
                    <a:moveTo>
                      <a:pt x="118" y="75"/>
                    </a:moveTo>
                    <a:cubicBezTo>
                      <a:pt x="128" y="75"/>
                      <a:pt x="144" y="76"/>
                      <a:pt x="161" y="77"/>
                    </a:cubicBezTo>
                    <a:cubicBezTo>
                      <a:pt x="146" y="72"/>
                      <a:pt x="135" y="68"/>
                      <a:pt x="135" y="68"/>
                    </a:cubicBezTo>
                    <a:cubicBezTo>
                      <a:pt x="88" y="41"/>
                      <a:pt x="46" y="18"/>
                      <a:pt x="0" y="0"/>
                    </a:cubicBezTo>
                    <a:cubicBezTo>
                      <a:pt x="2" y="2"/>
                      <a:pt x="95" y="74"/>
                      <a:pt x="118" y="75"/>
                    </a:cubicBez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0" name="ïs1íďé"/>
              <p:cNvSpPr/>
              <p:nvPr/>
            </p:nvSpPr>
            <p:spPr bwMode="auto">
              <a:xfrm>
                <a:off x="8816994" y="2936517"/>
                <a:ext cx="508578" cy="450638"/>
              </a:xfrm>
              <a:custGeom>
                <a:avLst/>
                <a:gdLst>
                  <a:gd name="T0" fmla="*/ 86 w 114"/>
                  <a:gd name="T1" fmla="*/ 0 h 101"/>
                  <a:gd name="T2" fmla="*/ 21 w 114"/>
                  <a:gd name="T3" fmla="*/ 31 h 101"/>
                  <a:gd name="T4" fmla="*/ 24 w 114"/>
                  <a:gd name="T5" fmla="*/ 94 h 101"/>
                  <a:gd name="T6" fmla="*/ 102 w 114"/>
                  <a:gd name="T7" fmla="*/ 92 h 101"/>
                  <a:gd name="T8" fmla="*/ 114 w 114"/>
                  <a:gd name="T9" fmla="*/ 79 h 101"/>
                  <a:gd name="T10" fmla="*/ 114 w 114"/>
                  <a:gd name="T11" fmla="*/ 30 h 101"/>
                  <a:gd name="T12" fmla="*/ 109 w 114"/>
                  <a:gd name="T13" fmla="*/ 20 h 101"/>
                  <a:gd name="T14" fmla="*/ 86 w 114"/>
                  <a:gd name="T1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1">
                    <a:moveTo>
                      <a:pt x="86" y="0"/>
                    </a:moveTo>
                    <a:cubicBezTo>
                      <a:pt x="86" y="0"/>
                      <a:pt x="42" y="20"/>
                      <a:pt x="21" y="31"/>
                    </a:cubicBezTo>
                    <a:cubicBezTo>
                      <a:pt x="0" y="42"/>
                      <a:pt x="15" y="85"/>
                      <a:pt x="24" y="94"/>
                    </a:cubicBezTo>
                    <a:cubicBezTo>
                      <a:pt x="31" y="101"/>
                      <a:pt x="80" y="95"/>
                      <a:pt x="102" y="92"/>
                    </a:cubicBezTo>
                    <a:cubicBezTo>
                      <a:pt x="109" y="91"/>
                      <a:pt x="114" y="85"/>
                      <a:pt x="114" y="79"/>
                    </a:cubicBezTo>
                    <a:cubicBezTo>
                      <a:pt x="114" y="30"/>
                      <a:pt x="114" y="30"/>
                      <a:pt x="114" y="30"/>
                    </a:cubicBezTo>
                    <a:cubicBezTo>
                      <a:pt x="114" y="26"/>
                      <a:pt x="112" y="22"/>
                      <a:pt x="109" y="20"/>
                    </a:cubicBezTo>
                    <a:cubicBezTo>
                      <a:pt x="86" y="0"/>
                      <a:pt x="86" y="0"/>
                      <a:pt x="86" y="0"/>
                    </a:cubicBezTo>
                  </a:path>
                </a:pathLst>
              </a:custGeom>
              <a:solidFill>
                <a:srgbClr val="AE222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1" name="íŝ1ïḋe"/>
              <p:cNvSpPr/>
              <p:nvPr/>
            </p:nvSpPr>
            <p:spPr bwMode="auto">
              <a:xfrm>
                <a:off x="8816994" y="2990165"/>
                <a:ext cx="268237" cy="384116"/>
              </a:xfrm>
              <a:custGeom>
                <a:avLst/>
                <a:gdLst>
                  <a:gd name="T0" fmla="*/ 60 w 60"/>
                  <a:gd name="T1" fmla="*/ 0 h 86"/>
                  <a:gd name="T2" fmla="*/ 21 w 60"/>
                  <a:gd name="T3" fmla="*/ 19 h 86"/>
                  <a:gd name="T4" fmla="*/ 24 w 60"/>
                  <a:gd name="T5" fmla="*/ 82 h 86"/>
                  <a:gd name="T6" fmla="*/ 60 w 60"/>
                  <a:gd name="T7" fmla="*/ 85 h 86"/>
                  <a:gd name="T8" fmla="*/ 60 w 60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86">
                    <a:moveTo>
                      <a:pt x="60" y="0"/>
                    </a:moveTo>
                    <a:cubicBezTo>
                      <a:pt x="46" y="6"/>
                      <a:pt x="31" y="14"/>
                      <a:pt x="21" y="19"/>
                    </a:cubicBezTo>
                    <a:cubicBezTo>
                      <a:pt x="0" y="30"/>
                      <a:pt x="15" y="73"/>
                      <a:pt x="24" y="82"/>
                    </a:cubicBezTo>
                    <a:cubicBezTo>
                      <a:pt x="28" y="86"/>
                      <a:pt x="43" y="86"/>
                      <a:pt x="60" y="85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BC4926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2" name="iṥlîḋê"/>
              <p:cNvSpPr/>
              <p:nvPr/>
            </p:nvSpPr>
            <p:spPr bwMode="auto">
              <a:xfrm>
                <a:off x="3254837" y="2949392"/>
                <a:ext cx="1324017" cy="268237"/>
              </a:xfrm>
              <a:custGeom>
                <a:avLst/>
                <a:gdLst>
                  <a:gd name="T0" fmla="*/ 291 w 297"/>
                  <a:gd name="T1" fmla="*/ 0 h 60"/>
                  <a:gd name="T2" fmla="*/ 2 w 297"/>
                  <a:gd name="T3" fmla="*/ 56 h 60"/>
                  <a:gd name="T4" fmla="*/ 0 w 297"/>
                  <a:gd name="T5" fmla="*/ 60 h 60"/>
                  <a:gd name="T6" fmla="*/ 297 w 297"/>
                  <a:gd name="T7" fmla="*/ 2 h 60"/>
                  <a:gd name="T8" fmla="*/ 291 w 297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7" h="60">
                    <a:moveTo>
                      <a:pt x="291" y="0"/>
                    </a:moveTo>
                    <a:cubicBezTo>
                      <a:pt x="245" y="15"/>
                      <a:pt x="137" y="46"/>
                      <a:pt x="2" y="56"/>
                    </a:cubicBezTo>
                    <a:cubicBezTo>
                      <a:pt x="2" y="57"/>
                      <a:pt x="1" y="58"/>
                      <a:pt x="0" y="60"/>
                    </a:cubicBezTo>
                    <a:cubicBezTo>
                      <a:pt x="141" y="50"/>
                      <a:pt x="253" y="16"/>
                      <a:pt x="297" y="2"/>
                    </a:cubicBezTo>
                    <a:cubicBezTo>
                      <a:pt x="295" y="1"/>
                      <a:pt x="293" y="1"/>
                      <a:pt x="291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</p:grpSp>
        <p:grpSp>
          <p:nvGrpSpPr>
            <p:cNvPr id="14" name="组合 13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<p:cNvGrpSpPr/>
            <p:nvPr/>
          </p:nvGrpSpPr>
          <p:grpSpPr>
            <a:xfrm rot="10800000">
              <a:off x="3568792" y="3144172"/>
              <a:ext cx="536747" cy="184101"/>
              <a:chOff x="2518795" y="2221935"/>
              <a:chExt cx="7154410" cy="2414130"/>
            </a:xfrm>
          </p:grpSpPr>
          <p:sp>
            <p:nvSpPr>
              <p:cNvPr id="21" name="íṧḻiḓè"/>
              <p:cNvSpPr/>
              <p:nvPr/>
            </p:nvSpPr>
            <p:spPr bwMode="auto">
              <a:xfrm>
                <a:off x="2608923" y="4387141"/>
                <a:ext cx="7064282" cy="248924"/>
              </a:xfrm>
              <a:prstGeom prst="ellipse">
                <a:avLst/>
              </a:prstGeom>
              <a:solidFill>
                <a:srgbClr val="D1CFCB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" name="išliďè"/>
              <p:cNvSpPr/>
              <p:nvPr/>
            </p:nvSpPr>
            <p:spPr bwMode="auto">
              <a:xfrm>
                <a:off x="4462975" y="2245539"/>
                <a:ext cx="1712423" cy="972091"/>
              </a:xfrm>
              <a:custGeom>
                <a:avLst/>
                <a:gdLst>
                  <a:gd name="T0" fmla="*/ 0 w 384"/>
                  <a:gd name="T1" fmla="*/ 152 h 218"/>
                  <a:gd name="T2" fmla="*/ 245 w 384"/>
                  <a:gd name="T3" fmla="*/ 37 h 218"/>
                  <a:gd name="T4" fmla="*/ 375 w 384"/>
                  <a:gd name="T5" fmla="*/ 69 h 218"/>
                  <a:gd name="T6" fmla="*/ 46 w 384"/>
                  <a:gd name="T7" fmla="*/ 218 h 218"/>
                  <a:gd name="T8" fmla="*/ 0 w 384"/>
                  <a:gd name="T9" fmla="*/ 152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4" h="218">
                    <a:moveTo>
                      <a:pt x="0" y="152"/>
                    </a:moveTo>
                    <a:cubicBezTo>
                      <a:pt x="0" y="152"/>
                      <a:pt x="105" y="75"/>
                      <a:pt x="245" y="37"/>
                    </a:cubicBezTo>
                    <a:cubicBezTo>
                      <a:pt x="384" y="0"/>
                      <a:pt x="375" y="69"/>
                      <a:pt x="375" y="69"/>
                    </a:cubicBezTo>
                    <a:cubicBezTo>
                      <a:pt x="46" y="218"/>
                      <a:pt x="46" y="218"/>
                      <a:pt x="46" y="218"/>
                    </a:cubicBez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" name="ïṣ1ïḑé"/>
              <p:cNvSpPr/>
              <p:nvPr/>
            </p:nvSpPr>
            <p:spPr bwMode="auto">
              <a:xfrm>
                <a:off x="2581027" y="3106043"/>
                <a:ext cx="798273" cy="562224"/>
              </a:xfrm>
              <a:custGeom>
                <a:avLst/>
                <a:gdLst>
                  <a:gd name="T0" fmla="*/ 12 w 179"/>
                  <a:gd name="T1" fmla="*/ 103 h 126"/>
                  <a:gd name="T2" fmla="*/ 131 w 179"/>
                  <a:gd name="T3" fmla="*/ 0 h 126"/>
                  <a:gd name="T4" fmla="*/ 179 w 179"/>
                  <a:gd name="T5" fmla="*/ 0 h 126"/>
                  <a:gd name="T6" fmla="*/ 179 w 179"/>
                  <a:gd name="T7" fmla="*/ 49 h 126"/>
                  <a:gd name="T8" fmla="*/ 62 w 179"/>
                  <a:gd name="T9" fmla="*/ 126 h 126"/>
                  <a:gd name="T10" fmla="*/ 12 w 179"/>
                  <a:gd name="T11" fmla="*/ 10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9" h="126">
                    <a:moveTo>
                      <a:pt x="12" y="103"/>
                    </a:moveTo>
                    <a:cubicBezTo>
                      <a:pt x="12" y="103"/>
                      <a:pt x="0" y="24"/>
                      <a:pt x="131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79" y="49"/>
                      <a:pt x="179" y="49"/>
                      <a:pt x="179" y="49"/>
                    </a:cubicBezTo>
                    <a:cubicBezTo>
                      <a:pt x="62" y="126"/>
                      <a:pt x="62" y="126"/>
                      <a:pt x="62" y="126"/>
                    </a:cubicBezTo>
                    <a:lnTo>
                      <a:pt x="12" y="103"/>
                    </a:ln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" name="ïśľíḓe"/>
              <p:cNvSpPr/>
              <p:nvPr/>
            </p:nvSpPr>
            <p:spPr bwMode="auto">
              <a:xfrm>
                <a:off x="3023081" y="3106043"/>
                <a:ext cx="343343" cy="321884"/>
              </a:xfrm>
              <a:custGeom>
                <a:avLst/>
                <a:gdLst>
                  <a:gd name="T0" fmla="*/ 26 w 77"/>
                  <a:gd name="T1" fmla="*/ 1 h 72"/>
                  <a:gd name="T2" fmla="*/ 19 w 77"/>
                  <a:gd name="T3" fmla="*/ 55 h 72"/>
                  <a:gd name="T4" fmla="*/ 47 w 77"/>
                  <a:gd name="T5" fmla="*/ 71 h 72"/>
                  <a:gd name="T6" fmla="*/ 65 w 77"/>
                  <a:gd name="T7" fmla="*/ 59 h 72"/>
                  <a:gd name="T8" fmla="*/ 71 w 77"/>
                  <a:gd name="T9" fmla="*/ 20 h 72"/>
                  <a:gd name="T10" fmla="*/ 60 w 77"/>
                  <a:gd name="T11" fmla="*/ 0 h 72"/>
                  <a:gd name="T12" fmla="*/ 32 w 77"/>
                  <a:gd name="T13" fmla="*/ 0 h 72"/>
                  <a:gd name="T14" fmla="*/ 26 w 77"/>
                  <a:gd name="T15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72">
                    <a:moveTo>
                      <a:pt x="26" y="1"/>
                    </a:moveTo>
                    <a:cubicBezTo>
                      <a:pt x="12" y="13"/>
                      <a:pt x="0" y="31"/>
                      <a:pt x="19" y="55"/>
                    </a:cubicBezTo>
                    <a:cubicBezTo>
                      <a:pt x="29" y="68"/>
                      <a:pt x="39" y="72"/>
                      <a:pt x="47" y="7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74" y="47"/>
                      <a:pt x="77" y="29"/>
                      <a:pt x="71" y="20"/>
                    </a:cubicBezTo>
                    <a:cubicBezTo>
                      <a:pt x="66" y="13"/>
                      <a:pt x="63" y="6"/>
                      <a:pt x="6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0" y="1"/>
                      <a:pt x="28" y="1"/>
                      <a:pt x="26" y="1"/>
                    </a:cubicBezTo>
                    <a:close/>
                  </a:path>
                </a:pathLst>
              </a:custGeom>
              <a:solidFill>
                <a:srgbClr val="BC4926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" name="íṣḷîdé"/>
              <p:cNvSpPr/>
              <p:nvPr/>
            </p:nvSpPr>
            <p:spPr bwMode="auto">
              <a:xfrm>
                <a:off x="4276283" y="4127489"/>
                <a:ext cx="3139443" cy="143776"/>
              </a:xfrm>
              <a:custGeom>
                <a:avLst/>
                <a:gdLst>
                  <a:gd name="T0" fmla="*/ 0 w 704"/>
                  <a:gd name="T1" fmla="*/ 32 h 32"/>
                  <a:gd name="T2" fmla="*/ 704 w 704"/>
                  <a:gd name="T3" fmla="*/ 26 h 32"/>
                  <a:gd name="T4" fmla="*/ 704 w 704"/>
                  <a:gd name="T5" fmla="*/ 0 h 32"/>
                  <a:gd name="T6" fmla="*/ 0 w 704"/>
                  <a:gd name="T7" fmla="*/ 12 h 32"/>
                  <a:gd name="T8" fmla="*/ 0 w 704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4" h="32">
                    <a:moveTo>
                      <a:pt x="0" y="32"/>
                    </a:moveTo>
                    <a:cubicBezTo>
                      <a:pt x="49" y="27"/>
                      <a:pt x="610" y="26"/>
                      <a:pt x="704" y="26"/>
                    </a:cubicBezTo>
                    <a:cubicBezTo>
                      <a:pt x="704" y="0"/>
                      <a:pt x="704" y="0"/>
                      <a:pt x="704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20"/>
                      <a:pt x="0" y="26"/>
                      <a:pt x="0" y="32"/>
                    </a:cubicBezTo>
                    <a:close/>
                  </a:path>
                </a:pathLst>
              </a:custGeom>
              <a:solidFill>
                <a:srgbClr val="9D9E9B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" name="îşḷïdè"/>
              <p:cNvSpPr/>
              <p:nvPr/>
            </p:nvSpPr>
            <p:spPr bwMode="auto">
              <a:xfrm>
                <a:off x="7415725" y="3337800"/>
                <a:ext cx="1339038" cy="905567"/>
              </a:xfrm>
              <a:custGeom>
                <a:avLst/>
                <a:gdLst>
                  <a:gd name="T0" fmla="*/ 160 w 300"/>
                  <a:gd name="T1" fmla="*/ 7 h 203"/>
                  <a:gd name="T2" fmla="*/ 0 w 300"/>
                  <a:gd name="T3" fmla="*/ 159 h 203"/>
                  <a:gd name="T4" fmla="*/ 0 w 300"/>
                  <a:gd name="T5" fmla="*/ 203 h 203"/>
                  <a:gd name="T6" fmla="*/ 14 w 300"/>
                  <a:gd name="T7" fmla="*/ 203 h 203"/>
                  <a:gd name="T8" fmla="*/ 161 w 300"/>
                  <a:gd name="T9" fmla="*/ 24 h 203"/>
                  <a:gd name="T10" fmla="*/ 275 w 300"/>
                  <a:gd name="T11" fmla="*/ 183 h 203"/>
                  <a:gd name="T12" fmla="*/ 286 w 300"/>
                  <a:gd name="T13" fmla="*/ 182 h 203"/>
                  <a:gd name="T14" fmla="*/ 160 w 300"/>
                  <a:gd name="T15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0" h="203">
                    <a:moveTo>
                      <a:pt x="160" y="7"/>
                    </a:moveTo>
                    <a:cubicBezTo>
                      <a:pt x="21" y="0"/>
                      <a:pt x="0" y="159"/>
                      <a:pt x="0" y="159"/>
                    </a:cubicBezTo>
                    <a:cubicBezTo>
                      <a:pt x="0" y="203"/>
                      <a:pt x="0" y="203"/>
                      <a:pt x="0" y="203"/>
                    </a:cubicBezTo>
                    <a:cubicBezTo>
                      <a:pt x="9" y="203"/>
                      <a:pt x="14" y="203"/>
                      <a:pt x="14" y="203"/>
                    </a:cubicBezTo>
                    <a:cubicBezTo>
                      <a:pt x="12" y="173"/>
                      <a:pt x="13" y="26"/>
                      <a:pt x="161" y="24"/>
                    </a:cubicBezTo>
                    <a:cubicBezTo>
                      <a:pt x="294" y="23"/>
                      <a:pt x="275" y="183"/>
                      <a:pt x="275" y="183"/>
                    </a:cubicBezTo>
                    <a:cubicBezTo>
                      <a:pt x="275" y="183"/>
                      <a:pt x="279" y="183"/>
                      <a:pt x="286" y="182"/>
                    </a:cubicBezTo>
                    <a:cubicBezTo>
                      <a:pt x="300" y="119"/>
                      <a:pt x="279" y="13"/>
                      <a:pt x="160" y="7"/>
                    </a:cubicBezTo>
                    <a:close/>
                  </a:path>
                </a:pathLst>
              </a:custGeom>
              <a:solidFill>
                <a:srgbClr val="9D9E9B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" name="íṧlídè"/>
              <p:cNvSpPr/>
              <p:nvPr/>
            </p:nvSpPr>
            <p:spPr bwMode="auto">
              <a:xfrm>
                <a:off x="2518795" y="2249831"/>
                <a:ext cx="6967718" cy="2038599"/>
              </a:xfrm>
              <a:custGeom>
                <a:avLst/>
                <a:gdLst>
                  <a:gd name="T0" fmla="*/ 94 w 1562"/>
                  <a:gd name="T1" fmla="*/ 452 h 457"/>
                  <a:gd name="T2" fmla="*/ 37 w 1562"/>
                  <a:gd name="T3" fmla="*/ 452 h 457"/>
                  <a:gd name="T4" fmla="*/ 0 w 1562"/>
                  <a:gd name="T5" fmla="*/ 425 h 457"/>
                  <a:gd name="T6" fmla="*/ 13 w 1562"/>
                  <a:gd name="T7" fmla="*/ 407 h 457"/>
                  <a:gd name="T8" fmla="*/ 16 w 1562"/>
                  <a:gd name="T9" fmla="*/ 304 h 457"/>
                  <a:gd name="T10" fmla="*/ 78 w 1562"/>
                  <a:gd name="T11" fmla="*/ 282 h 457"/>
                  <a:gd name="T12" fmla="*/ 168 w 1562"/>
                  <a:gd name="T13" fmla="*/ 207 h 457"/>
                  <a:gd name="T14" fmla="*/ 145 w 1562"/>
                  <a:gd name="T15" fmla="*/ 192 h 457"/>
                  <a:gd name="T16" fmla="*/ 420 w 1562"/>
                  <a:gd name="T17" fmla="*/ 148 h 457"/>
                  <a:gd name="T18" fmla="*/ 481 w 1562"/>
                  <a:gd name="T19" fmla="*/ 158 h 457"/>
                  <a:gd name="T20" fmla="*/ 705 w 1562"/>
                  <a:gd name="T21" fmla="*/ 36 h 457"/>
                  <a:gd name="T22" fmla="*/ 681 w 1562"/>
                  <a:gd name="T23" fmla="*/ 36 h 457"/>
                  <a:gd name="T24" fmla="*/ 933 w 1562"/>
                  <a:gd name="T25" fmla="*/ 2 h 457"/>
                  <a:gd name="T26" fmla="*/ 1344 w 1562"/>
                  <a:gd name="T27" fmla="*/ 115 h 457"/>
                  <a:gd name="T28" fmla="*/ 1404 w 1562"/>
                  <a:gd name="T29" fmla="*/ 129 h 457"/>
                  <a:gd name="T30" fmla="*/ 1503 w 1562"/>
                  <a:gd name="T31" fmla="*/ 164 h 457"/>
                  <a:gd name="T32" fmla="*/ 1525 w 1562"/>
                  <a:gd name="T33" fmla="*/ 276 h 457"/>
                  <a:gd name="T34" fmla="*/ 1560 w 1562"/>
                  <a:gd name="T35" fmla="*/ 281 h 457"/>
                  <a:gd name="T36" fmla="*/ 1554 w 1562"/>
                  <a:gd name="T37" fmla="*/ 375 h 457"/>
                  <a:gd name="T38" fmla="*/ 1528 w 1562"/>
                  <a:gd name="T39" fmla="*/ 447 h 457"/>
                  <a:gd name="T40" fmla="*/ 1373 w 1562"/>
                  <a:gd name="T41" fmla="*/ 447 h 457"/>
                  <a:gd name="T42" fmla="*/ 1356 w 1562"/>
                  <a:gd name="T43" fmla="*/ 433 h 457"/>
                  <a:gd name="T44" fmla="*/ 1128 w 1562"/>
                  <a:gd name="T45" fmla="*/ 437 h 457"/>
                  <a:gd name="T46" fmla="*/ 1103 w 1562"/>
                  <a:gd name="T47" fmla="*/ 449 h 457"/>
                  <a:gd name="T48" fmla="*/ 495 w 1562"/>
                  <a:gd name="T49" fmla="*/ 453 h 457"/>
                  <a:gd name="T50" fmla="*/ 385 w 1562"/>
                  <a:gd name="T51" fmla="*/ 456 h 457"/>
                  <a:gd name="T52" fmla="*/ 357 w 1562"/>
                  <a:gd name="T53" fmla="*/ 437 h 457"/>
                  <a:gd name="T54" fmla="*/ 94 w 1562"/>
                  <a:gd name="T55" fmla="*/ 452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62" h="457">
                    <a:moveTo>
                      <a:pt x="94" y="452"/>
                    </a:moveTo>
                    <a:cubicBezTo>
                      <a:pt x="37" y="452"/>
                      <a:pt x="37" y="452"/>
                      <a:pt x="37" y="452"/>
                    </a:cubicBezTo>
                    <a:cubicBezTo>
                      <a:pt x="37" y="452"/>
                      <a:pt x="0" y="435"/>
                      <a:pt x="0" y="425"/>
                    </a:cubicBezTo>
                    <a:cubicBezTo>
                      <a:pt x="0" y="414"/>
                      <a:pt x="13" y="407"/>
                      <a:pt x="13" y="407"/>
                    </a:cubicBezTo>
                    <a:cubicBezTo>
                      <a:pt x="13" y="407"/>
                      <a:pt x="2" y="324"/>
                      <a:pt x="16" y="304"/>
                    </a:cubicBezTo>
                    <a:cubicBezTo>
                      <a:pt x="30" y="283"/>
                      <a:pt x="44" y="300"/>
                      <a:pt x="78" y="282"/>
                    </a:cubicBezTo>
                    <a:cubicBezTo>
                      <a:pt x="111" y="263"/>
                      <a:pt x="174" y="220"/>
                      <a:pt x="168" y="207"/>
                    </a:cubicBezTo>
                    <a:cubicBezTo>
                      <a:pt x="162" y="194"/>
                      <a:pt x="145" y="192"/>
                      <a:pt x="145" y="192"/>
                    </a:cubicBezTo>
                    <a:cubicBezTo>
                      <a:pt x="145" y="192"/>
                      <a:pt x="396" y="146"/>
                      <a:pt x="420" y="148"/>
                    </a:cubicBezTo>
                    <a:cubicBezTo>
                      <a:pt x="443" y="150"/>
                      <a:pt x="469" y="166"/>
                      <a:pt x="481" y="158"/>
                    </a:cubicBezTo>
                    <a:cubicBezTo>
                      <a:pt x="493" y="150"/>
                      <a:pt x="705" y="36"/>
                      <a:pt x="705" y="36"/>
                    </a:cubicBezTo>
                    <a:cubicBezTo>
                      <a:pt x="681" y="36"/>
                      <a:pt x="681" y="36"/>
                      <a:pt x="681" y="36"/>
                    </a:cubicBezTo>
                    <a:cubicBezTo>
                      <a:pt x="681" y="36"/>
                      <a:pt x="732" y="0"/>
                      <a:pt x="933" y="2"/>
                    </a:cubicBezTo>
                    <a:cubicBezTo>
                      <a:pt x="1134" y="3"/>
                      <a:pt x="1226" y="47"/>
                      <a:pt x="1344" y="115"/>
                    </a:cubicBezTo>
                    <a:cubicBezTo>
                      <a:pt x="1344" y="115"/>
                      <a:pt x="1381" y="130"/>
                      <a:pt x="1404" y="129"/>
                    </a:cubicBezTo>
                    <a:cubicBezTo>
                      <a:pt x="1428" y="129"/>
                      <a:pt x="1498" y="136"/>
                      <a:pt x="1503" y="164"/>
                    </a:cubicBezTo>
                    <a:cubicBezTo>
                      <a:pt x="1508" y="192"/>
                      <a:pt x="1525" y="276"/>
                      <a:pt x="1525" y="276"/>
                    </a:cubicBezTo>
                    <a:cubicBezTo>
                      <a:pt x="1525" y="276"/>
                      <a:pt x="1558" y="270"/>
                      <a:pt x="1560" y="281"/>
                    </a:cubicBezTo>
                    <a:cubicBezTo>
                      <a:pt x="1562" y="293"/>
                      <a:pt x="1556" y="363"/>
                      <a:pt x="1554" y="375"/>
                    </a:cubicBezTo>
                    <a:cubicBezTo>
                      <a:pt x="1551" y="387"/>
                      <a:pt x="1539" y="443"/>
                      <a:pt x="1528" y="447"/>
                    </a:cubicBezTo>
                    <a:cubicBezTo>
                      <a:pt x="1516" y="450"/>
                      <a:pt x="1373" y="447"/>
                      <a:pt x="1373" y="447"/>
                    </a:cubicBezTo>
                    <a:cubicBezTo>
                      <a:pt x="1372" y="439"/>
                      <a:pt x="1364" y="433"/>
                      <a:pt x="1356" y="433"/>
                    </a:cubicBezTo>
                    <a:cubicBezTo>
                      <a:pt x="1128" y="437"/>
                      <a:pt x="1128" y="437"/>
                      <a:pt x="1128" y="437"/>
                    </a:cubicBezTo>
                    <a:cubicBezTo>
                      <a:pt x="1103" y="449"/>
                      <a:pt x="1103" y="449"/>
                      <a:pt x="1103" y="449"/>
                    </a:cubicBezTo>
                    <a:cubicBezTo>
                      <a:pt x="1103" y="449"/>
                      <a:pt x="546" y="449"/>
                      <a:pt x="495" y="453"/>
                    </a:cubicBezTo>
                    <a:cubicBezTo>
                      <a:pt x="443" y="457"/>
                      <a:pt x="385" y="456"/>
                      <a:pt x="385" y="456"/>
                    </a:cubicBezTo>
                    <a:cubicBezTo>
                      <a:pt x="385" y="456"/>
                      <a:pt x="374" y="440"/>
                      <a:pt x="357" y="437"/>
                    </a:cubicBezTo>
                    <a:cubicBezTo>
                      <a:pt x="339" y="433"/>
                      <a:pt x="121" y="398"/>
                      <a:pt x="94" y="452"/>
                    </a:cubicBezTo>
                  </a:path>
                </a:pathLst>
              </a:custGeom>
              <a:solidFill>
                <a:srgbClr val="2D84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8" name="işḻiḑé"/>
              <p:cNvSpPr/>
              <p:nvPr/>
            </p:nvSpPr>
            <p:spPr bwMode="auto">
              <a:xfrm>
                <a:off x="2518795" y="4024486"/>
                <a:ext cx="6890466" cy="263946"/>
              </a:xfrm>
              <a:custGeom>
                <a:avLst/>
                <a:gdLst>
                  <a:gd name="T0" fmla="*/ 120 w 1545"/>
                  <a:gd name="T1" fmla="*/ 15 h 59"/>
                  <a:gd name="T2" fmla="*/ 100 w 1545"/>
                  <a:gd name="T3" fmla="*/ 33 h 59"/>
                  <a:gd name="T4" fmla="*/ 13 w 1545"/>
                  <a:gd name="T5" fmla="*/ 9 h 59"/>
                  <a:gd name="T6" fmla="*/ 6 w 1545"/>
                  <a:gd name="T7" fmla="*/ 15 h 59"/>
                  <a:gd name="T8" fmla="*/ 0 w 1545"/>
                  <a:gd name="T9" fmla="*/ 27 h 59"/>
                  <a:gd name="T10" fmla="*/ 37 w 1545"/>
                  <a:gd name="T11" fmla="*/ 54 h 59"/>
                  <a:gd name="T12" fmla="*/ 94 w 1545"/>
                  <a:gd name="T13" fmla="*/ 54 h 59"/>
                  <a:gd name="T14" fmla="*/ 357 w 1545"/>
                  <a:gd name="T15" fmla="*/ 39 h 59"/>
                  <a:gd name="T16" fmla="*/ 385 w 1545"/>
                  <a:gd name="T17" fmla="*/ 58 h 59"/>
                  <a:gd name="T18" fmla="*/ 495 w 1545"/>
                  <a:gd name="T19" fmla="*/ 55 h 59"/>
                  <a:gd name="T20" fmla="*/ 1103 w 1545"/>
                  <a:gd name="T21" fmla="*/ 51 h 59"/>
                  <a:gd name="T22" fmla="*/ 1128 w 1545"/>
                  <a:gd name="T23" fmla="*/ 39 h 59"/>
                  <a:gd name="T24" fmla="*/ 1356 w 1545"/>
                  <a:gd name="T25" fmla="*/ 35 h 59"/>
                  <a:gd name="T26" fmla="*/ 1373 w 1545"/>
                  <a:gd name="T27" fmla="*/ 49 h 59"/>
                  <a:gd name="T28" fmla="*/ 1528 w 1545"/>
                  <a:gd name="T29" fmla="*/ 49 h 59"/>
                  <a:gd name="T30" fmla="*/ 1545 w 1545"/>
                  <a:gd name="T31" fmla="*/ 15 h 59"/>
                  <a:gd name="T32" fmla="*/ 385 w 1545"/>
                  <a:gd name="T33" fmla="*/ 19 h 59"/>
                  <a:gd name="T34" fmla="*/ 369 w 1545"/>
                  <a:gd name="T35" fmla="*/ 15 h 59"/>
                  <a:gd name="T36" fmla="*/ 120 w 1545"/>
                  <a:gd name="T37" fmla="*/ 1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5" h="59">
                    <a:moveTo>
                      <a:pt x="120" y="15"/>
                    </a:moveTo>
                    <a:cubicBezTo>
                      <a:pt x="119" y="24"/>
                      <a:pt x="112" y="33"/>
                      <a:pt x="100" y="33"/>
                    </a:cubicBezTo>
                    <a:cubicBezTo>
                      <a:pt x="72" y="34"/>
                      <a:pt x="31" y="36"/>
                      <a:pt x="13" y="9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3" y="18"/>
                      <a:pt x="0" y="22"/>
                      <a:pt x="0" y="27"/>
                    </a:cubicBezTo>
                    <a:cubicBezTo>
                      <a:pt x="0" y="37"/>
                      <a:pt x="37" y="54"/>
                      <a:pt x="37" y="54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121" y="0"/>
                      <a:pt x="339" y="35"/>
                      <a:pt x="357" y="39"/>
                    </a:cubicBezTo>
                    <a:cubicBezTo>
                      <a:pt x="374" y="42"/>
                      <a:pt x="385" y="58"/>
                      <a:pt x="385" y="58"/>
                    </a:cubicBezTo>
                    <a:cubicBezTo>
                      <a:pt x="385" y="58"/>
                      <a:pt x="443" y="59"/>
                      <a:pt x="495" y="55"/>
                    </a:cubicBezTo>
                    <a:cubicBezTo>
                      <a:pt x="546" y="51"/>
                      <a:pt x="1103" y="51"/>
                      <a:pt x="1103" y="51"/>
                    </a:cubicBezTo>
                    <a:cubicBezTo>
                      <a:pt x="1128" y="39"/>
                      <a:pt x="1128" y="39"/>
                      <a:pt x="1128" y="39"/>
                    </a:cubicBezTo>
                    <a:cubicBezTo>
                      <a:pt x="1356" y="35"/>
                      <a:pt x="1356" y="35"/>
                      <a:pt x="1356" y="35"/>
                    </a:cubicBezTo>
                    <a:cubicBezTo>
                      <a:pt x="1364" y="35"/>
                      <a:pt x="1372" y="41"/>
                      <a:pt x="1373" y="49"/>
                    </a:cubicBezTo>
                    <a:cubicBezTo>
                      <a:pt x="1373" y="49"/>
                      <a:pt x="1516" y="52"/>
                      <a:pt x="1528" y="49"/>
                    </a:cubicBezTo>
                    <a:cubicBezTo>
                      <a:pt x="1534" y="47"/>
                      <a:pt x="1540" y="31"/>
                      <a:pt x="1545" y="15"/>
                    </a:cubicBezTo>
                    <a:cubicBezTo>
                      <a:pt x="385" y="19"/>
                      <a:pt x="385" y="19"/>
                      <a:pt x="385" y="19"/>
                    </a:cubicBezTo>
                    <a:cubicBezTo>
                      <a:pt x="369" y="15"/>
                      <a:pt x="369" y="15"/>
                      <a:pt x="369" y="15"/>
                    </a:cubicBezTo>
                    <a:cubicBezTo>
                      <a:pt x="120" y="15"/>
                      <a:pt x="120" y="15"/>
                      <a:pt x="120" y="15"/>
                    </a:cubicBezTo>
                  </a:path>
                </a:pathLst>
              </a:custGeom>
              <a:solidFill>
                <a:srgbClr val="1970B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9" name="ïślîḍè"/>
              <p:cNvSpPr/>
              <p:nvPr/>
            </p:nvSpPr>
            <p:spPr bwMode="auto">
              <a:xfrm>
                <a:off x="2737676" y="3391447"/>
                <a:ext cx="1596545" cy="892692"/>
              </a:xfrm>
              <a:custGeom>
                <a:avLst/>
                <a:gdLst>
                  <a:gd name="T0" fmla="*/ 195 w 358"/>
                  <a:gd name="T1" fmla="*/ 0 h 200"/>
                  <a:gd name="T2" fmla="*/ 45 w 358"/>
                  <a:gd name="T3" fmla="*/ 196 h 200"/>
                  <a:gd name="T4" fmla="*/ 308 w 358"/>
                  <a:gd name="T5" fmla="*/ 181 h 200"/>
                  <a:gd name="T6" fmla="*/ 336 w 358"/>
                  <a:gd name="T7" fmla="*/ 200 h 200"/>
                  <a:gd name="T8" fmla="*/ 195 w 358"/>
                  <a:gd name="T9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8" h="200">
                    <a:moveTo>
                      <a:pt x="195" y="0"/>
                    </a:moveTo>
                    <a:cubicBezTo>
                      <a:pt x="0" y="0"/>
                      <a:pt x="45" y="196"/>
                      <a:pt x="45" y="196"/>
                    </a:cubicBezTo>
                    <a:cubicBezTo>
                      <a:pt x="72" y="142"/>
                      <a:pt x="290" y="177"/>
                      <a:pt x="308" y="181"/>
                    </a:cubicBezTo>
                    <a:cubicBezTo>
                      <a:pt x="325" y="184"/>
                      <a:pt x="336" y="200"/>
                      <a:pt x="336" y="200"/>
                    </a:cubicBezTo>
                    <a:cubicBezTo>
                      <a:pt x="336" y="200"/>
                      <a:pt x="358" y="0"/>
                      <a:pt x="195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0" name="iş1îďe"/>
              <p:cNvSpPr/>
              <p:nvPr/>
            </p:nvSpPr>
            <p:spPr bwMode="auto">
              <a:xfrm>
                <a:off x="7357786" y="3421489"/>
                <a:ext cx="1454916" cy="830462"/>
              </a:xfrm>
              <a:custGeom>
                <a:avLst/>
                <a:gdLst>
                  <a:gd name="T0" fmla="*/ 162 w 326"/>
                  <a:gd name="T1" fmla="*/ 0 h 186"/>
                  <a:gd name="T2" fmla="*/ 18 w 326"/>
                  <a:gd name="T3" fmla="*/ 186 h 186"/>
                  <a:gd name="T4" fmla="*/ 43 w 326"/>
                  <a:gd name="T5" fmla="*/ 174 h 186"/>
                  <a:gd name="T6" fmla="*/ 271 w 326"/>
                  <a:gd name="T7" fmla="*/ 170 h 186"/>
                  <a:gd name="T8" fmla="*/ 288 w 326"/>
                  <a:gd name="T9" fmla="*/ 184 h 186"/>
                  <a:gd name="T10" fmla="*/ 162 w 326"/>
                  <a:gd name="T11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6" h="186">
                    <a:moveTo>
                      <a:pt x="162" y="0"/>
                    </a:moveTo>
                    <a:cubicBezTo>
                      <a:pt x="0" y="0"/>
                      <a:pt x="18" y="186"/>
                      <a:pt x="18" y="186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271" y="170"/>
                      <a:pt x="271" y="170"/>
                      <a:pt x="271" y="170"/>
                    </a:cubicBezTo>
                    <a:cubicBezTo>
                      <a:pt x="279" y="170"/>
                      <a:pt x="287" y="176"/>
                      <a:pt x="288" y="184"/>
                    </a:cubicBezTo>
                    <a:cubicBezTo>
                      <a:pt x="288" y="184"/>
                      <a:pt x="326" y="0"/>
                      <a:pt x="162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1" name="îṥḷîḍê"/>
              <p:cNvSpPr/>
              <p:nvPr/>
            </p:nvSpPr>
            <p:spPr bwMode="auto">
              <a:xfrm>
                <a:off x="2920078" y="3391447"/>
                <a:ext cx="1311142" cy="669519"/>
              </a:xfrm>
              <a:custGeom>
                <a:avLst/>
                <a:gdLst>
                  <a:gd name="T0" fmla="*/ 84 w 294"/>
                  <a:gd name="T1" fmla="*/ 127 h 150"/>
                  <a:gd name="T2" fmla="*/ 176 w 294"/>
                  <a:gd name="T3" fmla="*/ 127 h 150"/>
                  <a:gd name="T4" fmla="*/ 290 w 294"/>
                  <a:gd name="T5" fmla="*/ 143 h 150"/>
                  <a:gd name="T6" fmla="*/ 294 w 294"/>
                  <a:gd name="T7" fmla="*/ 143 h 150"/>
                  <a:gd name="T8" fmla="*/ 154 w 294"/>
                  <a:gd name="T9" fmla="*/ 0 h 150"/>
                  <a:gd name="T10" fmla="*/ 0 w 294"/>
                  <a:gd name="T11" fmla="*/ 150 h 150"/>
                  <a:gd name="T12" fmla="*/ 84 w 294"/>
                  <a:gd name="T13" fmla="*/ 12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4" h="150">
                    <a:moveTo>
                      <a:pt x="84" y="127"/>
                    </a:moveTo>
                    <a:cubicBezTo>
                      <a:pt x="115" y="127"/>
                      <a:pt x="146" y="126"/>
                      <a:pt x="176" y="127"/>
                    </a:cubicBezTo>
                    <a:cubicBezTo>
                      <a:pt x="215" y="129"/>
                      <a:pt x="253" y="135"/>
                      <a:pt x="290" y="143"/>
                    </a:cubicBezTo>
                    <a:cubicBezTo>
                      <a:pt x="291" y="143"/>
                      <a:pt x="293" y="143"/>
                      <a:pt x="294" y="143"/>
                    </a:cubicBezTo>
                    <a:cubicBezTo>
                      <a:pt x="287" y="84"/>
                      <a:pt x="260" y="0"/>
                      <a:pt x="154" y="0"/>
                    </a:cubicBezTo>
                    <a:cubicBezTo>
                      <a:pt x="21" y="0"/>
                      <a:pt x="0" y="92"/>
                      <a:pt x="0" y="150"/>
                    </a:cubicBezTo>
                    <a:cubicBezTo>
                      <a:pt x="25" y="135"/>
                      <a:pt x="55" y="127"/>
                      <a:pt x="84" y="127"/>
                    </a:cubicBezTo>
                    <a:close/>
                  </a:path>
                </a:pathLst>
              </a:custGeom>
              <a:solidFill>
                <a:srgbClr val="073551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2" name="îṧļîḓé"/>
              <p:cNvSpPr/>
              <p:nvPr/>
            </p:nvSpPr>
            <p:spPr bwMode="auto">
              <a:xfrm>
                <a:off x="7439330" y="3421489"/>
                <a:ext cx="1221014" cy="656644"/>
              </a:xfrm>
              <a:custGeom>
                <a:avLst/>
                <a:gdLst>
                  <a:gd name="T0" fmla="*/ 274 w 274"/>
                  <a:gd name="T1" fmla="*/ 137 h 147"/>
                  <a:gd name="T2" fmla="*/ 144 w 274"/>
                  <a:gd name="T3" fmla="*/ 0 h 147"/>
                  <a:gd name="T4" fmla="*/ 0 w 274"/>
                  <a:gd name="T5" fmla="*/ 147 h 147"/>
                  <a:gd name="T6" fmla="*/ 274 w 274"/>
                  <a:gd name="T7" fmla="*/ 13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4" h="147">
                    <a:moveTo>
                      <a:pt x="274" y="137"/>
                    </a:moveTo>
                    <a:cubicBezTo>
                      <a:pt x="273" y="83"/>
                      <a:pt x="254" y="0"/>
                      <a:pt x="144" y="0"/>
                    </a:cubicBezTo>
                    <a:cubicBezTo>
                      <a:pt x="29" y="0"/>
                      <a:pt x="5" y="93"/>
                      <a:pt x="0" y="147"/>
                    </a:cubicBezTo>
                    <a:cubicBezTo>
                      <a:pt x="82" y="103"/>
                      <a:pt x="186" y="102"/>
                      <a:pt x="274" y="137"/>
                    </a:cubicBezTo>
                    <a:close/>
                  </a:path>
                </a:pathLst>
              </a:custGeom>
              <a:solidFill>
                <a:srgbClr val="073551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3" name="íṥlïḋê"/>
              <p:cNvSpPr/>
              <p:nvPr/>
            </p:nvSpPr>
            <p:spPr bwMode="auto">
              <a:xfrm>
                <a:off x="3958690" y="3382863"/>
                <a:ext cx="3476348" cy="75107"/>
              </a:xfrm>
              <a:prstGeom prst="ellipse">
                <a:avLst/>
              </a:prstGeom>
              <a:solidFill>
                <a:srgbClr val="1970B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4" name="i$1íḓê"/>
              <p:cNvSpPr/>
              <p:nvPr/>
            </p:nvSpPr>
            <p:spPr bwMode="auto">
              <a:xfrm>
                <a:off x="4851382" y="2329230"/>
                <a:ext cx="3117984" cy="710292"/>
              </a:xfrm>
              <a:custGeom>
                <a:avLst/>
                <a:gdLst>
                  <a:gd name="T0" fmla="*/ 0 w 699"/>
                  <a:gd name="T1" fmla="*/ 159 h 159"/>
                  <a:gd name="T2" fmla="*/ 691 w 699"/>
                  <a:gd name="T3" fmla="*/ 132 h 159"/>
                  <a:gd name="T4" fmla="*/ 653 w 699"/>
                  <a:gd name="T5" fmla="*/ 55 h 159"/>
                  <a:gd name="T6" fmla="*/ 285 w 699"/>
                  <a:gd name="T7" fmla="*/ 19 h 159"/>
                  <a:gd name="T8" fmla="*/ 137 w 699"/>
                  <a:gd name="T9" fmla="*/ 72 h 159"/>
                  <a:gd name="T10" fmla="*/ 0 w 699"/>
                  <a:gd name="T11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9" h="159">
                    <a:moveTo>
                      <a:pt x="0" y="159"/>
                    </a:moveTo>
                    <a:cubicBezTo>
                      <a:pt x="691" y="132"/>
                      <a:pt x="691" y="132"/>
                      <a:pt x="691" y="132"/>
                    </a:cubicBezTo>
                    <a:cubicBezTo>
                      <a:pt x="691" y="132"/>
                      <a:pt x="699" y="72"/>
                      <a:pt x="653" y="55"/>
                    </a:cubicBezTo>
                    <a:cubicBezTo>
                      <a:pt x="614" y="41"/>
                      <a:pt x="467" y="0"/>
                      <a:pt x="285" y="19"/>
                    </a:cubicBezTo>
                    <a:cubicBezTo>
                      <a:pt x="229" y="25"/>
                      <a:pt x="185" y="43"/>
                      <a:pt x="137" y="72"/>
                    </a:cubicBez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5" name="íSļîďe"/>
              <p:cNvSpPr/>
              <p:nvPr/>
            </p:nvSpPr>
            <p:spPr bwMode="auto">
              <a:xfrm>
                <a:off x="6310590" y="2391460"/>
                <a:ext cx="266091" cy="590122"/>
              </a:xfrm>
              <a:custGeom>
                <a:avLst/>
                <a:gdLst>
                  <a:gd name="T0" fmla="*/ 13 w 60"/>
                  <a:gd name="T1" fmla="*/ 1 h 132"/>
                  <a:gd name="T2" fmla="*/ 0 w 60"/>
                  <a:gd name="T3" fmla="*/ 132 h 132"/>
                  <a:gd name="T4" fmla="*/ 60 w 60"/>
                  <a:gd name="T5" fmla="*/ 130 h 132"/>
                  <a:gd name="T6" fmla="*/ 60 w 60"/>
                  <a:gd name="T7" fmla="*/ 0 h 132"/>
                  <a:gd name="T8" fmla="*/ 13 w 60"/>
                  <a:gd name="T9" fmla="*/ 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132">
                    <a:moveTo>
                      <a:pt x="13" y="1"/>
                    </a:moveTo>
                    <a:cubicBezTo>
                      <a:pt x="0" y="132"/>
                      <a:pt x="0" y="132"/>
                      <a:pt x="0" y="132"/>
                    </a:cubicBezTo>
                    <a:cubicBezTo>
                      <a:pt x="60" y="130"/>
                      <a:pt x="60" y="130"/>
                      <a:pt x="60" y="13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45" y="0"/>
                      <a:pt x="29" y="0"/>
                      <a:pt x="13" y="1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6" name="íṥḻiḓé"/>
              <p:cNvSpPr/>
              <p:nvPr/>
            </p:nvSpPr>
            <p:spPr bwMode="auto">
              <a:xfrm>
                <a:off x="4383577" y="2221935"/>
                <a:ext cx="3714543" cy="1896970"/>
              </a:xfrm>
              <a:custGeom>
                <a:avLst/>
                <a:gdLst>
                  <a:gd name="T0" fmla="*/ 797 w 833"/>
                  <a:gd name="T1" fmla="*/ 86 h 425"/>
                  <a:gd name="T2" fmla="*/ 797 w 833"/>
                  <a:gd name="T3" fmla="*/ 85 h 425"/>
                  <a:gd name="T4" fmla="*/ 303 w 833"/>
                  <a:gd name="T5" fmla="*/ 50 h 425"/>
                  <a:gd name="T6" fmla="*/ 70 w 833"/>
                  <a:gd name="T7" fmla="*/ 182 h 425"/>
                  <a:gd name="T8" fmla="*/ 36 w 833"/>
                  <a:gd name="T9" fmla="*/ 424 h 425"/>
                  <a:gd name="T10" fmla="*/ 36 w 833"/>
                  <a:gd name="T11" fmla="*/ 425 h 425"/>
                  <a:gd name="T12" fmla="*/ 674 w 833"/>
                  <a:gd name="T13" fmla="*/ 420 h 425"/>
                  <a:gd name="T14" fmla="*/ 676 w 833"/>
                  <a:gd name="T15" fmla="*/ 420 h 425"/>
                  <a:gd name="T16" fmla="*/ 676 w 833"/>
                  <a:gd name="T17" fmla="*/ 418 h 425"/>
                  <a:gd name="T18" fmla="*/ 807 w 833"/>
                  <a:gd name="T19" fmla="*/ 256 h 425"/>
                  <a:gd name="T20" fmla="*/ 808 w 833"/>
                  <a:gd name="T21" fmla="*/ 256 h 425"/>
                  <a:gd name="T22" fmla="*/ 808 w 833"/>
                  <a:gd name="T23" fmla="*/ 255 h 425"/>
                  <a:gd name="T24" fmla="*/ 797 w 833"/>
                  <a:gd name="T25" fmla="*/ 86 h 425"/>
                  <a:gd name="T26" fmla="*/ 39 w 833"/>
                  <a:gd name="T27" fmla="*/ 421 h 425"/>
                  <a:gd name="T28" fmla="*/ 72 w 833"/>
                  <a:gd name="T29" fmla="*/ 185 h 425"/>
                  <a:gd name="T30" fmla="*/ 305 w 833"/>
                  <a:gd name="T31" fmla="*/ 53 h 425"/>
                  <a:gd name="T32" fmla="*/ 468 w 833"/>
                  <a:gd name="T33" fmla="*/ 27 h 425"/>
                  <a:gd name="T34" fmla="*/ 444 w 833"/>
                  <a:gd name="T35" fmla="*/ 418 h 425"/>
                  <a:gd name="T36" fmla="*/ 39 w 833"/>
                  <a:gd name="T37" fmla="*/ 421 h 425"/>
                  <a:gd name="T38" fmla="*/ 805 w 833"/>
                  <a:gd name="T39" fmla="*/ 253 h 425"/>
                  <a:gd name="T40" fmla="*/ 672 w 833"/>
                  <a:gd name="T41" fmla="*/ 417 h 425"/>
                  <a:gd name="T42" fmla="*/ 448 w 833"/>
                  <a:gd name="T43" fmla="*/ 418 h 425"/>
                  <a:gd name="T44" fmla="*/ 471 w 833"/>
                  <a:gd name="T45" fmla="*/ 27 h 425"/>
                  <a:gd name="T46" fmla="*/ 495 w 833"/>
                  <a:gd name="T47" fmla="*/ 27 h 425"/>
                  <a:gd name="T48" fmla="*/ 795 w 833"/>
                  <a:gd name="T49" fmla="*/ 88 h 425"/>
                  <a:gd name="T50" fmla="*/ 805 w 833"/>
                  <a:gd name="T51" fmla="*/ 253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33" h="425">
                    <a:moveTo>
                      <a:pt x="797" y="86"/>
                    </a:moveTo>
                    <a:cubicBezTo>
                      <a:pt x="797" y="85"/>
                      <a:pt x="797" y="85"/>
                      <a:pt x="797" y="85"/>
                    </a:cubicBezTo>
                    <a:cubicBezTo>
                      <a:pt x="635" y="0"/>
                      <a:pt x="375" y="19"/>
                      <a:pt x="303" y="50"/>
                    </a:cubicBezTo>
                    <a:cubicBezTo>
                      <a:pt x="241" y="77"/>
                      <a:pt x="142" y="128"/>
                      <a:pt x="70" y="182"/>
                    </a:cubicBezTo>
                    <a:cubicBezTo>
                      <a:pt x="0" y="235"/>
                      <a:pt x="34" y="416"/>
                      <a:pt x="36" y="424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674" y="420"/>
                      <a:pt x="674" y="420"/>
                      <a:pt x="674" y="420"/>
                    </a:cubicBezTo>
                    <a:cubicBezTo>
                      <a:pt x="676" y="420"/>
                      <a:pt x="676" y="420"/>
                      <a:pt x="676" y="420"/>
                    </a:cubicBezTo>
                    <a:cubicBezTo>
                      <a:pt x="676" y="418"/>
                      <a:pt x="676" y="418"/>
                      <a:pt x="676" y="418"/>
                    </a:cubicBezTo>
                    <a:cubicBezTo>
                      <a:pt x="664" y="274"/>
                      <a:pt x="805" y="256"/>
                      <a:pt x="807" y="256"/>
                    </a:cubicBezTo>
                    <a:cubicBezTo>
                      <a:pt x="808" y="256"/>
                      <a:pt x="808" y="256"/>
                      <a:pt x="808" y="256"/>
                    </a:cubicBezTo>
                    <a:cubicBezTo>
                      <a:pt x="808" y="255"/>
                      <a:pt x="808" y="255"/>
                      <a:pt x="808" y="255"/>
                    </a:cubicBezTo>
                    <a:cubicBezTo>
                      <a:pt x="833" y="125"/>
                      <a:pt x="799" y="87"/>
                      <a:pt x="797" y="86"/>
                    </a:cubicBezTo>
                    <a:close/>
                    <a:moveTo>
                      <a:pt x="39" y="421"/>
                    </a:moveTo>
                    <a:cubicBezTo>
                      <a:pt x="36" y="404"/>
                      <a:pt x="7" y="234"/>
                      <a:pt x="72" y="185"/>
                    </a:cubicBezTo>
                    <a:cubicBezTo>
                      <a:pt x="144" y="131"/>
                      <a:pt x="242" y="80"/>
                      <a:pt x="305" y="53"/>
                    </a:cubicBezTo>
                    <a:cubicBezTo>
                      <a:pt x="334" y="40"/>
                      <a:pt x="395" y="30"/>
                      <a:pt x="468" y="27"/>
                    </a:cubicBezTo>
                    <a:cubicBezTo>
                      <a:pt x="455" y="160"/>
                      <a:pt x="445" y="397"/>
                      <a:pt x="444" y="418"/>
                    </a:cubicBezTo>
                    <a:lnTo>
                      <a:pt x="39" y="421"/>
                    </a:lnTo>
                    <a:close/>
                    <a:moveTo>
                      <a:pt x="805" y="253"/>
                    </a:moveTo>
                    <a:cubicBezTo>
                      <a:pt x="791" y="255"/>
                      <a:pt x="662" y="278"/>
                      <a:pt x="672" y="417"/>
                    </a:cubicBezTo>
                    <a:cubicBezTo>
                      <a:pt x="448" y="418"/>
                      <a:pt x="448" y="418"/>
                      <a:pt x="448" y="418"/>
                    </a:cubicBezTo>
                    <a:cubicBezTo>
                      <a:pt x="449" y="395"/>
                      <a:pt x="459" y="159"/>
                      <a:pt x="471" y="27"/>
                    </a:cubicBezTo>
                    <a:cubicBezTo>
                      <a:pt x="479" y="27"/>
                      <a:pt x="487" y="27"/>
                      <a:pt x="495" y="27"/>
                    </a:cubicBezTo>
                    <a:cubicBezTo>
                      <a:pt x="594" y="27"/>
                      <a:pt x="708" y="43"/>
                      <a:pt x="795" y="88"/>
                    </a:cubicBezTo>
                    <a:cubicBezTo>
                      <a:pt x="797" y="91"/>
                      <a:pt x="828" y="131"/>
                      <a:pt x="805" y="253"/>
                    </a:cubicBezTo>
                    <a:close/>
                  </a:path>
                </a:pathLst>
              </a:custGeom>
              <a:solidFill>
                <a:srgbClr val="073754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" name="îṣľiḑé"/>
              <p:cNvSpPr/>
              <p:nvPr/>
            </p:nvSpPr>
            <p:spPr bwMode="auto">
              <a:xfrm>
                <a:off x="5819180" y="3142523"/>
                <a:ext cx="309009" cy="62232"/>
              </a:xfrm>
              <a:custGeom>
                <a:avLst/>
                <a:gdLst>
                  <a:gd name="T0" fmla="*/ 62 w 69"/>
                  <a:gd name="T1" fmla="*/ 14 h 14"/>
                  <a:gd name="T2" fmla="*/ 6 w 69"/>
                  <a:gd name="T3" fmla="*/ 14 h 14"/>
                  <a:gd name="T4" fmla="*/ 0 w 69"/>
                  <a:gd name="T5" fmla="*/ 7 h 14"/>
                  <a:gd name="T6" fmla="*/ 6 w 69"/>
                  <a:gd name="T7" fmla="*/ 0 h 14"/>
                  <a:gd name="T8" fmla="*/ 62 w 69"/>
                  <a:gd name="T9" fmla="*/ 0 h 14"/>
                  <a:gd name="T10" fmla="*/ 69 w 69"/>
                  <a:gd name="T11" fmla="*/ 7 h 14"/>
                  <a:gd name="T12" fmla="*/ 62 w 69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4">
                    <a:moveTo>
                      <a:pt x="62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6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6" y="0"/>
                      <a:pt x="69" y="4"/>
                      <a:pt x="69" y="7"/>
                    </a:cubicBezTo>
                    <a:cubicBezTo>
                      <a:pt x="69" y="11"/>
                      <a:pt x="66" y="14"/>
                      <a:pt x="62" y="14"/>
                    </a:cubicBez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" name="ï$ļîḋê"/>
              <p:cNvSpPr/>
              <p:nvPr/>
            </p:nvSpPr>
            <p:spPr bwMode="auto">
              <a:xfrm>
                <a:off x="7501560" y="3142523"/>
                <a:ext cx="311155" cy="62232"/>
              </a:xfrm>
              <a:custGeom>
                <a:avLst/>
                <a:gdLst>
                  <a:gd name="T0" fmla="*/ 63 w 70"/>
                  <a:gd name="T1" fmla="*/ 14 h 14"/>
                  <a:gd name="T2" fmla="*/ 7 w 70"/>
                  <a:gd name="T3" fmla="*/ 14 h 14"/>
                  <a:gd name="T4" fmla="*/ 0 w 70"/>
                  <a:gd name="T5" fmla="*/ 7 h 14"/>
                  <a:gd name="T6" fmla="*/ 7 w 70"/>
                  <a:gd name="T7" fmla="*/ 0 h 14"/>
                  <a:gd name="T8" fmla="*/ 63 w 70"/>
                  <a:gd name="T9" fmla="*/ 0 h 14"/>
                  <a:gd name="T10" fmla="*/ 70 w 70"/>
                  <a:gd name="T11" fmla="*/ 7 h 14"/>
                  <a:gd name="T12" fmla="*/ 63 w 7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4">
                    <a:moveTo>
                      <a:pt x="63" y="14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7" y="0"/>
                      <a:pt x="70" y="4"/>
                      <a:pt x="70" y="7"/>
                    </a:cubicBezTo>
                    <a:cubicBezTo>
                      <a:pt x="70" y="11"/>
                      <a:pt x="67" y="14"/>
                      <a:pt x="63" y="14"/>
                    </a:cubicBez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" name="isḷíḑê"/>
              <p:cNvSpPr/>
              <p:nvPr/>
            </p:nvSpPr>
            <p:spPr bwMode="auto">
              <a:xfrm>
                <a:off x="7531603" y="3475137"/>
                <a:ext cx="1079385" cy="1081531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" name="ïṡḷïḋè"/>
              <p:cNvSpPr/>
              <p:nvPr/>
            </p:nvSpPr>
            <p:spPr bwMode="auto">
              <a:xfrm>
                <a:off x="7634606" y="3565265"/>
                <a:ext cx="873379" cy="879817"/>
              </a:xfrm>
              <a:prstGeom prst="ellipse">
                <a:avLst/>
              </a:prstGeom>
              <a:solidFill>
                <a:srgbClr val="C3BFBE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" name="íSḻíḋe"/>
              <p:cNvSpPr/>
              <p:nvPr/>
            </p:nvSpPr>
            <p:spPr bwMode="auto">
              <a:xfrm>
                <a:off x="7986532" y="3921483"/>
                <a:ext cx="169526" cy="165235"/>
              </a:xfrm>
              <a:prstGeom prst="ellipse">
                <a:avLst/>
              </a:prstGeom>
              <a:solidFill>
                <a:srgbClr val="F0F4F7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" name="ï$ḷîḋé"/>
              <p:cNvSpPr/>
              <p:nvPr/>
            </p:nvSpPr>
            <p:spPr bwMode="auto">
              <a:xfrm>
                <a:off x="8196830" y="3801313"/>
                <a:ext cx="244632" cy="405575"/>
              </a:xfrm>
              <a:custGeom>
                <a:avLst/>
                <a:gdLst>
                  <a:gd name="T0" fmla="*/ 13 w 55"/>
                  <a:gd name="T1" fmla="*/ 68 h 91"/>
                  <a:gd name="T2" fmla="*/ 36 w 55"/>
                  <a:gd name="T3" fmla="*/ 91 h 91"/>
                  <a:gd name="T4" fmla="*/ 36 w 55"/>
                  <a:gd name="T5" fmla="*/ 0 h 91"/>
                  <a:gd name="T6" fmla="*/ 13 w 55"/>
                  <a:gd name="T7" fmla="*/ 22 h 91"/>
                  <a:gd name="T8" fmla="*/ 13 w 55"/>
                  <a:gd name="T9" fmla="*/ 6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13" y="68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55" y="64"/>
                      <a:pt x="55" y="27"/>
                      <a:pt x="36" y="0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0" y="35"/>
                      <a:pt x="0" y="56"/>
                      <a:pt x="13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" name="íSļíḋé"/>
              <p:cNvSpPr/>
              <p:nvPr/>
            </p:nvSpPr>
            <p:spPr bwMode="auto">
              <a:xfrm>
                <a:off x="7866362" y="3631787"/>
                <a:ext cx="409866" cy="246778"/>
              </a:xfrm>
              <a:custGeom>
                <a:avLst/>
                <a:gdLst>
                  <a:gd name="T0" fmla="*/ 69 w 92"/>
                  <a:gd name="T1" fmla="*/ 43 h 55"/>
                  <a:gd name="T2" fmla="*/ 92 w 92"/>
                  <a:gd name="T3" fmla="*/ 20 h 55"/>
                  <a:gd name="T4" fmla="*/ 0 w 92"/>
                  <a:gd name="T5" fmla="*/ 20 h 55"/>
                  <a:gd name="T6" fmla="*/ 23 w 92"/>
                  <a:gd name="T7" fmla="*/ 43 h 55"/>
                  <a:gd name="T8" fmla="*/ 69 w 92"/>
                  <a:gd name="T9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69" y="43"/>
                    </a:moveTo>
                    <a:cubicBezTo>
                      <a:pt x="92" y="20"/>
                      <a:pt x="92" y="20"/>
                      <a:pt x="92" y="20"/>
                    </a:cubicBezTo>
                    <a:cubicBezTo>
                      <a:pt x="65" y="0"/>
                      <a:pt x="28" y="0"/>
                      <a:pt x="0" y="20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36" y="55"/>
                      <a:pt x="56" y="55"/>
                      <a:pt x="69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" name="íṧḷîḍé"/>
              <p:cNvSpPr/>
              <p:nvPr/>
            </p:nvSpPr>
            <p:spPr bwMode="auto">
              <a:xfrm>
                <a:off x="7701129" y="3801313"/>
                <a:ext cx="246778" cy="405575"/>
              </a:xfrm>
              <a:custGeom>
                <a:avLst/>
                <a:gdLst>
                  <a:gd name="T0" fmla="*/ 42 w 55"/>
                  <a:gd name="T1" fmla="*/ 22 h 91"/>
                  <a:gd name="T2" fmla="*/ 19 w 55"/>
                  <a:gd name="T3" fmla="*/ 0 h 91"/>
                  <a:gd name="T4" fmla="*/ 19 w 55"/>
                  <a:gd name="T5" fmla="*/ 91 h 91"/>
                  <a:gd name="T6" fmla="*/ 42 w 55"/>
                  <a:gd name="T7" fmla="*/ 68 h 91"/>
                  <a:gd name="T8" fmla="*/ 42 w 55"/>
                  <a:gd name="T9" fmla="*/ 2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42" y="2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0" y="27"/>
                      <a:pt x="0" y="64"/>
                      <a:pt x="19" y="91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55" y="56"/>
                      <a:pt x="55" y="35"/>
                      <a:pt x="4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" name="íSḻiḋè"/>
              <p:cNvSpPr/>
              <p:nvPr/>
            </p:nvSpPr>
            <p:spPr bwMode="auto">
              <a:xfrm>
                <a:off x="7866362" y="4127489"/>
                <a:ext cx="409866" cy="244632"/>
              </a:xfrm>
              <a:custGeom>
                <a:avLst/>
                <a:gdLst>
                  <a:gd name="T0" fmla="*/ 23 w 92"/>
                  <a:gd name="T1" fmla="*/ 13 h 55"/>
                  <a:gd name="T2" fmla="*/ 0 w 92"/>
                  <a:gd name="T3" fmla="*/ 36 h 55"/>
                  <a:gd name="T4" fmla="*/ 92 w 92"/>
                  <a:gd name="T5" fmla="*/ 36 h 55"/>
                  <a:gd name="T6" fmla="*/ 69 w 92"/>
                  <a:gd name="T7" fmla="*/ 13 h 55"/>
                  <a:gd name="T8" fmla="*/ 23 w 92"/>
                  <a:gd name="T9" fmla="*/ 1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23" y="1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8" y="55"/>
                      <a:pt x="65" y="55"/>
                      <a:pt x="92" y="36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56" y="0"/>
                      <a:pt x="36" y="0"/>
                      <a:pt x="2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" name="ïṧľïďé"/>
              <p:cNvSpPr/>
              <p:nvPr/>
            </p:nvSpPr>
            <p:spPr bwMode="auto">
              <a:xfrm>
                <a:off x="3027373" y="3462262"/>
                <a:ext cx="1083677" cy="1083677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" name="ïṩḻíḓe"/>
              <p:cNvSpPr/>
              <p:nvPr/>
            </p:nvSpPr>
            <p:spPr bwMode="auto">
              <a:xfrm>
                <a:off x="3130375" y="3565265"/>
                <a:ext cx="877671" cy="879817"/>
              </a:xfrm>
              <a:prstGeom prst="ellipse">
                <a:avLst/>
              </a:prstGeom>
              <a:solidFill>
                <a:srgbClr val="C3BFBE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" name="iṩḷidé"/>
              <p:cNvSpPr/>
              <p:nvPr/>
            </p:nvSpPr>
            <p:spPr bwMode="auto">
              <a:xfrm>
                <a:off x="3486594" y="3921483"/>
                <a:ext cx="165235" cy="165235"/>
              </a:xfrm>
              <a:prstGeom prst="ellipse">
                <a:avLst/>
              </a:prstGeom>
              <a:solidFill>
                <a:srgbClr val="F0F4F7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" name="iṥ1iḑè"/>
              <p:cNvSpPr/>
              <p:nvPr/>
            </p:nvSpPr>
            <p:spPr bwMode="auto">
              <a:xfrm>
                <a:off x="3692600" y="3801313"/>
                <a:ext cx="244632" cy="405575"/>
              </a:xfrm>
              <a:custGeom>
                <a:avLst/>
                <a:gdLst>
                  <a:gd name="T0" fmla="*/ 13 w 55"/>
                  <a:gd name="T1" fmla="*/ 68 h 91"/>
                  <a:gd name="T2" fmla="*/ 36 w 55"/>
                  <a:gd name="T3" fmla="*/ 91 h 91"/>
                  <a:gd name="T4" fmla="*/ 36 w 55"/>
                  <a:gd name="T5" fmla="*/ 0 h 91"/>
                  <a:gd name="T6" fmla="*/ 13 w 55"/>
                  <a:gd name="T7" fmla="*/ 22 h 91"/>
                  <a:gd name="T8" fmla="*/ 13 w 55"/>
                  <a:gd name="T9" fmla="*/ 6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13" y="68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55" y="64"/>
                      <a:pt x="55" y="27"/>
                      <a:pt x="36" y="0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0" y="35"/>
                      <a:pt x="0" y="56"/>
                      <a:pt x="13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" name="îŝļidè"/>
              <p:cNvSpPr/>
              <p:nvPr/>
            </p:nvSpPr>
            <p:spPr bwMode="auto">
              <a:xfrm>
                <a:off x="3362132" y="3631787"/>
                <a:ext cx="409866" cy="246778"/>
              </a:xfrm>
              <a:custGeom>
                <a:avLst/>
                <a:gdLst>
                  <a:gd name="T0" fmla="*/ 69 w 92"/>
                  <a:gd name="T1" fmla="*/ 43 h 55"/>
                  <a:gd name="T2" fmla="*/ 92 w 92"/>
                  <a:gd name="T3" fmla="*/ 20 h 55"/>
                  <a:gd name="T4" fmla="*/ 0 w 92"/>
                  <a:gd name="T5" fmla="*/ 20 h 55"/>
                  <a:gd name="T6" fmla="*/ 23 w 92"/>
                  <a:gd name="T7" fmla="*/ 43 h 55"/>
                  <a:gd name="T8" fmla="*/ 69 w 92"/>
                  <a:gd name="T9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69" y="43"/>
                    </a:moveTo>
                    <a:cubicBezTo>
                      <a:pt x="92" y="20"/>
                      <a:pt x="92" y="20"/>
                      <a:pt x="92" y="20"/>
                    </a:cubicBezTo>
                    <a:cubicBezTo>
                      <a:pt x="65" y="0"/>
                      <a:pt x="28" y="0"/>
                      <a:pt x="0" y="20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36" y="55"/>
                      <a:pt x="56" y="55"/>
                      <a:pt x="69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" name="iŝḻíḓé"/>
              <p:cNvSpPr/>
              <p:nvPr/>
            </p:nvSpPr>
            <p:spPr bwMode="auto">
              <a:xfrm>
                <a:off x="3196897" y="3801313"/>
                <a:ext cx="244632" cy="405575"/>
              </a:xfrm>
              <a:custGeom>
                <a:avLst/>
                <a:gdLst>
                  <a:gd name="T0" fmla="*/ 42 w 55"/>
                  <a:gd name="T1" fmla="*/ 22 h 91"/>
                  <a:gd name="T2" fmla="*/ 20 w 55"/>
                  <a:gd name="T3" fmla="*/ 0 h 91"/>
                  <a:gd name="T4" fmla="*/ 20 w 55"/>
                  <a:gd name="T5" fmla="*/ 91 h 91"/>
                  <a:gd name="T6" fmla="*/ 42 w 55"/>
                  <a:gd name="T7" fmla="*/ 68 h 91"/>
                  <a:gd name="T8" fmla="*/ 42 w 55"/>
                  <a:gd name="T9" fmla="*/ 2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42" y="22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0" y="27"/>
                      <a:pt x="0" y="64"/>
                      <a:pt x="20" y="91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55" y="56"/>
                      <a:pt x="55" y="35"/>
                      <a:pt x="4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2" name="iś1iḑê"/>
              <p:cNvSpPr/>
              <p:nvPr/>
            </p:nvSpPr>
            <p:spPr bwMode="auto">
              <a:xfrm>
                <a:off x="3362132" y="4127489"/>
                <a:ext cx="409866" cy="244632"/>
              </a:xfrm>
              <a:custGeom>
                <a:avLst/>
                <a:gdLst>
                  <a:gd name="T0" fmla="*/ 23 w 92"/>
                  <a:gd name="T1" fmla="*/ 13 h 55"/>
                  <a:gd name="T2" fmla="*/ 0 w 92"/>
                  <a:gd name="T3" fmla="*/ 36 h 55"/>
                  <a:gd name="T4" fmla="*/ 92 w 92"/>
                  <a:gd name="T5" fmla="*/ 36 h 55"/>
                  <a:gd name="T6" fmla="*/ 69 w 92"/>
                  <a:gd name="T7" fmla="*/ 13 h 55"/>
                  <a:gd name="T8" fmla="*/ 23 w 92"/>
                  <a:gd name="T9" fmla="*/ 1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23" y="1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8" y="55"/>
                      <a:pt x="65" y="55"/>
                      <a:pt x="92" y="36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56" y="0"/>
                      <a:pt x="36" y="0"/>
                      <a:pt x="2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3" name="îṧ1îḍe"/>
              <p:cNvSpPr/>
              <p:nvPr/>
            </p:nvSpPr>
            <p:spPr bwMode="auto">
              <a:xfrm>
                <a:off x="7911427" y="2457983"/>
                <a:ext cx="718875" cy="343343"/>
              </a:xfrm>
              <a:custGeom>
                <a:avLst/>
                <a:gdLst>
                  <a:gd name="T0" fmla="*/ 118 w 161"/>
                  <a:gd name="T1" fmla="*/ 75 h 77"/>
                  <a:gd name="T2" fmla="*/ 161 w 161"/>
                  <a:gd name="T3" fmla="*/ 77 h 77"/>
                  <a:gd name="T4" fmla="*/ 135 w 161"/>
                  <a:gd name="T5" fmla="*/ 68 h 77"/>
                  <a:gd name="T6" fmla="*/ 0 w 161"/>
                  <a:gd name="T7" fmla="*/ 0 h 77"/>
                  <a:gd name="T8" fmla="*/ 118 w 161"/>
                  <a:gd name="T9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77">
                    <a:moveTo>
                      <a:pt x="118" y="75"/>
                    </a:moveTo>
                    <a:cubicBezTo>
                      <a:pt x="128" y="75"/>
                      <a:pt x="144" y="76"/>
                      <a:pt x="161" y="77"/>
                    </a:cubicBezTo>
                    <a:cubicBezTo>
                      <a:pt x="146" y="72"/>
                      <a:pt x="135" y="68"/>
                      <a:pt x="135" y="68"/>
                    </a:cubicBezTo>
                    <a:cubicBezTo>
                      <a:pt x="88" y="41"/>
                      <a:pt x="46" y="18"/>
                      <a:pt x="0" y="0"/>
                    </a:cubicBezTo>
                    <a:cubicBezTo>
                      <a:pt x="2" y="2"/>
                      <a:pt x="95" y="74"/>
                      <a:pt x="118" y="75"/>
                    </a:cubicBez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4" name="ïs1íďé"/>
              <p:cNvSpPr/>
              <p:nvPr/>
            </p:nvSpPr>
            <p:spPr bwMode="auto">
              <a:xfrm>
                <a:off x="8816994" y="2936517"/>
                <a:ext cx="508578" cy="450638"/>
              </a:xfrm>
              <a:custGeom>
                <a:avLst/>
                <a:gdLst>
                  <a:gd name="T0" fmla="*/ 86 w 114"/>
                  <a:gd name="T1" fmla="*/ 0 h 101"/>
                  <a:gd name="T2" fmla="*/ 21 w 114"/>
                  <a:gd name="T3" fmla="*/ 31 h 101"/>
                  <a:gd name="T4" fmla="*/ 24 w 114"/>
                  <a:gd name="T5" fmla="*/ 94 h 101"/>
                  <a:gd name="T6" fmla="*/ 102 w 114"/>
                  <a:gd name="T7" fmla="*/ 92 h 101"/>
                  <a:gd name="T8" fmla="*/ 114 w 114"/>
                  <a:gd name="T9" fmla="*/ 79 h 101"/>
                  <a:gd name="T10" fmla="*/ 114 w 114"/>
                  <a:gd name="T11" fmla="*/ 30 h 101"/>
                  <a:gd name="T12" fmla="*/ 109 w 114"/>
                  <a:gd name="T13" fmla="*/ 20 h 101"/>
                  <a:gd name="T14" fmla="*/ 86 w 114"/>
                  <a:gd name="T1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1">
                    <a:moveTo>
                      <a:pt x="86" y="0"/>
                    </a:moveTo>
                    <a:cubicBezTo>
                      <a:pt x="86" y="0"/>
                      <a:pt x="42" y="20"/>
                      <a:pt x="21" y="31"/>
                    </a:cubicBezTo>
                    <a:cubicBezTo>
                      <a:pt x="0" y="42"/>
                      <a:pt x="15" y="85"/>
                      <a:pt x="24" y="94"/>
                    </a:cubicBezTo>
                    <a:cubicBezTo>
                      <a:pt x="31" y="101"/>
                      <a:pt x="80" y="95"/>
                      <a:pt x="102" y="92"/>
                    </a:cubicBezTo>
                    <a:cubicBezTo>
                      <a:pt x="109" y="91"/>
                      <a:pt x="114" y="85"/>
                      <a:pt x="114" y="79"/>
                    </a:cubicBezTo>
                    <a:cubicBezTo>
                      <a:pt x="114" y="30"/>
                      <a:pt x="114" y="30"/>
                      <a:pt x="114" y="30"/>
                    </a:cubicBezTo>
                    <a:cubicBezTo>
                      <a:pt x="114" y="26"/>
                      <a:pt x="112" y="22"/>
                      <a:pt x="109" y="20"/>
                    </a:cubicBezTo>
                    <a:cubicBezTo>
                      <a:pt x="86" y="0"/>
                      <a:pt x="86" y="0"/>
                      <a:pt x="86" y="0"/>
                    </a:cubicBezTo>
                  </a:path>
                </a:pathLst>
              </a:custGeom>
              <a:solidFill>
                <a:srgbClr val="AE222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5" name="íŝ1ïḋe"/>
              <p:cNvSpPr/>
              <p:nvPr/>
            </p:nvSpPr>
            <p:spPr bwMode="auto">
              <a:xfrm>
                <a:off x="8816994" y="2990165"/>
                <a:ext cx="268237" cy="384116"/>
              </a:xfrm>
              <a:custGeom>
                <a:avLst/>
                <a:gdLst>
                  <a:gd name="T0" fmla="*/ 60 w 60"/>
                  <a:gd name="T1" fmla="*/ 0 h 86"/>
                  <a:gd name="T2" fmla="*/ 21 w 60"/>
                  <a:gd name="T3" fmla="*/ 19 h 86"/>
                  <a:gd name="T4" fmla="*/ 24 w 60"/>
                  <a:gd name="T5" fmla="*/ 82 h 86"/>
                  <a:gd name="T6" fmla="*/ 60 w 60"/>
                  <a:gd name="T7" fmla="*/ 85 h 86"/>
                  <a:gd name="T8" fmla="*/ 60 w 60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86">
                    <a:moveTo>
                      <a:pt x="60" y="0"/>
                    </a:moveTo>
                    <a:cubicBezTo>
                      <a:pt x="46" y="6"/>
                      <a:pt x="31" y="14"/>
                      <a:pt x="21" y="19"/>
                    </a:cubicBezTo>
                    <a:cubicBezTo>
                      <a:pt x="0" y="30"/>
                      <a:pt x="15" y="73"/>
                      <a:pt x="24" y="82"/>
                    </a:cubicBezTo>
                    <a:cubicBezTo>
                      <a:pt x="28" y="86"/>
                      <a:pt x="43" y="86"/>
                      <a:pt x="60" y="85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BC4926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6" name="iṥlîḋê"/>
              <p:cNvSpPr/>
              <p:nvPr/>
            </p:nvSpPr>
            <p:spPr bwMode="auto">
              <a:xfrm>
                <a:off x="3254837" y="2949392"/>
                <a:ext cx="1324017" cy="268237"/>
              </a:xfrm>
              <a:custGeom>
                <a:avLst/>
                <a:gdLst>
                  <a:gd name="T0" fmla="*/ 291 w 297"/>
                  <a:gd name="T1" fmla="*/ 0 h 60"/>
                  <a:gd name="T2" fmla="*/ 2 w 297"/>
                  <a:gd name="T3" fmla="*/ 56 h 60"/>
                  <a:gd name="T4" fmla="*/ 0 w 297"/>
                  <a:gd name="T5" fmla="*/ 60 h 60"/>
                  <a:gd name="T6" fmla="*/ 297 w 297"/>
                  <a:gd name="T7" fmla="*/ 2 h 60"/>
                  <a:gd name="T8" fmla="*/ 291 w 297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7" h="60">
                    <a:moveTo>
                      <a:pt x="291" y="0"/>
                    </a:moveTo>
                    <a:cubicBezTo>
                      <a:pt x="245" y="15"/>
                      <a:pt x="137" y="46"/>
                      <a:pt x="2" y="56"/>
                    </a:cubicBezTo>
                    <a:cubicBezTo>
                      <a:pt x="2" y="57"/>
                      <a:pt x="1" y="58"/>
                      <a:pt x="0" y="60"/>
                    </a:cubicBezTo>
                    <a:cubicBezTo>
                      <a:pt x="141" y="50"/>
                      <a:pt x="253" y="16"/>
                      <a:pt x="297" y="2"/>
                    </a:cubicBezTo>
                    <a:cubicBezTo>
                      <a:pt x="295" y="1"/>
                      <a:pt x="293" y="1"/>
                      <a:pt x="291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</p:grpSp>
        <p:cxnSp>
          <p:nvCxnSpPr>
            <p:cNvPr id="15" name="直接连接符 14"/>
            <p:cNvCxnSpPr/>
            <p:nvPr/>
          </p:nvCxnSpPr>
          <p:spPr>
            <a:xfrm flipV="1">
              <a:off x="3774667" y="3460047"/>
              <a:ext cx="0" cy="805785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接连接符 15"/>
            <p:cNvCxnSpPr/>
            <p:nvPr/>
          </p:nvCxnSpPr>
          <p:spPr>
            <a:xfrm flipH="1">
              <a:off x="3429070" y="4343376"/>
              <a:ext cx="360000" cy="0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 Box 6"/>
            <p:cNvSpPr txBox="1">
              <a:spLocks noChangeArrowheads="1"/>
            </p:cNvSpPr>
            <p:nvPr/>
          </p:nvSpPr>
          <p:spPr bwMode="auto">
            <a:xfrm>
              <a:off x="2286100" y="4114782"/>
              <a:ext cx="1116521" cy="359715"/>
            </a:xfrm>
            <a:prstGeom prst="rect">
              <a:avLst/>
            </a:prstGeom>
            <a:solidFill>
              <a:srgbClr val="FFC000"/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16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视神经</a:t>
              </a:r>
              <a:endPara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cxnSp>
          <p:nvCxnSpPr>
            <p:cNvPr id="18" name="直接连接符 17"/>
            <p:cNvCxnSpPr/>
            <p:nvPr/>
          </p:nvCxnSpPr>
          <p:spPr>
            <a:xfrm flipV="1">
              <a:off x="5215349" y="3333924"/>
              <a:ext cx="0" cy="805785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接连接符 18"/>
            <p:cNvCxnSpPr/>
            <p:nvPr/>
          </p:nvCxnSpPr>
          <p:spPr>
            <a:xfrm flipH="1">
              <a:off x="5258087" y="4127036"/>
              <a:ext cx="360000" cy="0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Text Box 6"/>
            <p:cNvSpPr txBox="1">
              <a:spLocks noChangeArrowheads="1"/>
            </p:cNvSpPr>
            <p:nvPr/>
          </p:nvSpPr>
          <p:spPr bwMode="auto">
            <a:xfrm>
              <a:off x="5654024" y="3962386"/>
              <a:ext cx="1508748" cy="350526"/>
            </a:xfrm>
            <a:prstGeom prst="rect">
              <a:avLst/>
            </a:prstGeom>
            <a:solidFill>
              <a:srgbClr val="FFC000"/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16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枕叶视中枢</a:t>
              </a:r>
              <a:endPara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29" name="内容占位符 3"/>
          <p:cNvSpPr txBox="1"/>
          <p:nvPr/>
        </p:nvSpPr>
        <p:spPr>
          <a:xfrm>
            <a:off x="7543762" y="5029158"/>
            <a:ext cx="3582355" cy="53338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lvl="1" indent="-288290" algn="r" defTabSz="1016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大脑还整合了双眼的视觉信号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0" name="内容占位符 3"/>
          <p:cNvSpPr txBox="1"/>
          <p:nvPr/>
        </p:nvSpPr>
        <p:spPr>
          <a:xfrm>
            <a:off x="1219328" y="5029158"/>
            <a:ext cx="5867246" cy="761980"/>
          </a:xfrm>
          <a:prstGeom prst="rect">
            <a:avLst/>
          </a:prstGeom>
        </p:spPr>
        <p:txBody>
          <a:bodyPr/>
          <a:lstStyle>
            <a:defPPr>
              <a:defRPr lang="zh-CN"/>
            </a:defPPr>
            <a:lvl1pPr marL="228600" indent="-22860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/>
            </a:lvl1pPr>
            <a:lvl2pPr marL="381000" lvl="1" indent="-381000">
              <a:lnSpc>
                <a:spcPct val="150000"/>
              </a:lnSpc>
              <a:spcBef>
                <a:spcPts val="500"/>
              </a:spcBef>
              <a:buClr>
                <a:srgbClr val="3498DB"/>
              </a:buClr>
              <a:buSzPct val="80000"/>
              <a:buFont typeface="Wingdings" panose="05000000000000000000" pitchFamily="2" charset="2"/>
              <a:buChar char="n"/>
              <a:defRPr sz="1600">
                <a:latin typeface="微软雅黑" panose="020B0503020204020204" pitchFamily="34" charset="-122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/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288290" lvl="1" indent="-288290" defTabSz="1016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</a:pPr>
            <a:r>
              <a:rPr lang="zh-CN" altLang="en-US" dirty="0"/>
              <a:t>视神经就像“电线”将眼睛的信号传给大脑视觉中枢</a:t>
            </a:r>
            <a:r>
              <a:rPr lang="en-US" altLang="zh-CN" dirty="0"/>
              <a:t>(</a:t>
            </a:r>
            <a:r>
              <a:rPr lang="zh-CN" altLang="en-US" dirty="0"/>
              <a:t>枕叶</a:t>
            </a:r>
            <a:r>
              <a:rPr lang="en-US" altLang="zh-CN" dirty="0"/>
              <a:t>); </a:t>
            </a:r>
            <a:endParaRPr lang="en-US" altLang="zh-CN" dirty="0"/>
          </a:p>
          <a:p>
            <a:pPr marL="288290" lvl="1" indent="-288290" defTabSz="1016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</a:pPr>
            <a:r>
              <a:rPr lang="zh-CN" altLang="en-US" dirty="0"/>
              <a:t>经过大脑信息处理</a:t>
            </a:r>
            <a:r>
              <a:rPr lang="en-US" altLang="zh-CN" dirty="0"/>
              <a:t>,</a:t>
            </a:r>
            <a:r>
              <a:rPr lang="zh-CN" altLang="en-US" dirty="0"/>
              <a:t>我们就“看”到了</a:t>
            </a:r>
            <a:r>
              <a:rPr lang="en-US" altLang="zh-CN" dirty="0"/>
              <a:t>; </a:t>
            </a:r>
            <a:endParaRPr lang="en-US" altLang="zh-CN" dirty="0"/>
          </a:p>
        </p:txBody>
      </p:sp>
      <p:sp>
        <p:nvSpPr>
          <p:cNvPr id="131" name="矩形 130"/>
          <p:cNvSpPr/>
          <p:nvPr/>
        </p:nvSpPr>
        <p:spPr>
          <a:xfrm>
            <a:off x="4888480" y="1131923"/>
            <a:ext cx="241504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HOW DO OUR EYES SEE?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矩形 20"/>
          <p:cNvSpPr/>
          <p:nvPr/>
        </p:nvSpPr>
        <p:spPr>
          <a:xfrm>
            <a:off x="7350409" y="381080"/>
            <a:ext cx="4579709" cy="1036915"/>
          </a:xfrm>
          <a:prstGeom prst="rect">
            <a:avLst/>
          </a:prstGeom>
          <a:solidFill>
            <a:srgbClr val="2344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2" name="矩形 41"/>
          <p:cNvSpPr/>
          <p:nvPr/>
        </p:nvSpPr>
        <p:spPr>
          <a:xfrm>
            <a:off x="7342196" y="435928"/>
            <a:ext cx="4320480" cy="97872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r>
              <a:rPr lang="zh-CN" altLang="en-US" sz="288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眼睛帮助我们观察和感知</a:t>
            </a:r>
            <a:endParaRPr lang="en-US" altLang="zh-CN" sz="288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  <a:p>
            <a:r>
              <a:rPr lang="zh-CN" altLang="en-US" sz="288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五彩缤纷的世界</a:t>
            </a:r>
            <a:endParaRPr lang="zh-CN" altLang="en-US" sz="288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4" name="矩形 3"/>
          <p:cNvSpPr>
            <a:spLocks noChangeAspect="1"/>
          </p:cNvSpPr>
          <p:nvPr/>
        </p:nvSpPr>
        <p:spPr>
          <a:xfrm>
            <a:off x="4968052" y="381080"/>
            <a:ext cx="2282923" cy="4142232"/>
          </a:xfrm>
          <a:prstGeom prst="rect">
            <a:avLst/>
          </a:prstGeom>
          <a:blipFill dpi="0" rotWithShape="1">
            <a:blip r:embed="rId1"/>
            <a:srcRect/>
            <a:stretch>
              <a:fillRect l="-71454" t="-1936" r="-10478" b="-5436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dk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/>
          <p:cNvSpPr>
            <a:spLocks noChangeAspect="1"/>
          </p:cNvSpPr>
          <p:nvPr/>
        </p:nvSpPr>
        <p:spPr>
          <a:xfrm>
            <a:off x="2414536" y="4648129"/>
            <a:ext cx="4824434" cy="1684800"/>
          </a:xfrm>
          <a:prstGeom prst="rect">
            <a:avLst/>
          </a:prstGeom>
          <a:blipFill dpi="0" rotWithShape="1">
            <a:blip r:embed="rId2"/>
            <a:srcRect/>
            <a:stretch>
              <a:fillRect t="-50321" b="-49614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dk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" name="矩形 5"/>
          <p:cNvSpPr>
            <a:spLocks noChangeAspect="1"/>
          </p:cNvSpPr>
          <p:nvPr/>
        </p:nvSpPr>
        <p:spPr>
          <a:xfrm>
            <a:off x="304952" y="381080"/>
            <a:ext cx="4571880" cy="4158836"/>
          </a:xfrm>
          <a:prstGeom prst="rect">
            <a:avLst/>
          </a:prstGeom>
          <a:blipFill dpi="0" rotWithShape="1">
            <a:blip r:embed="rId3"/>
            <a:srcRect/>
            <a:stretch>
              <a:fillRect l="-18489" r="-18387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dk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矩形 11"/>
          <p:cNvSpPr/>
          <p:nvPr/>
        </p:nvSpPr>
        <p:spPr>
          <a:xfrm>
            <a:off x="323278" y="4648129"/>
            <a:ext cx="2016000" cy="1684800"/>
          </a:xfrm>
          <a:prstGeom prst="rect">
            <a:avLst/>
          </a:prstGeom>
          <a:blipFill dpi="0" rotWithShape="1">
            <a:blip r:embed="rId4"/>
            <a:srcRect/>
            <a:stretch>
              <a:fillRect l="-7271" r="-7176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dk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矩形 14"/>
          <p:cNvSpPr>
            <a:spLocks noChangeAspect="1"/>
          </p:cNvSpPr>
          <p:nvPr/>
        </p:nvSpPr>
        <p:spPr>
          <a:xfrm>
            <a:off x="7350663" y="1491887"/>
            <a:ext cx="4579200" cy="4882270"/>
          </a:xfrm>
          <a:prstGeom prst="rect">
            <a:avLst/>
          </a:prstGeom>
          <a:blipFill dpi="0" rotWithShape="1">
            <a:blip r:embed="rId5"/>
            <a:srcRect/>
            <a:stretch>
              <a:fillRect l="-67003" t="-847" r="-17015" b="-14308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dk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custDataLst>
      <p:tags r:id="rId6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" name="图片 86" descr="图片包含 人, 年轻, 女人, 对着&#10;&#10;描述已自动生成"/>
          <p:cNvPicPr>
            <a:picLocks noChangeAspect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776" t="7842" r="8214" b="51487"/>
          <a:stretch>
            <a:fillRect/>
          </a:stretch>
        </p:blipFill>
        <p:spPr>
          <a:xfrm>
            <a:off x="-1" y="2614863"/>
            <a:ext cx="12192001" cy="4243137"/>
          </a:xfrm>
          <a:prstGeom prst="rect">
            <a:avLst/>
          </a:prstGeom>
        </p:spPr>
      </p:pic>
      <p:sp>
        <p:nvSpPr>
          <p:cNvPr id="13" name="Text Box 6"/>
          <p:cNvSpPr txBox="1">
            <a:spLocks noChangeArrowheads="1"/>
          </p:cNvSpPr>
          <p:nvPr/>
        </p:nvSpPr>
        <p:spPr bwMode="auto">
          <a:xfrm>
            <a:off x="2895684" y="614391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怎样算拥有一双好眼睛？</a:t>
            </a:r>
            <a:endParaRPr lang="zh-CN" altLang="en-US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3437805" y="1143537"/>
            <a:ext cx="5195985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WHAT are THE STANDARDs for A  PAIR OF HEALTHY EYES?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197" name="组合 196"/>
          <p:cNvGrpSpPr/>
          <p:nvPr/>
        </p:nvGrpSpPr>
        <p:grpSpPr>
          <a:xfrm>
            <a:off x="1752714" y="1752644"/>
            <a:ext cx="8610374" cy="609584"/>
            <a:chOff x="1752713" y="1981238"/>
            <a:chExt cx="8610374" cy="609584"/>
          </a:xfrm>
        </p:grpSpPr>
        <p:grpSp>
          <p:nvGrpSpPr>
            <p:cNvPr id="192" name="组合 191"/>
            <p:cNvGrpSpPr/>
            <p:nvPr/>
          </p:nvGrpSpPr>
          <p:grpSpPr>
            <a:xfrm>
              <a:off x="1752713" y="1981238"/>
              <a:ext cx="1904949" cy="609584"/>
              <a:chOff x="1143129" y="1828842"/>
              <a:chExt cx="1904949" cy="609584"/>
            </a:xfrm>
          </p:grpSpPr>
          <p:sp>
            <p:nvSpPr>
              <p:cNvPr id="81" name="Text Box 6"/>
              <p:cNvSpPr txBox="1">
                <a:spLocks noChangeArrowheads="1"/>
              </p:cNvSpPr>
              <p:nvPr/>
            </p:nvSpPr>
            <p:spPr bwMode="auto">
              <a:xfrm>
                <a:off x="1143129" y="1828842"/>
                <a:ext cx="1904949" cy="609584"/>
              </a:xfrm>
              <a:prstGeom prst="rect">
                <a:avLst/>
              </a:prstGeom>
              <a:solidFill>
                <a:srgbClr val="B9CDE5">
                  <a:alpha val="60000"/>
                </a:srgbClr>
              </a:solidFill>
              <a:ln w="28575">
                <a:noFill/>
              </a:ln>
            </p:spPr>
            <p:txBody>
              <a:bodyPr vert="horz" lIns="91440" tIns="45720" rIns="91440" bIns="45720" rtlCol="0" anchor="ctr">
                <a:noAutofit/>
              </a:bodyPr>
              <a:lstStyle/>
              <a:p>
                <a:pPr algn="r">
                  <a:spcBef>
                    <a:spcPct val="0"/>
                  </a:spcBef>
                </a:pPr>
                <a:r>
                  <a:rPr lang="zh-CN" altLang="en-US" sz="24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看得美丽</a:t>
                </a:r>
                <a:endParaRPr lang="en-US" altLang="zh-CN" sz="2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15" name="组合 11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/>
              <p:nvPr/>
            </p:nvGrpSpPr>
            <p:grpSpPr>
              <a:xfrm>
                <a:off x="1363650" y="1943392"/>
                <a:ext cx="380990" cy="380485"/>
                <a:chOff x="4405162" y="1740405"/>
                <a:chExt cx="3381676" cy="3377190"/>
              </a:xfrm>
            </p:grpSpPr>
            <p:sp>
              <p:nvSpPr>
                <p:cNvPr id="116" name="íṡlïḑê"/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3 w 208"/>
                    <a:gd name="T1" fmla="*/ 731 h 731"/>
                    <a:gd name="T2" fmla="*/ 0 w 208"/>
                    <a:gd name="T3" fmla="*/ 728 h 731"/>
                    <a:gd name="T4" fmla="*/ 195 w 208"/>
                    <a:gd name="T5" fmla="*/ 0 h 731"/>
                    <a:gd name="T6" fmla="*/ 208 w 208"/>
                    <a:gd name="T7" fmla="*/ 3 h 731"/>
                    <a:gd name="T8" fmla="*/ 13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3" y="731"/>
                      </a:moveTo>
                      <a:lnTo>
                        <a:pt x="0" y="728"/>
                      </a:lnTo>
                      <a:lnTo>
                        <a:pt x="195" y="0"/>
                      </a:lnTo>
                      <a:lnTo>
                        <a:pt x="208" y="3"/>
                      </a:lnTo>
                      <a:lnTo>
                        <a:pt x="13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7" name="ïṧļiḋé"/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13 w 390"/>
                    <a:gd name="T1" fmla="*/ 659 h 659"/>
                    <a:gd name="T2" fmla="*/ 0 w 390"/>
                    <a:gd name="T3" fmla="*/ 652 h 659"/>
                    <a:gd name="T4" fmla="*/ 377 w 390"/>
                    <a:gd name="T5" fmla="*/ 0 h 659"/>
                    <a:gd name="T6" fmla="*/ 390 w 390"/>
                    <a:gd name="T7" fmla="*/ 7 h 659"/>
                    <a:gd name="T8" fmla="*/ 13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13" y="659"/>
                      </a:moveTo>
                      <a:lnTo>
                        <a:pt x="0" y="652"/>
                      </a:lnTo>
                      <a:lnTo>
                        <a:pt x="377" y="0"/>
                      </a:lnTo>
                      <a:lnTo>
                        <a:pt x="390" y="7"/>
                      </a:lnTo>
                      <a:lnTo>
                        <a:pt x="13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8" name="íšḻiḑe"/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10 w 544"/>
                    <a:gd name="T1" fmla="*/ 543 h 543"/>
                    <a:gd name="T2" fmla="*/ 0 w 544"/>
                    <a:gd name="T3" fmla="*/ 533 h 543"/>
                    <a:gd name="T4" fmla="*/ 534 w 544"/>
                    <a:gd name="T5" fmla="*/ 0 h 543"/>
                    <a:gd name="T6" fmla="*/ 544 w 544"/>
                    <a:gd name="T7" fmla="*/ 10 h 543"/>
                    <a:gd name="T8" fmla="*/ 10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10" y="543"/>
                      </a:moveTo>
                      <a:lnTo>
                        <a:pt x="0" y="533"/>
                      </a:lnTo>
                      <a:lnTo>
                        <a:pt x="534" y="0"/>
                      </a:lnTo>
                      <a:lnTo>
                        <a:pt x="544" y="10"/>
                      </a:lnTo>
                      <a:lnTo>
                        <a:pt x="10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9" name="iṡ1iďê"/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7 w 660"/>
                    <a:gd name="T1" fmla="*/ 389 h 389"/>
                    <a:gd name="T2" fmla="*/ 0 w 660"/>
                    <a:gd name="T3" fmla="*/ 377 h 389"/>
                    <a:gd name="T4" fmla="*/ 653 w 660"/>
                    <a:gd name="T5" fmla="*/ 0 h 389"/>
                    <a:gd name="T6" fmla="*/ 660 w 660"/>
                    <a:gd name="T7" fmla="*/ 12 h 389"/>
                    <a:gd name="T8" fmla="*/ 7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7" y="389"/>
                      </a:moveTo>
                      <a:lnTo>
                        <a:pt x="0" y="377"/>
                      </a:lnTo>
                      <a:lnTo>
                        <a:pt x="653" y="0"/>
                      </a:lnTo>
                      <a:lnTo>
                        <a:pt x="660" y="12"/>
                      </a:lnTo>
                      <a:lnTo>
                        <a:pt x="7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0" name="îŝļíḋê"/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3 w 732"/>
                    <a:gd name="T1" fmla="*/ 209 h 209"/>
                    <a:gd name="T2" fmla="*/ 0 w 732"/>
                    <a:gd name="T3" fmla="*/ 195 h 209"/>
                    <a:gd name="T4" fmla="*/ 729 w 732"/>
                    <a:gd name="T5" fmla="*/ 0 h 209"/>
                    <a:gd name="T6" fmla="*/ 732 w 732"/>
                    <a:gd name="T7" fmla="*/ 14 h 209"/>
                    <a:gd name="T8" fmla="*/ 3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3" y="209"/>
                      </a:moveTo>
                      <a:lnTo>
                        <a:pt x="0" y="195"/>
                      </a:lnTo>
                      <a:lnTo>
                        <a:pt x="729" y="0"/>
                      </a:lnTo>
                      <a:lnTo>
                        <a:pt x="732" y="14"/>
                      </a:lnTo>
                      <a:lnTo>
                        <a:pt x="3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1" name="isḷîḋe"/>
                <p:cNvSpPr/>
                <p:nvPr/>
              </p:nvSpPr>
              <p:spPr bwMode="auto">
                <a:xfrm>
                  <a:off x="4405162" y="3395363"/>
                  <a:ext cx="3381676" cy="6727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2" name="isḻïďe"/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729 w 732"/>
                    <a:gd name="T1" fmla="*/ 209 h 209"/>
                    <a:gd name="T2" fmla="*/ 0 w 732"/>
                    <a:gd name="T3" fmla="*/ 14 h 209"/>
                    <a:gd name="T4" fmla="*/ 3 w 732"/>
                    <a:gd name="T5" fmla="*/ 0 h 209"/>
                    <a:gd name="T6" fmla="*/ 732 w 732"/>
                    <a:gd name="T7" fmla="*/ 195 h 209"/>
                    <a:gd name="T8" fmla="*/ 729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729" y="209"/>
                      </a:moveTo>
                      <a:lnTo>
                        <a:pt x="0" y="14"/>
                      </a:lnTo>
                      <a:lnTo>
                        <a:pt x="3" y="0"/>
                      </a:lnTo>
                      <a:lnTo>
                        <a:pt x="732" y="195"/>
                      </a:lnTo>
                      <a:lnTo>
                        <a:pt x="729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3" name="îṩḻîďe"/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653 w 660"/>
                    <a:gd name="T1" fmla="*/ 389 h 389"/>
                    <a:gd name="T2" fmla="*/ 0 w 660"/>
                    <a:gd name="T3" fmla="*/ 12 h 389"/>
                    <a:gd name="T4" fmla="*/ 7 w 660"/>
                    <a:gd name="T5" fmla="*/ 0 h 389"/>
                    <a:gd name="T6" fmla="*/ 660 w 660"/>
                    <a:gd name="T7" fmla="*/ 377 h 389"/>
                    <a:gd name="T8" fmla="*/ 653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653" y="389"/>
                      </a:move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660" y="377"/>
                      </a:lnTo>
                      <a:lnTo>
                        <a:pt x="653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4" name="í$ļiďé"/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534 w 544"/>
                    <a:gd name="T1" fmla="*/ 543 h 543"/>
                    <a:gd name="T2" fmla="*/ 0 w 544"/>
                    <a:gd name="T3" fmla="*/ 10 h 543"/>
                    <a:gd name="T4" fmla="*/ 10 w 544"/>
                    <a:gd name="T5" fmla="*/ 0 h 543"/>
                    <a:gd name="T6" fmla="*/ 544 w 544"/>
                    <a:gd name="T7" fmla="*/ 533 h 543"/>
                    <a:gd name="T8" fmla="*/ 534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534" y="543"/>
                      </a:moveTo>
                      <a:lnTo>
                        <a:pt x="0" y="10"/>
                      </a:lnTo>
                      <a:lnTo>
                        <a:pt x="10" y="0"/>
                      </a:lnTo>
                      <a:lnTo>
                        <a:pt x="544" y="533"/>
                      </a:lnTo>
                      <a:lnTo>
                        <a:pt x="534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5" name="ïśļiḍê"/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377 w 390"/>
                    <a:gd name="T1" fmla="*/ 659 h 659"/>
                    <a:gd name="T2" fmla="*/ 0 w 390"/>
                    <a:gd name="T3" fmla="*/ 7 h 659"/>
                    <a:gd name="T4" fmla="*/ 13 w 390"/>
                    <a:gd name="T5" fmla="*/ 0 h 659"/>
                    <a:gd name="T6" fmla="*/ 390 w 390"/>
                    <a:gd name="T7" fmla="*/ 652 h 659"/>
                    <a:gd name="T8" fmla="*/ 377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377" y="659"/>
                      </a:moveTo>
                      <a:lnTo>
                        <a:pt x="0" y="7"/>
                      </a:lnTo>
                      <a:lnTo>
                        <a:pt x="13" y="0"/>
                      </a:lnTo>
                      <a:lnTo>
                        <a:pt x="390" y="652"/>
                      </a:lnTo>
                      <a:lnTo>
                        <a:pt x="377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6" name="íṥļïde"/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95 w 208"/>
                    <a:gd name="T1" fmla="*/ 731 h 731"/>
                    <a:gd name="T2" fmla="*/ 0 w 208"/>
                    <a:gd name="T3" fmla="*/ 3 h 731"/>
                    <a:gd name="T4" fmla="*/ 13 w 208"/>
                    <a:gd name="T5" fmla="*/ 0 h 731"/>
                    <a:gd name="T6" fmla="*/ 208 w 208"/>
                    <a:gd name="T7" fmla="*/ 728 h 731"/>
                    <a:gd name="T8" fmla="*/ 195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95" y="731"/>
                      </a:moveTo>
                      <a:lnTo>
                        <a:pt x="0" y="3"/>
                      </a:lnTo>
                      <a:lnTo>
                        <a:pt x="13" y="0"/>
                      </a:lnTo>
                      <a:lnTo>
                        <a:pt x="208" y="728"/>
                      </a:lnTo>
                      <a:lnTo>
                        <a:pt x="195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7" name="ïṣḷïdè"/>
                <p:cNvSpPr/>
                <p:nvPr/>
              </p:nvSpPr>
              <p:spPr bwMode="auto">
                <a:xfrm>
                  <a:off x="6064605" y="1740405"/>
                  <a:ext cx="62790" cy="33771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8" name="i$ľïḓè"/>
                <p:cNvSpPr/>
                <p:nvPr/>
              </p:nvSpPr>
              <p:spPr bwMode="auto">
                <a:xfrm>
                  <a:off x="4683231" y="2018474"/>
                  <a:ext cx="2825538" cy="282553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9" name="išḷîdê"/>
                <p:cNvSpPr/>
                <p:nvPr/>
              </p:nvSpPr>
              <p:spPr bwMode="auto">
                <a:xfrm>
                  <a:off x="4885056" y="2825770"/>
                  <a:ext cx="2421890" cy="1210944"/>
                </a:xfrm>
                <a:custGeom>
                  <a:avLst/>
                  <a:gdLst>
                    <a:gd name="T0" fmla="*/ 768 w 768"/>
                    <a:gd name="T1" fmla="*/ 192 h 384"/>
                    <a:gd name="T2" fmla="*/ 384 w 768"/>
                    <a:gd name="T3" fmla="*/ 0 h 384"/>
                    <a:gd name="T4" fmla="*/ 0 w 768"/>
                    <a:gd name="T5" fmla="*/ 192 h 384"/>
                    <a:gd name="T6" fmla="*/ 384 w 768"/>
                    <a:gd name="T7" fmla="*/ 384 h 384"/>
                    <a:gd name="T8" fmla="*/ 768 w 768"/>
                    <a:gd name="T9" fmla="*/ 192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8" h="384">
                      <a:moveTo>
                        <a:pt x="768" y="192"/>
                      </a:moveTo>
                      <a:cubicBezTo>
                        <a:pt x="668" y="73"/>
                        <a:pt x="533" y="0"/>
                        <a:pt x="384" y="0"/>
                      </a:cubicBezTo>
                      <a:cubicBezTo>
                        <a:pt x="235" y="0"/>
                        <a:pt x="100" y="73"/>
                        <a:pt x="0" y="192"/>
                      </a:cubicBezTo>
                      <a:cubicBezTo>
                        <a:pt x="100" y="311"/>
                        <a:pt x="235" y="384"/>
                        <a:pt x="384" y="384"/>
                      </a:cubicBezTo>
                      <a:cubicBezTo>
                        <a:pt x="533" y="384"/>
                        <a:pt x="668" y="311"/>
                        <a:pt x="768" y="1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0" name="íṧliďê"/>
                <p:cNvSpPr/>
                <p:nvPr/>
              </p:nvSpPr>
              <p:spPr bwMode="auto">
                <a:xfrm>
                  <a:off x="4840207" y="2789890"/>
                  <a:ext cx="2511590" cy="1278220"/>
                </a:xfrm>
                <a:custGeom>
                  <a:avLst/>
                  <a:gdLst>
                    <a:gd name="T0" fmla="*/ 397 w 794"/>
                    <a:gd name="T1" fmla="*/ 404 h 404"/>
                    <a:gd name="T2" fmla="*/ 5 w 794"/>
                    <a:gd name="T3" fmla="*/ 208 h 404"/>
                    <a:gd name="T4" fmla="*/ 0 w 794"/>
                    <a:gd name="T5" fmla="*/ 202 h 404"/>
                    <a:gd name="T6" fmla="*/ 5 w 794"/>
                    <a:gd name="T7" fmla="*/ 196 h 404"/>
                    <a:gd name="T8" fmla="*/ 397 w 794"/>
                    <a:gd name="T9" fmla="*/ 0 h 404"/>
                    <a:gd name="T10" fmla="*/ 789 w 794"/>
                    <a:gd name="T11" fmla="*/ 196 h 404"/>
                    <a:gd name="T12" fmla="*/ 794 w 794"/>
                    <a:gd name="T13" fmla="*/ 202 h 404"/>
                    <a:gd name="T14" fmla="*/ 789 w 794"/>
                    <a:gd name="T15" fmla="*/ 208 h 404"/>
                    <a:gd name="T16" fmla="*/ 397 w 794"/>
                    <a:gd name="T17" fmla="*/ 404 h 404"/>
                    <a:gd name="T18" fmla="*/ 26 w 794"/>
                    <a:gd name="T19" fmla="*/ 202 h 404"/>
                    <a:gd name="T20" fmla="*/ 397 w 794"/>
                    <a:gd name="T21" fmla="*/ 384 h 404"/>
                    <a:gd name="T22" fmla="*/ 768 w 794"/>
                    <a:gd name="T23" fmla="*/ 202 h 404"/>
                    <a:gd name="T24" fmla="*/ 397 w 794"/>
                    <a:gd name="T25" fmla="*/ 20 h 404"/>
                    <a:gd name="T26" fmla="*/ 26 w 794"/>
                    <a:gd name="T27" fmla="*/ 202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94" h="404">
                      <a:moveTo>
                        <a:pt x="397" y="404"/>
                      </a:moveTo>
                      <a:cubicBezTo>
                        <a:pt x="251" y="404"/>
                        <a:pt x="111" y="335"/>
                        <a:pt x="5" y="208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5" y="196"/>
                        <a:pt x="5" y="196"/>
                        <a:pt x="5" y="196"/>
                      </a:cubicBezTo>
                      <a:cubicBezTo>
                        <a:pt x="111" y="69"/>
                        <a:pt x="251" y="0"/>
                        <a:pt x="397" y="0"/>
                      </a:cubicBezTo>
                      <a:cubicBezTo>
                        <a:pt x="543" y="0"/>
                        <a:pt x="683" y="69"/>
                        <a:pt x="789" y="196"/>
                      </a:cubicBezTo>
                      <a:cubicBezTo>
                        <a:pt x="794" y="202"/>
                        <a:pt x="794" y="202"/>
                        <a:pt x="794" y="202"/>
                      </a:cubicBezTo>
                      <a:cubicBezTo>
                        <a:pt x="789" y="208"/>
                        <a:pt x="789" y="208"/>
                        <a:pt x="789" y="208"/>
                      </a:cubicBezTo>
                      <a:cubicBezTo>
                        <a:pt x="683" y="335"/>
                        <a:pt x="543" y="404"/>
                        <a:pt x="397" y="404"/>
                      </a:cubicBezTo>
                      <a:close/>
                      <a:moveTo>
                        <a:pt x="26" y="202"/>
                      </a:moveTo>
                      <a:cubicBezTo>
                        <a:pt x="128" y="319"/>
                        <a:pt x="259" y="384"/>
                        <a:pt x="397" y="384"/>
                      </a:cubicBezTo>
                      <a:cubicBezTo>
                        <a:pt x="535" y="384"/>
                        <a:pt x="666" y="319"/>
                        <a:pt x="768" y="202"/>
                      </a:cubicBezTo>
                      <a:cubicBezTo>
                        <a:pt x="666" y="85"/>
                        <a:pt x="535" y="20"/>
                        <a:pt x="397" y="20"/>
                      </a:cubicBezTo>
                      <a:cubicBezTo>
                        <a:pt x="259" y="20"/>
                        <a:pt x="128" y="85"/>
                        <a:pt x="26" y="20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1" name="îšḷïḑè"/>
                <p:cNvSpPr/>
                <p:nvPr/>
              </p:nvSpPr>
              <p:spPr bwMode="auto">
                <a:xfrm>
                  <a:off x="5692353" y="3032079"/>
                  <a:ext cx="807297" cy="807296"/>
                </a:xfrm>
                <a:prstGeom prst="ellipse">
                  <a:avLst/>
                </a:prstGeom>
                <a:solidFill>
                  <a:srgbClr val="BCEB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2" name="îŝlïḓè"/>
                <p:cNvSpPr/>
                <p:nvPr/>
              </p:nvSpPr>
              <p:spPr bwMode="auto">
                <a:xfrm>
                  <a:off x="5862782" y="3202508"/>
                  <a:ext cx="466438" cy="466438"/>
                </a:xfrm>
                <a:custGeom>
                  <a:avLst/>
                  <a:gdLst>
                    <a:gd name="T0" fmla="*/ 74 w 148"/>
                    <a:gd name="T1" fmla="*/ 148 h 148"/>
                    <a:gd name="T2" fmla="*/ 0 w 148"/>
                    <a:gd name="T3" fmla="*/ 74 h 148"/>
                    <a:gd name="T4" fmla="*/ 74 w 148"/>
                    <a:gd name="T5" fmla="*/ 0 h 148"/>
                    <a:gd name="T6" fmla="*/ 148 w 148"/>
                    <a:gd name="T7" fmla="*/ 74 h 148"/>
                    <a:gd name="T8" fmla="*/ 74 w 148"/>
                    <a:gd name="T9" fmla="*/ 148 h 148"/>
                    <a:gd name="T10" fmla="*/ 74 w 148"/>
                    <a:gd name="T11" fmla="*/ 20 h 148"/>
                    <a:gd name="T12" fmla="*/ 20 w 148"/>
                    <a:gd name="T13" fmla="*/ 74 h 148"/>
                    <a:gd name="T14" fmla="*/ 74 w 148"/>
                    <a:gd name="T15" fmla="*/ 128 h 148"/>
                    <a:gd name="T16" fmla="*/ 128 w 148"/>
                    <a:gd name="T17" fmla="*/ 74 h 148"/>
                    <a:gd name="T18" fmla="*/ 74 w 148"/>
                    <a:gd name="T19" fmla="*/ 2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8" h="148">
                      <a:moveTo>
                        <a:pt x="74" y="148"/>
                      </a:moveTo>
                      <a:cubicBezTo>
                        <a:pt x="33" y="148"/>
                        <a:pt x="0" y="115"/>
                        <a:pt x="0" y="74"/>
                      </a:cubicBezTo>
                      <a:cubicBezTo>
                        <a:pt x="0" y="33"/>
                        <a:pt x="33" y="0"/>
                        <a:pt x="74" y="0"/>
                      </a:cubicBezTo>
                      <a:cubicBezTo>
                        <a:pt x="115" y="0"/>
                        <a:pt x="148" y="33"/>
                        <a:pt x="148" y="74"/>
                      </a:cubicBezTo>
                      <a:cubicBezTo>
                        <a:pt x="148" y="115"/>
                        <a:pt x="115" y="148"/>
                        <a:pt x="74" y="148"/>
                      </a:cubicBezTo>
                      <a:close/>
                      <a:moveTo>
                        <a:pt x="74" y="20"/>
                      </a:moveTo>
                      <a:cubicBezTo>
                        <a:pt x="44" y="20"/>
                        <a:pt x="20" y="44"/>
                        <a:pt x="20" y="74"/>
                      </a:cubicBezTo>
                      <a:cubicBezTo>
                        <a:pt x="20" y="104"/>
                        <a:pt x="44" y="128"/>
                        <a:pt x="74" y="128"/>
                      </a:cubicBezTo>
                      <a:cubicBezTo>
                        <a:pt x="104" y="128"/>
                        <a:pt x="128" y="104"/>
                        <a:pt x="128" y="74"/>
                      </a:cubicBezTo>
                      <a:cubicBezTo>
                        <a:pt x="128" y="44"/>
                        <a:pt x="104" y="20"/>
                        <a:pt x="74" y="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</p:grpSp>
        <p:grpSp>
          <p:nvGrpSpPr>
            <p:cNvPr id="191" name="组合 190"/>
            <p:cNvGrpSpPr/>
            <p:nvPr/>
          </p:nvGrpSpPr>
          <p:grpSpPr>
            <a:xfrm>
              <a:off x="3962455" y="1981238"/>
              <a:ext cx="1904949" cy="609584"/>
              <a:chOff x="3759260" y="1828842"/>
              <a:chExt cx="1904949" cy="609584"/>
            </a:xfrm>
          </p:grpSpPr>
          <p:sp>
            <p:nvSpPr>
              <p:cNvPr id="89" name="Text Box 6"/>
              <p:cNvSpPr txBox="1">
                <a:spLocks noChangeArrowheads="1"/>
              </p:cNvSpPr>
              <p:nvPr/>
            </p:nvSpPr>
            <p:spPr bwMode="auto">
              <a:xfrm>
                <a:off x="3759260" y="1828842"/>
                <a:ext cx="1904949" cy="609584"/>
              </a:xfrm>
              <a:prstGeom prst="rect">
                <a:avLst/>
              </a:prstGeom>
              <a:solidFill>
                <a:srgbClr val="B9CDE5">
                  <a:alpha val="60000"/>
                </a:srgbClr>
              </a:solidFill>
              <a:ln w="28575">
                <a:noFill/>
              </a:ln>
            </p:spPr>
            <p:txBody>
              <a:bodyPr vert="horz" lIns="91440" tIns="45720" rIns="91440" bIns="45720" rtlCol="0" anchor="ctr">
                <a:noAutofit/>
              </a:bodyPr>
              <a:lstStyle/>
              <a:p>
                <a:pPr algn="r">
                  <a:spcBef>
                    <a:spcPct val="0"/>
                  </a:spcBef>
                </a:pPr>
                <a:r>
                  <a:rPr lang="zh-CN" altLang="en-US" sz="24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看得持久</a:t>
                </a:r>
                <a:endParaRPr lang="en-US" altLang="zh-CN" sz="2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33" name="组合 13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/>
              <p:nvPr/>
            </p:nvGrpSpPr>
            <p:grpSpPr>
              <a:xfrm>
                <a:off x="3979781" y="1943392"/>
                <a:ext cx="380990" cy="380485"/>
                <a:chOff x="4405162" y="1740405"/>
                <a:chExt cx="3381676" cy="3377190"/>
              </a:xfrm>
            </p:grpSpPr>
            <p:sp>
              <p:nvSpPr>
                <p:cNvPr id="134" name="íṡ1iďé"/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3 w 208"/>
                    <a:gd name="T1" fmla="*/ 731 h 731"/>
                    <a:gd name="T2" fmla="*/ 0 w 208"/>
                    <a:gd name="T3" fmla="*/ 728 h 731"/>
                    <a:gd name="T4" fmla="*/ 195 w 208"/>
                    <a:gd name="T5" fmla="*/ 0 h 731"/>
                    <a:gd name="T6" fmla="*/ 208 w 208"/>
                    <a:gd name="T7" fmla="*/ 3 h 731"/>
                    <a:gd name="T8" fmla="*/ 13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3" y="731"/>
                      </a:moveTo>
                      <a:lnTo>
                        <a:pt x="0" y="728"/>
                      </a:lnTo>
                      <a:lnTo>
                        <a:pt x="195" y="0"/>
                      </a:lnTo>
                      <a:lnTo>
                        <a:pt x="208" y="3"/>
                      </a:lnTo>
                      <a:lnTo>
                        <a:pt x="13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5" name="íşļiḋè"/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13 w 390"/>
                    <a:gd name="T1" fmla="*/ 659 h 659"/>
                    <a:gd name="T2" fmla="*/ 0 w 390"/>
                    <a:gd name="T3" fmla="*/ 652 h 659"/>
                    <a:gd name="T4" fmla="*/ 377 w 390"/>
                    <a:gd name="T5" fmla="*/ 0 h 659"/>
                    <a:gd name="T6" fmla="*/ 390 w 390"/>
                    <a:gd name="T7" fmla="*/ 7 h 659"/>
                    <a:gd name="T8" fmla="*/ 13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13" y="659"/>
                      </a:moveTo>
                      <a:lnTo>
                        <a:pt x="0" y="652"/>
                      </a:lnTo>
                      <a:lnTo>
                        <a:pt x="377" y="0"/>
                      </a:lnTo>
                      <a:lnTo>
                        <a:pt x="390" y="7"/>
                      </a:lnTo>
                      <a:lnTo>
                        <a:pt x="13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6" name="iṧľîḍè"/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10 w 544"/>
                    <a:gd name="T1" fmla="*/ 543 h 543"/>
                    <a:gd name="T2" fmla="*/ 0 w 544"/>
                    <a:gd name="T3" fmla="*/ 533 h 543"/>
                    <a:gd name="T4" fmla="*/ 534 w 544"/>
                    <a:gd name="T5" fmla="*/ 0 h 543"/>
                    <a:gd name="T6" fmla="*/ 544 w 544"/>
                    <a:gd name="T7" fmla="*/ 10 h 543"/>
                    <a:gd name="T8" fmla="*/ 10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10" y="543"/>
                      </a:moveTo>
                      <a:lnTo>
                        <a:pt x="0" y="533"/>
                      </a:lnTo>
                      <a:lnTo>
                        <a:pt x="534" y="0"/>
                      </a:lnTo>
                      <a:lnTo>
                        <a:pt x="544" y="10"/>
                      </a:lnTo>
                      <a:lnTo>
                        <a:pt x="10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7" name="ïšḷîḍe"/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7 w 660"/>
                    <a:gd name="T1" fmla="*/ 389 h 389"/>
                    <a:gd name="T2" fmla="*/ 0 w 660"/>
                    <a:gd name="T3" fmla="*/ 377 h 389"/>
                    <a:gd name="T4" fmla="*/ 653 w 660"/>
                    <a:gd name="T5" fmla="*/ 0 h 389"/>
                    <a:gd name="T6" fmla="*/ 660 w 660"/>
                    <a:gd name="T7" fmla="*/ 12 h 389"/>
                    <a:gd name="T8" fmla="*/ 7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7" y="389"/>
                      </a:moveTo>
                      <a:lnTo>
                        <a:pt x="0" y="377"/>
                      </a:lnTo>
                      <a:lnTo>
                        <a:pt x="653" y="0"/>
                      </a:lnTo>
                      <a:lnTo>
                        <a:pt x="660" y="12"/>
                      </a:lnTo>
                      <a:lnTo>
                        <a:pt x="7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8" name="îśļiḍê"/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3 w 732"/>
                    <a:gd name="T1" fmla="*/ 209 h 209"/>
                    <a:gd name="T2" fmla="*/ 0 w 732"/>
                    <a:gd name="T3" fmla="*/ 195 h 209"/>
                    <a:gd name="T4" fmla="*/ 729 w 732"/>
                    <a:gd name="T5" fmla="*/ 0 h 209"/>
                    <a:gd name="T6" fmla="*/ 732 w 732"/>
                    <a:gd name="T7" fmla="*/ 14 h 209"/>
                    <a:gd name="T8" fmla="*/ 3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3" y="209"/>
                      </a:moveTo>
                      <a:lnTo>
                        <a:pt x="0" y="195"/>
                      </a:lnTo>
                      <a:lnTo>
                        <a:pt x="729" y="0"/>
                      </a:lnTo>
                      <a:lnTo>
                        <a:pt x="732" y="14"/>
                      </a:lnTo>
                      <a:lnTo>
                        <a:pt x="3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9" name="i$1ídé"/>
                <p:cNvSpPr/>
                <p:nvPr/>
              </p:nvSpPr>
              <p:spPr bwMode="auto">
                <a:xfrm>
                  <a:off x="4405162" y="3395363"/>
                  <a:ext cx="3381676" cy="6727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0" name="ï$ḻîḓê"/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729 w 732"/>
                    <a:gd name="T1" fmla="*/ 209 h 209"/>
                    <a:gd name="T2" fmla="*/ 0 w 732"/>
                    <a:gd name="T3" fmla="*/ 14 h 209"/>
                    <a:gd name="T4" fmla="*/ 3 w 732"/>
                    <a:gd name="T5" fmla="*/ 0 h 209"/>
                    <a:gd name="T6" fmla="*/ 732 w 732"/>
                    <a:gd name="T7" fmla="*/ 195 h 209"/>
                    <a:gd name="T8" fmla="*/ 729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729" y="209"/>
                      </a:moveTo>
                      <a:lnTo>
                        <a:pt x="0" y="14"/>
                      </a:lnTo>
                      <a:lnTo>
                        <a:pt x="3" y="0"/>
                      </a:lnTo>
                      <a:lnTo>
                        <a:pt x="732" y="195"/>
                      </a:lnTo>
                      <a:lnTo>
                        <a:pt x="729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1" name="íṩḷíďê"/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653 w 660"/>
                    <a:gd name="T1" fmla="*/ 389 h 389"/>
                    <a:gd name="T2" fmla="*/ 0 w 660"/>
                    <a:gd name="T3" fmla="*/ 12 h 389"/>
                    <a:gd name="T4" fmla="*/ 7 w 660"/>
                    <a:gd name="T5" fmla="*/ 0 h 389"/>
                    <a:gd name="T6" fmla="*/ 660 w 660"/>
                    <a:gd name="T7" fmla="*/ 377 h 389"/>
                    <a:gd name="T8" fmla="*/ 653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653" y="389"/>
                      </a:move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660" y="377"/>
                      </a:lnTo>
                      <a:lnTo>
                        <a:pt x="653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2" name="ïšlïďê"/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534 w 544"/>
                    <a:gd name="T1" fmla="*/ 543 h 543"/>
                    <a:gd name="T2" fmla="*/ 0 w 544"/>
                    <a:gd name="T3" fmla="*/ 10 h 543"/>
                    <a:gd name="T4" fmla="*/ 10 w 544"/>
                    <a:gd name="T5" fmla="*/ 0 h 543"/>
                    <a:gd name="T6" fmla="*/ 544 w 544"/>
                    <a:gd name="T7" fmla="*/ 533 h 543"/>
                    <a:gd name="T8" fmla="*/ 534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534" y="543"/>
                      </a:moveTo>
                      <a:lnTo>
                        <a:pt x="0" y="10"/>
                      </a:lnTo>
                      <a:lnTo>
                        <a:pt x="10" y="0"/>
                      </a:lnTo>
                      <a:lnTo>
                        <a:pt x="544" y="533"/>
                      </a:lnTo>
                      <a:lnTo>
                        <a:pt x="534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3" name="îṣ1ïḍé"/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377 w 390"/>
                    <a:gd name="T1" fmla="*/ 659 h 659"/>
                    <a:gd name="T2" fmla="*/ 0 w 390"/>
                    <a:gd name="T3" fmla="*/ 7 h 659"/>
                    <a:gd name="T4" fmla="*/ 13 w 390"/>
                    <a:gd name="T5" fmla="*/ 0 h 659"/>
                    <a:gd name="T6" fmla="*/ 390 w 390"/>
                    <a:gd name="T7" fmla="*/ 652 h 659"/>
                    <a:gd name="T8" fmla="*/ 377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377" y="659"/>
                      </a:moveTo>
                      <a:lnTo>
                        <a:pt x="0" y="7"/>
                      </a:lnTo>
                      <a:lnTo>
                        <a:pt x="13" y="0"/>
                      </a:lnTo>
                      <a:lnTo>
                        <a:pt x="390" y="652"/>
                      </a:lnTo>
                      <a:lnTo>
                        <a:pt x="377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4" name="ïśļîde"/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95 w 208"/>
                    <a:gd name="T1" fmla="*/ 731 h 731"/>
                    <a:gd name="T2" fmla="*/ 0 w 208"/>
                    <a:gd name="T3" fmla="*/ 3 h 731"/>
                    <a:gd name="T4" fmla="*/ 13 w 208"/>
                    <a:gd name="T5" fmla="*/ 0 h 731"/>
                    <a:gd name="T6" fmla="*/ 208 w 208"/>
                    <a:gd name="T7" fmla="*/ 728 h 731"/>
                    <a:gd name="T8" fmla="*/ 195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95" y="731"/>
                      </a:moveTo>
                      <a:lnTo>
                        <a:pt x="0" y="3"/>
                      </a:lnTo>
                      <a:lnTo>
                        <a:pt x="13" y="0"/>
                      </a:lnTo>
                      <a:lnTo>
                        <a:pt x="208" y="728"/>
                      </a:lnTo>
                      <a:lnTo>
                        <a:pt x="195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5" name="íṧļïďè"/>
                <p:cNvSpPr/>
                <p:nvPr/>
              </p:nvSpPr>
              <p:spPr bwMode="auto">
                <a:xfrm>
                  <a:off x="6064605" y="1740405"/>
                  <a:ext cx="62790" cy="33771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6" name="íś1ïḍê"/>
                <p:cNvSpPr/>
                <p:nvPr/>
              </p:nvSpPr>
              <p:spPr bwMode="auto">
                <a:xfrm>
                  <a:off x="4683231" y="2018474"/>
                  <a:ext cx="2825538" cy="282553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7" name="íśľïdè"/>
                <p:cNvSpPr/>
                <p:nvPr/>
              </p:nvSpPr>
              <p:spPr bwMode="auto">
                <a:xfrm>
                  <a:off x="4885056" y="2825770"/>
                  <a:ext cx="2421890" cy="1210944"/>
                </a:xfrm>
                <a:custGeom>
                  <a:avLst/>
                  <a:gdLst>
                    <a:gd name="T0" fmla="*/ 768 w 768"/>
                    <a:gd name="T1" fmla="*/ 192 h 384"/>
                    <a:gd name="T2" fmla="*/ 384 w 768"/>
                    <a:gd name="T3" fmla="*/ 0 h 384"/>
                    <a:gd name="T4" fmla="*/ 0 w 768"/>
                    <a:gd name="T5" fmla="*/ 192 h 384"/>
                    <a:gd name="T6" fmla="*/ 384 w 768"/>
                    <a:gd name="T7" fmla="*/ 384 h 384"/>
                    <a:gd name="T8" fmla="*/ 768 w 768"/>
                    <a:gd name="T9" fmla="*/ 192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8" h="384">
                      <a:moveTo>
                        <a:pt x="768" y="192"/>
                      </a:moveTo>
                      <a:cubicBezTo>
                        <a:pt x="668" y="73"/>
                        <a:pt x="533" y="0"/>
                        <a:pt x="384" y="0"/>
                      </a:cubicBezTo>
                      <a:cubicBezTo>
                        <a:pt x="235" y="0"/>
                        <a:pt x="100" y="73"/>
                        <a:pt x="0" y="192"/>
                      </a:cubicBezTo>
                      <a:cubicBezTo>
                        <a:pt x="100" y="311"/>
                        <a:pt x="235" y="384"/>
                        <a:pt x="384" y="384"/>
                      </a:cubicBezTo>
                      <a:cubicBezTo>
                        <a:pt x="533" y="384"/>
                        <a:pt x="668" y="311"/>
                        <a:pt x="768" y="1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8" name="ïslíḓé"/>
                <p:cNvSpPr/>
                <p:nvPr/>
              </p:nvSpPr>
              <p:spPr bwMode="auto">
                <a:xfrm>
                  <a:off x="4840207" y="2789890"/>
                  <a:ext cx="2511590" cy="1278220"/>
                </a:xfrm>
                <a:custGeom>
                  <a:avLst/>
                  <a:gdLst>
                    <a:gd name="T0" fmla="*/ 397 w 794"/>
                    <a:gd name="T1" fmla="*/ 404 h 404"/>
                    <a:gd name="T2" fmla="*/ 5 w 794"/>
                    <a:gd name="T3" fmla="*/ 208 h 404"/>
                    <a:gd name="T4" fmla="*/ 0 w 794"/>
                    <a:gd name="T5" fmla="*/ 202 h 404"/>
                    <a:gd name="T6" fmla="*/ 5 w 794"/>
                    <a:gd name="T7" fmla="*/ 196 h 404"/>
                    <a:gd name="T8" fmla="*/ 397 w 794"/>
                    <a:gd name="T9" fmla="*/ 0 h 404"/>
                    <a:gd name="T10" fmla="*/ 789 w 794"/>
                    <a:gd name="T11" fmla="*/ 196 h 404"/>
                    <a:gd name="T12" fmla="*/ 794 w 794"/>
                    <a:gd name="T13" fmla="*/ 202 h 404"/>
                    <a:gd name="T14" fmla="*/ 789 w 794"/>
                    <a:gd name="T15" fmla="*/ 208 h 404"/>
                    <a:gd name="T16" fmla="*/ 397 w 794"/>
                    <a:gd name="T17" fmla="*/ 404 h 404"/>
                    <a:gd name="T18" fmla="*/ 26 w 794"/>
                    <a:gd name="T19" fmla="*/ 202 h 404"/>
                    <a:gd name="T20" fmla="*/ 397 w 794"/>
                    <a:gd name="T21" fmla="*/ 384 h 404"/>
                    <a:gd name="T22" fmla="*/ 768 w 794"/>
                    <a:gd name="T23" fmla="*/ 202 h 404"/>
                    <a:gd name="T24" fmla="*/ 397 w 794"/>
                    <a:gd name="T25" fmla="*/ 20 h 404"/>
                    <a:gd name="T26" fmla="*/ 26 w 794"/>
                    <a:gd name="T27" fmla="*/ 202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94" h="404">
                      <a:moveTo>
                        <a:pt x="397" y="404"/>
                      </a:moveTo>
                      <a:cubicBezTo>
                        <a:pt x="251" y="404"/>
                        <a:pt x="111" y="335"/>
                        <a:pt x="5" y="208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5" y="196"/>
                        <a:pt x="5" y="196"/>
                        <a:pt x="5" y="196"/>
                      </a:cubicBezTo>
                      <a:cubicBezTo>
                        <a:pt x="111" y="69"/>
                        <a:pt x="251" y="0"/>
                        <a:pt x="397" y="0"/>
                      </a:cubicBezTo>
                      <a:cubicBezTo>
                        <a:pt x="543" y="0"/>
                        <a:pt x="683" y="69"/>
                        <a:pt x="789" y="196"/>
                      </a:cubicBezTo>
                      <a:cubicBezTo>
                        <a:pt x="794" y="202"/>
                        <a:pt x="794" y="202"/>
                        <a:pt x="794" y="202"/>
                      </a:cubicBezTo>
                      <a:cubicBezTo>
                        <a:pt x="789" y="208"/>
                        <a:pt x="789" y="208"/>
                        <a:pt x="789" y="208"/>
                      </a:cubicBezTo>
                      <a:cubicBezTo>
                        <a:pt x="683" y="335"/>
                        <a:pt x="543" y="404"/>
                        <a:pt x="397" y="404"/>
                      </a:cubicBezTo>
                      <a:close/>
                      <a:moveTo>
                        <a:pt x="26" y="202"/>
                      </a:moveTo>
                      <a:cubicBezTo>
                        <a:pt x="128" y="319"/>
                        <a:pt x="259" y="384"/>
                        <a:pt x="397" y="384"/>
                      </a:cubicBezTo>
                      <a:cubicBezTo>
                        <a:pt x="535" y="384"/>
                        <a:pt x="666" y="319"/>
                        <a:pt x="768" y="202"/>
                      </a:cubicBezTo>
                      <a:cubicBezTo>
                        <a:pt x="666" y="85"/>
                        <a:pt x="535" y="20"/>
                        <a:pt x="397" y="20"/>
                      </a:cubicBezTo>
                      <a:cubicBezTo>
                        <a:pt x="259" y="20"/>
                        <a:pt x="128" y="85"/>
                        <a:pt x="26" y="20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9" name="îşḷiḓé"/>
                <p:cNvSpPr/>
                <p:nvPr/>
              </p:nvSpPr>
              <p:spPr bwMode="auto">
                <a:xfrm>
                  <a:off x="5692353" y="3032079"/>
                  <a:ext cx="807297" cy="807296"/>
                </a:xfrm>
                <a:prstGeom prst="ellipse">
                  <a:avLst/>
                </a:prstGeom>
                <a:solidFill>
                  <a:srgbClr val="BCEB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0" name="íṧľîde"/>
                <p:cNvSpPr/>
                <p:nvPr/>
              </p:nvSpPr>
              <p:spPr bwMode="auto">
                <a:xfrm>
                  <a:off x="5862782" y="3202508"/>
                  <a:ext cx="466438" cy="466438"/>
                </a:xfrm>
                <a:custGeom>
                  <a:avLst/>
                  <a:gdLst>
                    <a:gd name="T0" fmla="*/ 74 w 148"/>
                    <a:gd name="T1" fmla="*/ 148 h 148"/>
                    <a:gd name="T2" fmla="*/ 0 w 148"/>
                    <a:gd name="T3" fmla="*/ 74 h 148"/>
                    <a:gd name="T4" fmla="*/ 74 w 148"/>
                    <a:gd name="T5" fmla="*/ 0 h 148"/>
                    <a:gd name="T6" fmla="*/ 148 w 148"/>
                    <a:gd name="T7" fmla="*/ 74 h 148"/>
                    <a:gd name="T8" fmla="*/ 74 w 148"/>
                    <a:gd name="T9" fmla="*/ 148 h 148"/>
                    <a:gd name="T10" fmla="*/ 74 w 148"/>
                    <a:gd name="T11" fmla="*/ 20 h 148"/>
                    <a:gd name="T12" fmla="*/ 20 w 148"/>
                    <a:gd name="T13" fmla="*/ 74 h 148"/>
                    <a:gd name="T14" fmla="*/ 74 w 148"/>
                    <a:gd name="T15" fmla="*/ 128 h 148"/>
                    <a:gd name="T16" fmla="*/ 128 w 148"/>
                    <a:gd name="T17" fmla="*/ 74 h 148"/>
                    <a:gd name="T18" fmla="*/ 74 w 148"/>
                    <a:gd name="T19" fmla="*/ 2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8" h="148">
                      <a:moveTo>
                        <a:pt x="74" y="148"/>
                      </a:moveTo>
                      <a:cubicBezTo>
                        <a:pt x="33" y="148"/>
                        <a:pt x="0" y="115"/>
                        <a:pt x="0" y="74"/>
                      </a:cubicBezTo>
                      <a:cubicBezTo>
                        <a:pt x="0" y="33"/>
                        <a:pt x="33" y="0"/>
                        <a:pt x="74" y="0"/>
                      </a:cubicBezTo>
                      <a:cubicBezTo>
                        <a:pt x="115" y="0"/>
                        <a:pt x="148" y="33"/>
                        <a:pt x="148" y="74"/>
                      </a:cubicBezTo>
                      <a:cubicBezTo>
                        <a:pt x="148" y="115"/>
                        <a:pt x="115" y="148"/>
                        <a:pt x="74" y="148"/>
                      </a:cubicBezTo>
                      <a:close/>
                      <a:moveTo>
                        <a:pt x="74" y="20"/>
                      </a:moveTo>
                      <a:cubicBezTo>
                        <a:pt x="44" y="20"/>
                        <a:pt x="20" y="44"/>
                        <a:pt x="20" y="74"/>
                      </a:cubicBezTo>
                      <a:cubicBezTo>
                        <a:pt x="20" y="104"/>
                        <a:pt x="44" y="128"/>
                        <a:pt x="74" y="128"/>
                      </a:cubicBezTo>
                      <a:cubicBezTo>
                        <a:pt x="104" y="128"/>
                        <a:pt x="128" y="104"/>
                        <a:pt x="128" y="74"/>
                      </a:cubicBezTo>
                      <a:cubicBezTo>
                        <a:pt x="128" y="44"/>
                        <a:pt x="104" y="20"/>
                        <a:pt x="74" y="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</p:grpSp>
        <p:grpSp>
          <p:nvGrpSpPr>
            <p:cNvPr id="190" name="组合 189"/>
            <p:cNvGrpSpPr/>
            <p:nvPr/>
          </p:nvGrpSpPr>
          <p:grpSpPr>
            <a:xfrm>
              <a:off x="6248396" y="1981238"/>
              <a:ext cx="1904949" cy="609584"/>
              <a:chOff x="6451590" y="1828842"/>
              <a:chExt cx="1904949" cy="609584"/>
            </a:xfrm>
          </p:grpSpPr>
          <p:sp>
            <p:nvSpPr>
              <p:cNvPr id="92" name="Text Box 6"/>
              <p:cNvSpPr txBox="1">
                <a:spLocks noChangeArrowheads="1"/>
              </p:cNvSpPr>
              <p:nvPr/>
            </p:nvSpPr>
            <p:spPr bwMode="auto">
              <a:xfrm>
                <a:off x="6451590" y="1828842"/>
                <a:ext cx="1904949" cy="609584"/>
              </a:xfrm>
              <a:prstGeom prst="rect">
                <a:avLst/>
              </a:prstGeom>
              <a:solidFill>
                <a:srgbClr val="B9CDE5">
                  <a:alpha val="60000"/>
                </a:srgbClr>
              </a:solidFill>
              <a:ln w="28575">
                <a:noFill/>
              </a:ln>
            </p:spPr>
            <p:txBody>
              <a:bodyPr vert="horz" lIns="91440" tIns="45720" rIns="91440" bIns="45720" rtlCol="0" anchor="ctr">
                <a:noAutofit/>
              </a:bodyPr>
              <a:lstStyle/>
              <a:p>
                <a:pPr algn="r">
                  <a:spcBef>
                    <a:spcPct val="0"/>
                  </a:spcBef>
                </a:pPr>
                <a:r>
                  <a:rPr lang="zh-CN" altLang="en-US" sz="24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看得舒服</a:t>
                </a:r>
                <a:endParaRPr lang="en-US" altLang="zh-CN" sz="2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51" name="组合 15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/>
              <p:nvPr/>
            </p:nvGrpSpPr>
            <p:grpSpPr>
              <a:xfrm>
                <a:off x="6595913" y="1943392"/>
                <a:ext cx="380990" cy="380485"/>
                <a:chOff x="4405162" y="1740405"/>
                <a:chExt cx="3381676" cy="3377190"/>
              </a:xfrm>
            </p:grpSpPr>
            <p:sp>
              <p:nvSpPr>
                <p:cNvPr id="152" name="i$1ïḑé"/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3 w 208"/>
                    <a:gd name="T1" fmla="*/ 731 h 731"/>
                    <a:gd name="T2" fmla="*/ 0 w 208"/>
                    <a:gd name="T3" fmla="*/ 728 h 731"/>
                    <a:gd name="T4" fmla="*/ 195 w 208"/>
                    <a:gd name="T5" fmla="*/ 0 h 731"/>
                    <a:gd name="T6" fmla="*/ 208 w 208"/>
                    <a:gd name="T7" fmla="*/ 3 h 731"/>
                    <a:gd name="T8" fmla="*/ 13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3" y="731"/>
                      </a:moveTo>
                      <a:lnTo>
                        <a:pt x="0" y="728"/>
                      </a:lnTo>
                      <a:lnTo>
                        <a:pt x="195" y="0"/>
                      </a:lnTo>
                      <a:lnTo>
                        <a:pt x="208" y="3"/>
                      </a:lnTo>
                      <a:lnTo>
                        <a:pt x="13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3" name="ïšliḍe"/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13 w 390"/>
                    <a:gd name="T1" fmla="*/ 659 h 659"/>
                    <a:gd name="T2" fmla="*/ 0 w 390"/>
                    <a:gd name="T3" fmla="*/ 652 h 659"/>
                    <a:gd name="T4" fmla="*/ 377 w 390"/>
                    <a:gd name="T5" fmla="*/ 0 h 659"/>
                    <a:gd name="T6" fmla="*/ 390 w 390"/>
                    <a:gd name="T7" fmla="*/ 7 h 659"/>
                    <a:gd name="T8" fmla="*/ 13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13" y="659"/>
                      </a:moveTo>
                      <a:lnTo>
                        <a:pt x="0" y="652"/>
                      </a:lnTo>
                      <a:lnTo>
                        <a:pt x="377" y="0"/>
                      </a:lnTo>
                      <a:lnTo>
                        <a:pt x="390" y="7"/>
                      </a:lnTo>
                      <a:lnTo>
                        <a:pt x="13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4" name="íSliḓê"/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10 w 544"/>
                    <a:gd name="T1" fmla="*/ 543 h 543"/>
                    <a:gd name="T2" fmla="*/ 0 w 544"/>
                    <a:gd name="T3" fmla="*/ 533 h 543"/>
                    <a:gd name="T4" fmla="*/ 534 w 544"/>
                    <a:gd name="T5" fmla="*/ 0 h 543"/>
                    <a:gd name="T6" fmla="*/ 544 w 544"/>
                    <a:gd name="T7" fmla="*/ 10 h 543"/>
                    <a:gd name="T8" fmla="*/ 10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10" y="543"/>
                      </a:moveTo>
                      <a:lnTo>
                        <a:pt x="0" y="533"/>
                      </a:lnTo>
                      <a:lnTo>
                        <a:pt x="534" y="0"/>
                      </a:lnTo>
                      <a:lnTo>
                        <a:pt x="544" y="10"/>
                      </a:lnTo>
                      <a:lnTo>
                        <a:pt x="10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5" name="ïS1idê"/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7 w 660"/>
                    <a:gd name="T1" fmla="*/ 389 h 389"/>
                    <a:gd name="T2" fmla="*/ 0 w 660"/>
                    <a:gd name="T3" fmla="*/ 377 h 389"/>
                    <a:gd name="T4" fmla="*/ 653 w 660"/>
                    <a:gd name="T5" fmla="*/ 0 h 389"/>
                    <a:gd name="T6" fmla="*/ 660 w 660"/>
                    <a:gd name="T7" fmla="*/ 12 h 389"/>
                    <a:gd name="T8" fmla="*/ 7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7" y="389"/>
                      </a:moveTo>
                      <a:lnTo>
                        <a:pt x="0" y="377"/>
                      </a:lnTo>
                      <a:lnTo>
                        <a:pt x="653" y="0"/>
                      </a:lnTo>
                      <a:lnTo>
                        <a:pt x="660" y="12"/>
                      </a:lnTo>
                      <a:lnTo>
                        <a:pt x="7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6" name="íśļíḍé"/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3 w 732"/>
                    <a:gd name="T1" fmla="*/ 209 h 209"/>
                    <a:gd name="T2" fmla="*/ 0 w 732"/>
                    <a:gd name="T3" fmla="*/ 195 h 209"/>
                    <a:gd name="T4" fmla="*/ 729 w 732"/>
                    <a:gd name="T5" fmla="*/ 0 h 209"/>
                    <a:gd name="T6" fmla="*/ 732 w 732"/>
                    <a:gd name="T7" fmla="*/ 14 h 209"/>
                    <a:gd name="T8" fmla="*/ 3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3" y="209"/>
                      </a:moveTo>
                      <a:lnTo>
                        <a:pt x="0" y="195"/>
                      </a:lnTo>
                      <a:lnTo>
                        <a:pt x="729" y="0"/>
                      </a:lnTo>
                      <a:lnTo>
                        <a:pt x="732" y="14"/>
                      </a:lnTo>
                      <a:lnTo>
                        <a:pt x="3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7" name="îṧlíḓê"/>
                <p:cNvSpPr/>
                <p:nvPr/>
              </p:nvSpPr>
              <p:spPr bwMode="auto">
                <a:xfrm>
                  <a:off x="4405162" y="3395363"/>
                  <a:ext cx="3381676" cy="6727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8" name="íṧļîḍê"/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729 w 732"/>
                    <a:gd name="T1" fmla="*/ 209 h 209"/>
                    <a:gd name="T2" fmla="*/ 0 w 732"/>
                    <a:gd name="T3" fmla="*/ 14 h 209"/>
                    <a:gd name="T4" fmla="*/ 3 w 732"/>
                    <a:gd name="T5" fmla="*/ 0 h 209"/>
                    <a:gd name="T6" fmla="*/ 732 w 732"/>
                    <a:gd name="T7" fmla="*/ 195 h 209"/>
                    <a:gd name="T8" fmla="*/ 729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729" y="209"/>
                      </a:moveTo>
                      <a:lnTo>
                        <a:pt x="0" y="14"/>
                      </a:lnTo>
                      <a:lnTo>
                        <a:pt x="3" y="0"/>
                      </a:lnTo>
                      <a:lnTo>
                        <a:pt x="732" y="195"/>
                      </a:lnTo>
                      <a:lnTo>
                        <a:pt x="729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9" name="íṣľîďé"/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653 w 660"/>
                    <a:gd name="T1" fmla="*/ 389 h 389"/>
                    <a:gd name="T2" fmla="*/ 0 w 660"/>
                    <a:gd name="T3" fmla="*/ 12 h 389"/>
                    <a:gd name="T4" fmla="*/ 7 w 660"/>
                    <a:gd name="T5" fmla="*/ 0 h 389"/>
                    <a:gd name="T6" fmla="*/ 660 w 660"/>
                    <a:gd name="T7" fmla="*/ 377 h 389"/>
                    <a:gd name="T8" fmla="*/ 653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653" y="389"/>
                      </a:move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660" y="377"/>
                      </a:lnTo>
                      <a:lnTo>
                        <a:pt x="653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0" name="í$ḻîďe"/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534 w 544"/>
                    <a:gd name="T1" fmla="*/ 543 h 543"/>
                    <a:gd name="T2" fmla="*/ 0 w 544"/>
                    <a:gd name="T3" fmla="*/ 10 h 543"/>
                    <a:gd name="T4" fmla="*/ 10 w 544"/>
                    <a:gd name="T5" fmla="*/ 0 h 543"/>
                    <a:gd name="T6" fmla="*/ 544 w 544"/>
                    <a:gd name="T7" fmla="*/ 533 h 543"/>
                    <a:gd name="T8" fmla="*/ 534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534" y="543"/>
                      </a:moveTo>
                      <a:lnTo>
                        <a:pt x="0" y="10"/>
                      </a:lnTo>
                      <a:lnTo>
                        <a:pt x="10" y="0"/>
                      </a:lnTo>
                      <a:lnTo>
                        <a:pt x="544" y="533"/>
                      </a:lnTo>
                      <a:lnTo>
                        <a:pt x="534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1" name="iS1iḍe"/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377 w 390"/>
                    <a:gd name="T1" fmla="*/ 659 h 659"/>
                    <a:gd name="T2" fmla="*/ 0 w 390"/>
                    <a:gd name="T3" fmla="*/ 7 h 659"/>
                    <a:gd name="T4" fmla="*/ 13 w 390"/>
                    <a:gd name="T5" fmla="*/ 0 h 659"/>
                    <a:gd name="T6" fmla="*/ 390 w 390"/>
                    <a:gd name="T7" fmla="*/ 652 h 659"/>
                    <a:gd name="T8" fmla="*/ 377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377" y="659"/>
                      </a:moveTo>
                      <a:lnTo>
                        <a:pt x="0" y="7"/>
                      </a:lnTo>
                      <a:lnTo>
                        <a:pt x="13" y="0"/>
                      </a:lnTo>
                      <a:lnTo>
                        <a:pt x="390" y="652"/>
                      </a:lnTo>
                      <a:lnTo>
                        <a:pt x="377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2" name="iṡľîḑé"/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95 w 208"/>
                    <a:gd name="T1" fmla="*/ 731 h 731"/>
                    <a:gd name="T2" fmla="*/ 0 w 208"/>
                    <a:gd name="T3" fmla="*/ 3 h 731"/>
                    <a:gd name="T4" fmla="*/ 13 w 208"/>
                    <a:gd name="T5" fmla="*/ 0 h 731"/>
                    <a:gd name="T6" fmla="*/ 208 w 208"/>
                    <a:gd name="T7" fmla="*/ 728 h 731"/>
                    <a:gd name="T8" fmla="*/ 195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95" y="731"/>
                      </a:moveTo>
                      <a:lnTo>
                        <a:pt x="0" y="3"/>
                      </a:lnTo>
                      <a:lnTo>
                        <a:pt x="13" y="0"/>
                      </a:lnTo>
                      <a:lnTo>
                        <a:pt x="208" y="728"/>
                      </a:lnTo>
                      <a:lnTo>
                        <a:pt x="195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3" name="işľíḑe"/>
                <p:cNvSpPr/>
                <p:nvPr/>
              </p:nvSpPr>
              <p:spPr bwMode="auto">
                <a:xfrm>
                  <a:off x="6064605" y="1740405"/>
                  <a:ext cx="62790" cy="33771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4" name="í$ļiḓé"/>
                <p:cNvSpPr/>
                <p:nvPr/>
              </p:nvSpPr>
              <p:spPr bwMode="auto">
                <a:xfrm>
                  <a:off x="4683231" y="2018474"/>
                  <a:ext cx="2825538" cy="282553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5" name="íšľïde"/>
                <p:cNvSpPr/>
                <p:nvPr/>
              </p:nvSpPr>
              <p:spPr bwMode="auto">
                <a:xfrm>
                  <a:off x="4885056" y="2825770"/>
                  <a:ext cx="2421890" cy="1210944"/>
                </a:xfrm>
                <a:custGeom>
                  <a:avLst/>
                  <a:gdLst>
                    <a:gd name="T0" fmla="*/ 768 w 768"/>
                    <a:gd name="T1" fmla="*/ 192 h 384"/>
                    <a:gd name="T2" fmla="*/ 384 w 768"/>
                    <a:gd name="T3" fmla="*/ 0 h 384"/>
                    <a:gd name="T4" fmla="*/ 0 w 768"/>
                    <a:gd name="T5" fmla="*/ 192 h 384"/>
                    <a:gd name="T6" fmla="*/ 384 w 768"/>
                    <a:gd name="T7" fmla="*/ 384 h 384"/>
                    <a:gd name="T8" fmla="*/ 768 w 768"/>
                    <a:gd name="T9" fmla="*/ 192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8" h="384">
                      <a:moveTo>
                        <a:pt x="768" y="192"/>
                      </a:moveTo>
                      <a:cubicBezTo>
                        <a:pt x="668" y="73"/>
                        <a:pt x="533" y="0"/>
                        <a:pt x="384" y="0"/>
                      </a:cubicBezTo>
                      <a:cubicBezTo>
                        <a:pt x="235" y="0"/>
                        <a:pt x="100" y="73"/>
                        <a:pt x="0" y="192"/>
                      </a:cubicBezTo>
                      <a:cubicBezTo>
                        <a:pt x="100" y="311"/>
                        <a:pt x="235" y="384"/>
                        <a:pt x="384" y="384"/>
                      </a:cubicBezTo>
                      <a:cubicBezTo>
                        <a:pt x="533" y="384"/>
                        <a:pt x="668" y="311"/>
                        <a:pt x="768" y="1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6" name="îşḷiḍé"/>
                <p:cNvSpPr/>
                <p:nvPr/>
              </p:nvSpPr>
              <p:spPr bwMode="auto">
                <a:xfrm>
                  <a:off x="4840207" y="2789890"/>
                  <a:ext cx="2511590" cy="1278220"/>
                </a:xfrm>
                <a:custGeom>
                  <a:avLst/>
                  <a:gdLst>
                    <a:gd name="T0" fmla="*/ 397 w 794"/>
                    <a:gd name="T1" fmla="*/ 404 h 404"/>
                    <a:gd name="T2" fmla="*/ 5 w 794"/>
                    <a:gd name="T3" fmla="*/ 208 h 404"/>
                    <a:gd name="T4" fmla="*/ 0 w 794"/>
                    <a:gd name="T5" fmla="*/ 202 h 404"/>
                    <a:gd name="T6" fmla="*/ 5 w 794"/>
                    <a:gd name="T7" fmla="*/ 196 h 404"/>
                    <a:gd name="T8" fmla="*/ 397 w 794"/>
                    <a:gd name="T9" fmla="*/ 0 h 404"/>
                    <a:gd name="T10" fmla="*/ 789 w 794"/>
                    <a:gd name="T11" fmla="*/ 196 h 404"/>
                    <a:gd name="T12" fmla="*/ 794 w 794"/>
                    <a:gd name="T13" fmla="*/ 202 h 404"/>
                    <a:gd name="T14" fmla="*/ 789 w 794"/>
                    <a:gd name="T15" fmla="*/ 208 h 404"/>
                    <a:gd name="T16" fmla="*/ 397 w 794"/>
                    <a:gd name="T17" fmla="*/ 404 h 404"/>
                    <a:gd name="T18" fmla="*/ 26 w 794"/>
                    <a:gd name="T19" fmla="*/ 202 h 404"/>
                    <a:gd name="T20" fmla="*/ 397 w 794"/>
                    <a:gd name="T21" fmla="*/ 384 h 404"/>
                    <a:gd name="T22" fmla="*/ 768 w 794"/>
                    <a:gd name="T23" fmla="*/ 202 h 404"/>
                    <a:gd name="T24" fmla="*/ 397 w 794"/>
                    <a:gd name="T25" fmla="*/ 20 h 404"/>
                    <a:gd name="T26" fmla="*/ 26 w 794"/>
                    <a:gd name="T27" fmla="*/ 202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94" h="404">
                      <a:moveTo>
                        <a:pt x="397" y="404"/>
                      </a:moveTo>
                      <a:cubicBezTo>
                        <a:pt x="251" y="404"/>
                        <a:pt x="111" y="335"/>
                        <a:pt x="5" y="208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5" y="196"/>
                        <a:pt x="5" y="196"/>
                        <a:pt x="5" y="196"/>
                      </a:cubicBezTo>
                      <a:cubicBezTo>
                        <a:pt x="111" y="69"/>
                        <a:pt x="251" y="0"/>
                        <a:pt x="397" y="0"/>
                      </a:cubicBezTo>
                      <a:cubicBezTo>
                        <a:pt x="543" y="0"/>
                        <a:pt x="683" y="69"/>
                        <a:pt x="789" y="196"/>
                      </a:cubicBezTo>
                      <a:cubicBezTo>
                        <a:pt x="794" y="202"/>
                        <a:pt x="794" y="202"/>
                        <a:pt x="794" y="202"/>
                      </a:cubicBezTo>
                      <a:cubicBezTo>
                        <a:pt x="789" y="208"/>
                        <a:pt x="789" y="208"/>
                        <a:pt x="789" y="208"/>
                      </a:cubicBezTo>
                      <a:cubicBezTo>
                        <a:pt x="683" y="335"/>
                        <a:pt x="543" y="404"/>
                        <a:pt x="397" y="404"/>
                      </a:cubicBezTo>
                      <a:close/>
                      <a:moveTo>
                        <a:pt x="26" y="202"/>
                      </a:moveTo>
                      <a:cubicBezTo>
                        <a:pt x="128" y="319"/>
                        <a:pt x="259" y="384"/>
                        <a:pt x="397" y="384"/>
                      </a:cubicBezTo>
                      <a:cubicBezTo>
                        <a:pt x="535" y="384"/>
                        <a:pt x="666" y="319"/>
                        <a:pt x="768" y="202"/>
                      </a:cubicBezTo>
                      <a:cubicBezTo>
                        <a:pt x="666" y="85"/>
                        <a:pt x="535" y="20"/>
                        <a:pt x="397" y="20"/>
                      </a:cubicBezTo>
                      <a:cubicBezTo>
                        <a:pt x="259" y="20"/>
                        <a:pt x="128" y="85"/>
                        <a:pt x="26" y="20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7" name="îṡlíḍê"/>
                <p:cNvSpPr/>
                <p:nvPr/>
              </p:nvSpPr>
              <p:spPr bwMode="auto">
                <a:xfrm>
                  <a:off x="5692353" y="3032079"/>
                  <a:ext cx="807297" cy="807296"/>
                </a:xfrm>
                <a:prstGeom prst="ellipse">
                  <a:avLst/>
                </a:prstGeom>
                <a:solidFill>
                  <a:srgbClr val="BCEB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8" name="îṥ1ïḑê"/>
                <p:cNvSpPr/>
                <p:nvPr/>
              </p:nvSpPr>
              <p:spPr bwMode="auto">
                <a:xfrm>
                  <a:off x="5862782" y="3202508"/>
                  <a:ext cx="466438" cy="466438"/>
                </a:xfrm>
                <a:custGeom>
                  <a:avLst/>
                  <a:gdLst>
                    <a:gd name="T0" fmla="*/ 74 w 148"/>
                    <a:gd name="T1" fmla="*/ 148 h 148"/>
                    <a:gd name="T2" fmla="*/ 0 w 148"/>
                    <a:gd name="T3" fmla="*/ 74 h 148"/>
                    <a:gd name="T4" fmla="*/ 74 w 148"/>
                    <a:gd name="T5" fmla="*/ 0 h 148"/>
                    <a:gd name="T6" fmla="*/ 148 w 148"/>
                    <a:gd name="T7" fmla="*/ 74 h 148"/>
                    <a:gd name="T8" fmla="*/ 74 w 148"/>
                    <a:gd name="T9" fmla="*/ 148 h 148"/>
                    <a:gd name="T10" fmla="*/ 74 w 148"/>
                    <a:gd name="T11" fmla="*/ 20 h 148"/>
                    <a:gd name="T12" fmla="*/ 20 w 148"/>
                    <a:gd name="T13" fmla="*/ 74 h 148"/>
                    <a:gd name="T14" fmla="*/ 74 w 148"/>
                    <a:gd name="T15" fmla="*/ 128 h 148"/>
                    <a:gd name="T16" fmla="*/ 128 w 148"/>
                    <a:gd name="T17" fmla="*/ 74 h 148"/>
                    <a:gd name="T18" fmla="*/ 74 w 148"/>
                    <a:gd name="T19" fmla="*/ 2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8" h="148">
                      <a:moveTo>
                        <a:pt x="74" y="148"/>
                      </a:moveTo>
                      <a:cubicBezTo>
                        <a:pt x="33" y="148"/>
                        <a:pt x="0" y="115"/>
                        <a:pt x="0" y="74"/>
                      </a:cubicBezTo>
                      <a:cubicBezTo>
                        <a:pt x="0" y="33"/>
                        <a:pt x="33" y="0"/>
                        <a:pt x="74" y="0"/>
                      </a:cubicBezTo>
                      <a:cubicBezTo>
                        <a:pt x="115" y="0"/>
                        <a:pt x="148" y="33"/>
                        <a:pt x="148" y="74"/>
                      </a:cubicBezTo>
                      <a:cubicBezTo>
                        <a:pt x="148" y="115"/>
                        <a:pt x="115" y="148"/>
                        <a:pt x="74" y="148"/>
                      </a:cubicBezTo>
                      <a:close/>
                      <a:moveTo>
                        <a:pt x="74" y="20"/>
                      </a:moveTo>
                      <a:cubicBezTo>
                        <a:pt x="44" y="20"/>
                        <a:pt x="20" y="44"/>
                        <a:pt x="20" y="74"/>
                      </a:cubicBezTo>
                      <a:cubicBezTo>
                        <a:pt x="20" y="104"/>
                        <a:pt x="44" y="128"/>
                        <a:pt x="74" y="128"/>
                      </a:cubicBezTo>
                      <a:cubicBezTo>
                        <a:pt x="104" y="128"/>
                        <a:pt x="128" y="104"/>
                        <a:pt x="128" y="74"/>
                      </a:cubicBezTo>
                      <a:cubicBezTo>
                        <a:pt x="128" y="44"/>
                        <a:pt x="104" y="20"/>
                        <a:pt x="74" y="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</p:grpSp>
        <p:grpSp>
          <p:nvGrpSpPr>
            <p:cNvPr id="189" name="组合 188"/>
            <p:cNvGrpSpPr/>
            <p:nvPr/>
          </p:nvGrpSpPr>
          <p:grpSpPr>
            <a:xfrm>
              <a:off x="8458138" y="1981238"/>
              <a:ext cx="1904949" cy="609584"/>
              <a:chOff x="9067722" y="1828842"/>
              <a:chExt cx="1904949" cy="609584"/>
            </a:xfrm>
          </p:grpSpPr>
          <p:sp>
            <p:nvSpPr>
              <p:cNvPr id="95" name="Text Box 6"/>
              <p:cNvSpPr txBox="1">
                <a:spLocks noChangeArrowheads="1"/>
              </p:cNvSpPr>
              <p:nvPr/>
            </p:nvSpPr>
            <p:spPr bwMode="auto">
              <a:xfrm>
                <a:off x="9067722" y="1828842"/>
                <a:ext cx="1904949" cy="609584"/>
              </a:xfrm>
              <a:prstGeom prst="rect">
                <a:avLst/>
              </a:prstGeom>
              <a:solidFill>
                <a:srgbClr val="B9CDE5">
                  <a:alpha val="60000"/>
                </a:srgbClr>
              </a:solidFill>
              <a:ln w="28575">
                <a:noFill/>
              </a:ln>
            </p:spPr>
            <p:txBody>
              <a:bodyPr vert="horz" lIns="91440" tIns="45720" rIns="91440" bIns="45720" rtlCol="0" anchor="ctr">
                <a:noAutofit/>
              </a:bodyPr>
              <a:lstStyle/>
              <a:p>
                <a:pPr algn="r">
                  <a:spcBef>
                    <a:spcPct val="0"/>
                  </a:spcBef>
                </a:pPr>
                <a:r>
                  <a:rPr lang="zh-CN" altLang="en-US" sz="24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看得清楚</a:t>
                </a:r>
                <a:endParaRPr lang="en-US" altLang="zh-CN" sz="2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69" name="组合 168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/>
              <p:nvPr/>
            </p:nvGrpSpPr>
            <p:grpSpPr>
              <a:xfrm>
                <a:off x="9212045" y="1943392"/>
                <a:ext cx="380990" cy="380485"/>
                <a:chOff x="4405162" y="1740405"/>
                <a:chExt cx="3381676" cy="3377190"/>
              </a:xfrm>
            </p:grpSpPr>
            <p:sp>
              <p:nvSpPr>
                <p:cNvPr id="170" name="íšļïdé"/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3 w 208"/>
                    <a:gd name="T1" fmla="*/ 731 h 731"/>
                    <a:gd name="T2" fmla="*/ 0 w 208"/>
                    <a:gd name="T3" fmla="*/ 728 h 731"/>
                    <a:gd name="T4" fmla="*/ 195 w 208"/>
                    <a:gd name="T5" fmla="*/ 0 h 731"/>
                    <a:gd name="T6" fmla="*/ 208 w 208"/>
                    <a:gd name="T7" fmla="*/ 3 h 731"/>
                    <a:gd name="T8" fmla="*/ 13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3" y="731"/>
                      </a:moveTo>
                      <a:lnTo>
                        <a:pt x="0" y="728"/>
                      </a:lnTo>
                      <a:lnTo>
                        <a:pt x="195" y="0"/>
                      </a:lnTo>
                      <a:lnTo>
                        <a:pt x="208" y="3"/>
                      </a:lnTo>
                      <a:lnTo>
                        <a:pt x="13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1" name="íšlîḑé"/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13 w 390"/>
                    <a:gd name="T1" fmla="*/ 659 h 659"/>
                    <a:gd name="T2" fmla="*/ 0 w 390"/>
                    <a:gd name="T3" fmla="*/ 652 h 659"/>
                    <a:gd name="T4" fmla="*/ 377 w 390"/>
                    <a:gd name="T5" fmla="*/ 0 h 659"/>
                    <a:gd name="T6" fmla="*/ 390 w 390"/>
                    <a:gd name="T7" fmla="*/ 7 h 659"/>
                    <a:gd name="T8" fmla="*/ 13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13" y="659"/>
                      </a:moveTo>
                      <a:lnTo>
                        <a:pt x="0" y="652"/>
                      </a:lnTo>
                      <a:lnTo>
                        <a:pt x="377" y="0"/>
                      </a:lnTo>
                      <a:lnTo>
                        <a:pt x="390" y="7"/>
                      </a:lnTo>
                      <a:lnTo>
                        <a:pt x="13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2" name="î$lidé"/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10 w 544"/>
                    <a:gd name="T1" fmla="*/ 543 h 543"/>
                    <a:gd name="T2" fmla="*/ 0 w 544"/>
                    <a:gd name="T3" fmla="*/ 533 h 543"/>
                    <a:gd name="T4" fmla="*/ 534 w 544"/>
                    <a:gd name="T5" fmla="*/ 0 h 543"/>
                    <a:gd name="T6" fmla="*/ 544 w 544"/>
                    <a:gd name="T7" fmla="*/ 10 h 543"/>
                    <a:gd name="T8" fmla="*/ 10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10" y="543"/>
                      </a:moveTo>
                      <a:lnTo>
                        <a:pt x="0" y="533"/>
                      </a:lnTo>
                      <a:lnTo>
                        <a:pt x="534" y="0"/>
                      </a:lnTo>
                      <a:lnTo>
                        <a:pt x="544" y="10"/>
                      </a:lnTo>
                      <a:lnTo>
                        <a:pt x="10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3" name="ïšļîḓè"/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7 w 660"/>
                    <a:gd name="T1" fmla="*/ 389 h 389"/>
                    <a:gd name="T2" fmla="*/ 0 w 660"/>
                    <a:gd name="T3" fmla="*/ 377 h 389"/>
                    <a:gd name="T4" fmla="*/ 653 w 660"/>
                    <a:gd name="T5" fmla="*/ 0 h 389"/>
                    <a:gd name="T6" fmla="*/ 660 w 660"/>
                    <a:gd name="T7" fmla="*/ 12 h 389"/>
                    <a:gd name="T8" fmla="*/ 7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7" y="389"/>
                      </a:moveTo>
                      <a:lnTo>
                        <a:pt x="0" y="377"/>
                      </a:lnTo>
                      <a:lnTo>
                        <a:pt x="653" y="0"/>
                      </a:lnTo>
                      <a:lnTo>
                        <a:pt x="660" y="12"/>
                      </a:lnTo>
                      <a:lnTo>
                        <a:pt x="7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4" name="îSḷîḑè"/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3 w 732"/>
                    <a:gd name="T1" fmla="*/ 209 h 209"/>
                    <a:gd name="T2" fmla="*/ 0 w 732"/>
                    <a:gd name="T3" fmla="*/ 195 h 209"/>
                    <a:gd name="T4" fmla="*/ 729 w 732"/>
                    <a:gd name="T5" fmla="*/ 0 h 209"/>
                    <a:gd name="T6" fmla="*/ 732 w 732"/>
                    <a:gd name="T7" fmla="*/ 14 h 209"/>
                    <a:gd name="T8" fmla="*/ 3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3" y="209"/>
                      </a:moveTo>
                      <a:lnTo>
                        <a:pt x="0" y="195"/>
                      </a:lnTo>
                      <a:lnTo>
                        <a:pt x="729" y="0"/>
                      </a:lnTo>
                      <a:lnTo>
                        <a:pt x="732" y="14"/>
                      </a:lnTo>
                      <a:lnTo>
                        <a:pt x="3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5" name="íṣlîḓe"/>
                <p:cNvSpPr/>
                <p:nvPr/>
              </p:nvSpPr>
              <p:spPr bwMode="auto">
                <a:xfrm>
                  <a:off x="4405162" y="3395363"/>
                  <a:ext cx="3381676" cy="6727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6" name="îṥḷiḓè"/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729 w 732"/>
                    <a:gd name="T1" fmla="*/ 209 h 209"/>
                    <a:gd name="T2" fmla="*/ 0 w 732"/>
                    <a:gd name="T3" fmla="*/ 14 h 209"/>
                    <a:gd name="T4" fmla="*/ 3 w 732"/>
                    <a:gd name="T5" fmla="*/ 0 h 209"/>
                    <a:gd name="T6" fmla="*/ 732 w 732"/>
                    <a:gd name="T7" fmla="*/ 195 h 209"/>
                    <a:gd name="T8" fmla="*/ 729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729" y="209"/>
                      </a:moveTo>
                      <a:lnTo>
                        <a:pt x="0" y="14"/>
                      </a:lnTo>
                      <a:lnTo>
                        <a:pt x="3" y="0"/>
                      </a:lnTo>
                      <a:lnTo>
                        <a:pt x="732" y="195"/>
                      </a:lnTo>
                      <a:lnTo>
                        <a:pt x="729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7" name="íSḷîḑe"/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653 w 660"/>
                    <a:gd name="T1" fmla="*/ 389 h 389"/>
                    <a:gd name="T2" fmla="*/ 0 w 660"/>
                    <a:gd name="T3" fmla="*/ 12 h 389"/>
                    <a:gd name="T4" fmla="*/ 7 w 660"/>
                    <a:gd name="T5" fmla="*/ 0 h 389"/>
                    <a:gd name="T6" fmla="*/ 660 w 660"/>
                    <a:gd name="T7" fmla="*/ 377 h 389"/>
                    <a:gd name="T8" fmla="*/ 653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653" y="389"/>
                      </a:move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660" y="377"/>
                      </a:lnTo>
                      <a:lnTo>
                        <a:pt x="653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8" name="îṡľíďé"/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534 w 544"/>
                    <a:gd name="T1" fmla="*/ 543 h 543"/>
                    <a:gd name="T2" fmla="*/ 0 w 544"/>
                    <a:gd name="T3" fmla="*/ 10 h 543"/>
                    <a:gd name="T4" fmla="*/ 10 w 544"/>
                    <a:gd name="T5" fmla="*/ 0 h 543"/>
                    <a:gd name="T6" fmla="*/ 544 w 544"/>
                    <a:gd name="T7" fmla="*/ 533 h 543"/>
                    <a:gd name="T8" fmla="*/ 534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534" y="543"/>
                      </a:moveTo>
                      <a:lnTo>
                        <a:pt x="0" y="10"/>
                      </a:lnTo>
                      <a:lnTo>
                        <a:pt x="10" y="0"/>
                      </a:lnTo>
                      <a:lnTo>
                        <a:pt x="544" y="533"/>
                      </a:lnTo>
                      <a:lnTo>
                        <a:pt x="534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9" name="íṥ1íḋe"/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377 w 390"/>
                    <a:gd name="T1" fmla="*/ 659 h 659"/>
                    <a:gd name="T2" fmla="*/ 0 w 390"/>
                    <a:gd name="T3" fmla="*/ 7 h 659"/>
                    <a:gd name="T4" fmla="*/ 13 w 390"/>
                    <a:gd name="T5" fmla="*/ 0 h 659"/>
                    <a:gd name="T6" fmla="*/ 390 w 390"/>
                    <a:gd name="T7" fmla="*/ 652 h 659"/>
                    <a:gd name="T8" fmla="*/ 377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377" y="659"/>
                      </a:moveTo>
                      <a:lnTo>
                        <a:pt x="0" y="7"/>
                      </a:lnTo>
                      <a:lnTo>
                        <a:pt x="13" y="0"/>
                      </a:lnTo>
                      <a:lnTo>
                        <a:pt x="390" y="652"/>
                      </a:lnTo>
                      <a:lnTo>
                        <a:pt x="377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0" name="ïṧlïdê"/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95 w 208"/>
                    <a:gd name="T1" fmla="*/ 731 h 731"/>
                    <a:gd name="T2" fmla="*/ 0 w 208"/>
                    <a:gd name="T3" fmla="*/ 3 h 731"/>
                    <a:gd name="T4" fmla="*/ 13 w 208"/>
                    <a:gd name="T5" fmla="*/ 0 h 731"/>
                    <a:gd name="T6" fmla="*/ 208 w 208"/>
                    <a:gd name="T7" fmla="*/ 728 h 731"/>
                    <a:gd name="T8" fmla="*/ 195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95" y="731"/>
                      </a:moveTo>
                      <a:lnTo>
                        <a:pt x="0" y="3"/>
                      </a:lnTo>
                      <a:lnTo>
                        <a:pt x="13" y="0"/>
                      </a:lnTo>
                      <a:lnTo>
                        <a:pt x="208" y="728"/>
                      </a:lnTo>
                      <a:lnTo>
                        <a:pt x="195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1" name="ísļiḍé"/>
                <p:cNvSpPr/>
                <p:nvPr/>
              </p:nvSpPr>
              <p:spPr bwMode="auto">
                <a:xfrm>
                  <a:off x="6064605" y="1740405"/>
                  <a:ext cx="62790" cy="33771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2" name="ïṧ1iḍé"/>
                <p:cNvSpPr/>
                <p:nvPr/>
              </p:nvSpPr>
              <p:spPr bwMode="auto">
                <a:xfrm>
                  <a:off x="4683231" y="2018474"/>
                  <a:ext cx="2825538" cy="282553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3" name="îSľîďè"/>
                <p:cNvSpPr/>
                <p:nvPr/>
              </p:nvSpPr>
              <p:spPr bwMode="auto">
                <a:xfrm>
                  <a:off x="4885056" y="2825770"/>
                  <a:ext cx="2421890" cy="1210944"/>
                </a:xfrm>
                <a:custGeom>
                  <a:avLst/>
                  <a:gdLst>
                    <a:gd name="T0" fmla="*/ 768 w 768"/>
                    <a:gd name="T1" fmla="*/ 192 h 384"/>
                    <a:gd name="T2" fmla="*/ 384 w 768"/>
                    <a:gd name="T3" fmla="*/ 0 h 384"/>
                    <a:gd name="T4" fmla="*/ 0 w 768"/>
                    <a:gd name="T5" fmla="*/ 192 h 384"/>
                    <a:gd name="T6" fmla="*/ 384 w 768"/>
                    <a:gd name="T7" fmla="*/ 384 h 384"/>
                    <a:gd name="T8" fmla="*/ 768 w 768"/>
                    <a:gd name="T9" fmla="*/ 192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8" h="384">
                      <a:moveTo>
                        <a:pt x="768" y="192"/>
                      </a:moveTo>
                      <a:cubicBezTo>
                        <a:pt x="668" y="73"/>
                        <a:pt x="533" y="0"/>
                        <a:pt x="384" y="0"/>
                      </a:cubicBezTo>
                      <a:cubicBezTo>
                        <a:pt x="235" y="0"/>
                        <a:pt x="100" y="73"/>
                        <a:pt x="0" y="192"/>
                      </a:cubicBezTo>
                      <a:cubicBezTo>
                        <a:pt x="100" y="311"/>
                        <a:pt x="235" y="384"/>
                        <a:pt x="384" y="384"/>
                      </a:cubicBezTo>
                      <a:cubicBezTo>
                        <a:pt x="533" y="384"/>
                        <a:pt x="668" y="311"/>
                        <a:pt x="768" y="1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4" name="ïSḷîḋe"/>
                <p:cNvSpPr/>
                <p:nvPr/>
              </p:nvSpPr>
              <p:spPr bwMode="auto">
                <a:xfrm>
                  <a:off x="4840207" y="2789890"/>
                  <a:ext cx="2511590" cy="1278220"/>
                </a:xfrm>
                <a:custGeom>
                  <a:avLst/>
                  <a:gdLst>
                    <a:gd name="T0" fmla="*/ 397 w 794"/>
                    <a:gd name="T1" fmla="*/ 404 h 404"/>
                    <a:gd name="T2" fmla="*/ 5 w 794"/>
                    <a:gd name="T3" fmla="*/ 208 h 404"/>
                    <a:gd name="T4" fmla="*/ 0 w 794"/>
                    <a:gd name="T5" fmla="*/ 202 h 404"/>
                    <a:gd name="T6" fmla="*/ 5 w 794"/>
                    <a:gd name="T7" fmla="*/ 196 h 404"/>
                    <a:gd name="T8" fmla="*/ 397 w 794"/>
                    <a:gd name="T9" fmla="*/ 0 h 404"/>
                    <a:gd name="T10" fmla="*/ 789 w 794"/>
                    <a:gd name="T11" fmla="*/ 196 h 404"/>
                    <a:gd name="T12" fmla="*/ 794 w 794"/>
                    <a:gd name="T13" fmla="*/ 202 h 404"/>
                    <a:gd name="T14" fmla="*/ 789 w 794"/>
                    <a:gd name="T15" fmla="*/ 208 h 404"/>
                    <a:gd name="T16" fmla="*/ 397 w 794"/>
                    <a:gd name="T17" fmla="*/ 404 h 404"/>
                    <a:gd name="T18" fmla="*/ 26 w 794"/>
                    <a:gd name="T19" fmla="*/ 202 h 404"/>
                    <a:gd name="T20" fmla="*/ 397 w 794"/>
                    <a:gd name="T21" fmla="*/ 384 h 404"/>
                    <a:gd name="T22" fmla="*/ 768 w 794"/>
                    <a:gd name="T23" fmla="*/ 202 h 404"/>
                    <a:gd name="T24" fmla="*/ 397 w 794"/>
                    <a:gd name="T25" fmla="*/ 20 h 404"/>
                    <a:gd name="T26" fmla="*/ 26 w 794"/>
                    <a:gd name="T27" fmla="*/ 202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94" h="404">
                      <a:moveTo>
                        <a:pt x="397" y="404"/>
                      </a:moveTo>
                      <a:cubicBezTo>
                        <a:pt x="251" y="404"/>
                        <a:pt x="111" y="335"/>
                        <a:pt x="5" y="208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5" y="196"/>
                        <a:pt x="5" y="196"/>
                        <a:pt x="5" y="196"/>
                      </a:cubicBezTo>
                      <a:cubicBezTo>
                        <a:pt x="111" y="69"/>
                        <a:pt x="251" y="0"/>
                        <a:pt x="397" y="0"/>
                      </a:cubicBezTo>
                      <a:cubicBezTo>
                        <a:pt x="543" y="0"/>
                        <a:pt x="683" y="69"/>
                        <a:pt x="789" y="196"/>
                      </a:cubicBezTo>
                      <a:cubicBezTo>
                        <a:pt x="794" y="202"/>
                        <a:pt x="794" y="202"/>
                        <a:pt x="794" y="202"/>
                      </a:cubicBezTo>
                      <a:cubicBezTo>
                        <a:pt x="789" y="208"/>
                        <a:pt x="789" y="208"/>
                        <a:pt x="789" y="208"/>
                      </a:cubicBezTo>
                      <a:cubicBezTo>
                        <a:pt x="683" y="335"/>
                        <a:pt x="543" y="404"/>
                        <a:pt x="397" y="404"/>
                      </a:cubicBezTo>
                      <a:close/>
                      <a:moveTo>
                        <a:pt x="26" y="202"/>
                      </a:moveTo>
                      <a:cubicBezTo>
                        <a:pt x="128" y="319"/>
                        <a:pt x="259" y="384"/>
                        <a:pt x="397" y="384"/>
                      </a:cubicBezTo>
                      <a:cubicBezTo>
                        <a:pt x="535" y="384"/>
                        <a:pt x="666" y="319"/>
                        <a:pt x="768" y="202"/>
                      </a:cubicBezTo>
                      <a:cubicBezTo>
                        <a:pt x="666" y="85"/>
                        <a:pt x="535" y="20"/>
                        <a:pt x="397" y="20"/>
                      </a:cubicBezTo>
                      <a:cubicBezTo>
                        <a:pt x="259" y="20"/>
                        <a:pt x="128" y="85"/>
                        <a:pt x="26" y="20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5" name="iṡlîdê"/>
                <p:cNvSpPr/>
                <p:nvPr/>
              </p:nvSpPr>
              <p:spPr bwMode="auto">
                <a:xfrm>
                  <a:off x="5692353" y="3032079"/>
                  <a:ext cx="807297" cy="807296"/>
                </a:xfrm>
                <a:prstGeom prst="ellipse">
                  <a:avLst/>
                </a:prstGeom>
                <a:solidFill>
                  <a:srgbClr val="BCEB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6" name="iṡḻîḍé"/>
                <p:cNvSpPr/>
                <p:nvPr/>
              </p:nvSpPr>
              <p:spPr bwMode="auto">
                <a:xfrm>
                  <a:off x="5862782" y="3202508"/>
                  <a:ext cx="466438" cy="466438"/>
                </a:xfrm>
                <a:custGeom>
                  <a:avLst/>
                  <a:gdLst>
                    <a:gd name="T0" fmla="*/ 74 w 148"/>
                    <a:gd name="T1" fmla="*/ 148 h 148"/>
                    <a:gd name="T2" fmla="*/ 0 w 148"/>
                    <a:gd name="T3" fmla="*/ 74 h 148"/>
                    <a:gd name="T4" fmla="*/ 74 w 148"/>
                    <a:gd name="T5" fmla="*/ 0 h 148"/>
                    <a:gd name="T6" fmla="*/ 148 w 148"/>
                    <a:gd name="T7" fmla="*/ 74 h 148"/>
                    <a:gd name="T8" fmla="*/ 74 w 148"/>
                    <a:gd name="T9" fmla="*/ 148 h 148"/>
                    <a:gd name="T10" fmla="*/ 74 w 148"/>
                    <a:gd name="T11" fmla="*/ 20 h 148"/>
                    <a:gd name="T12" fmla="*/ 20 w 148"/>
                    <a:gd name="T13" fmla="*/ 74 h 148"/>
                    <a:gd name="T14" fmla="*/ 74 w 148"/>
                    <a:gd name="T15" fmla="*/ 128 h 148"/>
                    <a:gd name="T16" fmla="*/ 128 w 148"/>
                    <a:gd name="T17" fmla="*/ 74 h 148"/>
                    <a:gd name="T18" fmla="*/ 74 w 148"/>
                    <a:gd name="T19" fmla="*/ 2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8" h="148">
                      <a:moveTo>
                        <a:pt x="74" y="148"/>
                      </a:moveTo>
                      <a:cubicBezTo>
                        <a:pt x="33" y="148"/>
                        <a:pt x="0" y="115"/>
                        <a:pt x="0" y="74"/>
                      </a:cubicBezTo>
                      <a:cubicBezTo>
                        <a:pt x="0" y="33"/>
                        <a:pt x="33" y="0"/>
                        <a:pt x="74" y="0"/>
                      </a:cubicBezTo>
                      <a:cubicBezTo>
                        <a:pt x="115" y="0"/>
                        <a:pt x="148" y="33"/>
                        <a:pt x="148" y="74"/>
                      </a:cubicBezTo>
                      <a:cubicBezTo>
                        <a:pt x="148" y="115"/>
                        <a:pt x="115" y="148"/>
                        <a:pt x="74" y="148"/>
                      </a:cubicBezTo>
                      <a:close/>
                      <a:moveTo>
                        <a:pt x="74" y="20"/>
                      </a:moveTo>
                      <a:cubicBezTo>
                        <a:pt x="44" y="20"/>
                        <a:pt x="20" y="44"/>
                        <a:pt x="20" y="74"/>
                      </a:cubicBezTo>
                      <a:cubicBezTo>
                        <a:pt x="20" y="104"/>
                        <a:pt x="44" y="128"/>
                        <a:pt x="74" y="128"/>
                      </a:cubicBezTo>
                      <a:cubicBezTo>
                        <a:pt x="104" y="128"/>
                        <a:pt x="128" y="104"/>
                        <a:pt x="128" y="74"/>
                      </a:cubicBezTo>
                      <a:cubicBezTo>
                        <a:pt x="128" y="44"/>
                        <a:pt x="104" y="20"/>
                        <a:pt x="74" y="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</p:grpSp>
      </p:grpSp>
      <p:sp>
        <p:nvSpPr>
          <p:cNvPr id="188" name="矩形 187"/>
          <p:cNvSpPr/>
          <p:nvPr/>
        </p:nvSpPr>
        <p:spPr>
          <a:xfrm>
            <a:off x="304952" y="304882"/>
            <a:ext cx="11578886" cy="6082467"/>
          </a:xfrm>
          <a:prstGeom prst="rect">
            <a:avLst/>
          </a:prstGeom>
          <a:noFill/>
          <a:ln w="57150">
            <a:solidFill>
              <a:srgbClr val="2344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custDataLst>
      <p:tags r:id="rId2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眼睛和视觉健康问题伴随人的一生</a:t>
            </a:r>
            <a:endParaRPr lang="zh-CN" altLang="en-US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3192234" y="1133135"/>
            <a:ext cx="5807532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EYE AND VISUAL HEALTH: a lifelong PROBLEM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sp>
        <p:nvSpPr>
          <p:cNvPr id="1513" name="矩形 1512"/>
          <p:cNvSpPr/>
          <p:nvPr/>
        </p:nvSpPr>
        <p:spPr>
          <a:xfrm>
            <a:off x="1066932" y="2438426"/>
            <a:ext cx="4648078" cy="1066772"/>
          </a:xfrm>
          <a:prstGeom prst="rect">
            <a:avLst/>
          </a:prstGeom>
          <a:noFill/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55" name="íṡ1ïḑè"/>
          <p:cNvGrpSpPr/>
          <p:nvPr/>
        </p:nvGrpSpPr>
        <p:grpSpPr>
          <a:xfrm>
            <a:off x="762140" y="1371654"/>
            <a:ext cx="914376" cy="2225883"/>
            <a:chOff x="3294529" y="1336500"/>
            <a:chExt cx="2127793" cy="5292900"/>
          </a:xfrm>
        </p:grpSpPr>
        <p:sp>
          <p:nvSpPr>
            <p:cNvPr id="430" name="îṧlîdê"/>
            <p:cNvSpPr/>
            <p:nvPr/>
          </p:nvSpPr>
          <p:spPr bwMode="auto">
            <a:xfrm>
              <a:off x="3594054" y="6026461"/>
              <a:ext cx="1828268" cy="602939"/>
            </a:xfrm>
            <a:prstGeom prst="ellipse">
              <a:avLst/>
            </a:prstGeom>
            <a:solidFill>
              <a:srgbClr val="CEE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31" name="îṩlíďê"/>
            <p:cNvSpPr/>
            <p:nvPr/>
          </p:nvSpPr>
          <p:spPr bwMode="auto">
            <a:xfrm>
              <a:off x="3294529" y="2883396"/>
              <a:ext cx="1457428" cy="2042214"/>
            </a:xfrm>
            <a:custGeom>
              <a:avLst/>
              <a:gdLst>
                <a:gd name="T0" fmla="*/ 541 w 541"/>
                <a:gd name="T1" fmla="*/ 132 h 759"/>
                <a:gd name="T2" fmla="*/ 403 w 541"/>
                <a:gd name="T3" fmla="*/ 32 h 759"/>
                <a:gd name="T4" fmla="*/ 192 w 541"/>
                <a:gd name="T5" fmla="*/ 46 h 759"/>
                <a:gd name="T6" fmla="*/ 249 w 541"/>
                <a:gd name="T7" fmla="*/ 658 h 759"/>
                <a:gd name="T8" fmla="*/ 463 w 541"/>
                <a:gd name="T9" fmla="*/ 527 h 759"/>
                <a:gd name="T10" fmla="*/ 505 w 541"/>
                <a:gd name="T11" fmla="*/ 279 h 759"/>
                <a:gd name="T12" fmla="*/ 541 w 541"/>
                <a:gd name="T13" fmla="*/ 132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1" h="759">
                  <a:moveTo>
                    <a:pt x="541" y="132"/>
                  </a:moveTo>
                  <a:cubicBezTo>
                    <a:pt x="541" y="132"/>
                    <a:pt x="530" y="64"/>
                    <a:pt x="403" y="32"/>
                  </a:cubicBezTo>
                  <a:cubicBezTo>
                    <a:pt x="276" y="0"/>
                    <a:pt x="192" y="46"/>
                    <a:pt x="192" y="46"/>
                  </a:cubicBezTo>
                  <a:cubicBezTo>
                    <a:pt x="192" y="46"/>
                    <a:pt x="0" y="556"/>
                    <a:pt x="249" y="658"/>
                  </a:cubicBezTo>
                  <a:cubicBezTo>
                    <a:pt x="497" y="759"/>
                    <a:pt x="458" y="541"/>
                    <a:pt x="463" y="527"/>
                  </a:cubicBezTo>
                  <a:cubicBezTo>
                    <a:pt x="469" y="512"/>
                    <a:pt x="504" y="285"/>
                    <a:pt x="505" y="279"/>
                  </a:cubicBezTo>
                  <a:cubicBezTo>
                    <a:pt x="505" y="274"/>
                    <a:pt x="541" y="132"/>
                    <a:pt x="541" y="132"/>
                  </a:cubicBezTo>
                  <a:close/>
                </a:path>
              </a:pathLst>
            </a:custGeom>
            <a:solidFill>
              <a:srgbClr val="BF5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32" name="íṣļiḍé"/>
            <p:cNvSpPr/>
            <p:nvPr/>
          </p:nvSpPr>
          <p:spPr bwMode="auto">
            <a:xfrm>
              <a:off x="4679345" y="5854007"/>
              <a:ext cx="285262" cy="304711"/>
            </a:xfrm>
            <a:custGeom>
              <a:avLst/>
              <a:gdLst>
                <a:gd name="T0" fmla="*/ 4 w 106"/>
                <a:gd name="T1" fmla="*/ 54 h 113"/>
                <a:gd name="T2" fmla="*/ 2 w 106"/>
                <a:gd name="T3" fmla="*/ 21 h 113"/>
                <a:gd name="T4" fmla="*/ 53 w 106"/>
                <a:gd name="T5" fmla="*/ 3 h 113"/>
                <a:gd name="T6" fmla="*/ 102 w 106"/>
                <a:gd name="T7" fmla="*/ 17 h 113"/>
                <a:gd name="T8" fmla="*/ 106 w 106"/>
                <a:gd name="T9" fmla="*/ 50 h 113"/>
                <a:gd name="T10" fmla="*/ 78 w 106"/>
                <a:gd name="T11" fmla="*/ 98 h 113"/>
                <a:gd name="T12" fmla="*/ 38 w 106"/>
                <a:gd name="T13" fmla="*/ 113 h 113"/>
                <a:gd name="T14" fmla="*/ 8 w 106"/>
                <a:gd name="T15" fmla="*/ 103 h 113"/>
                <a:gd name="T16" fmla="*/ 4 w 106"/>
                <a:gd name="T17" fmla="*/ 5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13">
                  <a:moveTo>
                    <a:pt x="4" y="54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0" y="7"/>
                    <a:pt x="53" y="3"/>
                  </a:cubicBezTo>
                  <a:cubicBezTo>
                    <a:pt x="105" y="0"/>
                    <a:pt x="102" y="17"/>
                    <a:pt x="102" y="17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8" y="98"/>
                    <a:pt x="39" y="113"/>
                    <a:pt x="38" y="113"/>
                  </a:cubicBezTo>
                  <a:cubicBezTo>
                    <a:pt x="36" y="112"/>
                    <a:pt x="8" y="103"/>
                    <a:pt x="8" y="103"/>
                  </a:cubicBezTo>
                  <a:lnTo>
                    <a:pt x="4" y="54"/>
                  </a:lnTo>
                  <a:close/>
                </a:path>
              </a:pathLst>
            </a:custGeom>
            <a:solidFill>
              <a:srgbClr val="ED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33" name="î$ḷiḋè"/>
            <p:cNvSpPr/>
            <p:nvPr/>
          </p:nvSpPr>
          <p:spPr bwMode="auto">
            <a:xfrm>
              <a:off x="3879315" y="5525956"/>
              <a:ext cx="274889" cy="420113"/>
            </a:xfrm>
            <a:custGeom>
              <a:avLst/>
              <a:gdLst>
                <a:gd name="T0" fmla="*/ 102 w 102"/>
                <a:gd name="T1" fmla="*/ 15 h 156"/>
                <a:gd name="T2" fmla="*/ 73 w 102"/>
                <a:gd name="T3" fmla="*/ 156 h 156"/>
                <a:gd name="T4" fmla="*/ 0 w 102"/>
                <a:gd name="T5" fmla="*/ 153 h 156"/>
                <a:gd name="T6" fmla="*/ 25 w 102"/>
                <a:gd name="T7" fmla="*/ 4 h 156"/>
                <a:gd name="T8" fmla="*/ 102 w 102"/>
                <a:gd name="T9" fmla="*/ 1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56">
                  <a:moveTo>
                    <a:pt x="102" y="15"/>
                  </a:moveTo>
                  <a:cubicBezTo>
                    <a:pt x="73" y="156"/>
                    <a:pt x="73" y="156"/>
                    <a:pt x="73" y="156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85" y="0"/>
                    <a:pt x="102" y="15"/>
                  </a:cubicBezTo>
                  <a:close/>
                </a:path>
              </a:pathLst>
            </a:custGeom>
            <a:solidFill>
              <a:srgbClr val="FFC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34" name="îṣľiḋé"/>
            <p:cNvSpPr/>
            <p:nvPr/>
          </p:nvSpPr>
          <p:spPr bwMode="auto">
            <a:xfrm>
              <a:off x="4679345" y="5467607"/>
              <a:ext cx="220429" cy="424003"/>
            </a:xfrm>
            <a:custGeom>
              <a:avLst/>
              <a:gdLst>
                <a:gd name="T0" fmla="*/ 0 w 82"/>
                <a:gd name="T1" fmla="*/ 6 h 158"/>
                <a:gd name="T2" fmla="*/ 13 w 82"/>
                <a:gd name="T3" fmla="*/ 158 h 158"/>
                <a:gd name="T4" fmla="*/ 43 w 82"/>
                <a:gd name="T5" fmla="*/ 158 h 158"/>
                <a:gd name="T6" fmla="*/ 82 w 82"/>
                <a:gd name="T7" fmla="*/ 154 h 158"/>
                <a:gd name="T8" fmla="*/ 72 w 82"/>
                <a:gd name="T9" fmla="*/ 6 h 158"/>
                <a:gd name="T10" fmla="*/ 37 w 82"/>
                <a:gd name="T11" fmla="*/ 0 h 158"/>
                <a:gd name="T12" fmla="*/ 0 w 82"/>
                <a:gd name="T13" fmla="*/ 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58">
                  <a:moveTo>
                    <a:pt x="0" y="6"/>
                  </a:moveTo>
                  <a:cubicBezTo>
                    <a:pt x="13" y="158"/>
                    <a:pt x="13" y="158"/>
                    <a:pt x="13" y="158"/>
                  </a:cubicBezTo>
                  <a:cubicBezTo>
                    <a:pt x="13" y="158"/>
                    <a:pt x="36" y="158"/>
                    <a:pt x="43" y="158"/>
                  </a:cubicBezTo>
                  <a:cubicBezTo>
                    <a:pt x="51" y="158"/>
                    <a:pt x="82" y="154"/>
                    <a:pt x="82" y="154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C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35" name="iṧļîdé"/>
            <p:cNvSpPr/>
            <p:nvPr/>
          </p:nvSpPr>
          <p:spPr bwMode="auto">
            <a:xfrm>
              <a:off x="3383997" y="3698985"/>
              <a:ext cx="440859" cy="1343323"/>
            </a:xfrm>
            <a:custGeom>
              <a:avLst/>
              <a:gdLst>
                <a:gd name="T0" fmla="*/ 154 w 164"/>
                <a:gd name="T1" fmla="*/ 72 h 499"/>
                <a:gd name="T2" fmla="*/ 110 w 164"/>
                <a:gd name="T3" fmla="*/ 315 h 499"/>
                <a:gd name="T4" fmla="*/ 159 w 164"/>
                <a:gd name="T5" fmla="*/ 393 h 499"/>
                <a:gd name="T6" fmla="*/ 114 w 164"/>
                <a:gd name="T7" fmla="*/ 405 h 499"/>
                <a:gd name="T8" fmla="*/ 105 w 164"/>
                <a:gd name="T9" fmla="*/ 383 h 499"/>
                <a:gd name="T10" fmla="*/ 110 w 164"/>
                <a:gd name="T11" fmla="*/ 477 h 499"/>
                <a:gd name="T12" fmla="*/ 93 w 164"/>
                <a:gd name="T13" fmla="*/ 497 h 499"/>
                <a:gd name="T14" fmla="*/ 65 w 164"/>
                <a:gd name="T15" fmla="*/ 480 h 499"/>
                <a:gd name="T16" fmla="*/ 28 w 164"/>
                <a:gd name="T17" fmla="*/ 453 h 499"/>
                <a:gd name="T18" fmla="*/ 5 w 164"/>
                <a:gd name="T19" fmla="*/ 374 h 499"/>
                <a:gd name="T20" fmla="*/ 39 w 164"/>
                <a:gd name="T21" fmla="*/ 302 h 499"/>
                <a:gd name="T22" fmla="*/ 91 w 164"/>
                <a:gd name="T23" fmla="*/ 55 h 499"/>
                <a:gd name="T24" fmla="*/ 128 w 164"/>
                <a:gd name="T25" fmla="*/ 36 h 499"/>
                <a:gd name="T26" fmla="*/ 151 w 164"/>
                <a:gd name="T27" fmla="*/ 49 h 499"/>
                <a:gd name="T28" fmla="*/ 154 w 164"/>
                <a:gd name="T29" fmla="*/ 72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499">
                  <a:moveTo>
                    <a:pt x="154" y="72"/>
                  </a:moveTo>
                  <a:cubicBezTo>
                    <a:pt x="154" y="72"/>
                    <a:pt x="116" y="192"/>
                    <a:pt x="110" y="315"/>
                  </a:cubicBezTo>
                  <a:cubicBezTo>
                    <a:pt x="110" y="315"/>
                    <a:pt x="153" y="329"/>
                    <a:pt x="159" y="393"/>
                  </a:cubicBezTo>
                  <a:cubicBezTo>
                    <a:pt x="164" y="458"/>
                    <a:pt x="118" y="440"/>
                    <a:pt x="114" y="405"/>
                  </a:cubicBezTo>
                  <a:cubicBezTo>
                    <a:pt x="111" y="370"/>
                    <a:pt x="105" y="383"/>
                    <a:pt x="105" y="383"/>
                  </a:cubicBezTo>
                  <a:cubicBezTo>
                    <a:pt x="105" y="383"/>
                    <a:pt x="91" y="421"/>
                    <a:pt x="110" y="477"/>
                  </a:cubicBezTo>
                  <a:cubicBezTo>
                    <a:pt x="110" y="477"/>
                    <a:pt x="114" y="495"/>
                    <a:pt x="93" y="497"/>
                  </a:cubicBezTo>
                  <a:cubicBezTo>
                    <a:pt x="71" y="499"/>
                    <a:pt x="65" y="480"/>
                    <a:pt x="65" y="480"/>
                  </a:cubicBezTo>
                  <a:cubicBezTo>
                    <a:pt x="65" y="480"/>
                    <a:pt x="40" y="479"/>
                    <a:pt x="28" y="453"/>
                  </a:cubicBezTo>
                  <a:cubicBezTo>
                    <a:pt x="28" y="453"/>
                    <a:pt x="0" y="440"/>
                    <a:pt x="5" y="374"/>
                  </a:cubicBezTo>
                  <a:cubicBezTo>
                    <a:pt x="8" y="318"/>
                    <a:pt x="39" y="302"/>
                    <a:pt x="39" y="302"/>
                  </a:cubicBezTo>
                  <a:cubicBezTo>
                    <a:pt x="39" y="302"/>
                    <a:pt x="62" y="123"/>
                    <a:pt x="91" y="55"/>
                  </a:cubicBezTo>
                  <a:cubicBezTo>
                    <a:pt x="115" y="0"/>
                    <a:pt x="125" y="36"/>
                    <a:pt x="128" y="36"/>
                  </a:cubicBezTo>
                  <a:cubicBezTo>
                    <a:pt x="130" y="35"/>
                    <a:pt x="151" y="49"/>
                    <a:pt x="151" y="49"/>
                  </a:cubicBezTo>
                  <a:lnTo>
                    <a:pt x="154" y="72"/>
                  </a:lnTo>
                  <a:close/>
                </a:path>
              </a:pathLst>
            </a:custGeom>
            <a:solidFill>
              <a:srgbClr val="FFC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36" name="ï$1iḓé"/>
            <p:cNvSpPr/>
            <p:nvPr/>
          </p:nvSpPr>
          <p:spPr bwMode="auto">
            <a:xfrm>
              <a:off x="4805119" y="3781970"/>
              <a:ext cx="361764" cy="1138453"/>
            </a:xfrm>
            <a:custGeom>
              <a:avLst/>
              <a:gdLst>
                <a:gd name="T0" fmla="*/ 64 w 134"/>
                <a:gd name="T1" fmla="*/ 0 h 423"/>
                <a:gd name="T2" fmla="*/ 100 w 134"/>
                <a:gd name="T3" fmla="*/ 277 h 423"/>
                <a:gd name="T4" fmla="*/ 130 w 134"/>
                <a:gd name="T5" fmla="*/ 366 h 423"/>
                <a:gd name="T6" fmla="*/ 71 w 134"/>
                <a:gd name="T7" fmla="*/ 378 h 423"/>
                <a:gd name="T8" fmla="*/ 8 w 134"/>
                <a:gd name="T9" fmla="*/ 246 h 423"/>
                <a:gd name="T10" fmla="*/ 16 w 134"/>
                <a:gd name="T11" fmla="*/ 98 h 423"/>
                <a:gd name="T12" fmla="*/ 28 w 134"/>
                <a:gd name="T13" fmla="*/ 22 h 423"/>
                <a:gd name="T14" fmla="*/ 64 w 134"/>
                <a:gd name="T1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423">
                  <a:moveTo>
                    <a:pt x="64" y="0"/>
                  </a:moveTo>
                  <a:cubicBezTo>
                    <a:pt x="64" y="0"/>
                    <a:pt x="82" y="207"/>
                    <a:pt x="100" y="277"/>
                  </a:cubicBezTo>
                  <a:cubicBezTo>
                    <a:pt x="100" y="277"/>
                    <a:pt x="134" y="312"/>
                    <a:pt x="130" y="366"/>
                  </a:cubicBezTo>
                  <a:cubicBezTo>
                    <a:pt x="126" y="419"/>
                    <a:pt x="82" y="423"/>
                    <a:pt x="71" y="378"/>
                  </a:cubicBezTo>
                  <a:cubicBezTo>
                    <a:pt x="60" y="332"/>
                    <a:pt x="0" y="253"/>
                    <a:pt x="8" y="246"/>
                  </a:cubicBezTo>
                  <a:cubicBezTo>
                    <a:pt x="16" y="239"/>
                    <a:pt x="16" y="108"/>
                    <a:pt x="16" y="98"/>
                  </a:cubicBezTo>
                  <a:cubicBezTo>
                    <a:pt x="16" y="89"/>
                    <a:pt x="25" y="24"/>
                    <a:pt x="28" y="22"/>
                  </a:cubicBezTo>
                  <a:cubicBezTo>
                    <a:pt x="31" y="20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FFC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37" name="iṧḻïḋe"/>
            <p:cNvSpPr/>
            <p:nvPr/>
          </p:nvSpPr>
          <p:spPr bwMode="auto">
            <a:xfrm>
              <a:off x="3760024" y="4466598"/>
              <a:ext cx="1325170" cy="1119004"/>
            </a:xfrm>
            <a:custGeom>
              <a:avLst/>
              <a:gdLst>
                <a:gd name="T0" fmla="*/ 464 w 492"/>
                <a:gd name="T1" fmla="*/ 48 h 416"/>
                <a:gd name="T2" fmla="*/ 492 w 492"/>
                <a:gd name="T3" fmla="*/ 361 h 416"/>
                <a:gd name="T4" fmla="*/ 286 w 492"/>
                <a:gd name="T5" fmla="*/ 366 h 416"/>
                <a:gd name="T6" fmla="*/ 276 w 492"/>
                <a:gd name="T7" fmla="*/ 213 h 416"/>
                <a:gd name="T8" fmla="*/ 240 w 492"/>
                <a:gd name="T9" fmla="*/ 382 h 416"/>
                <a:gd name="T10" fmla="*/ 123 w 492"/>
                <a:gd name="T11" fmla="*/ 407 h 416"/>
                <a:gd name="T12" fmla="*/ 0 w 492"/>
                <a:gd name="T13" fmla="*/ 365 h 416"/>
                <a:gd name="T14" fmla="*/ 52 w 492"/>
                <a:gd name="T15" fmla="*/ 48 h 416"/>
                <a:gd name="T16" fmla="*/ 75 w 492"/>
                <a:gd name="T17" fmla="*/ 3 h 416"/>
                <a:gd name="T18" fmla="*/ 212 w 492"/>
                <a:gd name="T19" fmla="*/ 3 h 416"/>
                <a:gd name="T20" fmla="*/ 346 w 492"/>
                <a:gd name="T21" fmla="*/ 27 h 416"/>
                <a:gd name="T22" fmla="*/ 408 w 492"/>
                <a:gd name="T23" fmla="*/ 38 h 416"/>
                <a:gd name="T24" fmla="*/ 468 w 492"/>
                <a:gd name="T25" fmla="*/ 52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2" h="416">
                  <a:moveTo>
                    <a:pt x="464" y="48"/>
                  </a:moveTo>
                  <a:cubicBezTo>
                    <a:pt x="464" y="48"/>
                    <a:pt x="486" y="230"/>
                    <a:pt x="492" y="361"/>
                  </a:cubicBezTo>
                  <a:cubicBezTo>
                    <a:pt x="492" y="361"/>
                    <a:pt x="414" y="405"/>
                    <a:pt x="286" y="366"/>
                  </a:cubicBezTo>
                  <a:cubicBezTo>
                    <a:pt x="276" y="213"/>
                    <a:pt x="276" y="213"/>
                    <a:pt x="276" y="213"/>
                  </a:cubicBezTo>
                  <a:cubicBezTo>
                    <a:pt x="240" y="382"/>
                    <a:pt x="240" y="382"/>
                    <a:pt x="240" y="382"/>
                  </a:cubicBezTo>
                  <a:cubicBezTo>
                    <a:pt x="240" y="382"/>
                    <a:pt x="201" y="416"/>
                    <a:pt x="123" y="407"/>
                  </a:cubicBezTo>
                  <a:cubicBezTo>
                    <a:pt x="89" y="404"/>
                    <a:pt x="27" y="393"/>
                    <a:pt x="0" y="365"/>
                  </a:cubicBezTo>
                  <a:cubicBezTo>
                    <a:pt x="0" y="365"/>
                    <a:pt x="44" y="96"/>
                    <a:pt x="52" y="48"/>
                  </a:cubicBezTo>
                  <a:cubicBezTo>
                    <a:pt x="59" y="0"/>
                    <a:pt x="75" y="3"/>
                    <a:pt x="75" y="3"/>
                  </a:cubicBezTo>
                  <a:cubicBezTo>
                    <a:pt x="75" y="3"/>
                    <a:pt x="200" y="7"/>
                    <a:pt x="212" y="3"/>
                  </a:cubicBezTo>
                  <a:cubicBezTo>
                    <a:pt x="224" y="0"/>
                    <a:pt x="342" y="27"/>
                    <a:pt x="346" y="27"/>
                  </a:cubicBezTo>
                  <a:cubicBezTo>
                    <a:pt x="351" y="27"/>
                    <a:pt x="400" y="40"/>
                    <a:pt x="408" y="38"/>
                  </a:cubicBezTo>
                  <a:cubicBezTo>
                    <a:pt x="416" y="36"/>
                    <a:pt x="468" y="52"/>
                    <a:pt x="468" y="52"/>
                  </a:cubicBezTo>
                </a:path>
              </a:pathLst>
            </a:custGeom>
            <a:solidFill>
              <a:srgbClr val="FFB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38" name="ísḷiḓê"/>
            <p:cNvSpPr/>
            <p:nvPr/>
          </p:nvSpPr>
          <p:spPr bwMode="auto">
            <a:xfrm>
              <a:off x="3424193" y="3022789"/>
              <a:ext cx="1637662" cy="1673967"/>
            </a:xfrm>
            <a:custGeom>
              <a:avLst/>
              <a:gdLst>
                <a:gd name="T0" fmla="*/ 418 w 608"/>
                <a:gd name="T1" fmla="*/ 25 h 622"/>
                <a:gd name="T2" fmla="*/ 511 w 608"/>
                <a:gd name="T3" fmla="*/ 82 h 622"/>
                <a:gd name="T4" fmla="*/ 608 w 608"/>
                <a:gd name="T5" fmla="*/ 278 h 622"/>
                <a:gd name="T6" fmla="*/ 572 w 608"/>
                <a:gd name="T7" fmla="*/ 306 h 622"/>
                <a:gd name="T8" fmla="*/ 599 w 608"/>
                <a:gd name="T9" fmla="*/ 591 h 622"/>
                <a:gd name="T10" fmla="*/ 436 w 608"/>
                <a:gd name="T11" fmla="*/ 620 h 622"/>
                <a:gd name="T12" fmla="*/ 159 w 608"/>
                <a:gd name="T13" fmla="*/ 581 h 622"/>
                <a:gd name="T14" fmla="*/ 206 w 608"/>
                <a:gd name="T15" fmla="*/ 323 h 622"/>
                <a:gd name="T16" fmla="*/ 92 w 608"/>
                <a:gd name="T17" fmla="*/ 318 h 622"/>
                <a:gd name="T18" fmla="*/ 0 w 608"/>
                <a:gd name="T19" fmla="*/ 257 h 622"/>
                <a:gd name="T20" fmla="*/ 162 w 608"/>
                <a:gd name="T21" fmla="*/ 1 h 622"/>
                <a:gd name="T22" fmla="*/ 249 w 608"/>
                <a:gd name="T23" fmla="*/ 0 h 622"/>
                <a:gd name="T24" fmla="*/ 280 w 608"/>
                <a:gd name="T25" fmla="*/ 0 h 622"/>
                <a:gd name="T26" fmla="*/ 418 w 608"/>
                <a:gd name="T27" fmla="*/ 25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8" h="622">
                  <a:moveTo>
                    <a:pt x="418" y="25"/>
                  </a:moveTo>
                  <a:cubicBezTo>
                    <a:pt x="511" y="82"/>
                    <a:pt x="511" y="82"/>
                    <a:pt x="511" y="82"/>
                  </a:cubicBezTo>
                  <a:cubicBezTo>
                    <a:pt x="511" y="82"/>
                    <a:pt x="574" y="160"/>
                    <a:pt x="608" y="278"/>
                  </a:cubicBezTo>
                  <a:cubicBezTo>
                    <a:pt x="608" y="278"/>
                    <a:pt x="599" y="301"/>
                    <a:pt x="572" y="306"/>
                  </a:cubicBezTo>
                  <a:cubicBezTo>
                    <a:pt x="572" y="306"/>
                    <a:pt x="588" y="444"/>
                    <a:pt x="599" y="591"/>
                  </a:cubicBezTo>
                  <a:cubicBezTo>
                    <a:pt x="599" y="591"/>
                    <a:pt x="559" y="619"/>
                    <a:pt x="436" y="620"/>
                  </a:cubicBezTo>
                  <a:cubicBezTo>
                    <a:pt x="312" y="622"/>
                    <a:pt x="183" y="594"/>
                    <a:pt x="159" y="581"/>
                  </a:cubicBezTo>
                  <a:cubicBezTo>
                    <a:pt x="159" y="581"/>
                    <a:pt x="202" y="337"/>
                    <a:pt x="206" y="323"/>
                  </a:cubicBezTo>
                  <a:cubicBezTo>
                    <a:pt x="206" y="323"/>
                    <a:pt x="152" y="341"/>
                    <a:pt x="92" y="318"/>
                  </a:cubicBezTo>
                  <a:cubicBezTo>
                    <a:pt x="32" y="296"/>
                    <a:pt x="0" y="257"/>
                    <a:pt x="0" y="257"/>
                  </a:cubicBezTo>
                  <a:cubicBezTo>
                    <a:pt x="0" y="257"/>
                    <a:pt x="83" y="40"/>
                    <a:pt x="162" y="1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80" y="0"/>
                    <a:pt x="280" y="0"/>
                    <a:pt x="280" y="0"/>
                  </a:cubicBezTo>
                  <a:lnTo>
                    <a:pt x="418" y="25"/>
                  </a:lnTo>
                  <a:close/>
                </a:path>
              </a:pathLst>
            </a:custGeom>
            <a:solidFill>
              <a:srgbClr val="685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439" name="îṩļïdé"/>
            <p:cNvSpPr/>
            <p:nvPr/>
          </p:nvSpPr>
          <p:spPr bwMode="auto">
            <a:xfrm>
              <a:off x="3951927" y="3007874"/>
              <a:ext cx="252846" cy="1008789"/>
            </a:xfrm>
            <a:custGeom>
              <a:avLst/>
              <a:gdLst>
                <a:gd name="T0" fmla="*/ 53 w 94"/>
                <a:gd name="T1" fmla="*/ 0 h 375"/>
                <a:gd name="T2" fmla="*/ 85 w 94"/>
                <a:gd name="T3" fmla="*/ 179 h 375"/>
                <a:gd name="T4" fmla="*/ 0 w 94"/>
                <a:gd name="T5" fmla="*/ 375 h 375"/>
                <a:gd name="T6" fmla="*/ 10 w 94"/>
                <a:gd name="T7" fmla="*/ 323 h 375"/>
                <a:gd name="T8" fmla="*/ 33 w 94"/>
                <a:gd name="T9" fmla="*/ 140 h 375"/>
                <a:gd name="T10" fmla="*/ 7 w 94"/>
                <a:gd name="T11" fmla="*/ 1 h 375"/>
                <a:gd name="T12" fmla="*/ 53 w 94"/>
                <a:gd name="T13" fmla="*/ 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375">
                  <a:moveTo>
                    <a:pt x="53" y="0"/>
                  </a:moveTo>
                  <a:cubicBezTo>
                    <a:pt x="53" y="0"/>
                    <a:pt x="94" y="74"/>
                    <a:pt x="85" y="179"/>
                  </a:cubicBezTo>
                  <a:cubicBezTo>
                    <a:pt x="76" y="284"/>
                    <a:pt x="30" y="354"/>
                    <a:pt x="0" y="375"/>
                  </a:cubicBezTo>
                  <a:cubicBezTo>
                    <a:pt x="10" y="323"/>
                    <a:pt x="10" y="323"/>
                    <a:pt x="10" y="323"/>
                  </a:cubicBezTo>
                  <a:cubicBezTo>
                    <a:pt x="10" y="323"/>
                    <a:pt x="31" y="223"/>
                    <a:pt x="33" y="140"/>
                  </a:cubicBezTo>
                  <a:cubicBezTo>
                    <a:pt x="36" y="58"/>
                    <a:pt x="7" y="1"/>
                    <a:pt x="7" y="1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DA7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40" name="îṡlîḋe"/>
            <p:cNvSpPr/>
            <p:nvPr/>
          </p:nvSpPr>
          <p:spPr bwMode="auto">
            <a:xfrm>
              <a:off x="4674158" y="3153098"/>
              <a:ext cx="303415" cy="809106"/>
            </a:xfrm>
            <a:custGeom>
              <a:avLst/>
              <a:gdLst>
                <a:gd name="T0" fmla="*/ 0 w 113"/>
                <a:gd name="T1" fmla="*/ 0 h 301"/>
                <a:gd name="T2" fmla="*/ 113 w 113"/>
                <a:gd name="T3" fmla="*/ 301 h 301"/>
                <a:gd name="T4" fmla="*/ 47 w 113"/>
                <a:gd name="T5" fmla="*/ 28 h 301"/>
                <a:gd name="T6" fmla="*/ 0 w 113"/>
                <a:gd name="T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301">
                  <a:moveTo>
                    <a:pt x="0" y="0"/>
                  </a:moveTo>
                  <a:cubicBezTo>
                    <a:pt x="0" y="0"/>
                    <a:pt x="93" y="195"/>
                    <a:pt x="113" y="301"/>
                  </a:cubicBezTo>
                  <a:cubicBezTo>
                    <a:pt x="113" y="301"/>
                    <a:pt x="98" y="150"/>
                    <a:pt x="47" y="2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A7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41" name="iŝļidè"/>
            <p:cNvSpPr/>
            <p:nvPr/>
          </p:nvSpPr>
          <p:spPr bwMode="auto">
            <a:xfrm>
              <a:off x="4509484" y="4910050"/>
              <a:ext cx="162080" cy="175047"/>
            </a:xfrm>
            <a:custGeom>
              <a:avLst/>
              <a:gdLst>
                <a:gd name="T0" fmla="*/ 0 w 60"/>
                <a:gd name="T1" fmla="*/ 38 h 65"/>
                <a:gd name="T2" fmla="*/ 60 w 60"/>
                <a:gd name="T3" fmla="*/ 0 h 65"/>
                <a:gd name="T4" fmla="*/ 0 w 60"/>
                <a:gd name="T5" fmla="*/ 65 h 65"/>
                <a:gd name="T6" fmla="*/ 0 w 60"/>
                <a:gd name="T7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65">
                  <a:moveTo>
                    <a:pt x="0" y="38"/>
                  </a:moveTo>
                  <a:cubicBezTo>
                    <a:pt x="0" y="38"/>
                    <a:pt x="27" y="12"/>
                    <a:pt x="60" y="0"/>
                  </a:cubicBezTo>
                  <a:cubicBezTo>
                    <a:pt x="60" y="0"/>
                    <a:pt x="8" y="38"/>
                    <a:pt x="0" y="65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E29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42" name="íṩļidè"/>
            <p:cNvSpPr/>
            <p:nvPr/>
          </p:nvSpPr>
          <p:spPr bwMode="auto">
            <a:xfrm>
              <a:off x="3669259" y="5924026"/>
              <a:ext cx="554964" cy="578303"/>
            </a:xfrm>
            <a:custGeom>
              <a:avLst/>
              <a:gdLst>
                <a:gd name="T0" fmla="*/ 90 w 206"/>
                <a:gd name="T1" fmla="*/ 215 h 215"/>
                <a:gd name="T2" fmla="*/ 206 w 206"/>
                <a:gd name="T3" fmla="*/ 187 h 215"/>
                <a:gd name="T4" fmla="*/ 170 w 206"/>
                <a:gd name="T5" fmla="*/ 60 h 215"/>
                <a:gd name="T6" fmla="*/ 93 w 206"/>
                <a:gd name="T7" fmla="*/ 31 h 215"/>
                <a:gd name="T8" fmla="*/ 62 w 206"/>
                <a:gd name="T9" fmla="*/ 39 h 215"/>
                <a:gd name="T10" fmla="*/ 50 w 206"/>
                <a:gd name="T11" fmla="*/ 46 h 215"/>
                <a:gd name="T12" fmla="*/ 0 w 206"/>
                <a:gd name="T13" fmla="*/ 175 h 215"/>
                <a:gd name="T14" fmla="*/ 90 w 206"/>
                <a:gd name="T1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215">
                  <a:moveTo>
                    <a:pt x="90" y="215"/>
                  </a:moveTo>
                  <a:cubicBezTo>
                    <a:pt x="147" y="215"/>
                    <a:pt x="180" y="204"/>
                    <a:pt x="206" y="187"/>
                  </a:cubicBezTo>
                  <a:cubicBezTo>
                    <a:pt x="205" y="158"/>
                    <a:pt x="198" y="102"/>
                    <a:pt x="170" y="60"/>
                  </a:cubicBezTo>
                  <a:cubicBezTo>
                    <a:pt x="129" y="0"/>
                    <a:pt x="94" y="29"/>
                    <a:pt x="93" y="31"/>
                  </a:cubicBezTo>
                  <a:cubicBezTo>
                    <a:pt x="91" y="32"/>
                    <a:pt x="62" y="39"/>
                    <a:pt x="62" y="39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6"/>
                    <a:pt x="18" y="98"/>
                    <a:pt x="0" y="175"/>
                  </a:cubicBezTo>
                  <a:cubicBezTo>
                    <a:pt x="11" y="187"/>
                    <a:pt x="42" y="215"/>
                    <a:pt x="90" y="215"/>
                  </a:cubicBezTo>
                  <a:close/>
                </a:path>
              </a:pathLst>
            </a:custGeom>
            <a:solidFill>
              <a:srgbClr val="455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43" name="íṧľíḓe"/>
            <p:cNvSpPr/>
            <p:nvPr/>
          </p:nvSpPr>
          <p:spPr bwMode="auto">
            <a:xfrm>
              <a:off x="3657589" y="6394707"/>
              <a:ext cx="566633" cy="186717"/>
            </a:xfrm>
            <a:custGeom>
              <a:avLst/>
              <a:gdLst>
                <a:gd name="T0" fmla="*/ 101 w 210"/>
                <a:gd name="T1" fmla="*/ 69 h 69"/>
                <a:gd name="T2" fmla="*/ 210 w 210"/>
                <a:gd name="T3" fmla="*/ 32 h 69"/>
                <a:gd name="T4" fmla="*/ 210 w 210"/>
                <a:gd name="T5" fmla="*/ 12 h 69"/>
                <a:gd name="T6" fmla="*/ 94 w 210"/>
                <a:gd name="T7" fmla="*/ 40 h 69"/>
                <a:gd name="T8" fmla="*/ 4 w 210"/>
                <a:gd name="T9" fmla="*/ 0 h 69"/>
                <a:gd name="T10" fmla="*/ 0 w 210"/>
                <a:gd name="T11" fmla="*/ 20 h 69"/>
                <a:gd name="T12" fmla="*/ 101 w 210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0" h="69">
                  <a:moveTo>
                    <a:pt x="101" y="69"/>
                  </a:moveTo>
                  <a:cubicBezTo>
                    <a:pt x="182" y="69"/>
                    <a:pt x="210" y="32"/>
                    <a:pt x="210" y="32"/>
                  </a:cubicBezTo>
                  <a:cubicBezTo>
                    <a:pt x="210" y="32"/>
                    <a:pt x="210" y="24"/>
                    <a:pt x="210" y="12"/>
                  </a:cubicBezTo>
                  <a:cubicBezTo>
                    <a:pt x="184" y="29"/>
                    <a:pt x="151" y="40"/>
                    <a:pt x="94" y="40"/>
                  </a:cubicBezTo>
                  <a:cubicBezTo>
                    <a:pt x="46" y="40"/>
                    <a:pt x="15" y="12"/>
                    <a:pt x="4" y="0"/>
                  </a:cubicBezTo>
                  <a:cubicBezTo>
                    <a:pt x="3" y="7"/>
                    <a:pt x="2" y="13"/>
                    <a:pt x="0" y="20"/>
                  </a:cubicBezTo>
                  <a:cubicBezTo>
                    <a:pt x="0" y="20"/>
                    <a:pt x="17" y="69"/>
                    <a:pt x="101" y="69"/>
                  </a:cubicBezTo>
                  <a:close/>
                </a:path>
              </a:pathLst>
            </a:custGeom>
            <a:solidFill>
              <a:srgbClr val="ED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44" name="ïşḻîďé"/>
            <p:cNvSpPr/>
            <p:nvPr/>
          </p:nvSpPr>
          <p:spPr bwMode="auto">
            <a:xfrm>
              <a:off x="3787254" y="6013494"/>
              <a:ext cx="299525" cy="306008"/>
            </a:xfrm>
            <a:custGeom>
              <a:avLst/>
              <a:gdLst>
                <a:gd name="T0" fmla="*/ 0 w 111"/>
                <a:gd name="T1" fmla="*/ 103 h 114"/>
                <a:gd name="T2" fmla="*/ 19 w 111"/>
                <a:gd name="T3" fmla="*/ 18 h 114"/>
                <a:gd name="T4" fmla="*/ 76 w 111"/>
                <a:gd name="T5" fmla="*/ 3 h 114"/>
                <a:gd name="T6" fmla="*/ 111 w 111"/>
                <a:gd name="T7" fmla="*/ 17 h 114"/>
                <a:gd name="T8" fmla="*/ 102 w 111"/>
                <a:gd name="T9" fmla="*/ 107 h 114"/>
                <a:gd name="T10" fmla="*/ 16 w 111"/>
                <a:gd name="T11" fmla="*/ 114 h 114"/>
                <a:gd name="T12" fmla="*/ 0 w 111"/>
                <a:gd name="T13" fmla="*/ 10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114">
                  <a:moveTo>
                    <a:pt x="0" y="103"/>
                  </a:move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58" y="0"/>
                    <a:pt x="76" y="3"/>
                  </a:cubicBezTo>
                  <a:cubicBezTo>
                    <a:pt x="93" y="5"/>
                    <a:pt x="111" y="17"/>
                    <a:pt x="111" y="1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7"/>
                    <a:pt x="17" y="114"/>
                    <a:pt x="16" y="114"/>
                  </a:cubicBezTo>
                  <a:cubicBezTo>
                    <a:pt x="15" y="114"/>
                    <a:pt x="0" y="103"/>
                    <a:pt x="0" y="103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45" name="ïş1îḑè"/>
            <p:cNvSpPr/>
            <p:nvPr/>
          </p:nvSpPr>
          <p:spPr bwMode="auto">
            <a:xfrm>
              <a:off x="4180137" y="2843200"/>
              <a:ext cx="396773" cy="304711"/>
            </a:xfrm>
            <a:custGeom>
              <a:avLst/>
              <a:gdLst>
                <a:gd name="T0" fmla="*/ 0 w 147"/>
                <a:gd name="T1" fmla="*/ 0 h 113"/>
                <a:gd name="T2" fmla="*/ 0 w 147"/>
                <a:gd name="T3" fmla="*/ 61 h 113"/>
                <a:gd name="T4" fmla="*/ 147 w 147"/>
                <a:gd name="T5" fmla="*/ 90 h 113"/>
                <a:gd name="T6" fmla="*/ 147 w 147"/>
                <a:gd name="T7" fmla="*/ 45 h 113"/>
                <a:gd name="T8" fmla="*/ 26 w 147"/>
                <a:gd name="T9" fmla="*/ 0 h 113"/>
                <a:gd name="T10" fmla="*/ 0 w 147"/>
                <a:gd name="T1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113">
                  <a:moveTo>
                    <a:pt x="0" y="0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113" y="113"/>
                    <a:pt x="147" y="90"/>
                  </a:cubicBezTo>
                  <a:cubicBezTo>
                    <a:pt x="147" y="45"/>
                    <a:pt x="147" y="45"/>
                    <a:pt x="147" y="45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2AA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46" name="îṣļîḓé"/>
            <p:cNvSpPr/>
            <p:nvPr/>
          </p:nvSpPr>
          <p:spPr bwMode="auto">
            <a:xfrm>
              <a:off x="3817076" y="1669737"/>
              <a:ext cx="1268118" cy="1358883"/>
            </a:xfrm>
            <a:custGeom>
              <a:avLst/>
              <a:gdLst>
                <a:gd name="T0" fmla="*/ 467 w 471"/>
                <a:gd name="T1" fmla="*/ 144 h 505"/>
                <a:gd name="T2" fmla="*/ 320 w 471"/>
                <a:gd name="T3" fmla="*/ 483 h 505"/>
                <a:gd name="T4" fmla="*/ 209 w 471"/>
                <a:gd name="T5" fmla="*/ 483 h 505"/>
                <a:gd name="T6" fmla="*/ 53 w 471"/>
                <a:gd name="T7" fmla="*/ 328 h 505"/>
                <a:gd name="T8" fmla="*/ 29 w 471"/>
                <a:gd name="T9" fmla="*/ 277 h 505"/>
                <a:gd name="T10" fmla="*/ 14 w 471"/>
                <a:gd name="T11" fmla="*/ 168 h 505"/>
                <a:gd name="T12" fmla="*/ 83 w 471"/>
                <a:gd name="T13" fmla="*/ 61 h 505"/>
                <a:gd name="T14" fmla="*/ 135 w 471"/>
                <a:gd name="T15" fmla="*/ 32 h 505"/>
                <a:gd name="T16" fmla="*/ 216 w 471"/>
                <a:gd name="T17" fmla="*/ 4 h 505"/>
                <a:gd name="T18" fmla="*/ 307 w 471"/>
                <a:gd name="T19" fmla="*/ 22 h 505"/>
                <a:gd name="T20" fmla="*/ 432 w 471"/>
                <a:gd name="T21" fmla="*/ 88 h 505"/>
                <a:gd name="T22" fmla="*/ 467 w 471"/>
                <a:gd name="T23" fmla="*/ 14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1" h="505">
                  <a:moveTo>
                    <a:pt x="467" y="144"/>
                  </a:moveTo>
                  <a:cubicBezTo>
                    <a:pt x="467" y="144"/>
                    <a:pt x="471" y="411"/>
                    <a:pt x="320" y="483"/>
                  </a:cubicBezTo>
                  <a:cubicBezTo>
                    <a:pt x="320" y="483"/>
                    <a:pt x="269" y="505"/>
                    <a:pt x="209" y="483"/>
                  </a:cubicBezTo>
                  <a:cubicBezTo>
                    <a:pt x="149" y="461"/>
                    <a:pt x="77" y="405"/>
                    <a:pt x="53" y="328"/>
                  </a:cubicBezTo>
                  <a:cubicBezTo>
                    <a:pt x="29" y="251"/>
                    <a:pt x="29" y="277"/>
                    <a:pt x="29" y="277"/>
                  </a:cubicBezTo>
                  <a:cubicBezTo>
                    <a:pt x="29" y="277"/>
                    <a:pt x="0" y="258"/>
                    <a:pt x="14" y="168"/>
                  </a:cubicBezTo>
                  <a:cubicBezTo>
                    <a:pt x="29" y="79"/>
                    <a:pt x="78" y="65"/>
                    <a:pt x="83" y="61"/>
                  </a:cubicBezTo>
                  <a:cubicBezTo>
                    <a:pt x="87" y="56"/>
                    <a:pt x="127" y="40"/>
                    <a:pt x="135" y="32"/>
                  </a:cubicBezTo>
                  <a:cubicBezTo>
                    <a:pt x="143" y="24"/>
                    <a:pt x="209" y="9"/>
                    <a:pt x="216" y="4"/>
                  </a:cubicBezTo>
                  <a:cubicBezTo>
                    <a:pt x="223" y="0"/>
                    <a:pt x="293" y="21"/>
                    <a:pt x="307" y="22"/>
                  </a:cubicBezTo>
                  <a:cubicBezTo>
                    <a:pt x="322" y="24"/>
                    <a:pt x="418" y="82"/>
                    <a:pt x="432" y="88"/>
                  </a:cubicBezTo>
                  <a:cubicBezTo>
                    <a:pt x="446" y="93"/>
                    <a:pt x="467" y="144"/>
                    <a:pt x="467" y="144"/>
                  </a:cubicBezTo>
                  <a:close/>
                </a:path>
              </a:pathLst>
            </a:custGeom>
            <a:solidFill>
              <a:srgbClr val="FFC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47" name="î$1íḓè"/>
            <p:cNvSpPr/>
            <p:nvPr/>
          </p:nvSpPr>
          <p:spPr bwMode="auto">
            <a:xfrm>
              <a:off x="4829755" y="2417901"/>
              <a:ext cx="117995" cy="142631"/>
            </a:xfrm>
            <a:custGeom>
              <a:avLst/>
              <a:gdLst>
                <a:gd name="T0" fmla="*/ 18 w 44"/>
                <a:gd name="T1" fmla="*/ 0 h 53"/>
                <a:gd name="T2" fmla="*/ 29 w 44"/>
                <a:gd name="T3" fmla="*/ 29 h 53"/>
                <a:gd name="T4" fmla="*/ 0 w 44"/>
                <a:gd name="T5" fmla="*/ 50 h 53"/>
                <a:gd name="T6" fmla="*/ 39 w 44"/>
                <a:gd name="T7" fmla="*/ 31 h 53"/>
                <a:gd name="T8" fmla="*/ 18 w 4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3">
                  <a:moveTo>
                    <a:pt x="18" y="0"/>
                  </a:moveTo>
                  <a:cubicBezTo>
                    <a:pt x="18" y="0"/>
                    <a:pt x="31" y="10"/>
                    <a:pt x="29" y="29"/>
                  </a:cubicBezTo>
                  <a:cubicBezTo>
                    <a:pt x="27" y="48"/>
                    <a:pt x="0" y="50"/>
                    <a:pt x="0" y="50"/>
                  </a:cubicBezTo>
                  <a:cubicBezTo>
                    <a:pt x="0" y="50"/>
                    <a:pt x="34" y="53"/>
                    <a:pt x="39" y="31"/>
                  </a:cubicBezTo>
                  <a:cubicBezTo>
                    <a:pt x="44" y="9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DD9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48" name="íṣľiḑe"/>
            <p:cNvSpPr/>
            <p:nvPr/>
          </p:nvSpPr>
          <p:spPr bwMode="auto">
            <a:xfrm>
              <a:off x="3701675" y="1336500"/>
              <a:ext cx="1550786" cy="1434088"/>
            </a:xfrm>
            <a:custGeom>
              <a:avLst/>
              <a:gdLst>
                <a:gd name="T0" fmla="*/ 230 w 576"/>
                <a:gd name="T1" fmla="*/ 162 h 533"/>
                <a:gd name="T2" fmla="*/ 333 w 576"/>
                <a:gd name="T3" fmla="*/ 219 h 533"/>
                <a:gd name="T4" fmla="*/ 535 w 576"/>
                <a:gd name="T5" fmla="*/ 322 h 533"/>
                <a:gd name="T6" fmla="*/ 510 w 576"/>
                <a:gd name="T7" fmla="*/ 168 h 533"/>
                <a:gd name="T8" fmla="*/ 348 w 576"/>
                <a:gd name="T9" fmla="*/ 35 h 533"/>
                <a:gd name="T10" fmla="*/ 191 w 576"/>
                <a:gd name="T11" fmla="*/ 65 h 533"/>
                <a:gd name="T12" fmla="*/ 25 w 576"/>
                <a:gd name="T13" fmla="*/ 322 h 533"/>
                <a:gd name="T14" fmla="*/ 48 w 576"/>
                <a:gd name="T15" fmla="*/ 263 h 533"/>
                <a:gd name="T16" fmla="*/ 129 w 576"/>
                <a:gd name="T17" fmla="*/ 533 h 533"/>
                <a:gd name="T18" fmla="*/ 95 w 576"/>
                <a:gd name="T19" fmla="*/ 402 h 533"/>
                <a:gd name="T20" fmla="*/ 65 w 576"/>
                <a:gd name="T21" fmla="*/ 309 h 533"/>
                <a:gd name="T22" fmla="*/ 138 w 576"/>
                <a:gd name="T23" fmla="*/ 340 h 533"/>
                <a:gd name="T24" fmla="*/ 157 w 576"/>
                <a:gd name="T25" fmla="*/ 342 h 533"/>
                <a:gd name="T26" fmla="*/ 186 w 576"/>
                <a:gd name="T27" fmla="*/ 276 h 533"/>
                <a:gd name="T28" fmla="*/ 230 w 576"/>
                <a:gd name="T29" fmla="*/ 16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6" h="533">
                  <a:moveTo>
                    <a:pt x="230" y="162"/>
                  </a:moveTo>
                  <a:cubicBezTo>
                    <a:pt x="230" y="162"/>
                    <a:pt x="258" y="206"/>
                    <a:pt x="333" y="219"/>
                  </a:cubicBezTo>
                  <a:cubicBezTo>
                    <a:pt x="409" y="232"/>
                    <a:pt x="522" y="270"/>
                    <a:pt x="535" y="322"/>
                  </a:cubicBezTo>
                  <a:cubicBezTo>
                    <a:pt x="535" y="322"/>
                    <a:pt x="576" y="228"/>
                    <a:pt x="510" y="168"/>
                  </a:cubicBezTo>
                  <a:cubicBezTo>
                    <a:pt x="510" y="168"/>
                    <a:pt x="496" y="79"/>
                    <a:pt x="348" y="35"/>
                  </a:cubicBezTo>
                  <a:cubicBezTo>
                    <a:pt x="229" y="0"/>
                    <a:pt x="191" y="65"/>
                    <a:pt x="191" y="65"/>
                  </a:cubicBezTo>
                  <a:cubicBezTo>
                    <a:pt x="191" y="65"/>
                    <a:pt x="0" y="68"/>
                    <a:pt x="25" y="322"/>
                  </a:cubicBezTo>
                  <a:cubicBezTo>
                    <a:pt x="25" y="322"/>
                    <a:pt x="26" y="281"/>
                    <a:pt x="48" y="263"/>
                  </a:cubicBezTo>
                  <a:cubicBezTo>
                    <a:pt x="48" y="263"/>
                    <a:pt x="5" y="420"/>
                    <a:pt x="129" y="533"/>
                  </a:cubicBezTo>
                  <a:cubicBezTo>
                    <a:pt x="129" y="533"/>
                    <a:pt x="83" y="443"/>
                    <a:pt x="95" y="402"/>
                  </a:cubicBezTo>
                  <a:cubicBezTo>
                    <a:pt x="95" y="402"/>
                    <a:pt x="43" y="377"/>
                    <a:pt x="65" y="309"/>
                  </a:cubicBezTo>
                  <a:cubicBezTo>
                    <a:pt x="88" y="242"/>
                    <a:pt x="144" y="286"/>
                    <a:pt x="138" y="340"/>
                  </a:cubicBezTo>
                  <a:cubicBezTo>
                    <a:pt x="157" y="342"/>
                    <a:pt x="157" y="342"/>
                    <a:pt x="157" y="342"/>
                  </a:cubicBezTo>
                  <a:cubicBezTo>
                    <a:pt x="157" y="342"/>
                    <a:pt x="169" y="300"/>
                    <a:pt x="186" y="276"/>
                  </a:cubicBezTo>
                  <a:cubicBezTo>
                    <a:pt x="204" y="252"/>
                    <a:pt x="235" y="216"/>
                    <a:pt x="230" y="162"/>
                  </a:cubicBezTo>
                  <a:close/>
                </a:path>
              </a:pathLst>
            </a:custGeom>
            <a:solidFill>
              <a:srgbClr val="A75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49" name="iśļiḑè"/>
            <p:cNvSpPr/>
            <p:nvPr/>
          </p:nvSpPr>
          <p:spPr bwMode="auto">
            <a:xfrm>
              <a:off x="4479662" y="2152089"/>
              <a:ext cx="92062" cy="132258"/>
            </a:xfrm>
            <a:prstGeom prst="ellipse">
              <a:avLst/>
            </a:prstGeom>
            <a:solidFill>
              <a:srgbClr val="3E3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50" name="iṩḷïḋe"/>
            <p:cNvSpPr/>
            <p:nvPr/>
          </p:nvSpPr>
          <p:spPr bwMode="auto">
            <a:xfrm>
              <a:off x="4862171" y="2262304"/>
              <a:ext cx="77799" cy="117995"/>
            </a:xfrm>
            <a:prstGeom prst="ellipse">
              <a:avLst/>
            </a:prstGeom>
            <a:solidFill>
              <a:srgbClr val="3E3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51" name="išḻiḍè"/>
            <p:cNvSpPr/>
            <p:nvPr/>
          </p:nvSpPr>
          <p:spPr bwMode="auto">
            <a:xfrm>
              <a:off x="4452432" y="1944626"/>
              <a:ext cx="129664" cy="99842"/>
            </a:xfrm>
            <a:custGeom>
              <a:avLst/>
              <a:gdLst>
                <a:gd name="T0" fmla="*/ 48 w 48"/>
                <a:gd name="T1" fmla="*/ 18 h 37"/>
                <a:gd name="T2" fmla="*/ 48 w 48"/>
                <a:gd name="T3" fmla="*/ 37 h 37"/>
                <a:gd name="T4" fmla="*/ 0 w 48"/>
                <a:gd name="T5" fmla="*/ 30 h 37"/>
                <a:gd name="T6" fmla="*/ 48 w 48"/>
                <a:gd name="T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37">
                  <a:moveTo>
                    <a:pt x="48" y="18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27" y="11"/>
                    <a:pt x="0" y="30"/>
                  </a:cubicBezTo>
                  <a:cubicBezTo>
                    <a:pt x="0" y="30"/>
                    <a:pt x="16" y="0"/>
                    <a:pt x="48" y="18"/>
                  </a:cubicBezTo>
                  <a:close/>
                </a:path>
              </a:pathLst>
            </a:custGeom>
            <a:solidFill>
              <a:srgbClr val="A75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52" name="ïṣ1ïḓé"/>
            <p:cNvSpPr/>
            <p:nvPr/>
          </p:nvSpPr>
          <p:spPr bwMode="auto">
            <a:xfrm>
              <a:off x="4884214" y="2100223"/>
              <a:ext cx="77799" cy="64832"/>
            </a:xfrm>
            <a:custGeom>
              <a:avLst/>
              <a:gdLst>
                <a:gd name="T0" fmla="*/ 0 w 29"/>
                <a:gd name="T1" fmla="*/ 0 h 24"/>
                <a:gd name="T2" fmla="*/ 0 w 29"/>
                <a:gd name="T3" fmla="*/ 16 h 24"/>
                <a:gd name="T4" fmla="*/ 27 w 29"/>
                <a:gd name="T5" fmla="*/ 24 h 24"/>
                <a:gd name="T6" fmla="*/ 0 w 29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4">
                  <a:moveTo>
                    <a:pt x="0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20" y="10"/>
                    <a:pt x="27" y="24"/>
                  </a:cubicBezTo>
                  <a:cubicBezTo>
                    <a:pt x="27" y="24"/>
                    <a:pt x="29" y="0"/>
                    <a:pt x="0" y="0"/>
                  </a:cubicBezTo>
                  <a:close/>
                </a:path>
              </a:pathLst>
            </a:custGeom>
            <a:solidFill>
              <a:srgbClr val="A75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53" name="iṥlîḍè"/>
            <p:cNvSpPr/>
            <p:nvPr/>
          </p:nvSpPr>
          <p:spPr bwMode="auto">
            <a:xfrm>
              <a:off x="4449839" y="2825047"/>
              <a:ext cx="127071" cy="85578"/>
            </a:xfrm>
            <a:custGeom>
              <a:avLst/>
              <a:gdLst>
                <a:gd name="T0" fmla="*/ 47 w 47"/>
                <a:gd name="T1" fmla="*/ 18 h 32"/>
                <a:gd name="T2" fmla="*/ 0 w 47"/>
                <a:gd name="T3" fmla="*/ 0 h 32"/>
                <a:gd name="T4" fmla="*/ 47 w 47"/>
                <a:gd name="T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2">
                  <a:moveTo>
                    <a:pt x="47" y="18"/>
                  </a:moveTo>
                  <a:cubicBezTo>
                    <a:pt x="47" y="18"/>
                    <a:pt x="16" y="17"/>
                    <a:pt x="0" y="0"/>
                  </a:cubicBezTo>
                  <a:cubicBezTo>
                    <a:pt x="0" y="0"/>
                    <a:pt x="18" y="32"/>
                    <a:pt x="47" y="18"/>
                  </a:cubicBezTo>
                  <a:close/>
                </a:path>
              </a:pathLst>
            </a:custGeom>
            <a:solidFill>
              <a:srgbClr val="DD9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54" name="íŝľïḍe"/>
            <p:cNvSpPr/>
            <p:nvPr/>
          </p:nvSpPr>
          <p:spPr bwMode="auto">
            <a:xfrm>
              <a:off x="4407049" y="2530709"/>
              <a:ext cx="344907" cy="189310"/>
            </a:xfrm>
            <a:custGeom>
              <a:avLst/>
              <a:gdLst>
                <a:gd name="T0" fmla="*/ 2 w 128"/>
                <a:gd name="T1" fmla="*/ 0 h 70"/>
                <a:gd name="T2" fmla="*/ 2 w 128"/>
                <a:gd name="T3" fmla="*/ 30 h 70"/>
                <a:gd name="T4" fmla="*/ 120 w 128"/>
                <a:gd name="T5" fmla="*/ 67 h 70"/>
                <a:gd name="T6" fmla="*/ 128 w 128"/>
                <a:gd name="T7" fmla="*/ 45 h 70"/>
                <a:gd name="T8" fmla="*/ 2 w 128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70">
                  <a:moveTo>
                    <a:pt x="2" y="0"/>
                  </a:moveTo>
                  <a:cubicBezTo>
                    <a:pt x="2" y="0"/>
                    <a:pt x="0" y="13"/>
                    <a:pt x="2" y="30"/>
                  </a:cubicBezTo>
                  <a:cubicBezTo>
                    <a:pt x="19" y="42"/>
                    <a:pt x="65" y="70"/>
                    <a:pt x="120" y="67"/>
                  </a:cubicBezTo>
                  <a:cubicBezTo>
                    <a:pt x="126" y="55"/>
                    <a:pt x="128" y="45"/>
                    <a:pt x="128" y="45"/>
                  </a:cubicBezTo>
                  <a:cubicBezTo>
                    <a:pt x="128" y="45"/>
                    <a:pt x="49" y="35"/>
                    <a:pt x="2" y="0"/>
                  </a:cubicBezTo>
                  <a:close/>
                </a:path>
              </a:pathLst>
            </a:custGeom>
            <a:solidFill>
              <a:srgbClr val="FDF5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55" name="îṩḻiḑe"/>
            <p:cNvSpPr/>
            <p:nvPr/>
          </p:nvSpPr>
          <p:spPr bwMode="auto">
            <a:xfrm>
              <a:off x="4654708" y="2708349"/>
              <a:ext cx="75205" cy="76502"/>
            </a:xfrm>
            <a:custGeom>
              <a:avLst/>
              <a:gdLst>
                <a:gd name="T0" fmla="*/ 28 w 28"/>
                <a:gd name="T1" fmla="*/ 1 h 28"/>
                <a:gd name="T2" fmla="*/ 0 w 28"/>
                <a:gd name="T3" fmla="*/ 0 h 28"/>
                <a:gd name="T4" fmla="*/ 7 w 28"/>
                <a:gd name="T5" fmla="*/ 28 h 28"/>
                <a:gd name="T6" fmla="*/ 28 w 28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8">
                  <a:moveTo>
                    <a:pt x="28" y="1"/>
                  </a:moveTo>
                  <a:cubicBezTo>
                    <a:pt x="18" y="2"/>
                    <a:pt x="9" y="1"/>
                    <a:pt x="0" y="0"/>
                  </a:cubicBezTo>
                  <a:cubicBezTo>
                    <a:pt x="4" y="7"/>
                    <a:pt x="8" y="17"/>
                    <a:pt x="7" y="28"/>
                  </a:cubicBezTo>
                  <a:cubicBezTo>
                    <a:pt x="17" y="21"/>
                    <a:pt x="24" y="11"/>
                    <a:pt x="28" y="1"/>
                  </a:cubicBezTo>
                  <a:close/>
                </a:path>
              </a:pathLst>
            </a:custGeom>
            <a:solidFill>
              <a:srgbClr val="9E00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56" name="ïŝ1ïḋê"/>
            <p:cNvSpPr/>
            <p:nvPr/>
          </p:nvSpPr>
          <p:spPr bwMode="auto">
            <a:xfrm>
              <a:off x="4412236" y="2612398"/>
              <a:ext cx="264515" cy="193200"/>
            </a:xfrm>
            <a:custGeom>
              <a:avLst/>
              <a:gdLst>
                <a:gd name="T0" fmla="*/ 90 w 98"/>
                <a:gd name="T1" fmla="*/ 36 h 72"/>
                <a:gd name="T2" fmla="*/ 0 w 98"/>
                <a:gd name="T3" fmla="*/ 0 h 72"/>
                <a:gd name="T4" fmla="*/ 61 w 98"/>
                <a:gd name="T5" fmla="*/ 68 h 72"/>
                <a:gd name="T6" fmla="*/ 97 w 98"/>
                <a:gd name="T7" fmla="*/ 64 h 72"/>
                <a:gd name="T8" fmla="*/ 90 w 98"/>
                <a:gd name="T9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72">
                  <a:moveTo>
                    <a:pt x="90" y="36"/>
                  </a:moveTo>
                  <a:cubicBezTo>
                    <a:pt x="48" y="30"/>
                    <a:pt x="14" y="10"/>
                    <a:pt x="0" y="0"/>
                  </a:cubicBezTo>
                  <a:cubicBezTo>
                    <a:pt x="3" y="24"/>
                    <a:pt x="15" y="57"/>
                    <a:pt x="61" y="68"/>
                  </a:cubicBezTo>
                  <a:cubicBezTo>
                    <a:pt x="76" y="72"/>
                    <a:pt x="88" y="70"/>
                    <a:pt x="97" y="64"/>
                  </a:cubicBezTo>
                  <a:cubicBezTo>
                    <a:pt x="98" y="53"/>
                    <a:pt x="94" y="43"/>
                    <a:pt x="90" y="36"/>
                  </a:cubicBezTo>
                  <a:close/>
                </a:path>
              </a:pathLst>
            </a:custGeom>
            <a:solidFill>
              <a:srgbClr val="DA7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57" name="í$1ïḋê"/>
            <p:cNvSpPr/>
            <p:nvPr/>
          </p:nvSpPr>
          <p:spPr bwMode="auto">
            <a:xfrm>
              <a:off x="3804110" y="5808624"/>
              <a:ext cx="322864" cy="295635"/>
            </a:xfrm>
            <a:custGeom>
              <a:avLst/>
              <a:gdLst>
                <a:gd name="T0" fmla="*/ 120 w 120"/>
                <a:gd name="T1" fmla="*/ 110 h 110"/>
                <a:gd name="T2" fmla="*/ 116 w 120"/>
                <a:gd name="T3" fmla="*/ 55 h 110"/>
                <a:gd name="T4" fmla="*/ 4 w 120"/>
                <a:gd name="T5" fmla="*/ 44 h 110"/>
                <a:gd name="T6" fmla="*/ 0 w 120"/>
                <a:gd name="T7" fmla="*/ 65 h 110"/>
                <a:gd name="T8" fmla="*/ 0 w 120"/>
                <a:gd name="T9" fmla="*/ 110 h 110"/>
                <a:gd name="T10" fmla="*/ 120 w 120"/>
                <a:gd name="T11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110">
                  <a:moveTo>
                    <a:pt x="120" y="110"/>
                  </a:moveTo>
                  <a:cubicBezTo>
                    <a:pt x="116" y="55"/>
                    <a:pt x="116" y="55"/>
                    <a:pt x="116" y="55"/>
                  </a:cubicBezTo>
                  <a:cubicBezTo>
                    <a:pt x="116" y="55"/>
                    <a:pt x="60" y="0"/>
                    <a:pt x="4" y="44"/>
                  </a:cubicBezTo>
                  <a:cubicBezTo>
                    <a:pt x="4" y="44"/>
                    <a:pt x="0" y="55"/>
                    <a:pt x="0" y="65"/>
                  </a:cubicBezTo>
                  <a:cubicBezTo>
                    <a:pt x="0" y="75"/>
                    <a:pt x="0" y="110"/>
                    <a:pt x="0" y="110"/>
                  </a:cubicBezTo>
                  <a:cubicBezTo>
                    <a:pt x="0" y="110"/>
                    <a:pt x="52" y="50"/>
                    <a:pt x="120" y="110"/>
                  </a:cubicBezTo>
                  <a:close/>
                </a:path>
              </a:pathLst>
            </a:custGeom>
            <a:solidFill>
              <a:srgbClr val="ED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58" name="i$ļide"/>
            <p:cNvSpPr/>
            <p:nvPr/>
          </p:nvSpPr>
          <p:spPr bwMode="auto">
            <a:xfrm>
              <a:off x="4622292" y="6296163"/>
              <a:ext cx="784470" cy="160784"/>
            </a:xfrm>
            <a:custGeom>
              <a:avLst/>
              <a:gdLst>
                <a:gd name="T0" fmla="*/ 137 w 291"/>
                <a:gd name="T1" fmla="*/ 58 h 60"/>
                <a:gd name="T2" fmla="*/ 291 w 291"/>
                <a:gd name="T3" fmla="*/ 21 h 60"/>
                <a:gd name="T4" fmla="*/ 284 w 291"/>
                <a:gd name="T5" fmla="*/ 0 h 60"/>
                <a:gd name="T6" fmla="*/ 144 w 291"/>
                <a:gd name="T7" fmla="*/ 39 h 60"/>
                <a:gd name="T8" fmla="*/ 0 w 291"/>
                <a:gd name="T9" fmla="*/ 26 h 60"/>
                <a:gd name="T10" fmla="*/ 3 w 291"/>
                <a:gd name="T11" fmla="*/ 43 h 60"/>
                <a:gd name="T12" fmla="*/ 137 w 291"/>
                <a:gd name="T13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1" h="60">
                  <a:moveTo>
                    <a:pt x="137" y="58"/>
                  </a:moveTo>
                  <a:cubicBezTo>
                    <a:pt x="265" y="55"/>
                    <a:pt x="291" y="21"/>
                    <a:pt x="291" y="21"/>
                  </a:cubicBezTo>
                  <a:cubicBezTo>
                    <a:pt x="289" y="14"/>
                    <a:pt x="286" y="7"/>
                    <a:pt x="284" y="0"/>
                  </a:cubicBezTo>
                  <a:cubicBezTo>
                    <a:pt x="275" y="8"/>
                    <a:pt x="232" y="33"/>
                    <a:pt x="144" y="39"/>
                  </a:cubicBezTo>
                  <a:cubicBezTo>
                    <a:pt x="57" y="45"/>
                    <a:pt x="0" y="26"/>
                    <a:pt x="0" y="26"/>
                  </a:cubicBezTo>
                  <a:cubicBezTo>
                    <a:pt x="1" y="37"/>
                    <a:pt x="3" y="43"/>
                    <a:pt x="3" y="43"/>
                  </a:cubicBezTo>
                  <a:cubicBezTo>
                    <a:pt x="3" y="43"/>
                    <a:pt x="9" y="60"/>
                    <a:pt x="137" y="58"/>
                  </a:cubicBezTo>
                  <a:close/>
                </a:path>
              </a:pathLst>
            </a:custGeom>
            <a:solidFill>
              <a:srgbClr val="ED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59" name="iṥ1íḑè"/>
            <p:cNvSpPr/>
            <p:nvPr/>
          </p:nvSpPr>
          <p:spPr bwMode="auto">
            <a:xfrm>
              <a:off x="4604139" y="5996638"/>
              <a:ext cx="478462" cy="420113"/>
            </a:xfrm>
            <a:custGeom>
              <a:avLst/>
              <a:gdLst>
                <a:gd name="T0" fmla="*/ 178 w 178"/>
                <a:gd name="T1" fmla="*/ 77 h 156"/>
                <a:gd name="T2" fmla="*/ 98 w 178"/>
                <a:gd name="T3" fmla="*/ 25 h 156"/>
                <a:gd name="T4" fmla="*/ 94 w 178"/>
                <a:gd name="T5" fmla="*/ 35 h 156"/>
                <a:gd name="T6" fmla="*/ 44 w 178"/>
                <a:gd name="T7" fmla="*/ 10 h 156"/>
                <a:gd name="T8" fmla="*/ 32 w 178"/>
                <a:gd name="T9" fmla="*/ 1 h 156"/>
                <a:gd name="T10" fmla="*/ 7 w 178"/>
                <a:gd name="T11" fmla="*/ 137 h 156"/>
                <a:gd name="T12" fmla="*/ 151 w 178"/>
                <a:gd name="T13" fmla="*/ 150 h 156"/>
                <a:gd name="T14" fmla="*/ 159 w 178"/>
                <a:gd name="T15" fmla="*/ 149 h 156"/>
                <a:gd name="T16" fmla="*/ 158 w 178"/>
                <a:gd name="T17" fmla="*/ 147 h 156"/>
                <a:gd name="T18" fmla="*/ 178 w 178"/>
                <a:gd name="T19" fmla="*/ 7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8" h="156">
                  <a:moveTo>
                    <a:pt x="178" y="77"/>
                  </a:moveTo>
                  <a:cubicBezTo>
                    <a:pt x="152" y="49"/>
                    <a:pt x="115" y="32"/>
                    <a:pt x="98" y="25"/>
                  </a:cubicBezTo>
                  <a:cubicBezTo>
                    <a:pt x="95" y="31"/>
                    <a:pt x="94" y="35"/>
                    <a:pt x="94" y="35"/>
                  </a:cubicBezTo>
                  <a:cubicBezTo>
                    <a:pt x="72" y="41"/>
                    <a:pt x="50" y="21"/>
                    <a:pt x="44" y="10"/>
                  </a:cubicBezTo>
                  <a:cubicBezTo>
                    <a:pt x="38" y="0"/>
                    <a:pt x="32" y="1"/>
                    <a:pt x="32" y="1"/>
                  </a:cubicBezTo>
                  <a:cubicBezTo>
                    <a:pt x="0" y="36"/>
                    <a:pt x="4" y="105"/>
                    <a:pt x="7" y="137"/>
                  </a:cubicBezTo>
                  <a:cubicBezTo>
                    <a:pt x="7" y="137"/>
                    <a:pt x="64" y="156"/>
                    <a:pt x="151" y="150"/>
                  </a:cubicBezTo>
                  <a:cubicBezTo>
                    <a:pt x="154" y="150"/>
                    <a:pt x="157" y="149"/>
                    <a:pt x="159" y="149"/>
                  </a:cubicBezTo>
                  <a:cubicBezTo>
                    <a:pt x="159" y="148"/>
                    <a:pt x="158" y="147"/>
                    <a:pt x="158" y="147"/>
                  </a:cubicBezTo>
                  <a:cubicBezTo>
                    <a:pt x="159" y="117"/>
                    <a:pt x="167" y="94"/>
                    <a:pt x="178" y="77"/>
                  </a:cubicBezTo>
                  <a:close/>
                </a:path>
              </a:pathLst>
            </a:custGeom>
            <a:solidFill>
              <a:srgbClr val="455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60" name="ï$ľîḍe"/>
            <p:cNvSpPr/>
            <p:nvPr/>
          </p:nvSpPr>
          <p:spPr bwMode="auto">
            <a:xfrm>
              <a:off x="4867358" y="5988858"/>
              <a:ext cx="334534" cy="215243"/>
            </a:xfrm>
            <a:custGeom>
              <a:avLst/>
              <a:gdLst>
                <a:gd name="T0" fmla="*/ 80 w 124"/>
                <a:gd name="T1" fmla="*/ 80 h 80"/>
                <a:gd name="T2" fmla="*/ 124 w 124"/>
                <a:gd name="T3" fmla="*/ 39 h 80"/>
                <a:gd name="T4" fmla="*/ 36 w 124"/>
                <a:gd name="T5" fmla="*/ 0 h 80"/>
                <a:gd name="T6" fmla="*/ 0 w 124"/>
                <a:gd name="T7" fmla="*/ 28 h 80"/>
                <a:gd name="T8" fmla="*/ 80 w 124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80">
                  <a:moveTo>
                    <a:pt x="80" y="80"/>
                  </a:moveTo>
                  <a:cubicBezTo>
                    <a:pt x="94" y="56"/>
                    <a:pt x="113" y="44"/>
                    <a:pt x="124" y="39"/>
                  </a:cubicBezTo>
                  <a:cubicBezTo>
                    <a:pt x="81" y="10"/>
                    <a:pt x="36" y="0"/>
                    <a:pt x="36" y="0"/>
                  </a:cubicBezTo>
                  <a:cubicBezTo>
                    <a:pt x="16" y="6"/>
                    <a:pt x="5" y="19"/>
                    <a:pt x="0" y="28"/>
                  </a:cubicBezTo>
                  <a:cubicBezTo>
                    <a:pt x="17" y="35"/>
                    <a:pt x="54" y="52"/>
                    <a:pt x="80" y="8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61" name="íŝ1ïde"/>
            <p:cNvSpPr/>
            <p:nvPr/>
          </p:nvSpPr>
          <p:spPr bwMode="auto">
            <a:xfrm>
              <a:off x="5029439" y="6126302"/>
              <a:ext cx="357874" cy="272295"/>
            </a:xfrm>
            <a:custGeom>
              <a:avLst/>
              <a:gdLst>
                <a:gd name="T0" fmla="*/ 81 w 133"/>
                <a:gd name="T1" fmla="*/ 0 h 101"/>
                <a:gd name="T2" fmla="*/ 80 w 133"/>
                <a:gd name="T3" fmla="*/ 12 h 101"/>
                <a:gd name="T4" fmla="*/ 68 w 133"/>
                <a:gd name="T5" fmla="*/ 31 h 101"/>
                <a:gd name="T6" fmla="*/ 27 w 133"/>
                <a:gd name="T7" fmla="*/ 39 h 101"/>
                <a:gd name="T8" fmla="*/ 20 w 133"/>
                <a:gd name="T9" fmla="*/ 29 h 101"/>
                <a:gd name="T10" fmla="*/ 0 w 133"/>
                <a:gd name="T11" fmla="*/ 99 h 101"/>
                <a:gd name="T12" fmla="*/ 1 w 133"/>
                <a:gd name="T13" fmla="*/ 101 h 101"/>
                <a:gd name="T14" fmla="*/ 133 w 133"/>
                <a:gd name="T15" fmla="*/ 63 h 101"/>
                <a:gd name="T16" fmla="*/ 81 w 133"/>
                <a:gd name="T1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101">
                  <a:moveTo>
                    <a:pt x="81" y="0"/>
                  </a:moveTo>
                  <a:cubicBezTo>
                    <a:pt x="80" y="6"/>
                    <a:pt x="80" y="11"/>
                    <a:pt x="80" y="12"/>
                  </a:cubicBezTo>
                  <a:cubicBezTo>
                    <a:pt x="79" y="14"/>
                    <a:pt x="68" y="31"/>
                    <a:pt x="68" y="31"/>
                  </a:cubicBezTo>
                  <a:cubicBezTo>
                    <a:pt x="68" y="31"/>
                    <a:pt x="59" y="84"/>
                    <a:pt x="27" y="39"/>
                  </a:cubicBezTo>
                  <a:cubicBezTo>
                    <a:pt x="25" y="36"/>
                    <a:pt x="22" y="32"/>
                    <a:pt x="20" y="29"/>
                  </a:cubicBezTo>
                  <a:cubicBezTo>
                    <a:pt x="9" y="46"/>
                    <a:pt x="1" y="69"/>
                    <a:pt x="0" y="99"/>
                  </a:cubicBezTo>
                  <a:cubicBezTo>
                    <a:pt x="0" y="99"/>
                    <a:pt x="1" y="100"/>
                    <a:pt x="1" y="101"/>
                  </a:cubicBezTo>
                  <a:cubicBezTo>
                    <a:pt x="84" y="94"/>
                    <a:pt x="124" y="71"/>
                    <a:pt x="133" y="63"/>
                  </a:cubicBezTo>
                  <a:cubicBezTo>
                    <a:pt x="121" y="37"/>
                    <a:pt x="102" y="16"/>
                    <a:pt x="81" y="0"/>
                  </a:cubicBezTo>
                  <a:close/>
                </a:path>
              </a:pathLst>
            </a:custGeom>
            <a:solidFill>
              <a:srgbClr val="ED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62" name="î$líḋe"/>
            <p:cNvSpPr/>
            <p:nvPr/>
          </p:nvSpPr>
          <p:spPr bwMode="auto">
            <a:xfrm>
              <a:off x="5082601" y="6093886"/>
              <a:ext cx="164674" cy="258032"/>
            </a:xfrm>
            <a:custGeom>
              <a:avLst/>
              <a:gdLst>
                <a:gd name="T0" fmla="*/ 0 w 61"/>
                <a:gd name="T1" fmla="*/ 41 h 96"/>
                <a:gd name="T2" fmla="*/ 7 w 61"/>
                <a:gd name="T3" fmla="*/ 51 h 96"/>
                <a:gd name="T4" fmla="*/ 48 w 61"/>
                <a:gd name="T5" fmla="*/ 43 h 96"/>
                <a:gd name="T6" fmla="*/ 60 w 61"/>
                <a:gd name="T7" fmla="*/ 24 h 96"/>
                <a:gd name="T8" fmla="*/ 61 w 61"/>
                <a:gd name="T9" fmla="*/ 12 h 96"/>
                <a:gd name="T10" fmla="*/ 44 w 61"/>
                <a:gd name="T11" fmla="*/ 0 h 96"/>
                <a:gd name="T12" fmla="*/ 0 w 61"/>
                <a:gd name="T13" fmla="*/ 4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96">
                  <a:moveTo>
                    <a:pt x="0" y="41"/>
                  </a:moveTo>
                  <a:cubicBezTo>
                    <a:pt x="2" y="44"/>
                    <a:pt x="5" y="48"/>
                    <a:pt x="7" y="51"/>
                  </a:cubicBezTo>
                  <a:cubicBezTo>
                    <a:pt x="39" y="96"/>
                    <a:pt x="48" y="43"/>
                    <a:pt x="48" y="43"/>
                  </a:cubicBezTo>
                  <a:cubicBezTo>
                    <a:pt x="48" y="43"/>
                    <a:pt x="59" y="26"/>
                    <a:pt x="60" y="24"/>
                  </a:cubicBezTo>
                  <a:cubicBezTo>
                    <a:pt x="60" y="23"/>
                    <a:pt x="60" y="18"/>
                    <a:pt x="61" y="12"/>
                  </a:cubicBezTo>
                  <a:cubicBezTo>
                    <a:pt x="55" y="7"/>
                    <a:pt x="50" y="3"/>
                    <a:pt x="44" y="0"/>
                  </a:cubicBezTo>
                  <a:cubicBezTo>
                    <a:pt x="33" y="5"/>
                    <a:pt x="14" y="17"/>
                    <a:pt x="0" y="41"/>
                  </a:cubicBezTo>
                  <a:close/>
                </a:path>
              </a:pathLst>
            </a:custGeom>
            <a:solidFill>
              <a:srgbClr val="ED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63" name="iśľíḓe"/>
            <p:cNvSpPr/>
            <p:nvPr/>
          </p:nvSpPr>
          <p:spPr bwMode="auto">
            <a:xfrm>
              <a:off x="4495221" y="2167649"/>
              <a:ext cx="29823" cy="3760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64" name="îŝľïďe"/>
            <p:cNvSpPr/>
            <p:nvPr/>
          </p:nvSpPr>
          <p:spPr bwMode="auto">
            <a:xfrm>
              <a:off x="4875138" y="2275270"/>
              <a:ext cx="24636" cy="298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65" name="iṩ1îde"/>
            <p:cNvSpPr/>
            <p:nvPr/>
          </p:nvSpPr>
          <p:spPr bwMode="auto">
            <a:xfrm>
              <a:off x="3699082" y="6241704"/>
              <a:ext cx="484945" cy="293041"/>
            </a:xfrm>
            <a:custGeom>
              <a:avLst/>
              <a:gdLst>
                <a:gd name="T0" fmla="*/ 2 w 180"/>
                <a:gd name="T1" fmla="*/ 74 h 109"/>
                <a:gd name="T2" fmla="*/ 82 w 180"/>
                <a:gd name="T3" fmla="*/ 0 h 109"/>
                <a:gd name="T4" fmla="*/ 180 w 180"/>
                <a:gd name="T5" fmla="*/ 84 h 109"/>
                <a:gd name="T6" fmla="*/ 142 w 180"/>
                <a:gd name="T7" fmla="*/ 99 h 109"/>
                <a:gd name="T8" fmla="*/ 71 w 180"/>
                <a:gd name="T9" fmla="*/ 106 h 109"/>
                <a:gd name="T10" fmla="*/ 22 w 180"/>
                <a:gd name="T11" fmla="*/ 94 h 109"/>
                <a:gd name="T12" fmla="*/ 2 w 180"/>
                <a:gd name="T13" fmla="*/ 7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109">
                  <a:moveTo>
                    <a:pt x="2" y="74"/>
                  </a:moveTo>
                  <a:cubicBezTo>
                    <a:pt x="2" y="74"/>
                    <a:pt x="0" y="0"/>
                    <a:pt x="82" y="0"/>
                  </a:cubicBezTo>
                  <a:cubicBezTo>
                    <a:pt x="169" y="0"/>
                    <a:pt x="180" y="84"/>
                    <a:pt x="180" y="84"/>
                  </a:cubicBezTo>
                  <a:cubicBezTo>
                    <a:pt x="180" y="84"/>
                    <a:pt x="146" y="98"/>
                    <a:pt x="142" y="99"/>
                  </a:cubicBezTo>
                  <a:cubicBezTo>
                    <a:pt x="137" y="100"/>
                    <a:pt x="79" y="109"/>
                    <a:pt x="71" y="106"/>
                  </a:cubicBezTo>
                  <a:cubicBezTo>
                    <a:pt x="64" y="104"/>
                    <a:pt x="26" y="96"/>
                    <a:pt x="22" y="94"/>
                  </a:cubicBezTo>
                  <a:cubicBezTo>
                    <a:pt x="19" y="92"/>
                    <a:pt x="2" y="74"/>
                    <a:pt x="2" y="74"/>
                  </a:cubicBezTo>
                  <a:close/>
                </a:path>
              </a:pathLst>
            </a:custGeom>
            <a:solidFill>
              <a:srgbClr val="ED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</p:grpSp>
      <p:sp>
        <p:nvSpPr>
          <p:cNvPr id="1519" name="矩形 1518"/>
          <p:cNvSpPr/>
          <p:nvPr/>
        </p:nvSpPr>
        <p:spPr>
          <a:xfrm>
            <a:off x="1600318" y="2667020"/>
            <a:ext cx="4190890" cy="75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-323850">
              <a:lnSpc>
                <a:spcPts val="2700"/>
              </a:lnSpc>
              <a:spcAft>
                <a:spcPts val="0"/>
              </a:spcAft>
            </a:pP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易感人数</a:t>
            </a:r>
            <a:r>
              <a:rPr lang="en-US" altLang="zh-CN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:25.4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亿；</a:t>
            </a:r>
            <a:endParaRPr lang="en-US" altLang="zh-CN" sz="16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indent="-323850">
              <a:lnSpc>
                <a:spcPts val="2700"/>
              </a:lnSpc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主要问题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近视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斜视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弱视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过敏性眼病等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20" name="矩形 1519"/>
          <p:cNvSpPr/>
          <p:nvPr/>
        </p:nvSpPr>
        <p:spPr>
          <a:xfrm>
            <a:off x="1693775" y="2284513"/>
            <a:ext cx="2116285" cy="369332"/>
          </a:xfrm>
          <a:prstGeom prst="rect">
            <a:avLst/>
          </a:prstGeom>
          <a:solidFill>
            <a:srgbClr val="FFC000"/>
          </a:solidFill>
        </p:spPr>
        <p:txBody>
          <a:bodyPr wrap="none">
            <a:spAutoFit/>
          </a:bodyPr>
          <a:lstStyle/>
          <a:p>
            <a:pPr>
              <a:spcAft>
                <a:spcPts val="600"/>
              </a:spcAft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少年儿童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(0-18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岁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) </a:t>
            </a:r>
            <a:endParaRPr lang="en-US" altLang="zh-CN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85" name="矩形 1684"/>
          <p:cNvSpPr/>
          <p:nvPr/>
        </p:nvSpPr>
        <p:spPr>
          <a:xfrm>
            <a:off x="1752714" y="4876762"/>
            <a:ext cx="3886098" cy="1066772"/>
          </a:xfrm>
          <a:prstGeom prst="rect">
            <a:avLst/>
          </a:prstGeom>
          <a:noFill/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23" name="矩形 1722"/>
          <p:cNvSpPr/>
          <p:nvPr/>
        </p:nvSpPr>
        <p:spPr>
          <a:xfrm>
            <a:off x="2514694" y="5105356"/>
            <a:ext cx="3332413" cy="75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-323850">
              <a:lnSpc>
                <a:spcPts val="2700"/>
              </a:lnSpc>
              <a:spcAft>
                <a:spcPts val="0"/>
              </a:spcAft>
            </a:pP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易感人数</a:t>
            </a:r>
            <a:r>
              <a:rPr lang="en-US" altLang="zh-CN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:15.2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</a:t>
            </a:r>
            <a:endParaRPr lang="en-US" altLang="zh-CN" sz="16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indent="-323850">
              <a:lnSpc>
                <a:spcPts val="2700"/>
              </a:lnSpc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主要问题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老花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青光眼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糖网等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24" name="矩形 1723"/>
          <p:cNvSpPr/>
          <p:nvPr/>
        </p:nvSpPr>
        <p:spPr>
          <a:xfrm>
            <a:off x="2590892" y="4724366"/>
            <a:ext cx="2258952" cy="369332"/>
          </a:xfrm>
          <a:prstGeom prst="rect">
            <a:avLst/>
          </a:prstGeom>
          <a:solidFill>
            <a:srgbClr val="FFC000"/>
          </a:solidFill>
        </p:spPr>
        <p:txBody>
          <a:bodyPr wrap="none">
            <a:spAutoFit/>
          </a:bodyPr>
          <a:lstStyle/>
          <a:p>
            <a:pPr>
              <a:spcAft>
                <a:spcPts val="600"/>
              </a:spcAft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中年人群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(45-64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岁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) </a:t>
            </a:r>
            <a:endParaRPr lang="en-US" altLang="zh-CN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511" name="组合 1510"/>
          <p:cNvGrpSpPr/>
          <p:nvPr/>
        </p:nvGrpSpPr>
        <p:grpSpPr>
          <a:xfrm>
            <a:off x="838338" y="3581396"/>
            <a:ext cx="2514534" cy="2836449"/>
            <a:chOff x="5122330" y="2362228"/>
            <a:chExt cx="2594716" cy="3428910"/>
          </a:xfrm>
        </p:grpSpPr>
        <p:sp>
          <p:nvSpPr>
            <p:cNvPr id="1510" name="isľíḋé"/>
            <p:cNvSpPr/>
            <p:nvPr/>
          </p:nvSpPr>
          <p:spPr bwMode="auto">
            <a:xfrm flipH="1">
              <a:off x="5122330" y="5579922"/>
              <a:ext cx="2594716" cy="211216"/>
            </a:xfrm>
            <a:custGeom>
              <a:avLst/>
              <a:gdLst>
                <a:gd name="T0" fmla="*/ 333 w 831"/>
                <a:gd name="T1" fmla="*/ 2 h 68"/>
                <a:gd name="T2" fmla="*/ 242 w 831"/>
                <a:gd name="T3" fmla="*/ 10 h 68"/>
                <a:gd name="T4" fmla="*/ 122 w 831"/>
                <a:gd name="T5" fmla="*/ 16 h 68"/>
                <a:gd name="T6" fmla="*/ 0 w 831"/>
                <a:gd name="T7" fmla="*/ 36 h 68"/>
                <a:gd name="T8" fmla="*/ 145 w 831"/>
                <a:gd name="T9" fmla="*/ 55 h 68"/>
                <a:gd name="T10" fmla="*/ 479 w 831"/>
                <a:gd name="T11" fmla="*/ 67 h 68"/>
                <a:gd name="T12" fmla="*/ 629 w 831"/>
                <a:gd name="T13" fmla="*/ 52 h 68"/>
                <a:gd name="T14" fmla="*/ 741 w 831"/>
                <a:gd name="T15" fmla="*/ 39 h 68"/>
                <a:gd name="T16" fmla="*/ 687 w 831"/>
                <a:gd name="T17" fmla="*/ 14 h 68"/>
                <a:gd name="T18" fmla="*/ 481 w 831"/>
                <a:gd name="T19" fmla="*/ 5 h 68"/>
                <a:gd name="T20" fmla="*/ 358 w 831"/>
                <a:gd name="T21" fmla="*/ 1 h 68"/>
                <a:gd name="T22" fmla="*/ 333 w 831"/>
                <a:gd name="T2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1" h="68">
                  <a:moveTo>
                    <a:pt x="333" y="2"/>
                  </a:moveTo>
                  <a:cubicBezTo>
                    <a:pt x="303" y="5"/>
                    <a:pt x="273" y="9"/>
                    <a:pt x="242" y="10"/>
                  </a:cubicBezTo>
                  <a:cubicBezTo>
                    <a:pt x="202" y="12"/>
                    <a:pt x="162" y="10"/>
                    <a:pt x="122" y="16"/>
                  </a:cubicBezTo>
                  <a:cubicBezTo>
                    <a:pt x="82" y="22"/>
                    <a:pt x="36" y="25"/>
                    <a:pt x="0" y="36"/>
                  </a:cubicBezTo>
                  <a:cubicBezTo>
                    <a:pt x="1" y="60"/>
                    <a:pt x="116" y="56"/>
                    <a:pt x="145" y="55"/>
                  </a:cubicBezTo>
                  <a:cubicBezTo>
                    <a:pt x="255" y="53"/>
                    <a:pt x="369" y="65"/>
                    <a:pt x="479" y="67"/>
                  </a:cubicBezTo>
                  <a:cubicBezTo>
                    <a:pt x="530" y="68"/>
                    <a:pt x="579" y="58"/>
                    <a:pt x="629" y="52"/>
                  </a:cubicBezTo>
                  <a:cubicBezTo>
                    <a:pt x="666" y="48"/>
                    <a:pt x="706" y="47"/>
                    <a:pt x="741" y="39"/>
                  </a:cubicBezTo>
                  <a:cubicBezTo>
                    <a:pt x="831" y="20"/>
                    <a:pt x="732" y="14"/>
                    <a:pt x="687" y="14"/>
                  </a:cubicBezTo>
                  <a:cubicBezTo>
                    <a:pt x="618" y="14"/>
                    <a:pt x="550" y="9"/>
                    <a:pt x="481" y="5"/>
                  </a:cubicBezTo>
                  <a:cubicBezTo>
                    <a:pt x="440" y="2"/>
                    <a:pt x="399" y="0"/>
                    <a:pt x="358" y="1"/>
                  </a:cubicBezTo>
                  <a:cubicBezTo>
                    <a:pt x="349" y="1"/>
                    <a:pt x="341" y="2"/>
                    <a:pt x="333" y="2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</a:p>
          </p:txBody>
        </p:sp>
        <p:grpSp>
          <p:nvGrpSpPr>
            <p:cNvPr id="1509" name="组合 1508"/>
            <p:cNvGrpSpPr/>
            <p:nvPr/>
          </p:nvGrpSpPr>
          <p:grpSpPr>
            <a:xfrm>
              <a:off x="5791208" y="2362228"/>
              <a:ext cx="1611877" cy="3359032"/>
              <a:chOff x="8077148" y="1670126"/>
              <a:chExt cx="2232025" cy="4651375"/>
            </a:xfrm>
          </p:grpSpPr>
          <p:sp>
            <p:nvSpPr>
              <p:cNvPr id="1384" name="ïślîḑê"/>
              <p:cNvSpPr/>
              <p:nvPr/>
            </p:nvSpPr>
            <p:spPr bwMode="auto">
              <a:xfrm>
                <a:off x="8804223" y="2211463"/>
                <a:ext cx="255588" cy="530225"/>
              </a:xfrm>
              <a:custGeom>
                <a:avLst/>
                <a:gdLst>
                  <a:gd name="T0" fmla="*/ 3 w 24"/>
                  <a:gd name="T1" fmla="*/ 0 h 50"/>
                  <a:gd name="T2" fmla="*/ 3 w 24"/>
                  <a:gd name="T3" fmla="*/ 21 h 50"/>
                  <a:gd name="T4" fmla="*/ 0 w 24"/>
                  <a:gd name="T5" fmla="*/ 31 h 50"/>
                  <a:gd name="T6" fmla="*/ 17 w 24"/>
                  <a:gd name="T7" fmla="*/ 46 h 50"/>
                  <a:gd name="T8" fmla="*/ 20 w 24"/>
                  <a:gd name="T9" fmla="*/ 42 h 50"/>
                  <a:gd name="T10" fmla="*/ 23 w 24"/>
                  <a:gd name="T11" fmla="*/ 37 h 50"/>
                  <a:gd name="T12" fmla="*/ 22 w 24"/>
                  <a:gd name="T13" fmla="*/ 25 h 50"/>
                  <a:gd name="T14" fmla="*/ 22 w 24"/>
                  <a:gd name="T15" fmla="*/ 17 h 50"/>
                  <a:gd name="T16" fmla="*/ 10 w 24"/>
                  <a:gd name="T17" fmla="*/ 7 h 50"/>
                  <a:gd name="T18" fmla="*/ 3 w 24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50">
                    <a:moveTo>
                      <a:pt x="3" y="0"/>
                    </a:moveTo>
                    <a:cubicBezTo>
                      <a:pt x="3" y="7"/>
                      <a:pt x="4" y="14"/>
                      <a:pt x="3" y="21"/>
                    </a:cubicBezTo>
                    <a:cubicBezTo>
                      <a:pt x="3" y="25"/>
                      <a:pt x="2" y="28"/>
                      <a:pt x="0" y="31"/>
                    </a:cubicBezTo>
                    <a:cubicBezTo>
                      <a:pt x="8" y="50"/>
                      <a:pt x="12" y="45"/>
                      <a:pt x="17" y="46"/>
                    </a:cubicBezTo>
                    <a:cubicBezTo>
                      <a:pt x="18" y="47"/>
                      <a:pt x="19" y="44"/>
                      <a:pt x="20" y="42"/>
                    </a:cubicBezTo>
                    <a:cubicBezTo>
                      <a:pt x="21" y="39"/>
                      <a:pt x="22" y="37"/>
                      <a:pt x="23" y="37"/>
                    </a:cubicBezTo>
                    <a:cubicBezTo>
                      <a:pt x="24" y="33"/>
                      <a:pt x="23" y="29"/>
                      <a:pt x="22" y="25"/>
                    </a:cubicBezTo>
                    <a:cubicBezTo>
                      <a:pt x="22" y="23"/>
                      <a:pt x="23" y="20"/>
                      <a:pt x="22" y="17"/>
                    </a:cubicBezTo>
                    <a:cubicBezTo>
                      <a:pt x="22" y="13"/>
                      <a:pt x="13" y="10"/>
                      <a:pt x="10" y="7"/>
                    </a:cubicBezTo>
                    <a:cubicBezTo>
                      <a:pt x="7" y="5"/>
                      <a:pt x="5" y="3"/>
                      <a:pt x="3" y="0"/>
                    </a:cubicBezTo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85" name="íšḻîḋê"/>
              <p:cNvSpPr/>
              <p:nvPr/>
            </p:nvSpPr>
            <p:spPr bwMode="auto">
              <a:xfrm>
                <a:off x="8729610" y="1765376"/>
                <a:ext cx="565150" cy="754063"/>
              </a:xfrm>
              <a:custGeom>
                <a:avLst/>
                <a:gdLst>
                  <a:gd name="T0" fmla="*/ 23 w 53"/>
                  <a:gd name="T1" fmla="*/ 3 h 71"/>
                  <a:gd name="T2" fmla="*/ 41 w 53"/>
                  <a:gd name="T3" fmla="*/ 4 h 71"/>
                  <a:gd name="T4" fmla="*/ 50 w 53"/>
                  <a:gd name="T5" fmla="*/ 19 h 71"/>
                  <a:gd name="T6" fmla="*/ 44 w 53"/>
                  <a:gd name="T7" fmla="*/ 58 h 71"/>
                  <a:gd name="T8" fmla="*/ 21 w 53"/>
                  <a:gd name="T9" fmla="*/ 63 h 71"/>
                  <a:gd name="T10" fmla="*/ 1 w 53"/>
                  <a:gd name="T11" fmla="*/ 19 h 71"/>
                  <a:gd name="T12" fmla="*/ 23 w 53"/>
                  <a:gd name="T13" fmla="*/ 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71">
                    <a:moveTo>
                      <a:pt x="23" y="3"/>
                    </a:moveTo>
                    <a:cubicBezTo>
                      <a:pt x="29" y="2"/>
                      <a:pt x="36" y="0"/>
                      <a:pt x="41" y="4"/>
                    </a:cubicBezTo>
                    <a:cubicBezTo>
                      <a:pt x="46" y="8"/>
                      <a:pt x="49" y="13"/>
                      <a:pt x="50" y="19"/>
                    </a:cubicBezTo>
                    <a:cubicBezTo>
                      <a:pt x="52" y="34"/>
                      <a:pt x="53" y="49"/>
                      <a:pt x="44" y="58"/>
                    </a:cubicBezTo>
                    <a:cubicBezTo>
                      <a:pt x="40" y="63"/>
                      <a:pt x="31" y="71"/>
                      <a:pt x="21" y="63"/>
                    </a:cubicBezTo>
                    <a:cubicBezTo>
                      <a:pt x="11" y="55"/>
                      <a:pt x="0" y="30"/>
                      <a:pt x="1" y="19"/>
                    </a:cubicBezTo>
                    <a:cubicBezTo>
                      <a:pt x="3" y="8"/>
                      <a:pt x="10" y="5"/>
                      <a:pt x="23" y="3"/>
                    </a:cubicBezTo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86" name="íś1iḑè"/>
              <p:cNvSpPr/>
              <p:nvPr/>
            </p:nvSpPr>
            <p:spPr bwMode="auto">
              <a:xfrm>
                <a:off x="9059810" y="2147963"/>
                <a:ext cx="65088" cy="138113"/>
              </a:xfrm>
              <a:custGeom>
                <a:avLst/>
                <a:gdLst>
                  <a:gd name="T0" fmla="*/ 1 w 6"/>
                  <a:gd name="T1" fmla="*/ 0 h 13"/>
                  <a:gd name="T2" fmla="*/ 5 w 6"/>
                  <a:gd name="T3" fmla="*/ 10 h 13"/>
                  <a:gd name="T4" fmla="*/ 2 w 6"/>
                  <a:gd name="T5" fmla="*/ 13 h 13"/>
                  <a:gd name="T6" fmla="*/ 1 w 6"/>
                  <a:gd name="T7" fmla="*/ 6 h 13"/>
                  <a:gd name="T8" fmla="*/ 1 w 6"/>
                  <a:gd name="T9" fmla="*/ 0 h 13"/>
                  <a:gd name="T10" fmla="*/ 1 w 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3">
                    <a:moveTo>
                      <a:pt x="1" y="0"/>
                    </a:moveTo>
                    <a:cubicBezTo>
                      <a:pt x="3" y="3"/>
                      <a:pt x="5" y="7"/>
                      <a:pt x="5" y="10"/>
                    </a:cubicBezTo>
                    <a:cubicBezTo>
                      <a:pt x="6" y="12"/>
                      <a:pt x="5" y="13"/>
                      <a:pt x="2" y="13"/>
                    </a:cubicBezTo>
                    <a:cubicBezTo>
                      <a:pt x="2" y="11"/>
                      <a:pt x="1" y="8"/>
                      <a:pt x="1" y="6"/>
                    </a:cubicBezTo>
                    <a:cubicBezTo>
                      <a:pt x="1" y="4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8A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87" name="ïṩlïḋé"/>
              <p:cNvSpPr/>
              <p:nvPr/>
            </p:nvSpPr>
            <p:spPr bwMode="auto">
              <a:xfrm>
                <a:off x="8867723" y="2189238"/>
                <a:ext cx="117475" cy="96838"/>
              </a:xfrm>
              <a:custGeom>
                <a:avLst/>
                <a:gdLst>
                  <a:gd name="T0" fmla="*/ 6 w 11"/>
                  <a:gd name="T1" fmla="*/ 0 h 9"/>
                  <a:gd name="T2" fmla="*/ 5 w 11"/>
                  <a:gd name="T3" fmla="*/ 0 h 9"/>
                  <a:gd name="T4" fmla="*/ 1 w 11"/>
                  <a:gd name="T5" fmla="*/ 5 h 9"/>
                  <a:gd name="T6" fmla="*/ 6 w 11"/>
                  <a:gd name="T7" fmla="*/ 9 h 9"/>
                  <a:gd name="T8" fmla="*/ 7 w 11"/>
                  <a:gd name="T9" fmla="*/ 9 h 9"/>
                  <a:gd name="T10" fmla="*/ 11 w 11"/>
                  <a:gd name="T11" fmla="*/ 4 h 9"/>
                  <a:gd name="T12" fmla="*/ 6 w 11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1" y="5"/>
                    </a:cubicBezTo>
                    <a:cubicBezTo>
                      <a:pt x="1" y="8"/>
                      <a:pt x="3" y="9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9" y="9"/>
                      <a:pt x="11" y="6"/>
                      <a:pt x="11" y="4"/>
                    </a:cubicBezTo>
                    <a:cubicBezTo>
                      <a:pt x="11" y="1"/>
                      <a:pt x="8" y="0"/>
                      <a:pt x="6" y="0"/>
                    </a:cubicBezTo>
                  </a:path>
                </a:pathLst>
              </a:custGeom>
              <a:solidFill>
                <a:srgbClr val="FCD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88" name="îsļîďe"/>
              <p:cNvSpPr/>
              <p:nvPr/>
            </p:nvSpPr>
            <p:spPr bwMode="auto">
              <a:xfrm>
                <a:off x="9156648" y="2147963"/>
                <a:ext cx="117475" cy="95250"/>
              </a:xfrm>
              <a:custGeom>
                <a:avLst/>
                <a:gdLst>
                  <a:gd name="T0" fmla="*/ 5 w 11"/>
                  <a:gd name="T1" fmla="*/ 0 h 9"/>
                  <a:gd name="T2" fmla="*/ 4 w 11"/>
                  <a:gd name="T3" fmla="*/ 0 h 9"/>
                  <a:gd name="T4" fmla="*/ 0 w 11"/>
                  <a:gd name="T5" fmla="*/ 5 h 9"/>
                  <a:gd name="T6" fmla="*/ 5 w 11"/>
                  <a:gd name="T7" fmla="*/ 9 h 9"/>
                  <a:gd name="T8" fmla="*/ 6 w 11"/>
                  <a:gd name="T9" fmla="*/ 9 h 9"/>
                  <a:gd name="T10" fmla="*/ 10 w 11"/>
                  <a:gd name="T11" fmla="*/ 4 h 9"/>
                  <a:gd name="T12" fmla="*/ 5 w 11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2" y="0"/>
                      <a:pt x="0" y="3"/>
                      <a:pt x="0" y="5"/>
                    </a:cubicBezTo>
                    <a:cubicBezTo>
                      <a:pt x="0" y="8"/>
                      <a:pt x="3" y="9"/>
                      <a:pt x="5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9" y="9"/>
                      <a:pt x="11" y="6"/>
                      <a:pt x="10" y="4"/>
                    </a:cubicBezTo>
                    <a:cubicBezTo>
                      <a:pt x="10" y="2"/>
                      <a:pt x="8" y="0"/>
                      <a:pt x="5" y="0"/>
                    </a:cubicBezTo>
                  </a:path>
                </a:pathLst>
              </a:custGeom>
              <a:solidFill>
                <a:srgbClr val="FCD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89" name="ïšļidê"/>
              <p:cNvSpPr/>
              <p:nvPr/>
            </p:nvSpPr>
            <p:spPr bwMode="auto">
              <a:xfrm>
                <a:off x="8921698" y="2093988"/>
                <a:ext cx="85725" cy="53975"/>
              </a:xfrm>
              <a:custGeom>
                <a:avLst/>
                <a:gdLst>
                  <a:gd name="T0" fmla="*/ 0 w 8"/>
                  <a:gd name="T1" fmla="*/ 2 h 5"/>
                  <a:gd name="T2" fmla="*/ 3 w 8"/>
                  <a:gd name="T3" fmla="*/ 3 h 5"/>
                  <a:gd name="T4" fmla="*/ 5 w 8"/>
                  <a:gd name="T5" fmla="*/ 4 h 5"/>
                  <a:gd name="T6" fmla="*/ 6 w 8"/>
                  <a:gd name="T7" fmla="*/ 3 h 5"/>
                  <a:gd name="T8" fmla="*/ 7 w 8"/>
                  <a:gd name="T9" fmla="*/ 3 h 5"/>
                  <a:gd name="T10" fmla="*/ 8 w 8"/>
                  <a:gd name="T11" fmla="*/ 0 h 5"/>
                  <a:gd name="T12" fmla="*/ 8 w 8"/>
                  <a:gd name="T13" fmla="*/ 2 h 5"/>
                  <a:gd name="T14" fmla="*/ 8 w 8"/>
                  <a:gd name="T15" fmla="*/ 3 h 5"/>
                  <a:gd name="T16" fmla="*/ 7 w 8"/>
                  <a:gd name="T17" fmla="*/ 4 h 5"/>
                  <a:gd name="T18" fmla="*/ 5 w 8"/>
                  <a:gd name="T19" fmla="*/ 5 h 5"/>
                  <a:gd name="T20" fmla="*/ 2 w 8"/>
                  <a:gd name="T21" fmla="*/ 4 h 5"/>
                  <a:gd name="T22" fmla="*/ 0 w 8"/>
                  <a:gd name="T2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5">
                    <a:moveTo>
                      <a:pt x="0" y="2"/>
                    </a:moveTo>
                    <a:cubicBezTo>
                      <a:pt x="1" y="3"/>
                      <a:pt x="2" y="3"/>
                      <a:pt x="3" y="3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323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0" name="îşľiḍé"/>
              <p:cNvSpPr/>
              <p:nvPr/>
            </p:nvSpPr>
            <p:spPr bwMode="auto">
              <a:xfrm>
                <a:off x="9093148" y="2062238"/>
                <a:ext cx="84138" cy="53975"/>
              </a:xfrm>
              <a:custGeom>
                <a:avLst/>
                <a:gdLst>
                  <a:gd name="T0" fmla="*/ 0 w 8"/>
                  <a:gd name="T1" fmla="*/ 2 h 5"/>
                  <a:gd name="T2" fmla="*/ 3 w 8"/>
                  <a:gd name="T3" fmla="*/ 3 h 5"/>
                  <a:gd name="T4" fmla="*/ 5 w 8"/>
                  <a:gd name="T5" fmla="*/ 3 h 5"/>
                  <a:gd name="T6" fmla="*/ 6 w 8"/>
                  <a:gd name="T7" fmla="*/ 3 h 5"/>
                  <a:gd name="T8" fmla="*/ 7 w 8"/>
                  <a:gd name="T9" fmla="*/ 2 h 5"/>
                  <a:gd name="T10" fmla="*/ 8 w 8"/>
                  <a:gd name="T11" fmla="*/ 0 h 5"/>
                  <a:gd name="T12" fmla="*/ 8 w 8"/>
                  <a:gd name="T13" fmla="*/ 2 h 5"/>
                  <a:gd name="T14" fmla="*/ 8 w 8"/>
                  <a:gd name="T15" fmla="*/ 3 h 5"/>
                  <a:gd name="T16" fmla="*/ 7 w 8"/>
                  <a:gd name="T17" fmla="*/ 4 h 5"/>
                  <a:gd name="T18" fmla="*/ 5 w 8"/>
                  <a:gd name="T19" fmla="*/ 5 h 5"/>
                  <a:gd name="T20" fmla="*/ 2 w 8"/>
                  <a:gd name="T21" fmla="*/ 4 h 5"/>
                  <a:gd name="T22" fmla="*/ 0 w 8"/>
                  <a:gd name="T2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5">
                    <a:moveTo>
                      <a:pt x="0" y="2"/>
                    </a:moveTo>
                    <a:cubicBezTo>
                      <a:pt x="1" y="3"/>
                      <a:pt x="2" y="3"/>
                      <a:pt x="3" y="3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4"/>
                      <a:pt x="6" y="5"/>
                      <a:pt x="5" y="5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323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1" name="íşlíḑê"/>
              <p:cNvSpPr/>
              <p:nvPr/>
            </p:nvSpPr>
            <p:spPr bwMode="auto">
              <a:xfrm>
                <a:off x="8729610" y="2093988"/>
                <a:ext cx="85725" cy="117475"/>
              </a:xfrm>
              <a:custGeom>
                <a:avLst/>
                <a:gdLst>
                  <a:gd name="T0" fmla="*/ 4 w 8"/>
                  <a:gd name="T1" fmla="*/ 0 h 11"/>
                  <a:gd name="T2" fmla="*/ 1 w 8"/>
                  <a:gd name="T3" fmla="*/ 7 h 11"/>
                  <a:gd name="T4" fmla="*/ 8 w 8"/>
                  <a:gd name="T5" fmla="*/ 10 h 11"/>
                  <a:gd name="T6" fmla="*/ 5 w 8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4" y="0"/>
                    </a:moveTo>
                    <a:cubicBezTo>
                      <a:pt x="0" y="1"/>
                      <a:pt x="0" y="3"/>
                      <a:pt x="1" y="7"/>
                    </a:cubicBezTo>
                    <a:cubicBezTo>
                      <a:pt x="2" y="10"/>
                      <a:pt x="4" y="11"/>
                      <a:pt x="8" y="10"/>
                    </a:cubicBezTo>
                    <a:cubicBezTo>
                      <a:pt x="7" y="7"/>
                      <a:pt x="6" y="5"/>
                      <a:pt x="5" y="2"/>
                    </a:cubicBezTo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2" name="íṥḷiḋe"/>
              <p:cNvSpPr/>
              <p:nvPr/>
            </p:nvSpPr>
            <p:spPr bwMode="auto">
              <a:xfrm>
                <a:off x="8889948" y="2041601"/>
                <a:ext cx="95250" cy="52388"/>
              </a:xfrm>
              <a:custGeom>
                <a:avLst/>
                <a:gdLst>
                  <a:gd name="T0" fmla="*/ 9 w 9"/>
                  <a:gd name="T1" fmla="*/ 3 h 5"/>
                  <a:gd name="T2" fmla="*/ 0 w 9"/>
                  <a:gd name="T3" fmla="*/ 5 h 5"/>
                  <a:gd name="T4" fmla="*/ 0 w 9"/>
                  <a:gd name="T5" fmla="*/ 3 h 5"/>
                  <a:gd name="T6" fmla="*/ 4 w 9"/>
                  <a:gd name="T7" fmla="*/ 1 h 5"/>
                  <a:gd name="T8" fmla="*/ 9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9" y="3"/>
                    </a:moveTo>
                    <a:cubicBezTo>
                      <a:pt x="6" y="2"/>
                      <a:pt x="2" y="3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2"/>
                      <a:pt x="3" y="2"/>
                      <a:pt x="4" y="1"/>
                    </a:cubicBezTo>
                    <a:cubicBezTo>
                      <a:pt x="5" y="1"/>
                      <a:pt x="9" y="0"/>
                      <a:pt x="9" y="3"/>
                    </a:cubicBezTo>
                    <a:close/>
                  </a:path>
                </a:pathLst>
              </a:custGeom>
              <a:solidFill>
                <a:srgbClr val="5C6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3" name="îs1îďè"/>
              <p:cNvSpPr/>
              <p:nvPr/>
            </p:nvSpPr>
            <p:spPr bwMode="auto">
              <a:xfrm>
                <a:off x="9082035" y="1998738"/>
                <a:ext cx="117475" cy="53975"/>
              </a:xfrm>
              <a:custGeom>
                <a:avLst/>
                <a:gdLst>
                  <a:gd name="T0" fmla="*/ 1 w 11"/>
                  <a:gd name="T1" fmla="*/ 5 h 5"/>
                  <a:gd name="T2" fmla="*/ 11 w 11"/>
                  <a:gd name="T3" fmla="*/ 3 h 5"/>
                  <a:gd name="T4" fmla="*/ 9 w 11"/>
                  <a:gd name="T5" fmla="*/ 1 h 5"/>
                  <a:gd name="T6" fmla="*/ 5 w 11"/>
                  <a:gd name="T7" fmla="*/ 1 h 5"/>
                  <a:gd name="T8" fmla="*/ 1 w 1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1" y="5"/>
                    </a:moveTo>
                    <a:cubicBezTo>
                      <a:pt x="3" y="3"/>
                      <a:pt x="7" y="2"/>
                      <a:pt x="11" y="3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8" y="0"/>
                      <a:pt x="6" y="1"/>
                      <a:pt x="5" y="1"/>
                    </a:cubicBezTo>
                    <a:cubicBezTo>
                      <a:pt x="4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5C6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4" name="íŝḻïḑè"/>
              <p:cNvSpPr/>
              <p:nvPr/>
            </p:nvSpPr>
            <p:spPr bwMode="auto">
              <a:xfrm>
                <a:off x="8718498" y="1670126"/>
                <a:ext cx="555625" cy="328613"/>
              </a:xfrm>
              <a:custGeom>
                <a:avLst/>
                <a:gdLst>
                  <a:gd name="T0" fmla="*/ 1 w 52"/>
                  <a:gd name="T1" fmla="*/ 19 h 31"/>
                  <a:gd name="T2" fmla="*/ 3 w 52"/>
                  <a:gd name="T3" fmla="*/ 15 h 31"/>
                  <a:gd name="T4" fmla="*/ 14 w 52"/>
                  <a:gd name="T5" fmla="*/ 5 h 31"/>
                  <a:gd name="T6" fmla="*/ 35 w 52"/>
                  <a:gd name="T7" fmla="*/ 0 h 31"/>
                  <a:gd name="T8" fmla="*/ 49 w 52"/>
                  <a:gd name="T9" fmla="*/ 3 h 31"/>
                  <a:gd name="T10" fmla="*/ 52 w 52"/>
                  <a:gd name="T11" fmla="*/ 11 h 31"/>
                  <a:gd name="T12" fmla="*/ 39 w 52"/>
                  <a:gd name="T13" fmla="*/ 26 h 31"/>
                  <a:gd name="T14" fmla="*/ 26 w 52"/>
                  <a:gd name="T15" fmla="*/ 24 h 31"/>
                  <a:gd name="T16" fmla="*/ 12 w 52"/>
                  <a:gd name="T17" fmla="*/ 26 h 31"/>
                  <a:gd name="T18" fmla="*/ 4 w 52"/>
                  <a:gd name="T19" fmla="*/ 29 h 31"/>
                  <a:gd name="T20" fmla="*/ 1 w 52"/>
                  <a:gd name="T21" fmla="*/ 1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31">
                    <a:moveTo>
                      <a:pt x="1" y="19"/>
                    </a:moveTo>
                    <a:cubicBezTo>
                      <a:pt x="0" y="18"/>
                      <a:pt x="2" y="16"/>
                      <a:pt x="3" y="15"/>
                    </a:cubicBezTo>
                    <a:cubicBezTo>
                      <a:pt x="6" y="11"/>
                      <a:pt x="10" y="7"/>
                      <a:pt x="14" y="5"/>
                    </a:cubicBezTo>
                    <a:cubicBezTo>
                      <a:pt x="20" y="1"/>
                      <a:pt x="28" y="1"/>
                      <a:pt x="35" y="0"/>
                    </a:cubicBezTo>
                    <a:cubicBezTo>
                      <a:pt x="39" y="0"/>
                      <a:pt x="46" y="0"/>
                      <a:pt x="49" y="3"/>
                    </a:cubicBezTo>
                    <a:cubicBezTo>
                      <a:pt x="51" y="5"/>
                      <a:pt x="51" y="8"/>
                      <a:pt x="52" y="11"/>
                    </a:cubicBezTo>
                    <a:cubicBezTo>
                      <a:pt x="52" y="19"/>
                      <a:pt x="45" y="25"/>
                      <a:pt x="39" y="26"/>
                    </a:cubicBezTo>
                    <a:cubicBezTo>
                      <a:pt x="34" y="26"/>
                      <a:pt x="30" y="24"/>
                      <a:pt x="26" y="24"/>
                    </a:cubicBezTo>
                    <a:cubicBezTo>
                      <a:pt x="21" y="23"/>
                      <a:pt x="16" y="24"/>
                      <a:pt x="12" y="26"/>
                    </a:cubicBezTo>
                    <a:cubicBezTo>
                      <a:pt x="9" y="27"/>
                      <a:pt x="7" y="31"/>
                      <a:pt x="4" y="29"/>
                    </a:cubicBezTo>
                    <a:cubicBezTo>
                      <a:pt x="2" y="27"/>
                      <a:pt x="0" y="23"/>
                      <a:pt x="1" y="19"/>
                    </a:cubicBezTo>
                    <a:close/>
                  </a:path>
                </a:pathLst>
              </a:custGeom>
              <a:solidFill>
                <a:srgbClr val="5C6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5" name="isliḑé"/>
              <p:cNvSpPr/>
              <p:nvPr/>
            </p:nvSpPr>
            <p:spPr bwMode="auto">
              <a:xfrm>
                <a:off x="8729610" y="1839988"/>
                <a:ext cx="106363" cy="360363"/>
              </a:xfrm>
              <a:custGeom>
                <a:avLst/>
                <a:gdLst>
                  <a:gd name="T0" fmla="*/ 9 w 10"/>
                  <a:gd name="T1" fmla="*/ 9 h 34"/>
                  <a:gd name="T2" fmla="*/ 10 w 10"/>
                  <a:gd name="T3" fmla="*/ 28 h 34"/>
                  <a:gd name="T4" fmla="*/ 6 w 10"/>
                  <a:gd name="T5" fmla="*/ 34 h 34"/>
                  <a:gd name="T6" fmla="*/ 0 w 10"/>
                  <a:gd name="T7" fmla="*/ 7 h 34"/>
                  <a:gd name="T8" fmla="*/ 9 w 10"/>
                  <a:gd name="T9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4">
                    <a:moveTo>
                      <a:pt x="9" y="9"/>
                    </a:moveTo>
                    <a:cubicBezTo>
                      <a:pt x="10" y="15"/>
                      <a:pt x="10" y="22"/>
                      <a:pt x="10" y="28"/>
                    </a:cubicBezTo>
                    <a:cubicBezTo>
                      <a:pt x="10" y="31"/>
                      <a:pt x="8" y="33"/>
                      <a:pt x="6" y="34"/>
                    </a:cubicBezTo>
                    <a:cubicBezTo>
                      <a:pt x="3" y="29"/>
                      <a:pt x="0" y="13"/>
                      <a:pt x="0" y="7"/>
                    </a:cubicBezTo>
                    <a:cubicBezTo>
                      <a:pt x="0" y="0"/>
                      <a:pt x="5" y="4"/>
                      <a:pt x="9" y="9"/>
                    </a:cubicBezTo>
                    <a:close/>
                  </a:path>
                </a:pathLst>
              </a:custGeom>
              <a:solidFill>
                <a:srgbClr val="5C6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6" name="ïṣ1îḍè"/>
              <p:cNvSpPr/>
              <p:nvPr/>
            </p:nvSpPr>
            <p:spPr bwMode="auto">
              <a:xfrm>
                <a:off x="8964560" y="2306713"/>
                <a:ext cx="203200" cy="85725"/>
              </a:xfrm>
              <a:custGeom>
                <a:avLst/>
                <a:gdLst>
                  <a:gd name="T0" fmla="*/ 1 w 19"/>
                  <a:gd name="T1" fmla="*/ 0 h 8"/>
                  <a:gd name="T2" fmla="*/ 18 w 19"/>
                  <a:gd name="T3" fmla="*/ 1 h 8"/>
                  <a:gd name="T4" fmla="*/ 8 w 19"/>
                  <a:gd name="T5" fmla="*/ 7 h 8"/>
                  <a:gd name="T6" fmla="*/ 1 w 19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8">
                    <a:moveTo>
                      <a:pt x="1" y="0"/>
                    </a:moveTo>
                    <a:cubicBezTo>
                      <a:pt x="3" y="0"/>
                      <a:pt x="17" y="1"/>
                      <a:pt x="18" y="1"/>
                    </a:cubicBezTo>
                    <a:cubicBezTo>
                      <a:pt x="19" y="5"/>
                      <a:pt x="12" y="8"/>
                      <a:pt x="8" y="7"/>
                    </a:cubicBezTo>
                    <a:cubicBezTo>
                      <a:pt x="5" y="7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7" name="î$ļïḋè"/>
              <p:cNvSpPr/>
              <p:nvPr/>
            </p:nvSpPr>
            <p:spPr bwMode="auto">
              <a:xfrm>
                <a:off x="8185098" y="5980188"/>
                <a:ext cx="555625" cy="341313"/>
              </a:xfrm>
              <a:custGeom>
                <a:avLst/>
                <a:gdLst>
                  <a:gd name="T0" fmla="*/ 40 w 52"/>
                  <a:gd name="T1" fmla="*/ 1 h 32"/>
                  <a:gd name="T2" fmla="*/ 11 w 52"/>
                  <a:gd name="T3" fmla="*/ 8 h 32"/>
                  <a:gd name="T4" fmla="*/ 6 w 52"/>
                  <a:gd name="T5" fmla="*/ 27 h 32"/>
                  <a:gd name="T6" fmla="*/ 34 w 52"/>
                  <a:gd name="T7" fmla="*/ 27 h 32"/>
                  <a:gd name="T8" fmla="*/ 48 w 52"/>
                  <a:gd name="T9" fmla="*/ 24 h 32"/>
                  <a:gd name="T10" fmla="*/ 51 w 52"/>
                  <a:gd name="T11" fmla="*/ 15 h 32"/>
                  <a:gd name="T12" fmla="*/ 49 w 52"/>
                  <a:gd name="T13" fmla="*/ 2 h 32"/>
                  <a:gd name="T14" fmla="*/ 40 w 52"/>
                  <a:gd name="T1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2">
                    <a:moveTo>
                      <a:pt x="40" y="1"/>
                    </a:moveTo>
                    <a:cubicBezTo>
                      <a:pt x="33" y="10"/>
                      <a:pt x="20" y="6"/>
                      <a:pt x="11" y="8"/>
                    </a:cubicBezTo>
                    <a:cubicBezTo>
                      <a:pt x="4" y="10"/>
                      <a:pt x="0" y="21"/>
                      <a:pt x="6" y="27"/>
                    </a:cubicBezTo>
                    <a:cubicBezTo>
                      <a:pt x="13" y="32"/>
                      <a:pt x="27" y="29"/>
                      <a:pt x="34" y="27"/>
                    </a:cubicBezTo>
                    <a:cubicBezTo>
                      <a:pt x="38" y="26"/>
                      <a:pt x="44" y="25"/>
                      <a:pt x="48" y="24"/>
                    </a:cubicBezTo>
                    <a:cubicBezTo>
                      <a:pt x="52" y="21"/>
                      <a:pt x="51" y="21"/>
                      <a:pt x="51" y="15"/>
                    </a:cubicBezTo>
                    <a:cubicBezTo>
                      <a:pt x="51" y="9"/>
                      <a:pt x="51" y="8"/>
                      <a:pt x="49" y="2"/>
                    </a:cubicBezTo>
                    <a:cubicBezTo>
                      <a:pt x="46" y="2"/>
                      <a:pt x="45" y="0"/>
                      <a:pt x="40" y="1"/>
                    </a:cubicBezTo>
                    <a:close/>
                  </a:path>
                </a:pathLst>
              </a:custGeom>
              <a:solidFill>
                <a:srgbClr val="4A4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8" name="íṧļíḍê"/>
              <p:cNvSpPr/>
              <p:nvPr/>
            </p:nvSpPr>
            <p:spPr bwMode="auto">
              <a:xfrm>
                <a:off x="8505773" y="5938913"/>
                <a:ext cx="244475" cy="233363"/>
              </a:xfrm>
              <a:custGeom>
                <a:avLst/>
                <a:gdLst>
                  <a:gd name="T0" fmla="*/ 12 w 23"/>
                  <a:gd name="T1" fmla="*/ 1 h 22"/>
                  <a:gd name="T2" fmla="*/ 2 w 23"/>
                  <a:gd name="T3" fmla="*/ 16 h 22"/>
                  <a:gd name="T4" fmla="*/ 21 w 23"/>
                  <a:gd name="T5" fmla="*/ 14 h 22"/>
                  <a:gd name="T6" fmla="*/ 14 w 23"/>
                  <a:gd name="T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12" y="1"/>
                    </a:moveTo>
                    <a:cubicBezTo>
                      <a:pt x="11" y="8"/>
                      <a:pt x="0" y="12"/>
                      <a:pt x="2" y="16"/>
                    </a:cubicBezTo>
                    <a:cubicBezTo>
                      <a:pt x="4" y="22"/>
                      <a:pt x="16" y="15"/>
                      <a:pt x="21" y="14"/>
                    </a:cubicBezTo>
                    <a:cubicBezTo>
                      <a:pt x="21" y="8"/>
                      <a:pt x="23" y="0"/>
                      <a:pt x="14" y="2"/>
                    </a:cubicBezTo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9" name="ïş1iďé"/>
              <p:cNvSpPr/>
              <p:nvPr/>
            </p:nvSpPr>
            <p:spPr bwMode="auto">
              <a:xfrm>
                <a:off x="8601023" y="3549726"/>
                <a:ext cx="458788" cy="2463800"/>
              </a:xfrm>
              <a:custGeom>
                <a:avLst/>
                <a:gdLst>
                  <a:gd name="T0" fmla="*/ 5 w 43"/>
                  <a:gd name="T1" fmla="*/ 7 h 232"/>
                  <a:gd name="T2" fmla="*/ 4 w 43"/>
                  <a:gd name="T3" fmla="*/ 68 h 232"/>
                  <a:gd name="T4" fmla="*/ 2 w 43"/>
                  <a:gd name="T5" fmla="*/ 143 h 232"/>
                  <a:gd name="T6" fmla="*/ 1 w 43"/>
                  <a:gd name="T7" fmla="*/ 230 h 232"/>
                  <a:gd name="T8" fmla="*/ 12 w 43"/>
                  <a:gd name="T9" fmla="*/ 232 h 232"/>
                  <a:gd name="T10" fmla="*/ 36 w 43"/>
                  <a:gd name="T11" fmla="*/ 94 h 232"/>
                  <a:gd name="T12" fmla="*/ 39 w 43"/>
                  <a:gd name="T13" fmla="*/ 64 h 232"/>
                  <a:gd name="T14" fmla="*/ 43 w 43"/>
                  <a:gd name="T15" fmla="*/ 45 h 232"/>
                  <a:gd name="T16" fmla="*/ 30 w 43"/>
                  <a:gd name="T17" fmla="*/ 0 h 232"/>
                  <a:gd name="T18" fmla="*/ 5 w 43"/>
                  <a:gd name="T19" fmla="*/ 7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232">
                    <a:moveTo>
                      <a:pt x="5" y="7"/>
                    </a:moveTo>
                    <a:cubicBezTo>
                      <a:pt x="2" y="27"/>
                      <a:pt x="5" y="48"/>
                      <a:pt x="4" y="68"/>
                    </a:cubicBezTo>
                    <a:cubicBezTo>
                      <a:pt x="3" y="93"/>
                      <a:pt x="3" y="118"/>
                      <a:pt x="2" y="143"/>
                    </a:cubicBezTo>
                    <a:cubicBezTo>
                      <a:pt x="1" y="172"/>
                      <a:pt x="0" y="201"/>
                      <a:pt x="1" y="230"/>
                    </a:cubicBezTo>
                    <a:cubicBezTo>
                      <a:pt x="5" y="230"/>
                      <a:pt x="8" y="231"/>
                      <a:pt x="12" y="232"/>
                    </a:cubicBezTo>
                    <a:cubicBezTo>
                      <a:pt x="22" y="198"/>
                      <a:pt x="34" y="105"/>
                      <a:pt x="36" y="94"/>
                    </a:cubicBezTo>
                    <a:cubicBezTo>
                      <a:pt x="38" y="84"/>
                      <a:pt x="38" y="74"/>
                      <a:pt x="39" y="64"/>
                    </a:cubicBezTo>
                    <a:cubicBezTo>
                      <a:pt x="40" y="58"/>
                      <a:pt x="43" y="51"/>
                      <a:pt x="43" y="45"/>
                    </a:cubicBezTo>
                    <a:cubicBezTo>
                      <a:pt x="43" y="30"/>
                      <a:pt x="33" y="15"/>
                      <a:pt x="30" y="0"/>
                    </a:cubicBezTo>
                    <a:cubicBezTo>
                      <a:pt x="25" y="0"/>
                      <a:pt x="17" y="4"/>
                      <a:pt x="5" y="7"/>
                    </a:cubicBezTo>
                    <a:close/>
                  </a:path>
                </a:pathLst>
              </a:custGeom>
              <a:solidFill>
                <a:srgbClr val="8C8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00" name="ïṣlïḋè"/>
              <p:cNvSpPr/>
              <p:nvPr/>
            </p:nvSpPr>
            <p:spPr bwMode="auto">
              <a:xfrm>
                <a:off x="9294760" y="5980188"/>
                <a:ext cx="555625" cy="341313"/>
              </a:xfrm>
              <a:custGeom>
                <a:avLst/>
                <a:gdLst>
                  <a:gd name="T0" fmla="*/ 13 w 52"/>
                  <a:gd name="T1" fmla="*/ 1 h 32"/>
                  <a:gd name="T2" fmla="*/ 42 w 52"/>
                  <a:gd name="T3" fmla="*/ 8 h 32"/>
                  <a:gd name="T4" fmla="*/ 46 w 52"/>
                  <a:gd name="T5" fmla="*/ 27 h 32"/>
                  <a:gd name="T6" fmla="*/ 18 w 52"/>
                  <a:gd name="T7" fmla="*/ 27 h 32"/>
                  <a:gd name="T8" fmla="*/ 5 w 52"/>
                  <a:gd name="T9" fmla="*/ 24 h 32"/>
                  <a:gd name="T10" fmla="*/ 1 w 52"/>
                  <a:gd name="T11" fmla="*/ 15 h 32"/>
                  <a:gd name="T12" fmla="*/ 3 w 52"/>
                  <a:gd name="T13" fmla="*/ 2 h 32"/>
                  <a:gd name="T14" fmla="*/ 13 w 52"/>
                  <a:gd name="T1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2">
                    <a:moveTo>
                      <a:pt x="13" y="1"/>
                    </a:moveTo>
                    <a:cubicBezTo>
                      <a:pt x="19" y="10"/>
                      <a:pt x="33" y="6"/>
                      <a:pt x="42" y="8"/>
                    </a:cubicBezTo>
                    <a:cubicBezTo>
                      <a:pt x="49" y="10"/>
                      <a:pt x="52" y="21"/>
                      <a:pt x="46" y="27"/>
                    </a:cubicBezTo>
                    <a:cubicBezTo>
                      <a:pt x="40" y="32"/>
                      <a:pt x="25" y="29"/>
                      <a:pt x="18" y="27"/>
                    </a:cubicBezTo>
                    <a:cubicBezTo>
                      <a:pt x="14" y="26"/>
                      <a:pt x="8" y="25"/>
                      <a:pt x="5" y="24"/>
                    </a:cubicBezTo>
                    <a:cubicBezTo>
                      <a:pt x="0" y="21"/>
                      <a:pt x="1" y="21"/>
                      <a:pt x="1" y="15"/>
                    </a:cubicBezTo>
                    <a:cubicBezTo>
                      <a:pt x="1" y="9"/>
                      <a:pt x="1" y="8"/>
                      <a:pt x="3" y="2"/>
                    </a:cubicBezTo>
                    <a:cubicBezTo>
                      <a:pt x="7" y="2"/>
                      <a:pt x="8" y="0"/>
                      <a:pt x="13" y="1"/>
                    </a:cubicBezTo>
                    <a:close/>
                  </a:path>
                </a:pathLst>
              </a:custGeom>
              <a:solidFill>
                <a:srgbClr val="4A4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01" name="îs1iḋé"/>
              <p:cNvSpPr/>
              <p:nvPr/>
            </p:nvSpPr>
            <p:spPr bwMode="auto">
              <a:xfrm>
                <a:off x="9285235" y="5938913"/>
                <a:ext cx="244475" cy="233363"/>
              </a:xfrm>
              <a:custGeom>
                <a:avLst/>
                <a:gdLst>
                  <a:gd name="T0" fmla="*/ 12 w 23"/>
                  <a:gd name="T1" fmla="*/ 1 h 22"/>
                  <a:gd name="T2" fmla="*/ 21 w 23"/>
                  <a:gd name="T3" fmla="*/ 16 h 22"/>
                  <a:gd name="T4" fmla="*/ 3 w 23"/>
                  <a:gd name="T5" fmla="*/ 14 h 22"/>
                  <a:gd name="T6" fmla="*/ 9 w 23"/>
                  <a:gd name="T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12" y="1"/>
                    </a:moveTo>
                    <a:cubicBezTo>
                      <a:pt x="12" y="8"/>
                      <a:pt x="23" y="12"/>
                      <a:pt x="21" y="16"/>
                    </a:cubicBezTo>
                    <a:cubicBezTo>
                      <a:pt x="19" y="22"/>
                      <a:pt x="7" y="15"/>
                      <a:pt x="3" y="14"/>
                    </a:cubicBezTo>
                    <a:cubicBezTo>
                      <a:pt x="2" y="8"/>
                      <a:pt x="0" y="0"/>
                      <a:pt x="9" y="2"/>
                    </a:cubicBezTo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02" name="i$ḷîdé"/>
              <p:cNvSpPr/>
              <p:nvPr/>
            </p:nvSpPr>
            <p:spPr bwMode="auto">
              <a:xfrm>
                <a:off x="8975673" y="3549726"/>
                <a:ext cx="468313" cy="2463800"/>
              </a:xfrm>
              <a:custGeom>
                <a:avLst/>
                <a:gdLst>
                  <a:gd name="T0" fmla="*/ 38 w 44"/>
                  <a:gd name="T1" fmla="*/ 7 h 232"/>
                  <a:gd name="T2" fmla="*/ 39 w 44"/>
                  <a:gd name="T3" fmla="*/ 68 h 232"/>
                  <a:gd name="T4" fmla="*/ 41 w 44"/>
                  <a:gd name="T5" fmla="*/ 143 h 232"/>
                  <a:gd name="T6" fmla="*/ 43 w 44"/>
                  <a:gd name="T7" fmla="*/ 230 h 232"/>
                  <a:gd name="T8" fmla="*/ 31 w 44"/>
                  <a:gd name="T9" fmla="*/ 232 h 232"/>
                  <a:gd name="T10" fmla="*/ 7 w 44"/>
                  <a:gd name="T11" fmla="*/ 94 h 232"/>
                  <a:gd name="T12" fmla="*/ 1 w 44"/>
                  <a:gd name="T13" fmla="*/ 37 h 232"/>
                  <a:gd name="T14" fmla="*/ 0 w 44"/>
                  <a:gd name="T15" fmla="*/ 45 h 232"/>
                  <a:gd name="T16" fmla="*/ 13 w 44"/>
                  <a:gd name="T17" fmla="*/ 0 h 232"/>
                  <a:gd name="T18" fmla="*/ 38 w 44"/>
                  <a:gd name="T19" fmla="*/ 7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232">
                    <a:moveTo>
                      <a:pt x="38" y="7"/>
                    </a:moveTo>
                    <a:cubicBezTo>
                      <a:pt x="41" y="27"/>
                      <a:pt x="38" y="48"/>
                      <a:pt x="39" y="68"/>
                    </a:cubicBezTo>
                    <a:cubicBezTo>
                      <a:pt x="40" y="93"/>
                      <a:pt x="40" y="118"/>
                      <a:pt x="41" y="143"/>
                    </a:cubicBezTo>
                    <a:cubicBezTo>
                      <a:pt x="43" y="172"/>
                      <a:pt x="44" y="201"/>
                      <a:pt x="43" y="230"/>
                    </a:cubicBezTo>
                    <a:cubicBezTo>
                      <a:pt x="39" y="230"/>
                      <a:pt x="35" y="231"/>
                      <a:pt x="31" y="232"/>
                    </a:cubicBezTo>
                    <a:cubicBezTo>
                      <a:pt x="21" y="198"/>
                      <a:pt x="9" y="105"/>
                      <a:pt x="7" y="94"/>
                    </a:cubicBezTo>
                    <a:cubicBezTo>
                      <a:pt x="6" y="84"/>
                      <a:pt x="3" y="47"/>
                      <a:pt x="1" y="37"/>
                    </a:cubicBezTo>
                    <a:cubicBezTo>
                      <a:pt x="0" y="31"/>
                      <a:pt x="0" y="51"/>
                      <a:pt x="0" y="45"/>
                    </a:cubicBezTo>
                    <a:cubicBezTo>
                      <a:pt x="1" y="30"/>
                      <a:pt x="10" y="15"/>
                      <a:pt x="13" y="0"/>
                    </a:cubicBezTo>
                    <a:cubicBezTo>
                      <a:pt x="18" y="0"/>
                      <a:pt x="26" y="4"/>
                      <a:pt x="38" y="7"/>
                    </a:cubicBezTo>
                    <a:close/>
                  </a:path>
                </a:pathLst>
              </a:custGeom>
              <a:solidFill>
                <a:srgbClr val="8C8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03" name="ïṥľîḑê"/>
              <p:cNvSpPr/>
              <p:nvPr/>
            </p:nvSpPr>
            <p:spPr bwMode="auto">
              <a:xfrm>
                <a:off x="9167760" y="2084463"/>
                <a:ext cx="1109663" cy="869950"/>
              </a:xfrm>
              <a:custGeom>
                <a:avLst/>
                <a:gdLst>
                  <a:gd name="T0" fmla="*/ 9 w 104"/>
                  <a:gd name="T1" fmla="*/ 45 h 82"/>
                  <a:gd name="T2" fmla="*/ 72 w 104"/>
                  <a:gd name="T3" fmla="*/ 45 h 82"/>
                  <a:gd name="T4" fmla="*/ 87 w 104"/>
                  <a:gd name="T5" fmla="*/ 18 h 82"/>
                  <a:gd name="T6" fmla="*/ 89 w 104"/>
                  <a:gd name="T7" fmla="*/ 1 h 82"/>
                  <a:gd name="T8" fmla="*/ 104 w 104"/>
                  <a:gd name="T9" fmla="*/ 1 h 82"/>
                  <a:gd name="T10" fmla="*/ 71 w 104"/>
                  <a:gd name="T11" fmla="*/ 72 h 82"/>
                  <a:gd name="T12" fmla="*/ 10 w 104"/>
                  <a:gd name="T13" fmla="*/ 75 h 82"/>
                  <a:gd name="T14" fmla="*/ 9 w 104"/>
                  <a:gd name="T15" fmla="*/ 4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82">
                    <a:moveTo>
                      <a:pt x="9" y="45"/>
                    </a:moveTo>
                    <a:cubicBezTo>
                      <a:pt x="28" y="62"/>
                      <a:pt x="57" y="64"/>
                      <a:pt x="72" y="45"/>
                    </a:cubicBezTo>
                    <a:cubicBezTo>
                      <a:pt x="79" y="37"/>
                      <a:pt x="86" y="28"/>
                      <a:pt x="87" y="18"/>
                    </a:cubicBezTo>
                    <a:cubicBezTo>
                      <a:pt x="87" y="13"/>
                      <a:pt x="89" y="5"/>
                      <a:pt x="89" y="1"/>
                    </a:cubicBezTo>
                    <a:cubicBezTo>
                      <a:pt x="98" y="0"/>
                      <a:pt x="95" y="1"/>
                      <a:pt x="104" y="1"/>
                    </a:cubicBezTo>
                    <a:cubicBezTo>
                      <a:pt x="94" y="44"/>
                      <a:pt x="84" y="65"/>
                      <a:pt x="71" y="72"/>
                    </a:cubicBezTo>
                    <a:cubicBezTo>
                      <a:pt x="51" y="82"/>
                      <a:pt x="18" y="78"/>
                      <a:pt x="10" y="75"/>
                    </a:cubicBezTo>
                    <a:cubicBezTo>
                      <a:pt x="0" y="70"/>
                      <a:pt x="1" y="55"/>
                      <a:pt x="9" y="45"/>
                    </a:cubicBezTo>
                    <a:close/>
                  </a:path>
                </a:pathLst>
              </a:custGeom>
              <a:solidFill>
                <a:srgbClr val="524E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04" name="îṧḷíḋé"/>
              <p:cNvSpPr/>
              <p:nvPr/>
            </p:nvSpPr>
            <p:spPr bwMode="auto">
              <a:xfrm>
                <a:off x="8580385" y="2508326"/>
                <a:ext cx="822325" cy="1390650"/>
              </a:xfrm>
              <a:custGeom>
                <a:avLst/>
                <a:gdLst>
                  <a:gd name="T0" fmla="*/ 23 w 77"/>
                  <a:gd name="T1" fmla="*/ 0 h 131"/>
                  <a:gd name="T2" fmla="*/ 38 w 77"/>
                  <a:gd name="T3" fmla="*/ 7 h 131"/>
                  <a:gd name="T4" fmla="*/ 43 w 77"/>
                  <a:gd name="T5" fmla="*/ 0 h 131"/>
                  <a:gd name="T6" fmla="*/ 64 w 77"/>
                  <a:gd name="T7" fmla="*/ 5 h 131"/>
                  <a:gd name="T8" fmla="*/ 69 w 77"/>
                  <a:gd name="T9" fmla="*/ 44 h 131"/>
                  <a:gd name="T10" fmla="*/ 77 w 77"/>
                  <a:gd name="T11" fmla="*/ 126 h 131"/>
                  <a:gd name="T12" fmla="*/ 7 w 77"/>
                  <a:gd name="T13" fmla="*/ 131 h 131"/>
                  <a:gd name="T14" fmla="*/ 7 w 77"/>
                  <a:gd name="T15" fmla="*/ 50 h 131"/>
                  <a:gd name="T16" fmla="*/ 2 w 77"/>
                  <a:gd name="T17" fmla="*/ 22 h 131"/>
                  <a:gd name="T18" fmla="*/ 1 w 77"/>
                  <a:gd name="T19" fmla="*/ 12 h 131"/>
                  <a:gd name="T20" fmla="*/ 23 w 77"/>
                  <a:gd name="T21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" h="131">
                    <a:moveTo>
                      <a:pt x="23" y="0"/>
                    </a:moveTo>
                    <a:cubicBezTo>
                      <a:pt x="24" y="6"/>
                      <a:pt x="32" y="10"/>
                      <a:pt x="38" y="7"/>
                    </a:cubicBezTo>
                    <a:cubicBezTo>
                      <a:pt x="41" y="5"/>
                      <a:pt x="43" y="0"/>
                      <a:pt x="43" y="0"/>
                    </a:cubicBezTo>
                    <a:cubicBezTo>
                      <a:pt x="49" y="0"/>
                      <a:pt x="58" y="5"/>
                      <a:pt x="64" y="5"/>
                    </a:cubicBezTo>
                    <a:cubicBezTo>
                      <a:pt x="68" y="20"/>
                      <a:pt x="69" y="28"/>
                      <a:pt x="69" y="44"/>
                    </a:cubicBezTo>
                    <a:cubicBezTo>
                      <a:pt x="70" y="66"/>
                      <a:pt x="76" y="112"/>
                      <a:pt x="77" y="126"/>
                    </a:cubicBezTo>
                    <a:cubicBezTo>
                      <a:pt x="59" y="127"/>
                      <a:pt x="25" y="131"/>
                      <a:pt x="7" y="131"/>
                    </a:cubicBezTo>
                    <a:cubicBezTo>
                      <a:pt x="1" y="131"/>
                      <a:pt x="9" y="63"/>
                      <a:pt x="7" y="50"/>
                    </a:cubicBezTo>
                    <a:cubicBezTo>
                      <a:pt x="5" y="41"/>
                      <a:pt x="3" y="31"/>
                      <a:pt x="2" y="22"/>
                    </a:cubicBezTo>
                    <a:cubicBezTo>
                      <a:pt x="2" y="19"/>
                      <a:pt x="0" y="14"/>
                      <a:pt x="1" y="12"/>
                    </a:cubicBezTo>
                    <a:cubicBezTo>
                      <a:pt x="1" y="12"/>
                      <a:pt x="15" y="4"/>
                      <a:pt x="23" y="0"/>
                    </a:cubicBezTo>
                    <a:close/>
                  </a:path>
                </a:pathLst>
              </a:custGeom>
              <a:solidFill>
                <a:srgbClr val="695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05" name="îŝḷíḓé"/>
              <p:cNvSpPr/>
              <p:nvPr/>
            </p:nvSpPr>
            <p:spPr bwMode="auto">
              <a:xfrm>
                <a:off x="10053585" y="1828876"/>
                <a:ext cx="255588" cy="328613"/>
              </a:xfrm>
              <a:custGeom>
                <a:avLst/>
                <a:gdLst>
                  <a:gd name="T0" fmla="*/ 9 w 24"/>
                  <a:gd name="T1" fmla="*/ 0 h 31"/>
                  <a:gd name="T2" fmla="*/ 17 w 24"/>
                  <a:gd name="T3" fmla="*/ 13 h 31"/>
                  <a:gd name="T4" fmla="*/ 23 w 24"/>
                  <a:gd name="T5" fmla="*/ 23 h 31"/>
                  <a:gd name="T6" fmla="*/ 17 w 24"/>
                  <a:gd name="T7" fmla="*/ 31 h 31"/>
                  <a:gd name="T8" fmla="*/ 3 w 24"/>
                  <a:gd name="T9" fmla="*/ 13 h 31"/>
                  <a:gd name="T10" fmla="*/ 0 w 24"/>
                  <a:gd name="T11" fmla="*/ 8 h 31"/>
                  <a:gd name="T12" fmla="*/ 9 w 2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1">
                    <a:moveTo>
                      <a:pt x="9" y="0"/>
                    </a:moveTo>
                    <a:cubicBezTo>
                      <a:pt x="11" y="5"/>
                      <a:pt x="14" y="9"/>
                      <a:pt x="17" y="13"/>
                    </a:cubicBezTo>
                    <a:cubicBezTo>
                      <a:pt x="19" y="15"/>
                      <a:pt x="22" y="20"/>
                      <a:pt x="23" y="23"/>
                    </a:cubicBezTo>
                    <a:cubicBezTo>
                      <a:pt x="24" y="26"/>
                      <a:pt x="20" y="30"/>
                      <a:pt x="17" y="31"/>
                    </a:cubicBezTo>
                    <a:cubicBezTo>
                      <a:pt x="13" y="25"/>
                      <a:pt x="8" y="19"/>
                      <a:pt x="3" y="13"/>
                    </a:cubicBezTo>
                    <a:cubicBezTo>
                      <a:pt x="3" y="12"/>
                      <a:pt x="0" y="10"/>
                      <a:pt x="0" y="8"/>
                    </a:cubicBezTo>
                    <a:cubicBezTo>
                      <a:pt x="0" y="4"/>
                      <a:pt x="6" y="2"/>
                      <a:pt x="9" y="0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06" name="iŝ1iḋe"/>
              <p:cNvSpPr/>
              <p:nvPr/>
            </p:nvSpPr>
            <p:spPr bwMode="auto">
              <a:xfrm>
                <a:off x="10128198" y="1892376"/>
                <a:ext cx="96838" cy="127000"/>
              </a:xfrm>
              <a:custGeom>
                <a:avLst/>
                <a:gdLst>
                  <a:gd name="T0" fmla="*/ 4 w 9"/>
                  <a:gd name="T1" fmla="*/ 1 h 12"/>
                  <a:gd name="T2" fmla="*/ 8 w 9"/>
                  <a:gd name="T3" fmla="*/ 4 h 12"/>
                  <a:gd name="T4" fmla="*/ 0 w 9"/>
                  <a:gd name="T5" fmla="*/ 9 h 12"/>
                  <a:gd name="T6" fmla="*/ 4 w 9"/>
                  <a:gd name="T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4" y="1"/>
                    </a:moveTo>
                    <a:cubicBezTo>
                      <a:pt x="7" y="0"/>
                      <a:pt x="9" y="1"/>
                      <a:pt x="8" y="4"/>
                    </a:cubicBezTo>
                    <a:cubicBezTo>
                      <a:pt x="7" y="7"/>
                      <a:pt x="3" y="12"/>
                      <a:pt x="0" y="9"/>
                    </a:cubicBezTo>
                    <a:cubicBezTo>
                      <a:pt x="0" y="5"/>
                      <a:pt x="2" y="3"/>
                      <a:pt x="4" y="1"/>
                    </a:cubicBezTo>
                    <a:close/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11" name="ïṧľïḓè"/>
              <p:cNvSpPr/>
              <p:nvPr/>
            </p:nvSpPr>
            <p:spPr bwMode="auto">
              <a:xfrm>
                <a:off x="10159948" y="1924126"/>
                <a:ext cx="96838" cy="128588"/>
              </a:xfrm>
              <a:custGeom>
                <a:avLst/>
                <a:gdLst>
                  <a:gd name="T0" fmla="*/ 5 w 9"/>
                  <a:gd name="T1" fmla="*/ 1 h 12"/>
                  <a:gd name="T2" fmla="*/ 8 w 9"/>
                  <a:gd name="T3" fmla="*/ 4 h 12"/>
                  <a:gd name="T4" fmla="*/ 0 w 9"/>
                  <a:gd name="T5" fmla="*/ 9 h 12"/>
                  <a:gd name="T6" fmla="*/ 5 w 9"/>
                  <a:gd name="T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5" y="1"/>
                    </a:moveTo>
                    <a:cubicBezTo>
                      <a:pt x="7" y="0"/>
                      <a:pt x="9" y="1"/>
                      <a:pt x="8" y="4"/>
                    </a:cubicBezTo>
                    <a:cubicBezTo>
                      <a:pt x="8" y="7"/>
                      <a:pt x="3" y="12"/>
                      <a:pt x="0" y="9"/>
                    </a:cubicBezTo>
                    <a:cubicBezTo>
                      <a:pt x="0" y="5"/>
                      <a:pt x="2" y="3"/>
                      <a:pt x="5" y="1"/>
                    </a:cubicBezTo>
                    <a:close/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12" name="îṣlíḋè"/>
              <p:cNvSpPr/>
              <p:nvPr/>
            </p:nvSpPr>
            <p:spPr bwMode="auto">
              <a:xfrm>
                <a:off x="10191698" y="1966988"/>
                <a:ext cx="96838" cy="117475"/>
              </a:xfrm>
              <a:custGeom>
                <a:avLst/>
                <a:gdLst>
                  <a:gd name="T0" fmla="*/ 4 w 9"/>
                  <a:gd name="T1" fmla="*/ 1 h 11"/>
                  <a:gd name="T2" fmla="*/ 8 w 9"/>
                  <a:gd name="T3" fmla="*/ 4 h 11"/>
                  <a:gd name="T4" fmla="*/ 0 w 9"/>
                  <a:gd name="T5" fmla="*/ 8 h 11"/>
                  <a:gd name="T6" fmla="*/ 4 w 9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4" y="1"/>
                    </a:moveTo>
                    <a:cubicBezTo>
                      <a:pt x="7" y="0"/>
                      <a:pt x="9" y="1"/>
                      <a:pt x="8" y="4"/>
                    </a:cubicBezTo>
                    <a:cubicBezTo>
                      <a:pt x="8" y="7"/>
                      <a:pt x="3" y="11"/>
                      <a:pt x="0" y="8"/>
                    </a:cubicBezTo>
                    <a:cubicBezTo>
                      <a:pt x="0" y="5"/>
                      <a:pt x="2" y="2"/>
                      <a:pt x="4" y="1"/>
                    </a:cubicBezTo>
                    <a:close/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13" name="íṣľîdê"/>
              <p:cNvSpPr/>
              <p:nvPr/>
            </p:nvSpPr>
            <p:spPr bwMode="auto">
              <a:xfrm>
                <a:off x="10213923" y="1998738"/>
                <a:ext cx="95250" cy="117475"/>
              </a:xfrm>
              <a:custGeom>
                <a:avLst/>
                <a:gdLst>
                  <a:gd name="T0" fmla="*/ 5 w 9"/>
                  <a:gd name="T1" fmla="*/ 1 h 11"/>
                  <a:gd name="T2" fmla="*/ 8 w 9"/>
                  <a:gd name="T3" fmla="*/ 4 h 11"/>
                  <a:gd name="T4" fmla="*/ 0 w 9"/>
                  <a:gd name="T5" fmla="*/ 8 h 11"/>
                  <a:gd name="T6" fmla="*/ 5 w 9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5" y="1"/>
                    </a:moveTo>
                    <a:cubicBezTo>
                      <a:pt x="7" y="0"/>
                      <a:pt x="9" y="1"/>
                      <a:pt x="8" y="4"/>
                    </a:cubicBezTo>
                    <a:cubicBezTo>
                      <a:pt x="8" y="7"/>
                      <a:pt x="3" y="11"/>
                      <a:pt x="0" y="8"/>
                    </a:cubicBezTo>
                    <a:cubicBezTo>
                      <a:pt x="0" y="5"/>
                      <a:pt x="2" y="2"/>
                      <a:pt x="5" y="1"/>
                    </a:cubicBezTo>
                    <a:close/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14" name="ïsľídé"/>
              <p:cNvSpPr/>
              <p:nvPr/>
            </p:nvSpPr>
            <p:spPr bwMode="auto">
              <a:xfrm>
                <a:off x="10021835" y="1892376"/>
                <a:ext cx="180975" cy="212725"/>
              </a:xfrm>
              <a:custGeom>
                <a:avLst/>
                <a:gdLst>
                  <a:gd name="T0" fmla="*/ 11 w 17"/>
                  <a:gd name="T1" fmla="*/ 18 h 20"/>
                  <a:gd name="T2" fmla="*/ 10 w 17"/>
                  <a:gd name="T3" fmla="*/ 4 h 20"/>
                  <a:gd name="T4" fmla="*/ 11 w 17"/>
                  <a:gd name="T5" fmla="*/ 8 h 20"/>
                  <a:gd name="T6" fmla="*/ 11 w 17"/>
                  <a:gd name="T7" fmla="*/ 9 h 20"/>
                  <a:gd name="T8" fmla="*/ 16 w 17"/>
                  <a:gd name="T9" fmla="*/ 19 h 20"/>
                  <a:gd name="T10" fmla="*/ 11 w 17"/>
                  <a:gd name="T11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0">
                    <a:moveTo>
                      <a:pt x="11" y="18"/>
                    </a:moveTo>
                    <a:cubicBezTo>
                      <a:pt x="2" y="14"/>
                      <a:pt x="0" y="10"/>
                      <a:pt x="10" y="4"/>
                    </a:cubicBezTo>
                    <a:cubicBezTo>
                      <a:pt x="17" y="0"/>
                      <a:pt x="17" y="7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7" y="11"/>
                      <a:pt x="16" y="13"/>
                      <a:pt x="16" y="19"/>
                    </a:cubicBezTo>
                    <a:cubicBezTo>
                      <a:pt x="15" y="18"/>
                      <a:pt x="13" y="20"/>
                      <a:pt x="11" y="18"/>
                    </a:cubicBezTo>
                    <a:close/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15" name="îṥḷîḑe"/>
              <p:cNvSpPr/>
              <p:nvPr/>
            </p:nvSpPr>
            <p:spPr bwMode="auto">
              <a:xfrm>
                <a:off x="8077148" y="4059313"/>
                <a:ext cx="257175" cy="455613"/>
              </a:xfrm>
              <a:custGeom>
                <a:avLst/>
                <a:gdLst>
                  <a:gd name="T0" fmla="*/ 15 w 24"/>
                  <a:gd name="T1" fmla="*/ 2 h 43"/>
                  <a:gd name="T2" fmla="*/ 21 w 24"/>
                  <a:gd name="T3" fmla="*/ 11 h 43"/>
                  <a:gd name="T4" fmla="*/ 21 w 24"/>
                  <a:gd name="T5" fmla="*/ 24 h 43"/>
                  <a:gd name="T6" fmla="*/ 18 w 24"/>
                  <a:gd name="T7" fmla="*/ 16 h 43"/>
                  <a:gd name="T8" fmla="*/ 15 w 24"/>
                  <a:gd name="T9" fmla="*/ 38 h 43"/>
                  <a:gd name="T10" fmla="*/ 13 w 24"/>
                  <a:gd name="T11" fmla="*/ 31 h 43"/>
                  <a:gd name="T12" fmla="*/ 13 w 24"/>
                  <a:gd name="T13" fmla="*/ 19 h 43"/>
                  <a:gd name="T14" fmla="*/ 11 w 24"/>
                  <a:gd name="T15" fmla="*/ 34 h 43"/>
                  <a:gd name="T16" fmla="*/ 8 w 24"/>
                  <a:gd name="T17" fmla="*/ 42 h 43"/>
                  <a:gd name="T18" fmla="*/ 8 w 24"/>
                  <a:gd name="T19" fmla="*/ 20 h 43"/>
                  <a:gd name="T20" fmla="*/ 5 w 24"/>
                  <a:gd name="T21" fmla="*/ 39 h 43"/>
                  <a:gd name="T22" fmla="*/ 4 w 24"/>
                  <a:gd name="T23" fmla="*/ 20 h 43"/>
                  <a:gd name="T24" fmla="*/ 1 w 24"/>
                  <a:gd name="T25" fmla="*/ 31 h 43"/>
                  <a:gd name="T26" fmla="*/ 0 w 24"/>
                  <a:gd name="T27" fmla="*/ 24 h 43"/>
                  <a:gd name="T28" fmla="*/ 1 w 24"/>
                  <a:gd name="T29" fmla="*/ 14 h 43"/>
                  <a:gd name="T30" fmla="*/ 4 w 24"/>
                  <a:gd name="T31" fmla="*/ 2 h 43"/>
                  <a:gd name="T32" fmla="*/ 11 w 24"/>
                  <a:gd name="T33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3">
                    <a:moveTo>
                      <a:pt x="15" y="2"/>
                    </a:moveTo>
                    <a:cubicBezTo>
                      <a:pt x="17" y="5"/>
                      <a:pt x="20" y="8"/>
                      <a:pt x="21" y="11"/>
                    </a:cubicBezTo>
                    <a:cubicBezTo>
                      <a:pt x="22" y="14"/>
                      <a:pt x="24" y="22"/>
                      <a:pt x="21" y="24"/>
                    </a:cubicBezTo>
                    <a:cubicBezTo>
                      <a:pt x="19" y="24"/>
                      <a:pt x="20" y="17"/>
                      <a:pt x="18" y="16"/>
                    </a:cubicBezTo>
                    <a:cubicBezTo>
                      <a:pt x="14" y="18"/>
                      <a:pt x="16" y="38"/>
                      <a:pt x="15" y="38"/>
                    </a:cubicBezTo>
                    <a:cubicBezTo>
                      <a:pt x="12" y="37"/>
                      <a:pt x="13" y="34"/>
                      <a:pt x="13" y="31"/>
                    </a:cubicBezTo>
                    <a:cubicBezTo>
                      <a:pt x="13" y="27"/>
                      <a:pt x="13" y="23"/>
                      <a:pt x="13" y="19"/>
                    </a:cubicBezTo>
                    <a:cubicBezTo>
                      <a:pt x="13" y="24"/>
                      <a:pt x="11" y="29"/>
                      <a:pt x="11" y="34"/>
                    </a:cubicBezTo>
                    <a:cubicBezTo>
                      <a:pt x="10" y="37"/>
                      <a:pt x="11" y="43"/>
                      <a:pt x="8" y="42"/>
                    </a:cubicBezTo>
                    <a:cubicBezTo>
                      <a:pt x="5" y="43"/>
                      <a:pt x="8" y="27"/>
                      <a:pt x="8" y="20"/>
                    </a:cubicBezTo>
                    <a:cubicBezTo>
                      <a:pt x="7" y="27"/>
                      <a:pt x="8" y="38"/>
                      <a:pt x="5" y="39"/>
                    </a:cubicBezTo>
                    <a:cubicBezTo>
                      <a:pt x="3" y="39"/>
                      <a:pt x="4" y="26"/>
                      <a:pt x="4" y="20"/>
                    </a:cubicBezTo>
                    <a:cubicBezTo>
                      <a:pt x="3" y="26"/>
                      <a:pt x="3" y="33"/>
                      <a:pt x="1" y="31"/>
                    </a:cubicBezTo>
                    <a:cubicBezTo>
                      <a:pt x="0" y="31"/>
                      <a:pt x="0" y="27"/>
                      <a:pt x="0" y="24"/>
                    </a:cubicBezTo>
                    <a:cubicBezTo>
                      <a:pt x="1" y="19"/>
                      <a:pt x="1" y="18"/>
                      <a:pt x="1" y="14"/>
                    </a:cubicBezTo>
                    <a:cubicBezTo>
                      <a:pt x="1" y="11"/>
                      <a:pt x="2" y="4"/>
                      <a:pt x="4" y="2"/>
                    </a:cubicBezTo>
                    <a:cubicBezTo>
                      <a:pt x="5" y="0"/>
                      <a:pt x="9" y="1"/>
                      <a:pt x="11" y="1"/>
                    </a:cubicBezTo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16" name="išļïḋé"/>
              <p:cNvSpPr/>
              <p:nvPr/>
            </p:nvSpPr>
            <p:spPr bwMode="auto">
              <a:xfrm>
                <a:off x="8110485" y="2635326"/>
                <a:ext cx="630238" cy="1455738"/>
              </a:xfrm>
              <a:custGeom>
                <a:avLst/>
                <a:gdLst>
                  <a:gd name="T0" fmla="*/ 44 w 59"/>
                  <a:gd name="T1" fmla="*/ 0 h 137"/>
                  <a:gd name="T2" fmla="*/ 27 w 59"/>
                  <a:gd name="T3" fmla="*/ 31 h 137"/>
                  <a:gd name="T4" fmla="*/ 6 w 59"/>
                  <a:gd name="T5" fmla="*/ 94 h 137"/>
                  <a:gd name="T6" fmla="*/ 0 w 59"/>
                  <a:gd name="T7" fmla="*/ 136 h 137"/>
                  <a:gd name="T8" fmla="*/ 14 w 59"/>
                  <a:gd name="T9" fmla="*/ 137 h 137"/>
                  <a:gd name="T10" fmla="*/ 20 w 59"/>
                  <a:gd name="T11" fmla="*/ 102 h 137"/>
                  <a:gd name="T12" fmla="*/ 32 w 59"/>
                  <a:gd name="T13" fmla="*/ 63 h 137"/>
                  <a:gd name="T14" fmla="*/ 55 w 59"/>
                  <a:gd name="T15" fmla="*/ 30 h 137"/>
                  <a:gd name="T16" fmla="*/ 44 w 59"/>
                  <a:gd name="T17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137">
                    <a:moveTo>
                      <a:pt x="44" y="0"/>
                    </a:moveTo>
                    <a:cubicBezTo>
                      <a:pt x="37" y="5"/>
                      <a:pt x="30" y="23"/>
                      <a:pt x="27" y="31"/>
                    </a:cubicBezTo>
                    <a:cubicBezTo>
                      <a:pt x="19" y="52"/>
                      <a:pt x="11" y="72"/>
                      <a:pt x="6" y="94"/>
                    </a:cubicBezTo>
                    <a:cubicBezTo>
                      <a:pt x="2" y="108"/>
                      <a:pt x="0" y="122"/>
                      <a:pt x="0" y="136"/>
                    </a:cubicBezTo>
                    <a:cubicBezTo>
                      <a:pt x="4" y="137"/>
                      <a:pt x="9" y="137"/>
                      <a:pt x="14" y="137"/>
                    </a:cubicBezTo>
                    <a:cubicBezTo>
                      <a:pt x="17" y="126"/>
                      <a:pt x="17" y="113"/>
                      <a:pt x="20" y="102"/>
                    </a:cubicBezTo>
                    <a:cubicBezTo>
                      <a:pt x="22" y="89"/>
                      <a:pt x="28" y="75"/>
                      <a:pt x="32" y="63"/>
                    </a:cubicBezTo>
                    <a:cubicBezTo>
                      <a:pt x="37" y="50"/>
                      <a:pt x="49" y="42"/>
                      <a:pt x="55" y="30"/>
                    </a:cubicBezTo>
                    <a:cubicBezTo>
                      <a:pt x="59" y="22"/>
                      <a:pt x="57" y="12"/>
                      <a:pt x="44" y="0"/>
                    </a:cubicBezTo>
                    <a:close/>
                  </a:path>
                </a:pathLst>
              </a:custGeom>
              <a:solidFill>
                <a:srgbClr val="524E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</p:grpSp>
      <p:sp>
        <p:nvSpPr>
          <p:cNvPr id="1725" name="矩形 1724"/>
          <p:cNvSpPr/>
          <p:nvPr/>
        </p:nvSpPr>
        <p:spPr>
          <a:xfrm>
            <a:off x="7467564" y="5333950"/>
            <a:ext cx="3581306" cy="75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-323850">
              <a:lnSpc>
                <a:spcPts val="2700"/>
              </a:lnSpc>
              <a:spcAft>
                <a:spcPts val="0"/>
              </a:spcAft>
            </a:pP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易感人数</a:t>
            </a:r>
            <a:r>
              <a:rPr lang="en-US" altLang="zh-CN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:6.3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</a:t>
            </a:r>
            <a:endParaRPr lang="en-US" altLang="zh-CN" sz="16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indent="-323850">
              <a:lnSpc>
                <a:spcPts val="2700"/>
              </a:lnSpc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主要问题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白内障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,AMD,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青光眼等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26" name="矩形 1725"/>
          <p:cNvSpPr/>
          <p:nvPr/>
        </p:nvSpPr>
        <p:spPr>
          <a:xfrm>
            <a:off x="6781782" y="5105356"/>
            <a:ext cx="4419484" cy="1066772"/>
          </a:xfrm>
          <a:prstGeom prst="rect">
            <a:avLst/>
          </a:prstGeom>
          <a:noFill/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27" name="矩形 1726"/>
          <p:cNvSpPr/>
          <p:nvPr/>
        </p:nvSpPr>
        <p:spPr>
          <a:xfrm>
            <a:off x="7552149" y="4949926"/>
            <a:ext cx="2048959" cy="369332"/>
          </a:xfrm>
          <a:prstGeom prst="rect">
            <a:avLst/>
          </a:prstGeom>
          <a:solidFill>
            <a:srgbClr val="FFC000"/>
          </a:solidFill>
        </p:spPr>
        <p:txBody>
          <a:bodyPr wrap="none">
            <a:spAutoFit/>
          </a:bodyPr>
          <a:lstStyle/>
          <a:p>
            <a:pPr>
              <a:spcAft>
                <a:spcPts val="600"/>
              </a:spcAft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老年人群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≥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65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岁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) </a:t>
            </a:r>
            <a:endParaRPr lang="en-US" altLang="zh-CN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382" name="组合 1381"/>
          <p:cNvGrpSpPr/>
          <p:nvPr/>
        </p:nvGrpSpPr>
        <p:grpSpPr>
          <a:xfrm flipH="1">
            <a:off x="5867406" y="3886188"/>
            <a:ext cx="1676356" cy="2262240"/>
            <a:chOff x="4419644" y="2546404"/>
            <a:chExt cx="2847975" cy="3843338"/>
          </a:xfrm>
        </p:grpSpPr>
        <p:sp>
          <p:nvSpPr>
            <p:cNvPr id="1230" name="iṥļíḍè"/>
            <p:cNvSpPr/>
            <p:nvPr/>
          </p:nvSpPr>
          <p:spPr bwMode="auto">
            <a:xfrm>
              <a:off x="5972219" y="3824342"/>
              <a:ext cx="987425" cy="1603375"/>
            </a:xfrm>
            <a:custGeom>
              <a:avLst/>
              <a:gdLst>
                <a:gd name="T0" fmla="*/ 13 w 324"/>
                <a:gd name="T1" fmla="*/ 527 h 527"/>
                <a:gd name="T2" fmla="*/ 3 w 324"/>
                <a:gd name="T3" fmla="*/ 521 h 527"/>
                <a:gd name="T4" fmla="*/ 7 w 324"/>
                <a:gd name="T5" fmla="*/ 506 h 527"/>
                <a:gd name="T6" fmla="*/ 103 w 324"/>
                <a:gd name="T7" fmla="*/ 451 h 527"/>
                <a:gd name="T8" fmla="*/ 160 w 324"/>
                <a:gd name="T9" fmla="*/ 88 h 527"/>
                <a:gd name="T10" fmla="*/ 228 w 324"/>
                <a:gd name="T11" fmla="*/ 17 h 527"/>
                <a:gd name="T12" fmla="*/ 310 w 324"/>
                <a:gd name="T13" fmla="*/ 1 h 527"/>
                <a:gd name="T14" fmla="*/ 323 w 324"/>
                <a:gd name="T15" fmla="*/ 10 h 527"/>
                <a:gd name="T16" fmla="*/ 314 w 324"/>
                <a:gd name="T17" fmla="*/ 23 h 527"/>
                <a:gd name="T18" fmla="*/ 233 w 324"/>
                <a:gd name="T19" fmla="*/ 39 h 527"/>
                <a:gd name="T20" fmla="*/ 182 w 324"/>
                <a:gd name="T21" fmla="*/ 91 h 527"/>
                <a:gd name="T22" fmla="*/ 124 w 324"/>
                <a:gd name="T23" fmla="*/ 465 h 527"/>
                <a:gd name="T24" fmla="*/ 18 w 324"/>
                <a:gd name="T25" fmla="*/ 526 h 527"/>
                <a:gd name="T26" fmla="*/ 13 w 324"/>
                <a:gd name="T2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4" h="527">
                  <a:moveTo>
                    <a:pt x="13" y="527"/>
                  </a:moveTo>
                  <a:cubicBezTo>
                    <a:pt x="9" y="527"/>
                    <a:pt x="5" y="525"/>
                    <a:pt x="3" y="521"/>
                  </a:cubicBezTo>
                  <a:cubicBezTo>
                    <a:pt x="0" y="516"/>
                    <a:pt x="2" y="509"/>
                    <a:pt x="7" y="506"/>
                  </a:cubicBezTo>
                  <a:cubicBezTo>
                    <a:pt x="103" y="451"/>
                    <a:pt x="103" y="451"/>
                    <a:pt x="103" y="451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6" y="52"/>
                    <a:pt x="193" y="24"/>
                    <a:pt x="228" y="17"/>
                  </a:cubicBezTo>
                  <a:cubicBezTo>
                    <a:pt x="310" y="1"/>
                    <a:pt x="310" y="1"/>
                    <a:pt x="310" y="1"/>
                  </a:cubicBezTo>
                  <a:cubicBezTo>
                    <a:pt x="316" y="0"/>
                    <a:pt x="322" y="4"/>
                    <a:pt x="323" y="10"/>
                  </a:cubicBezTo>
                  <a:cubicBezTo>
                    <a:pt x="324" y="16"/>
                    <a:pt x="321" y="22"/>
                    <a:pt x="314" y="23"/>
                  </a:cubicBezTo>
                  <a:cubicBezTo>
                    <a:pt x="233" y="39"/>
                    <a:pt x="233" y="39"/>
                    <a:pt x="233" y="39"/>
                  </a:cubicBezTo>
                  <a:cubicBezTo>
                    <a:pt x="207" y="44"/>
                    <a:pt x="186" y="65"/>
                    <a:pt x="182" y="91"/>
                  </a:cubicBezTo>
                  <a:cubicBezTo>
                    <a:pt x="124" y="465"/>
                    <a:pt x="124" y="465"/>
                    <a:pt x="124" y="465"/>
                  </a:cubicBezTo>
                  <a:cubicBezTo>
                    <a:pt x="18" y="526"/>
                    <a:pt x="18" y="526"/>
                    <a:pt x="18" y="526"/>
                  </a:cubicBezTo>
                  <a:cubicBezTo>
                    <a:pt x="16" y="527"/>
                    <a:pt x="15" y="527"/>
                    <a:pt x="13" y="527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32" name="isľíḋé"/>
            <p:cNvSpPr/>
            <p:nvPr/>
          </p:nvSpPr>
          <p:spPr bwMode="auto">
            <a:xfrm>
              <a:off x="4473619" y="6183367"/>
              <a:ext cx="2535238" cy="206375"/>
            </a:xfrm>
            <a:custGeom>
              <a:avLst/>
              <a:gdLst>
                <a:gd name="T0" fmla="*/ 333 w 831"/>
                <a:gd name="T1" fmla="*/ 2 h 68"/>
                <a:gd name="T2" fmla="*/ 242 w 831"/>
                <a:gd name="T3" fmla="*/ 10 h 68"/>
                <a:gd name="T4" fmla="*/ 122 w 831"/>
                <a:gd name="T5" fmla="*/ 16 h 68"/>
                <a:gd name="T6" fmla="*/ 0 w 831"/>
                <a:gd name="T7" fmla="*/ 36 h 68"/>
                <a:gd name="T8" fmla="*/ 145 w 831"/>
                <a:gd name="T9" fmla="*/ 55 h 68"/>
                <a:gd name="T10" fmla="*/ 479 w 831"/>
                <a:gd name="T11" fmla="*/ 67 h 68"/>
                <a:gd name="T12" fmla="*/ 629 w 831"/>
                <a:gd name="T13" fmla="*/ 52 h 68"/>
                <a:gd name="T14" fmla="*/ 741 w 831"/>
                <a:gd name="T15" fmla="*/ 39 h 68"/>
                <a:gd name="T16" fmla="*/ 687 w 831"/>
                <a:gd name="T17" fmla="*/ 14 h 68"/>
                <a:gd name="T18" fmla="*/ 481 w 831"/>
                <a:gd name="T19" fmla="*/ 5 h 68"/>
                <a:gd name="T20" fmla="*/ 358 w 831"/>
                <a:gd name="T21" fmla="*/ 1 h 68"/>
                <a:gd name="T22" fmla="*/ 333 w 831"/>
                <a:gd name="T2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1" h="68">
                  <a:moveTo>
                    <a:pt x="333" y="2"/>
                  </a:moveTo>
                  <a:cubicBezTo>
                    <a:pt x="303" y="5"/>
                    <a:pt x="273" y="9"/>
                    <a:pt x="242" y="10"/>
                  </a:cubicBezTo>
                  <a:cubicBezTo>
                    <a:pt x="202" y="12"/>
                    <a:pt x="162" y="10"/>
                    <a:pt x="122" y="16"/>
                  </a:cubicBezTo>
                  <a:cubicBezTo>
                    <a:pt x="82" y="22"/>
                    <a:pt x="36" y="25"/>
                    <a:pt x="0" y="36"/>
                  </a:cubicBezTo>
                  <a:cubicBezTo>
                    <a:pt x="1" y="60"/>
                    <a:pt x="116" y="56"/>
                    <a:pt x="145" y="55"/>
                  </a:cubicBezTo>
                  <a:cubicBezTo>
                    <a:pt x="255" y="53"/>
                    <a:pt x="369" y="65"/>
                    <a:pt x="479" y="67"/>
                  </a:cubicBezTo>
                  <a:cubicBezTo>
                    <a:pt x="530" y="68"/>
                    <a:pt x="579" y="58"/>
                    <a:pt x="629" y="52"/>
                  </a:cubicBezTo>
                  <a:cubicBezTo>
                    <a:pt x="666" y="48"/>
                    <a:pt x="706" y="47"/>
                    <a:pt x="741" y="39"/>
                  </a:cubicBezTo>
                  <a:cubicBezTo>
                    <a:pt x="831" y="20"/>
                    <a:pt x="732" y="14"/>
                    <a:pt x="687" y="14"/>
                  </a:cubicBezTo>
                  <a:cubicBezTo>
                    <a:pt x="618" y="14"/>
                    <a:pt x="550" y="9"/>
                    <a:pt x="481" y="5"/>
                  </a:cubicBezTo>
                  <a:cubicBezTo>
                    <a:pt x="440" y="2"/>
                    <a:pt x="399" y="0"/>
                    <a:pt x="358" y="1"/>
                  </a:cubicBezTo>
                  <a:cubicBezTo>
                    <a:pt x="349" y="1"/>
                    <a:pt x="341" y="2"/>
                    <a:pt x="333" y="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1233" name="îśḷïḑè"/>
            <p:cNvSpPr/>
            <p:nvPr/>
          </p:nvSpPr>
          <p:spPr bwMode="auto">
            <a:xfrm>
              <a:off x="6280194" y="3884667"/>
              <a:ext cx="987425" cy="1604963"/>
            </a:xfrm>
            <a:custGeom>
              <a:avLst/>
              <a:gdLst>
                <a:gd name="T0" fmla="*/ 13 w 324"/>
                <a:gd name="T1" fmla="*/ 527 h 527"/>
                <a:gd name="T2" fmla="*/ 3 w 324"/>
                <a:gd name="T3" fmla="*/ 522 h 527"/>
                <a:gd name="T4" fmla="*/ 7 w 324"/>
                <a:gd name="T5" fmla="*/ 506 h 527"/>
                <a:gd name="T6" fmla="*/ 103 w 324"/>
                <a:gd name="T7" fmla="*/ 452 h 527"/>
                <a:gd name="T8" fmla="*/ 160 w 324"/>
                <a:gd name="T9" fmla="*/ 88 h 527"/>
                <a:gd name="T10" fmla="*/ 228 w 324"/>
                <a:gd name="T11" fmla="*/ 17 h 527"/>
                <a:gd name="T12" fmla="*/ 310 w 324"/>
                <a:gd name="T13" fmla="*/ 1 h 527"/>
                <a:gd name="T14" fmla="*/ 323 w 324"/>
                <a:gd name="T15" fmla="*/ 10 h 527"/>
                <a:gd name="T16" fmla="*/ 315 w 324"/>
                <a:gd name="T17" fmla="*/ 23 h 527"/>
                <a:gd name="T18" fmla="*/ 233 w 324"/>
                <a:gd name="T19" fmla="*/ 39 h 527"/>
                <a:gd name="T20" fmla="*/ 182 w 324"/>
                <a:gd name="T21" fmla="*/ 91 h 527"/>
                <a:gd name="T22" fmla="*/ 124 w 324"/>
                <a:gd name="T23" fmla="*/ 466 h 527"/>
                <a:gd name="T24" fmla="*/ 18 w 324"/>
                <a:gd name="T25" fmla="*/ 526 h 527"/>
                <a:gd name="T26" fmla="*/ 13 w 324"/>
                <a:gd name="T2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4" h="527">
                  <a:moveTo>
                    <a:pt x="13" y="527"/>
                  </a:moveTo>
                  <a:cubicBezTo>
                    <a:pt x="9" y="527"/>
                    <a:pt x="5" y="525"/>
                    <a:pt x="3" y="522"/>
                  </a:cubicBezTo>
                  <a:cubicBezTo>
                    <a:pt x="0" y="516"/>
                    <a:pt x="2" y="510"/>
                    <a:pt x="7" y="506"/>
                  </a:cubicBezTo>
                  <a:cubicBezTo>
                    <a:pt x="103" y="452"/>
                    <a:pt x="103" y="452"/>
                    <a:pt x="103" y="452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6" y="52"/>
                    <a:pt x="193" y="24"/>
                    <a:pt x="228" y="17"/>
                  </a:cubicBezTo>
                  <a:cubicBezTo>
                    <a:pt x="310" y="1"/>
                    <a:pt x="310" y="1"/>
                    <a:pt x="310" y="1"/>
                  </a:cubicBezTo>
                  <a:cubicBezTo>
                    <a:pt x="316" y="0"/>
                    <a:pt x="322" y="4"/>
                    <a:pt x="323" y="10"/>
                  </a:cubicBezTo>
                  <a:cubicBezTo>
                    <a:pt x="324" y="16"/>
                    <a:pt x="321" y="22"/>
                    <a:pt x="315" y="23"/>
                  </a:cubicBezTo>
                  <a:cubicBezTo>
                    <a:pt x="233" y="39"/>
                    <a:pt x="233" y="39"/>
                    <a:pt x="233" y="39"/>
                  </a:cubicBezTo>
                  <a:cubicBezTo>
                    <a:pt x="207" y="44"/>
                    <a:pt x="186" y="65"/>
                    <a:pt x="182" y="91"/>
                  </a:cubicBezTo>
                  <a:cubicBezTo>
                    <a:pt x="124" y="466"/>
                    <a:pt x="124" y="466"/>
                    <a:pt x="124" y="466"/>
                  </a:cubicBezTo>
                  <a:cubicBezTo>
                    <a:pt x="18" y="526"/>
                    <a:pt x="18" y="526"/>
                    <a:pt x="18" y="526"/>
                  </a:cubicBezTo>
                  <a:cubicBezTo>
                    <a:pt x="17" y="527"/>
                    <a:pt x="15" y="527"/>
                    <a:pt x="13" y="527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34" name="íşḻïḓe"/>
            <p:cNvSpPr/>
            <p:nvPr/>
          </p:nvSpPr>
          <p:spPr bwMode="auto">
            <a:xfrm>
              <a:off x="4419644" y="5835704"/>
              <a:ext cx="566738" cy="234950"/>
            </a:xfrm>
            <a:custGeom>
              <a:avLst/>
              <a:gdLst>
                <a:gd name="T0" fmla="*/ 179 w 186"/>
                <a:gd name="T1" fmla="*/ 77 h 77"/>
                <a:gd name="T2" fmla="*/ 4 w 186"/>
                <a:gd name="T3" fmla="*/ 25 h 77"/>
                <a:gd name="T4" fmla="*/ 1 w 186"/>
                <a:gd name="T5" fmla="*/ 18 h 77"/>
                <a:gd name="T6" fmla="*/ 26 w 186"/>
                <a:gd name="T7" fmla="*/ 4 h 77"/>
                <a:gd name="T8" fmla="*/ 186 w 186"/>
                <a:gd name="T9" fmla="*/ 51 h 77"/>
                <a:gd name="T10" fmla="*/ 179 w 186"/>
                <a:gd name="T1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77">
                  <a:moveTo>
                    <a:pt x="179" y="77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1" y="24"/>
                    <a:pt x="0" y="21"/>
                    <a:pt x="1" y="18"/>
                  </a:cubicBezTo>
                  <a:cubicBezTo>
                    <a:pt x="4" y="7"/>
                    <a:pt x="15" y="0"/>
                    <a:pt x="26" y="4"/>
                  </a:cubicBezTo>
                  <a:cubicBezTo>
                    <a:pt x="186" y="51"/>
                    <a:pt x="186" y="51"/>
                    <a:pt x="186" y="51"/>
                  </a:cubicBezTo>
                  <a:lnTo>
                    <a:pt x="179" y="77"/>
                  </a:lnTo>
                  <a:close/>
                </a:path>
              </a:pathLst>
            </a:custGeom>
            <a:solidFill>
              <a:srgbClr val="00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35" name="îṡḻide"/>
            <p:cNvSpPr/>
            <p:nvPr/>
          </p:nvSpPr>
          <p:spPr bwMode="auto">
            <a:xfrm>
              <a:off x="4492669" y="5859517"/>
              <a:ext cx="563563" cy="231775"/>
            </a:xfrm>
            <a:custGeom>
              <a:avLst/>
              <a:gdLst>
                <a:gd name="T0" fmla="*/ 179 w 185"/>
                <a:gd name="T1" fmla="*/ 76 h 76"/>
                <a:gd name="T2" fmla="*/ 5 w 185"/>
                <a:gd name="T3" fmla="*/ 24 h 76"/>
                <a:gd name="T4" fmla="*/ 1 w 185"/>
                <a:gd name="T5" fmla="*/ 17 h 76"/>
                <a:gd name="T6" fmla="*/ 27 w 185"/>
                <a:gd name="T7" fmla="*/ 3 h 76"/>
                <a:gd name="T8" fmla="*/ 172 w 185"/>
                <a:gd name="T9" fmla="*/ 46 h 76"/>
                <a:gd name="T10" fmla="*/ 182 w 185"/>
                <a:gd name="T11" fmla="*/ 65 h 76"/>
                <a:gd name="T12" fmla="*/ 179 w 185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5" h="76">
                  <a:moveTo>
                    <a:pt x="179" y="76"/>
                  </a:moveTo>
                  <a:cubicBezTo>
                    <a:pt x="5" y="24"/>
                    <a:pt x="5" y="24"/>
                    <a:pt x="5" y="24"/>
                  </a:cubicBezTo>
                  <a:cubicBezTo>
                    <a:pt x="2" y="23"/>
                    <a:pt x="0" y="20"/>
                    <a:pt x="1" y="17"/>
                  </a:cubicBezTo>
                  <a:cubicBezTo>
                    <a:pt x="4" y="6"/>
                    <a:pt x="16" y="0"/>
                    <a:pt x="27" y="3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80" y="49"/>
                    <a:pt x="185" y="57"/>
                    <a:pt x="182" y="65"/>
                  </a:cubicBezTo>
                  <a:lnTo>
                    <a:pt x="179" y="76"/>
                  </a:lnTo>
                  <a:close/>
                </a:path>
              </a:pathLst>
            </a:custGeom>
            <a:solidFill>
              <a:srgbClr val="009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36" name="ïṩlíḓé"/>
            <p:cNvSpPr/>
            <p:nvPr/>
          </p:nvSpPr>
          <p:spPr bwMode="auto">
            <a:xfrm>
              <a:off x="4538707" y="5932542"/>
              <a:ext cx="569913" cy="231775"/>
            </a:xfrm>
            <a:custGeom>
              <a:avLst/>
              <a:gdLst>
                <a:gd name="T0" fmla="*/ 179 w 187"/>
                <a:gd name="T1" fmla="*/ 76 h 76"/>
                <a:gd name="T2" fmla="*/ 5 w 187"/>
                <a:gd name="T3" fmla="*/ 24 h 76"/>
                <a:gd name="T4" fmla="*/ 1 w 187"/>
                <a:gd name="T5" fmla="*/ 17 h 76"/>
                <a:gd name="T6" fmla="*/ 27 w 187"/>
                <a:gd name="T7" fmla="*/ 3 h 76"/>
                <a:gd name="T8" fmla="*/ 187 w 187"/>
                <a:gd name="T9" fmla="*/ 51 h 76"/>
                <a:gd name="T10" fmla="*/ 179 w 187"/>
                <a:gd name="T11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7" h="76">
                  <a:moveTo>
                    <a:pt x="179" y="76"/>
                  </a:moveTo>
                  <a:cubicBezTo>
                    <a:pt x="5" y="24"/>
                    <a:pt x="5" y="24"/>
                    <a:pt x="5" y="24"/>
                  </a:cubicBezTo>
                  <a:cubicBezTo>
                    <a:pt x="2" y="23"/>
                    <a:pt x="0" y="20"/>
                    <a:pt x="1" y="17"/>
                  </a:cubicBezTo>
                  <a:cubicBezTo>
                    <a:pt x="4" y="6"/>
                    <a:pt x="16" y="0"/>
                    <a:pt x="27" y="3"/>
                  </a:cubicBezTo>
                  <a:cubicBezTo>
                    <a:pt x="187" y="51"/>
                    <a:pt x="187" y="51"/>
                    <a:pt x="187" y="51"/>
                  </a:cubicBezTo>
                  <a:lnTo>
                    <a:pt x="179" y="76"/>
                  </a:lnTo>
                  <a:close/>
                </a:path>
              </a:pathLst>
            </a:custGeom>
            <a:solidFill>
              <a:srgbClr val="00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37" name="iṥļîďè"/>
            <p:cNvSpPr/>
            <p:nvPr/>
          </p:nvSpPr>
          <p:spPr bwMode="auto">
            <a:xfrm>
              <a:off x="4611732" y="5954767"/>
              <a:ext cx="563563" cy="230188"/>
            </a:xfrm>
            <a:custGeom>
              <a:avLst/>
              <a:gdLst>
                <a:gd name="T0" fmla="*/ 180 w 185"/>
                <a:gd name="T1" fmla="*/ 76 h 76"/>
                <a:gd name="T2" fmla="*/ 5 w 185"/>
                <a:gd name="T3" fmla="*/ 24 h 76"/>
                <a:gd name="T4" fmla="*/ 1 w 185"/>
                <a:gd name="T5" fmla="*/ 17 h 76"/>
                <a:gd name="T6" fmla="*/ 27 w 185"/>
                <a:gd name="T7" fmla="*/ 3 h 76"/>
                <a:gd name="T8" fmla="*/ 173 w 185"/>
                <a:gd name="T9" fmla="*/ 47 h 76"/>
                <a:gd name="T10" fmla="*/ 183 w 185"/>
                <a:gd name="T11" fmla="*/ 65 h 76"/>
                <a:gd name="T12" fmla="*/ 180 w 185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5" h="76">
                  <a:moveTo>
                    <a:pt x="180" y="76"/>
                  </a:moveTo>
                  <a:cubicBezTo>
                    <a:pt x="5" y="24"/>
                    <a:pt x="5" y="24"/>
                    <a:pt x="5" y="24"/>
                  </a:cubicBezTo>
                  <a:cubicBezTo>
                    <a:pt x="2" y="23"/>
                    <a:pt x="0" y="20"/>
                    <a:pt x="1" y="17"/>
                  </a:cubicBezTo>
                  <a:cubicBezTo>
                    <a:pt x="5" y="6"/>
                    <a:pt x="16" y="0"/>
                    <a:pt x="27" y="3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81" y="49"/>
                    <a:pt x="185" y="57"/>
                    <a:pt x="183" y="65"/>
                  </a:cubicBezTo>
                  <a:lnTo>
                    <a:pt x="180" y="76"/>
                  </a:lnTo>
                  <a:close/>
                </a:path>
              </a:pathLst>
            </a:custGeom>
            <a:solidFill>
              <a:srgbClr val="009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38" name="ïšḷíḍê"/>
            <p:cNvSpPr/>
            <p:nvPr/>
          </p:nvSpPr>
          <p:spPr bwMode="auto">
            <a:xfrm>
              <a:off x="5049882" y="4448229"/>
              <a:ext cx="307975" cy="152400"/>
            </a:xfrm>
            <a:custGeom>
              <a:avLst/>
              <a:gdLst>
                <a:gd name="T0" fmla="*/ 4 w 101"/>
                <a:gd name="T1" fmla="*/ 39 h 50"/>
                <a:gd name="T2" fmla="*/ 5 w 101"/>
                <a:gd name="T3" fmla="*/ 17 h 50"/>
                <a:gd name="T4" fmla="*/ 25 w 101"/>
                <a:gd name="T5" fmla="*/ 9 h 50"/>
                <a:gd name="T6" fmla="*/ 49 w 101"/>
                <a:gd name="T7" fmla="*/ 6 h 50"/>
                <a:gd name="T8" fmla="*/ 87 w 101"/>
                <a:gd name="T9" fmla="*/ 2 h 50"/>
                <a:gd name="T10" fmla="*/ 94 w 101"/>
                <a:gd name="T11" fmla="*/ 4 h 50"/>
                <a:gd name="T12" fmla="*/ 101 w 101"/>
                <a:gd name="T13" fmla="*/ 16 h 50"/>
                <a:gd name="T14" fmla="*/ 94 w 101"/>
                <a:gd name="T15" fmla="*/ 22 h 50"/>
                <a:gd name="T16" fmla="*/ 91 w 101"/>
                <a:gd name="T17" fmla="*/ 32 h 50"/>
                <a:gd name="T18" fmla="*/ 75 w 101"/>
                <a:gd name="T19" fmla="*/ 43 h 50"/>
                <a:gd name="T20" fmla="*/ 67 w 101"/>
                <a:gd name="T21" fmla="*/ 42 h 50"/>
                <a:gd name="T22" fmla="*/ 50 w 101"/>
                <a:gd name="T23" fmla="*/ 50 h 50"/>
                <a:gd name="T24" fmla="*/ 41 w 101"/>
                <a:gd name="T25" fmla="*/ 39 h 50"/>
                <a:gd name="T26" fmla="*/ 34 w 101"/>
                <a:gd name="T27" fmla="*/ 27 h 50"/>
                <a:gd name="T28" fmla="*/ 21 w 101"/>
                <a:gd name="T29" fmla="*/ 25 h 50"/>
                <a:gd name="T30" fmla="*/ 19 w 101"/>
                <a:gd name="T31" fmla="*/ 28 h 50"/>
                <a:gd name="T32" fmla="*/ 20 w 101"/>
                <a:gd name="T33" fmla="*/ 31 h 50"/>
                <a:gd name="T34" fmla="*/ 17 w 101"/>
                <a:gd name="T35" fmla="*/ 45 h 50"/>
                <a:gd name="T36" fmla="*/ 4 w 101"/>
                <a:gd name="T37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1" h="50">
                  <a:moveTo>
                    <a:pt x="4" y="39"/>
                  </a:moveTo>
                  <a:cubicBezTo>
                    <a:pt x="0" y="33"/>
                    <a:pt x="0" y="24"/>
                    <a:pt x="5" y="17"/>
                  </a:cubicBezTo>
                  <a:cubicBezTo>
                    <a:pt x="9" y="11"/>
                    <a:pt x="17" y="8"/>
                    <a:pt x="25" y="9"/>
                  </a:cubicBezTo>
                  <a:cubicBezTo>
                    <a:pt x="35" y="9"/>
                    <a:pt x="38" y="10"/>
                    <a:pt x="49" y="6"/>
                  </a:cubicBezTo>
                  <a:cubicBezTo>
                    <a:pt x="61" y="2"/>
                    <a:pt x="74" y="0"/>
                    <a:pt x="87" y="2"/>
                  </a:cubicBezTo>
                  <a:cubicBezTo>
                    <a:pt x="89" y="3"/>
                    <a:pt x="92" y="3"/>
                    <a:pt x="94" y="4"/>
                  </a:cubicBezTo>
                  <a:cubicBezTo>
                    <a:pt x="97" y="8"/>
                    <a:pt x="99" y="12"/>
                    <a:pt x="101" y="16"/>
                  </a:cubicBezTo>
                  <a:cubicBezTo>
                    <a:pt x="100" y="18"/>
                    <a:pt x="95" y="19"/>
                    <a:pt x="94" y="22"/>
                  </a:cubicBezTo>
                  <a:cubicBezTo>
                    <a:pt x="91" y="25"/>
                    <a:pt x="92" y="28"/>
                    <a:pt x="91" y="32"/>
                  </a:cubicBezTo>
                  <a:cubicBezTo>
                    <a:pt x="88" y="40"/>
                    <a:pt x="85" y="45"/>
                    <a:pt x="75" y="43"/>
                  </a:cubicBezTo>
                  <a:cubicBezTo>
                    <a:pt x="72" y="43"/>
                    <a:pt x="70" y="42"/>
                    <a:pt x="67" y="42"/>
                  </a:cubicBezTo>
                  <a:cubicBezTo>
                    <a:pt x="61" y="41"/>
                    <a:pt x="55" y="46"/>
                    <a:pt x="50" y="50"/>
                  </a:cubicBezTo>
                  <a:cubicBezTo>
                    <a:pt x="46" y="48"/>
                    <a:pt x="43" y="43"/>
                    <a:pt x="41" y="39"/>
                  </a:cubicBezTo>
                  <a:cubicBezTo>
                    <a:pt x="39" y="35"/>
                    <a:pt x="37" y="30"/>
                    <a:pt x="34" y="27"/>
                  </a:cubicBezTo>
                  <a:cubicBezTo>
                    <a:pt x="30" y="23"/>
                    <a:pt x="25" y="22"/>
                    <a:pt x="21" y="25"/>
                  </a:cubicBezTo>
                  <a:cubicBezTo>
                    <a:pt x="20" y="25"/>
                    <a:pt x="19" y="27"/>
                    <a:pt x="19" y="28"/>
                  </a:cubicBezTo>
                  <a:cubicBezTo>
                    <a:pt x="19" y="29"/>
                    <a:pt x="19" y="30"/>
                    <a:pt x="20" y="31"/>
                  </a:cubicBezTo>
                  <a:cubicBezTo>
                    <a:pt x="22" y="36"/>
                    <a:pt x="22" y="43"/>
                    <a:pt x="17" y="45"/>
                  </a:cubicBezTo>
                  <a:cubicBezTo>
                    <a:pt x="12" y="47"/>
                    <a:pt x="6" y="44"/>
                    <a:pt x="4" y="39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39" name="í$ḻiďé"/>
            <p:cNvSpPr/>
            <p:nvPr/>
          </p:nvSpPr>
          <p:spPr bwMode="auto">
            <a:xfrm>
              <a:off x="5084807" y="4527604"/>
              <a:ext cx="112713" cy="119063"/>
            </a:xfrm>
            <a:custGeom>
              <a:avLst/>
              <a:gdLst>
                <a:gd name="T0" fmla="*/ 4 w 37"/>
                <a:gd name="T1" fmla="*/ 31 h 39"/>
                <a:gd name="T2" fmla="*/ 5 w 37"/>
                <a:gd name="T3" fmla="*/ 9 h 39"/>
                <a:gd name="T4" fmla="*/ 25 w 37"/>
                <a:gd name="T5" fmla="*/ 0 h 39"/>
                <a:gd name="T6" fmla="*/ 37 w 37"/>
                <a:gd name="T7" fmla="*/ 1 h 39"/>
                <a:gd name="T8" fmla="*/ 33 w 37"/>
                <a:gd name="T9" fmla="*/ 18 h 39"/>
                <a:gd name="T10" fmla="*/ 21 w 37"/>
                <a:gd name="T11" fmla="*/ 16 h 39"/>
                <a:gd name="T12" fmla="*/ 19 w 37"/>
                <a:gd name="T13" fmla="*/ 20 h 39"/>
                <a:gd name="T14" fmla="*/ 20 w 37"/>
                <a:gd name="T15" fmla="*/ 22 h 39"/>
                <a:gd name="T16" fmla="*/ 17 w 37"/>
                <a:gd name="T17" fmla="*/ 37 h 39"/>
                <a:gd name="T18" fmla="*/ 4 w 37"/>
                <a:gd name="T1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4" y="31"/>
                  </a:moveTo>
                  <a:cubicBezTo>
                    <a:pt x="0" y="24"/>
                    <a:pt x="1" y="15"/>
                    <a:pt x="5" y="9"/>
                  </a:cubicBezTo>
                  <a:cubicBezTo>
                    <a:pt x="10" y="2"/>
                    <a:pt x="17" y="0"/>
                    <a:pt x="25" y="0"/>
                  </a:cubicBezTo>
                  <a:cubicBezTo>
                    <a:pt x="30" y="1"/>
                    <a:pt x="34" y="1"/>
                    <a:pt x="37" y="1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0" y="15"/>
                    <a:pt x="25" y="14"/>
                    <a:pt x="21" y="16"/>
                  </a:cubicBezTo>
                  <a:cubicBezTo>
                    <a:pt x="20" y="17"/>
                    <a:pt x="19" y="18"/>
                    <a:pt x="19" y="20"/>
                  </a:cubicBezTo>
                  <a:cubicBezTo>
                    <a:pt x="19" y="21"/>
                    <a:pt x="20" y="21"/>
                    <a:pt x="20" y="22"/>
                  </a:cubicBezTo>
                  <a:cubicBezTo>
                    <a:pt x="23" y="27"/>
                    <a:pt x="22" y="34"/>
                    <a:pt x="17" y="37"/>
                  </a:cubicBezTo>
                  <a:cubicBezTo>
                    <a:pt x="12" y="39"/>
                    <a:pt x="7" y="35"/>
                    <a:pt x="4" y="31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40" name="îṧlïḓé"/>
            <p:cNvSpPr/>
            <p:nvPr/>
          </p:nvSpPr>
          <p:spPr bwMode="auto">
            <a:xfrm>
              <a:off x="5135607" y="4564117"/>
              <a:ext cx="82550" cy="115888"/>
            </a:xfrm>
            <a:custGeom>
              <a:avLst/>
              <a:gdLst>
                <a:gd name="T0" fmla="*/ 15 w 27"/>
                <a:gd name="T1" fmla="*/ 37 h 38"/>
                <a:gd name="T2" fmla="*/ 2 w 27"/>
                <a:gd name="T3" fmla="*/ 25 h 38"/>
                <a:gd name="T4" fmla="*/ 7 w 27"/>
                <a:gd name="T5" fmla="*/ 7 h 38"/>
                <a:gd name="T6" fmla="*/ 14 w 27"/>
                <a:gd name="T7" fmla="*/ 0 h 38"/>
                <a:gd name="T8" fmla="*/ 23 w 27"/>
                <a:gd name="T9" fmla="*/ 11 h 38"/>
                <a:gd name="T10" fmla="*/ 15 w 27"/>
                <a:gd name="T11" fmla="*/ 18 h 38"/>
                <a:gd name="T12" fmla="*/ 16 w 27"/>
                <a:gd name="T13" fmla="*/ 21 h 38"/>
                <a:gd name="T14" fmla="*/ 18 w 27"/>
                <a:gd name="T15" fmla="*/ 22 h 38"/>
                <a:gd name="T16" fmla="*/ 26 w 27"/>
                <a:gd name="T17" fmla="*/ 32 h 38"/>
                <a:gd name="T18" fmla="*/ 15 w 27"/>
                <a:gd name="T1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38">
                  <a:moveTo>
                    <a:pt x="15" y="37"/>
                  </a:moveTo>
                  <a:cubicBezTo>
                    <a:pt x="9" y="36"/>
                    <a:pt x="4" y="31"/>
                    <a:pt x="2" y="25"/>
                  </a:cubicBezTo>
                  <a:cubicBezTo>
                    <a:pt x="0" y="18"/>
                    <a:pt x="3" y="12"/>
                    <a:pt x="7" y="7"/>
                  </a:cubicBezTo>
                  <a:cubicBezTo>
                    <a:pt x="10" y="4"/>
                    <a:pt x="12" y="2"/>
                    <a:pt x="14" y="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9" y="12"/>
                    <a:pt x="16" y="14"/>
                    <a:pt x="15" y="18"/>
                  </a:cubicBezTo>
                  <a:cubicBezTo>
                    <a:pt x="15" y="19"/>
                    <a:pt x="15" y="20"/>
                    <a:pt x="16" y="21"/>
                  </a:cubicBezTo>
                  <a:cubicBezTo>
                    <a:pt x="17" y="22"/>
                    <a:pt x="18" y="22"/>
                    <a:pt x="18" y="22"/>
                  </a:cubicBezTo>
                  <a:cubicBezTo>
                    <a:pt x="23" y="23"/>
                    <a:pt x="27" y="27"/>
                    <a:pt x="26" y="32"/>
                  </a:cubicBezTo>
                  <a:cubicBezTo>
                    <a:pt x="25" y="36"/>
                    <a:pt x="20" y="38"/>
                    <a:pt x="15" y="37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41" name="îš1íḍé"/>
            <p:cNvSpPr/>
            <p:nvPr/>
          </p:nvSpPr>
          <p:spPr bwMode="auto">
            <a:xfrm>
              <a:off x="5197519" y="4564117"/>
              <a:ext cx="73025" cy="82550"/>
            </a:xfrm>
            <a:custGeom>
              <a:avLst/>
              <a:gdLst>
                <a:gd name="T0" fmla="*/ 18 w 24"/>
                <a:gd name="T1" fmla="*/ 25 h 27"/>
                <a:gd name="T2" fmla="*/ 4 w 24"/>
                <a:gd name="T3" fmla="*/ 22 h 27"/>
                <a:gd name="T4" fmla="*/ 1 w 24"/>
                <a:gd name="T5" fmla="*/ 7 h 27"/>
                <a:gd name="T6" fmla="*/ 3 w 24"/>
                <a:gd name="T7" fmla="*/ 0 h 27"/>
                <a:gd name="T8" fmla="*/ 13 w 24"/>
                <a:gd name="T9" fmla="*/ 4 h 27"/>
                <a:gd name="T10" fmla="*/ 11 w 24"/>
                <a:gd name="T11" fmla="*/ 12 h 27"/>
                <a:gd name="T12" fmla="*/ 13 w 24"/>
                <a:gd name="T13" fmla="*/ 14 h 27"/>
                <a:gd name="T14" fmla="*/ 14 w 24"/>
                <a:gd name="T15" fmla="*/ 13 h 27"/>
                <a:gd name="T16" fmla="*/ 23 w 24"/>
                <a:gd name="T17" fmla="*/ 17 h 27"/>
                <a:gd name="T18" fmla="*/ 18 w 24"/>
                <a:gd name="T19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7">
                  <a:moveTo>
                    <a:pt x="18" y="25"/>
                  </a:moveTo>
                  <a:cubicBezTo>
                    <a:pt x="13" y="27"/>
                    <a:pt x="7" y="25"/>
                    <a:pt x="4" y="22"/>
                  </a:cubicBezTo>
                  <a:cubicBezTo>
                    <a:pt x="0" y="18"/>
                    <a:pt x="0" y="12"/>
                    <a:pt x="1" y="7"/>
                  </a:cubicBezTo>
                  <a:cubicBezTo>
                    <a:pt x="2" y="4"/>
                    <a:pt x="2" y="2"/>
                    <a:pt x="3" y="0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1" y="6"/>
                    <a:pt x="9" y="9"/>
                    <a:pt x="11" y="12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8" y="13"/>
                    <a:pt x="23" y="14"/>
                    <a:pt x="23" y="17"/>
                  </a:cubicBezTo>
                  <a:cubicBezTo>
                    <a:pt x="24" y="21"/>
                    <a:pt x="21" y="24"/>
                    <a:pt x="18" y="25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42" name="íṡľiḓe"/>
            <p:cNvSpPr/>
            <p:nvPr/>
          </p:nvSpPr>
          <p:spPr bwMode="auto">
            <a:xfrm>
              <a:off x="5324519" y="4411717"/>
              <a:ext cx="220663" cy="146050"/>
            </a:xfrm>
            <a:custGeom>
              <a:avLst/>
              <a:gdLst>
                <a:gd name="T0" fmla="*/ 72 w 72"/>
                <a:gd name="T1" fmla="*/ 0 h 48"/>
                <a:gd name="T2" fmla="*/ 0 w 72"/>
                <a:gd name="T3" fmla="*/ 14 h 48"/>
                <a:gd name="T4" fmla="*/ 1 w 72"/>
                <a:gd name="T5" fmla="*/ 32 h 48"/>
                <a:gd name="T6" fmla="*/ 49 w 72"/>
                <a:gd name="T7" fmla="*/ 48 h 48"/>
                <a:gd name="T8" fmla="*/ 72 w 7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8">
                  <a:moveTo>
                    <a:pt x="72" y="0"/>
                  </a:moveTo>
                  <a:cubicBezTo>
                    <a:pt x="35" y="5"/>
                    <a:pt x="0" y="12"/>
                    <a:pt x="0" y="14"/>
                  </a:cubicBezTo>
                  <a:cubicBezTo>
                    <a:pt x="0" y="24"/>
                    <a:pt x="0" y="28"/>
                    <a:pt x="1" y="32"/>
                  </a:cubicBezTo>
                  <a:cubicBezTo>
                    <a:pt x="1" y="37"/>
                    <a:pt x="22" y="42"/>
                    <a:pt x="49" y="48"/>
                  </a:cubicBezTo>
                  <a:cubicBezTo>
                    <a:pt x="55" y="31"/>
                    <a:pt x="62" y="14"/>
                    <a:pt x="72" y="0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43" name="ïŝḻíḓê"/>
            <p:cNvSpPr/>
            <p:nvPr/>
          </p:nvSpPr>
          <p:spPr bwMode="auto">
            <a:xfrm>
              <a:off x="4816519" y="4903842"/>
              <a:ext cx="1231900" cy="1230313"/>
            </a:xfrm>
            <a:custGeom>
              <a:avLst/>
              <a:gdLst>
                <a:gd name="T0" fmla="*/ 202 w 404"/>
                <a:gd name="T1" fmla="*/ 404 h 404"/>
                <a:gd name="T2" fmla="*/ 0 w 404"/>
                <a:gd name="T3" fmla="*/ 202 h 404"/>
                <a:gd name="T4" fmla="*/ 202 w 404"/>
                <a:gd name="T5" fmla="*/ 0 h 404"/>
                <a:gd name="T6" fmla="*/ 404 w 404"/>
                <a:gd name="T7" fmla="*/ 202 h 404"/>
                <a:gd name="T8" fmla="*/ 202 w 404"/>
                <a:gd name="T9" fmla="*/ 404 h 404"/>
                <a:gd name="T10" fmla="*/ 202 w 404"/>
                <a:gd name="T11" fmla="*/ 22 h 404"/>
                <a:gd name="T12" fmla="*/ 22 w 404"/>
                <a:gd name="T13" fmla="*/ 202 h 404"/>
                <a:gd name="T14" fmla="*/ 202 w 404"/>
                <a:gd name="T15" fmla="*/ 381 h 404"/>
                <a:gd name="T16" fmla="*/ 382 w 404"/>
                <a:gd name="T17" fmla="*/ 202 h 404"/>
                <a:gd name="T18" fmla="*/ 202 w 404"/>
                <a:gd name="T19" fmla="*/ 2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4" h="404">
                  <a:moveTo>
                    <a:pt x="202" y="404"/>
                  </a:moveTo>
                  <a:cubicBezTo>
                    <a:pt x="91" y="404"/>
                    <a:pt x="0" y="313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3" y="0"/>
                    <a:pt x="404" y="91"/>
                    <a:pt x="404" y="202"/>
                  </a:cubicBezTo>
                  <a:cubicBezTo>
                    <a:pt x="404" y="313"/>
                    <a:pt x="313" y="404"/>
                    <a:pt x="202" y="404"/>
                  </a:cubicBezTo>
                  <a:close/>
                  <a:moveTo>
                    <a:pt x="202" y="22"/>
                  </a:moveTo>
                  <a:cubicBezTo>
                    <a:pt x="103" y="22"/>
                    <a:pt x="22" y="103"/>
                    <a:pt x="22" y="202"/>
                  </a:cubicBezTo>
                  <a:cubicBezTo>
                    <a:pt x="22" y="301"/>
                    <a:pt x="103" y="381"/>
                    <a:pt x="202" y="381"/>
                  </a:cubicBezTo>
                  <a:cubicBezTo>
                    <a:pt x="301" y="381"/>
                    <a:pt x="382" y="301"/>
                    <a:pt x="382" y="202"/>
                  </a:cubicBezTo>
                  <a:cubicBezTo>
                    <a:pt x="382" y="103"/>
                    <a:pt x="301" y="22"/>
                    <a:pt x="202" y="22"/>
                  </a:cubicBez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44" name="isḻïḓê"/>
            <p:cNvSpPr/>
            <p:nvPr/>
          </p:nvSpPr>
          <p:spPr bwMode="auto">
            <a:xfrm>
              <a:off x="5426119" y="4935592"/>
              <a:ext cx="11113" cy="1198563"/>
            </a:xfrm>
            <a:prstGeom prst="rect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45" name="iṧļîḓê"/>
            <p:cNvSpPr/>
            <p:nvPr/>
          </p:nvSpPr>
          <p:spPr bwMode="auto">
            <a:xfrm>
              <a:off x="4830807" y="5527729"/>
              <a:ext cx="1201738" cy="9525"/>
            </a:xfrm>
            <a:prstGeom prst="rect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46" name="íṡḷïde"/>
            <p:cNvSpPr/>
            <p:nvPr/>
          </p:nvSpPr>
          <p:spPr bwMode="auto">
            <a:xfrm>
              <a:off x="5002257" y="5105454"/>
              <a:ext cx="858838" cy="855663"/>
            </a:xfrm>
            <a:custGeom>
              <a:avLst/>
              <a:gdLst>
                <a:gd name="T0" fmla="*/ 5 w 541"/>
                <a:gd name="T1" fmla="*/ 539 h 539"/>
                <a:gd name="T2" fmla="*/ 0 w 541"/>
                <a:gd name="T3" fmla="*/ 535 h 539"/>
                <a:gd name="T4" fmla="*/ 536 w 541"/>
                <a:gd name="T5" fmla="*/ 0 h 539"/>
                <a:gd name="T6" fmla="*/ 541 w 541"/>
                <a:gd name="T7" fmla="*/ 6 h 539"/>
                <a:gd name="T8" fmla="*/ 5 w 541"/>
                <a:gd name="T9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1" h="539">
                  <a:moveTo>
                    <a:pt x="5" y="539"/>
                  </a:moveTo>
                  <a:lnTo>
                    <a:pt x="0" y="535"/>
                  </a:lnTo>
                  <a:lnTo>
                    <a:pt x="536" y="0"/>
                  </a:lnTo>
                  <a:lnTo>
                    <a:pt x="541" y="6"/>
                  </a:lnTo>
                  <a:lnTo>
                    <a:pt x="5" y="539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47" name="íṩľiďe"/>
            <p:cNvSpPr/>
            <p:nvPr/>
          </p:nvSpPr>
          <p:spPr bwMode="auto">
            <a:xfrm>
              <a:off x="5002257" y="5105454"/>
              <a:ext cx="858838" cy="855663"/>
            </a:xfrm>
            <a:custGeom>
              <a:avLst/>
              <a:gdLst>
                <a:gd name="T0" fmla="*/ 0 w 541"/>
                <a:gd name="T1" fmla="*/ 6 h 539"/>
                <a:gd name="T2" fmla="*/ 5 w 541"/>
                <a:gd name="T3" fmla="*/ 0 h 539"/>
                <a:gd name="T4" fmla="*/ 541 w 541"/>
                <a:gd name="T5" fmla="*/ 535 h 539"/>
                <a:gd name="T6" fmla="*/ 536 w 541"/>
                <a:gd name="T7" fmla="*/ 539 h 539"/>
                <a:gd name="T8" fmla="*/ 0 w 541"/>
                <a:gd name="T9" fmla="*/ 6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1" h="539">
                  <a:moveTo>
                    <a:pt x="0" y="6"/>
                  </a:moveTo>
                  <a:lnTo>
                    <a:pt x="5" y="0"/>
                  </a:lnTo>
                  <a:lnTo>
                    <a:pt x="541" y="535"/>
                  </a:lnTo>
                  <a:lnTo>
                    <a:pt x="536" y="539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48" name="íśļïḋè"/>
            <p:cNvSpPr/>
            <p:nvPr/>
          </p:nvSpPr>
          <p:spPr bwMode="auto">
            <a:xfrm>
              <a:off x="5178469" y="4983217"/>
              <a:ext cx="506413" cy="1098550"/>
            </a:xfrm>
            <a:custGeom>
              <a:avLst/>
              <a:gdLst>
                <a:gd name="T0" fmla="*/ 6 w 319"/>
                <a:gd name="T1" fmla="*/ 692 h 692"/>
                <a:gd name="T2" fmla="*/ 0 w 319"/>
                <a:gd name="T3" fmla="*/ 688 h 692"/>
                <a:gd name="T4" fmla="*/ 313 w 319"/>
                <a:gd name="T5" fmla="*/ 0 h 692"/>
                <a:gd name="T6" fmla="*/ 319 w 319"/>
                <a:gd name="T7" fmla="*/ 4 h 692"/>
                <a:gd name="T8" fmla="*/ 6 w 319"/>
                <a:gd name="T9" fmla="*/ 692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692">
                  <a:moveTo>
                    <a:pt x="6" y="692"/>
                  </a:moveTo>
                  <a:lnTo>
                    <a:pt x="0" y="688"/>
                  </a:lnTo>
                  <a:lnTo>
                    <a:pt x="313" y="0"/>
                  </a:lnTo>
                  <a:lnTo>
                    <a:pt x="319" y="4"/>
                  </a:lnTo>
                  <a:lnTo>
                    <a:pt x="6" y="692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49" name="îSḻíḑé"/>
            <p:cNvSpPr/>
            <p:nvPr/>
          </p:nvSpPr>
          <p:spPr bwMode="auto">
            <a:xfrm>
              <a:off x="4883194" y="5281667"/>
              <a:ext cx="1096963" cy="504825"/>
            </a:xfrm>
            <a:custGeom>
              <a:avLst/>
              <a:gdLst>
                <a:gd name="T0" fmla="*/ 0 w 691"/>
                <a:gd name="T1" fmla="*/ 6 h 318"/>
                <a:gd name="T2" fmla="*/ 2 w 691"/>
                <a:gd name="T3" fmla="*/ 0 h 318"/>
                <a:gd name="T4" fmla="*/ 691 w 691"/>
                <a:gd name="T5" fmla="*/ 311 h 318"/>
                <a:gd name="T6" fmla="*/ 689 w 691"/>
                <a:gd name="T7" fmla="*/ 318 h 318"/>
                <a:gd name="T8" fmla="*/ 0 w 691"/>
                <a:gd name="T9" fmla="*/ 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1" h="318">
                  <a:moveTo>
                    <a:pt x="0" y="6"/>
                  </a:moveTo>
                  <a:lnTo>
                    <a:pt x="2" y="0"/>
                  </a:lnTo>
                  <a:lnTo>
                    <a:pt x="691" y="311"/>
                  </a:lnTo>
                  <a:lnTo>
                    <a:pt x="689" y="31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50" name="ïṣ1iḍé"/>
            <p:cNvSpPr/>
            <p:nvPr/>
          </p:nvSpPr>
          <p:spPr bwMode="auto">
            <a:xfrm>
              <a:off x="4867319" y="5315004"/>
              <a:ext cx="1128713" cy="434975"/>
            </a:xfrm>
            <a:custGeom>
              <a:avLst/>
              <a:gdLst>
                <a:gd name="T0" fmla="*/ 2 w 711"/>
                <a:gd name="T1" fmla="*/ 274 h 274"/>
                <a:gd name="T2" fmla="*/ 0 w 711"/>
                <a:gd name="T3" fmla="*/ 267 h 274"/>
                <a:gd name="T4" fmla="*/ 709 w 711"/>
                <a:gd name="T5" fmla="*/ 0 h 274"/>
                <a:gd name="T6" fmla="*/ 711 w 711"/>
                <a:gd name="T7" fmla="*/ 8 h 274"/>
                <a:gd name="T8" fmla="*/ 2 w 711"/>
                <a:gd name="T9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1" h="274">
                  <a:moveTo>
                    <a:pt x="2" y="274"/>
                  </a:moveTo>
                  <a:lnTo>
                    <a:pt x="0" y="267"/>
                  </a:lnTo>
                  <a:lnTo>
                    <a:pt x="709" y="0"/>
                  </a:lnTo>
                  <a:lnTo>
                    <a:pt x="711" y="8"/>
                  </a:lnTo>
                  <a:lnTo>
                    <a:pt x="2" y="274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51" name="iṧļíḓè"/>
            <p:cNvSpPr/>
            <p:nvPr/>
          </p:nvSpPr>
          <p:spPr bwMode="auto">
            <a:xfrm>
              <a:off x="5214982" y="4972104"/>
              <a:ext cx="433388" cy="1125538"/>
            </a:xfrm>
            <a:custGeom>
              <a:avLst/>
              <a:gdLst>
                <a:gd name="T0" fmla="*/ 0 w 273"/>
                <a:gd name="T1" fmla="*/ 2 h 709"/>
                <a:gd name="T2" fmla="*/ 6 w 273"/>
                <a:gd name="T3" fmla="*/ 0 h 709"/>
                <a:gd name="T4" fmla="*/ 273 w 273"/>
                <a:gd name="T5" fmla="*/ 705 h 709"/>
                <a:gd name="T6" fmla="*/ 267 w 273"/>
                <a:gd name="T7" fmla="*/ 709 h 709"/>
                <a:gd name="T8" fmla="*/ 0 w 273"/>
                <a:gd name="T9" fmla="*/ 2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709">
                  <a:moveTo>
                    <a:pt x="0" y="2"/>
                  </a:moveTo>
                  <a:lnTo>
                    <a:pt x="6" y="0"/>
                  </a:lnTo>
                  <a:lnTo>
                    <a:pt x="273" y="705"/>
                  </a:lnTo>
                  <a:lnTo>
                    <a:pt x="267" y="709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52" name="íšļïdè"/>
            <p:cNvSpPr/>
            <p:nvPr/>
          </p:nvSpPr>
          <p:spPr bwMode="auto">
            <a:xfrm>
              <a:off x="4780007" y="4865742"/>
              <a:ext cx="1308100" cy="1304925"/>
            </a:xfrm>
            <a:custGeom>
              <a:avLst/>
              <a:gdLst>
                <a:gd name="T0" fmla="*/ 214 w 429"/>
                <a:gd name="T1" fmla="*/ 429 h 429"/>
                <a:gd name="T2" fmla="*/ 0 w 429"/>
                <a:gd name="T3" fmla="*/ 215 h 429"/>
                <a:gd name="T4" fmla="*/ 214 w 429"/>
                <a:gd name="T5" fmla="*/ 0 h 429"/>
                <a:gd name="T6" fmla="*/ 429 w 429"/>
                <a:gd name="T7" fmla="*/ 215 h 429"/>
                <a:gd name="T8" fmla="*/ 214 w 429"/>
                <a:gd name="T9" fmla="*/ 429 h 429"/>
                <a:gd name="T10" fmla="*/ 214 w 429"/>
                <a:gd name="T11" fmla="*/ 23 h 429"/>
                <a:gd name="T12" fmla="*/ 22 w 429"/>
                <a:gd name="T13" fmla="*/ 215 h 429"/>
                <a:gd name="T14" fmla="*/ 214 w 429"/>
                <a:gd name="T15" fmla="*/ 407 h 429"/>
                <a:gd name="T16" fmla="*/ 406 w 429"/>
                <a:gd name="T17" fmla="*/ 215 h 429"/>
                <a:gd name="T18" fmla="*/ 214 w 429"/>
                <a:gd name="T19" fmla="*/ 23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9" h="429">
                  <a:moveTo>
                    <a:pt x="214" y="429"/>
                  </a:moveTo>
                  <a:cubicBezTo>
                    <a:pt x="96" y="429"/>
                    <a:pt x="0" y="333"/>
                    <a:pt x="0" y="215"/>
                  </a:cubicBezTo>
                  <a:cubicBezTo>
                    <a:pt x="0" y="97"/>
                    <a:pt x="96" y="0"/>
                    <a:pt x="214" y="0"/>
                  </a:cubicBezTo>
                  <a:cubicBezTo>
                    <a:pt x="332" y="0"/>
                    <a:pt x="429" y="97"/>
                    <a:pt x="429" y="215"/>
                  </a:cubicBezTo>
                  <a:cubicBezTo>
                    <a:pt x="429" y="333"/>
                    <a:pt x="332" y="429"/>
                    <a:pt x="214" y="429"/>
                  </a:cubicBezTo>
                  <a:close/>
                  <a:moveTo>
                    <a:pt x="214" y="23"/>
                  </a:moveTo>
                  <a:cubicBezTo>
                    <a:pt x="108" y="23"/>
                    <a:pt x="22" y="109"/>
                    <a:pt x="22" y="215"/>
                  </a:cubicBezTo>
                  <a:cubicBezTo>
                    <a:pt x="22" y="321"/>
                    <a:pt x="108" y="407"/>
                    <a:pt x="214" y="407"/>
                  </a:cubicBezTo>
                  <a:cubicBezTo>
                    <a:pt x="320" y="407"/>
                    <a:pt x="406" y="321"/>
                    <a:pt x="406" y="215"/>
                  </a:cubicBezTo>
                  <a:cubicBezTo>
                    <a:pt x="406" y="109"/>
                    <a:pt x="320" y="23"/>
                    <a:pt x="214" y="2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53" name="ís1îḍè"/>
            <p:cNvSpPr/>
            <p:nvPr/>
          </p:nvSpPr>
          <p:spPr bwMode="auto">
            <a:xfrm>
              <a:off x="5310232" y="5397554"/>
              <a:ext cx="242888" cy="242888"/>
            </a:xfrm>
            <a:prstGeom prst="ellipse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54" name="íśľídé"/>
            <p:cNvSpPr/>
            <p:nvPr/>
          </p:nvSpPr>
          <p:spPr bwMode="auto">
            <a:xfrm>
              <a:off x="5343569" y="5430892"/>
              <a:ext cx="176213" cy="176213"/>
            </a:xfrm>
            <a:prstGeom prst="ellipse">
              <a:avLst/>
            </a:pr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55" name="ïSḻidè"/>
            <p:cNvSpPr/>
            <p:nvPr/>
          </p:nvSpPr>
          <p:spPr bwMode="auto">
            <a:xfrm>
              <a:off x="5111794" y="4508554"/>
              <a:ext cx="649288" cy="198438"/>
            </a:xfrm>
            <a:custGeom>
              <a:avLst/>
              <a:gdLst>
                <a:gd name="T0" fmla="*/ 213 w 213"/>
                <a:gd name="T1" fmla="*/ 65 h 65"/>
                <a:gd name="T2" fmla="*/ 10 w 213"/>
                <a:gd name="T3" fmla="*/ 65 h 65"/>
                <a:gd name="T4" fmla="*/ 0 w 213"/>
                <a:gd name="T5" fmla="*/ 56 h 65"/>
                <a:gd name="T6" fmla="*/ 0 w 213"/>
                <a:gd name="T7" fmla="*/ 36 h 65"/>
                <a:gd name="T8" fmla="*/ 35 w 213"/>
                <a:gd name="T9" fmla="*/ 0 h 65"/>
                <a:gd name="T10" fmla="*/ 213 w 213"/>
                <a:gd name="T11" fmla="*/ 0 h 65"/>
                <a:gd name="T12" fmla="*/ 213 w 213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65">
                  <a:moveTo>
                    <a:pt x="213" y="65"/>
                  </a:moveTo>
                  <a:cubicBezTo>
                    <a:pt x="10" y="65"/>
                    <a:pt x="10" y="65"/>
                    <a:pt x="10" y="65"/>
                  </a:cubicBezTo>
                  <a:cubicBezTo>
                    <a:pt x="4" y="65"/>
                    <a:pt x="0" y="61"/>
                    <a:pt x="0" y="5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213" y="0"/>
                    <a:pt x="213" y="0"/>
                    <a:pt x="213" y="0"/>
                  </a:cubicBezTo>
                  <a:lnTo>
                    <a:pt x="213" y="65"/>
                  </a:lnTo>
                  <a:close/>
                </a:path>
              </a:pathLst>
            </a:custGeom>
            <a:solidFill>
              <a:srgbClr val="00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56" name="ï$1îďe"/>
            <p:cNvSpPr/>
            <p:nvPr/>
          </p:nvSpPr>
          <p:spPr bwMode="auto">
            <a:xfrm>
              <a:off x="5200694" y="4508554"/>
              <a:ext cx="649288" cy="198438"/>
            </a:xfrm>
            <a:custGeom>
              <a:avLst/>
              <a:gdLst>
                <a:gd name="T0" fmla="*/ 213 w 213"/>
                <a:gd name="T1" fmla="*/ 65 h 65"/>
                <a:gd name="T2" fmla="*/ 9 w 213"/>
                <a:gd name="T3" fmla="*/ 65 h 65"/>
                <a:gd name="T4" fmla="*/ 0 w 213"/>
                <a:gd name="T5" fmla="*/ 56 h 65"/>
                <a:gd name="T6" fmla="*/ 0 w 213"/>
                <a:gd name="T7" fmla="*/ 36 h 65"/>
                <a:gd name="T8" fmla="*/ 35 w 213"/>
                <a:gd name="T9" fmla="*/ 0 h 65"/>
                <a:gd name="T10" fmla="*/ 188 w 213"/>
                <a:gd name="T11" fmla="*/ 0 h 65"/>
                <a:gd name="T12" fmla="*/ 213 w 213"/>
                <a:gd name="T13" fmla="*/ 25 h 65"/>
                <a:gd name="T14" fmla="*/ 213 w 213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65">
                  <a:moveTo>
                    <a:pt x="213" y="65"/>
                  </a:moveTo>
                  <a:cubicBezTo>
                    <a:pt x="9" y="65"/>
                    <a:pt x="9" y="65"/>
                    <a:pt x="9" y="65"/>
                  </a:cubicBezTo>
                  <a:cubicBezTo>
                    <a:pt x="4" y="65"/>
                    <a:pt x="0" y="61"/>
                    <a:pt x="0" y="5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5" y="0"/>
                    <a:pt x="35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202" y="0"/>
                    <a:pt x="213" y="12"/>
                    <a:pt x="213" y="25"/>
                  </a:cubicBezTo>
                  <a:lnTo>
                    <a:pt x="213" y="65"/>
                  </a:lnTo>
                  <a:close/>
                </a:path>
              </a:pathLst>
            </a:custGeom>
            <a:solidFill>
              <a:srgbClr val="009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57" name="îşļiḑè"/>
            <p:cNvSpPr/>
            <p:nvPr/>
          </p:nvSpPr>
          <p:spPr bwMode="auto">
            <a:xfrm>
              <a:off x="5194344" y="4086279"/>
              <a:ext cx="1368425" cy="1414463"/>
            </a:xfrm>
            <a:custGeom>
              <a:avLst/>
              <a:gdLst>
                <a:gd name="T0" fmla="*/ 145 w 449"/>
                <a:gd name="T1" fmla="*/ 388 h 465"/>
                <a:gd name="T2" fmla="*/ 311 w 449"/>
                <a:gd name="T3" fmla="*/ 392 h 465"/>
                <a:gd name="T4" fmla="*/ 374 w 449"/>
                <a:gd name="T5" fmla="*/ 181 h 465"/>
                <a:gd name="T6" fmla="*/ 449 w 449"/>
                <a:gd name="T7" fmla="*/ 27 h 465"/>
                <a:gd name="T8" fmla="*/ 440 w 449"/>
                <a:gd name="T9" fmla="*/ 23 h 465"/>
                <a:gd name="T10" fmla="*/ 241 w 449"/>
                <a:gd name="T11" fmla="*/ 59 h 465"/>
                <a:gd name="T12" fmla="*/ 190 w 449"/>
                <a:gd name="T13" fmla="*/ 261 h 465"/>
                <a:gd name="T14" fmla="*/ 167 w 449"/>
                <a:gd name="T15" fmla="*/ 342 h 465"/>
                <a:gd name="T16" fmla="*/ 133 w 449"/>
                <a:gd name="T17" fmla="*/ 346 h 465"/>
                <a:gd name="T18" fmla="*/ 78 w 449"/>
                <a:gd name="T19" fmla="*/ 353 h 465"/>
                <a:gd name="T20" fmla="*/ 59 w 449"/>
                <a:gd name="T21" fmla="*/ 359 h 465"/>
                <a:gd name="T22" fmla="*/ 92 w 449"/>
                <a:gd name="T23" fmla="*/ 461 h 465"/>
                <a:gd name="T24" fmla="*/ 112 w 449"/>
                <a:gd name="T25" fmla="*/ 465 h 465"/>
                <a:gd name="T26" fmla="*/ 145 w 449"/>
                <a:gd name="T27" fmla="*/ 388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9" h="465">
                  <a:moveTo>
                    <a:pt x="145" y="388"/>
                  </a:moveTo>
                  <a:cubicBezTo>
                    <a:pt x="200" y="366"/>
                    <a:pt x="256" y="395"/>
                    <a:pt x="311" y="392"/>
                  </a:cubicBezTo>
                  <a:cubicBezTo>
                    <a:pt x="415" y="388"/>
                    <a:pt x="348" y="251"/>
                    <a:pt x="374" y="181"/>
                  </a:cubicBezTo>
                  <a:cubicBezTo>
                    <a:pt x="393" y="126"/>
                    <a:pt x="420" y="76"/>
                    <a:pt x="449" y="27"/>
                  </a:cubicBezTo>
                  <a:cubicBezTo>
                    <a:pt x="446" y="26"/>
                    <a:pt x="443" y="24"/>
                    <a:pt x="440" y="23"/>
                  </a:cubicBezTo>
                  <a:cubicBezTo>
                    <a:pt x="380" y="0"/>
                    <a:pt x="281" y="1"/>
                    <a:pt x="241" y="59"/>
                  </a:cubicBezTo>
                  <a:cubicBezTo>
                    <a:pt x="203" y="114"/>
                    <a:pt x="199" y="196"/>
                    <a:pt x="190" y="261"/>
                  </a:cubicBezTo>
                  <a:cubicBezTo>
                    <a:pt x="186" y="284"/>
                    <a:pt x="188" y="331"/>
                    <a:pt x="167" y="342"/>
                  </a:cubicBezTo>
                  <a:cubicBezTo>
                    <a:pt x="156" y="349"/>
                    <a:pt x="145" y="346"/>
                    <a:pt x="133" y="346"/>
                  </a:cubicBezTo>
                  <a:cubicBezTo>
                    <a:pt x="114" y="346"/>
                    <a:pt x="96" y="349"/>
                    <a:pt x="78" y="353"/>
                  </a:cubicBezTo>
                  <a:cubicBezTo>
                    <a:pt x="71" y="355"/>
                    <a:pt x="65" y="356"/>
                    <a:pt x="59" y="359"/>
                  </a:cubicBezTo>
                  <a:cubicBezTo>
                    <a:pt x="0" y="388"/>
                    <a:pt x="51" y="450"/>
                    <a:pt x="92" y="461"/>
                  </a:cubicBezTo>
                  <a:cubicBezTo>
                    <a:pt x="99" y="462"/>
                    <a:pt x="105" y="464"/>
                    <a:pt x="112" y="465"/>
                  </a:cubicBezTo>
                  <a:cubicBezTo>
                    <a:pt x="107" y="435"/>
                    <a:pt x="117" y="401"/>
                    <a:pt x="145" y="388"/>
                  </a:cubicBezTo>
                  <a:close/>
                </a:path>
              </a:pathLst>
            </a:custGeom>
            <a:solidFill>
              <a:srgbClr val="00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58" name="îŝḻîďè"/>
            <p:cNvSpPr/>
            <p:nvPr/>
          </p:nvSpPr>
          <p:spPr bwMode="auto">
            <a:xfrm>
              <a:off x="5519782" y="4168829"/>
              <a:ext cx="1187450" cy="1408113"/>
            </a:xfrm>
            <a:custGeom>
              <a:avLst/>
              <a:gdLst>
                <a:gd name="T0" fmla="*/ 384 w 389"/>
                <a:gd name="T1" fmla="*/ 54 h 463"/>
                <a:gd name="T2" fmla="*/ 342 w 389"/>
                <a:gd name="T3" fmla="*/ 0 h 463"/>
                <a:gd name="T4" fmla="*/ 267 w 389"/>
                <a:gd name="T5" fmla="*/ 154 h 463"/>
                <a:gd name="T6" fmla="*/ 204 w 389"/>
                <a:gd name="T7" fmla="*/ 365 h 463"/>
                <a:gd name="T8" fmla="*/ 38 w 389"/>
                <a:gd name="T9" fmla="*/ 361 h 463"/>
                <a:gd name="T10" fmla="*/ 5 w 389"/>
                <a:gd name="T11" fmla="*/ 438 h 463"/>
                <a:gd name="T12" fmla="*/ 226 w 389"/>
                <a:gd name="T13" fmla="*/ 456 h 463"/>
                <a:gd name="T14" fmla="*/ 308 w 389"/>
                <a:gd name="T15" fmla="*/ 408 h 463"/>
                <a:gd name="T16" fmla="*/ 343 w 389"/>
                <a:gd name="T17" fmla="*/ 187 h 463"/>
                <a:gd name="T18" fmla="*/ 384 w 389"/>
                <a:gd name="T19" fmla="*/ 54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9" h="463">
                  <a:moveTo>
                    <a:pt x="384" y="54"/>
                  </a:moveTo>
                  <a:cubicBezTo>
                    <a:pt x="379" y="21"/>
                    <a:pt x="372" y="12"/>
                    <a:pt x="342" y="0"/>
                  </a:cubicBezTo>
                  <a:cubicBezTo>
                    <a:pt x="313" y="49"/>
                    <a:pt x="286" y="99"/>
                    <a:pt x="267" y="154"/>
                  </a:cubicBezTo>
                  <a:cubicBezTo>
                    <a:pt x="241" y="224"/>
                    <a:pt x="308" y="361"/>
                    <a:pt x="204" y="365"/>
                  </a:cubicBezTo>
                  <a:cubicBezTo>
                    <a:pt x="149" y="368"/>
                    <a:pt x="93" y="339"/>
                    <a:pt x="38" y="361"/>
                  </a:cubicBezTo>
                  <a:cubicBezTo>
                    <a:pt x="10" y="374"/>
                    <a:pt x="0" y="408"/>
                    <a:pt x="5" y="438"/>
                  </a:cubicBezTo>
                  <a:cubicBezTo>
                    <a:pt x="74" y="454"/>
                    <a:pt x="157" y="463"/>
                    <a:pt x="226" y="456"/>
                  </a:cubicBezTo>
                  <a:cubicBezTo>
                    <a:pt x="255" y="453"/>
                    <a:pt x="295" y="435"/>
                    <a:pt x="308" y="408"/>
                  </a:cubicBezTo>
                  <a:cubicBezTo>
                    <a:pt x="339" y="343"/>
                    <a:pt x="346" y="258"/>
                    <a:pt x="343" y="187"/>
                  </a:cubicBezTo>
                  <a:cubicBezTo>
                    <a:pt x="341" y="148"/>
                    <a:pt x="389" y="92"/>
                    <a:pt x="384" y="54"/>
                  </a:cubicBezTo>
                  <a:close/>
                </a:path>
              </a:pathLst>
            </a:custGeom>
            <a:solidFill>
              <a:srgbClr val="009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59" name="îS1îḓe"/>
            <p:cNvSpPr/>
            <p:nvPr/>
          </p:nvSpPr>
          <p:spPr bwMode="auto">
            <a:xfrm>
              <a:off x="4821282" y="5683304"/>
              <a:ext cx="134938" cy="161925"/>
            </a:xfrm>
            <a:custGeom>
              <a:avLst/>
              <a:gdLst>
                <a:gd name="T0" fmla="*/ 85 w 85"/>
                <a:gd name="T1" fmla="*/ 21 h 102"/>
                <a:gd name="T2" fmla="*/ 62 w 85"/>
                <a:gd name="T3" fmla="*/ 102 h 102"/>
                <a:gd name="T4" fmla="*/ 0 w 85"/>
                <a:gd name="T5" fmla="*/ 85 h 102"/>
                <a:gd name="T6" fmla="*/ 10 w 85"/>
                <a:gd name="T7" fmla="*/ 0 h 102"/>
                <a:gd name="T8" fmla="*/ 85 w 85"/>
                <a:gd name="T9" fmla="*/ 2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02">
                  <a:moveTo>
                    <a:pt x="85" y="21"/>
                  </a:moveTo>
                  <a:lnTo>
                    <a:pt x="62" y="102"/>
                  </a:lnTo>
                  <a:lnTo>
                    <a:pt x="0" y="85"/>
                  </a:lnTo>
                  <a:lnTo>
                    <a:pt x="10" y="0"/>
                  </a:lnTo>
                  <a:lnTo>
                    <a:pt x="85" y="21"/>
                  </a:lnTo>
                  <a:close/>
                </a:path>
              </a:pathLst>
            </a:custGeom>
            <a:solidFill>
              <a:srgbClr val="FFA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60" name="íšḷïḍé"/>
            <p:cNvSpPr/>
            <p:nvPr/>
          </p:nvSpPr>
          <p:spPr bwMode="auto">
            <a:xfrm>
              <a:off x="4816519" y="4654604"/>
              <a:ext cx="1196975" cy="1071563"/>
            </a:xfrm>
            <a:custGeom>
              <a:avLst/>
              <a:gdLst>
                <a:gd name="T0" fmla="*/ 19 w 393"/>
                <a:gd name="T1" fmla="*/ 13 h 352"/>
                <a:gd name="T2" fmla="*/ 164 w 393"/>
                <a:gd name="T3" fmla="*/ 24 h 352"/>
                <a:gd name="T4" fmla="*/ 267 w 393"/>
                <a:gd name="T5" fmla="*/ 54 h 352"/>
                <a:gd name="T6" fmla="*/ 279 w 393"/>
                <a:gd name="T7" fmla="*/ 23 h 352"/>
                <a:gd name="T8" fmla="*/ 378 w 393"/>
                <a:gd name="T9" fmla="*/ 44 h 352"/>
                <a:gd name="T10" fmla="*/ 392 w 393"/>
                <a:gd name="T11" fmla="*/ 42 h 352"/>
                <a:gd name="T12" fmla="*/ 392 w 393"/>
                <a:gd name="T13" fmla="*/ 42 h 352"/>
                <a:gd name="T14" fmla="*/ 347 w 393"/>
                <a:gd name="T15" fmla="*/ 152 h 352"/>
                <a:gd name="T16" fmla="*/ 257 w 393"/>
                <a:gd name="T17" fmla="*/ 163 h 352"/>
                <a:gd name="T18" fmla="*/ 163 w 393"/>
                <a:gd name="T19" fmla="*/ 132 h 352"/>
                <a:gd name="T20" fmla="*/ 89 w 393"/>
                <a:gd name="T21" fmla="*/ 109 h 352"/>
                <a:gd name="T22" fmla="*/ 76 w 393"/>
                <a:gd name="T23" fmla="*/ 254 h 352"/>
                <a:gd name="T24" fmla="*/ 49 w 393"/>
                <a:gd name="T25" fmla="*/ 352 h 352"/>
                <a:gd name="T26" fmla="*/ 1 w 393"/>
                <a:gd name="T27" fmla="*/ 340 h 352"/>
                <a:gd name="T28" fmla="*/ 19 w 393"/>
                <a:gd name="T29" fmla="*/ 13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3" h="352">
                  <a:moveTo>
                    <a:pt x="19" y="13"/>
                  </a:moveTo>
                  <a:cubicBezTo>
                    <a:pt x="52" y="0"/>
                    <a:pt x="131" y="19"/>
                    <a:pt x="164" y="24"/>
                  </a:cubicBezTo>
                  <a:cubicBezTo>
                    <a:pt x="171" y="25"/>
                    <a:pt x="264" y="59"/>
                    <a:pt x="267" y="54"/>
                  </a:cubicBezTo>
                  <a:cubicBezTo>
                    <a:pt x="274" y="44"/>
                    <a:pt x="276" y="34"/>
                    <a:pt x="279" y="23"/>
                  </a:cubicBezTo>
                  <a:cubicBezTo>
                    <a:pt x="294" y="35"/>
                    <a:pt x="347" y="37"/>
                    <a:pt x="378" y="44"/>
                  </a:cubicBezTo>
                  <a:cubicBezTo>
                    <a:pt x="383" y="45"/>
                    <a:pt x="388" y="44"/>
                    <a:pt x="392" y="42"/>
                  </a:cubicBezTo>
                  <a:cubicBezTo>
                    <a:pt x="392" y="42"/>
                    <a:pt x="392" y="42"/>
                    <a:pt x="392" y="42"/>
                  </a:cubicBezTo>
                  <a:cubicBezTo>
                    <a:pt x="393" y="76"/>
                    <a:pt x="373" y="130"/>
                    <a:pt x="347" y="152"/>
                  </a:cubicBezTo>
                  <a:cubicBezTo>
                    <a:pt x="321" y="172"/>
                    <a:pt x="287" y="170"/>
                    <a:pt x="257" y="163"/>
                  </a:cubicBezTo>
                  <a:cubicBezTo>
                    <a:pt x="225" y="155"/>
                    <a:pt x="194" y="144"/>
                    <a:pt x="163" y="132"/>
                  </a:cubicBezTo>
                  <a:cubicBezTo>
                    <a:pt x="148" y="127"/>
                    <a:pt x="89" y="109"/>
                    <a:pt x="89" y="109"/>
                  </a:cubicBezTo>
                  <a:cubicBezTo>
                    <a:pt x="119" y="204"/>
                    <a:pt x="87" y="211"/>
                    <a:pt x="76" y="254"/>
                  </a:cubicBezTo>
                  <a:cubicBezTo>
                    <a:pt x="68" y="280"/>
                    <a:pt x="53" y="337"/>
                    <a:pt x="49" y="352"/>
                  </a:cubicBezTo>
                  <a:cubicBezTo>
                    <a:pt x="30" y="351"/>
                    <a:pt x="19" y="349"/>
                    <a:pt x="1" y="340"/>
                  </a:cubicBezTo>
                  <a:cubicBezTo>
                    <a:pt x="1" y="340"/>
                    <a:pt x="0" y="21"/>
                    <a:pt x="19" y="13"/>
                  </a:cubicBezTo>
                  <a:close/>
                </a:path>
              </a:pathLst>
            </a:custGeom>
            <a:solidFill>
              <a:srgbClr val="E3C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61" name="í$ḷiďê"/>
            <p:cNvSpPr/>
            <p:nvPr/>
          </p:nvSpPr>
          <p:spPr bwMode="auto">
            <a:xfrm>
              <a:off x="4519657" y="5778554"/>
              <a:ext cx="436563" cy="212725"/>
            </a:xfrm>
            <a:custGeom>
              <a:avLst/>
              <a:gdLst>
                <a:gd name="T0" fmla="*/ 131 w 143"/>
                <a:gd name="T1" fmla="*/ 22 h 70"/>
                <a:gd name="T2" fmla="*/ 134 w 143"/>
                <a:gd name="T3" fmla="*/ 70 h 70"/>
                <a:gd name="T4" fmla="*/ 0 w 143"/>
                <a:gd name="T5" fmla="*/ 33 h 70"/>
                <a:gd name="T6" fmla="*/ 27 w 143"/>
                <a:gd name="T7" fmla="*/ 18 h 70"/>
                <a:gd name="T8" fmla="*/ 101 w 143"/>
                <a:gd name="T9" fmla="*/ 0 h 70"/>
                <a:gd name="T10" fmla="*/ 104 w 143"/>
                <a:gd name="T11" fmla="*/ 5 h 70"/>
                <a:gd name="T12" fmla="*/ 118 w 143"/>
                <a:gd name="T13" fmla="*/ 18 h 70"/>
                <a:gd name="T14" fmla="*/ 131 w 143"/>
                <a:gd name="T15" fmla="*/ 2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3" h="70">
                  <a:moveTo>
                    <a:pt x="131" y="22"/>
                  </a:moveTo>
                  <a:cubicBezTo>
                    <a:pt x="131" y="22"/>
                    <a:pt x="143" y="37"/>
                    <a:pt x="134" y="7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6" y="15"/>
                    <a:pt x="27" y="18"/>
                  </a:cubicBezTo>
                  <a:cubicBezTo>
                    <a:pt x="49" y="21"/>
                    <a:pt x="101" y="0"/>
                    <a:pt x="101" y="0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6" y="11"/>
                    <a:pt x="112" y="16"/>
                    <a:pt x="118" y="18"/>
                  </a:cubicBezTo>
                  <a:lnTo>
                    <a:pt x="131" y="22"/>
                  </a:lnTo>
                  <a:close/>
                </a:path>
              </a:pathLst>
            </a:custGeom>
            <a:solidFill>
              <a:srgbClr val="2F3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62" name="iṧlïdé"/>
            <p:cNvSpPr/>
            <p:nvPr/>
          </p:nvSpPr>
          <p:spPr bwMode="auto">
            <a:xfrm>
              <a:off x="5010194" y="5781729"/>
              <a:ext cx="131763" cy="157163"/>
            </a:xfrm>
            <a:custGeom>
              <a:avLst/>
              <a:gdLst>
                <a:gd name="T0" fmla="*/ 83 w 83"/>
                <a:gd name="T1" fmla="*/ 19 h 99"/>
                <a:gd name="T2" fmla="*/ 62 w 83"/>
                <a:gd name="T3" fmla="*/ 99 h 99"/>
                <a:gd name="T4" fmla="*/ 0 w 83"/>
                <a:gd name="T5" fmla="*/ 84 h 99"/>
                <a:gd name="T6" fmla="*/ 10 w 83"/>
                <a:gd name="T7" fmla="*/ 0 h 99"/>
                <a:gd name="T8" fmla="*/ 83 w 83"/>
                <a:gd name="T9" fmla="*/ 1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9">
                  <a:moveTo>
                    <a:pt x="83" y="19"/>
                  </a:moveTo>
                  <a:lnTo>
                    <a:pt x="62" y="99"/>
                  </a:lnTo>
                  <a:lnTo>
                    <a:pt x="0" y="84"/>
                  </a:lnTo>
                  <a:lnTo>
                    <a:pt x="10" y="0"/>
                  </a:lnTo>
                  <a:lnTo>
                    <a:pt x="83" y="19"/>
                  </a:ln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63" name="ï$ḷiḑè"/>
            <p:cNvSpPr/>
            <p:nvPr/>
          </p:nvSpPr>
          <p:spPr bwMode="auto">
            <a:xfrm>
              <a:off x="5002257" y="4780017"/>
              <a:ext cx="1198563" cy="1071563"/>
            </a:xfrm>
            <a:custGeom>
              <a:avLst/>
              <a:gdLst>
                <a:gd name="T0" fmla="*/ 20 w 393"/>
                <a:gd name="T1" fmla="*/ 13 h 352"/>
                <a:gd name="T2" fmla="*/ 164 w 393"/>
                <a:gd name="T3" fmla="*/ 24 h 352"/>
                <a:gd name="T4" fmla="*/ 219 w 393"/>
                <a:gd name="T5" fmla="*/ 34 h 352"/>
                <a:gd name="T6" fmla="*/ 231 w 393"/>
                <a:gd name="T7" fmla="*/ 2 h 352"/>
                <a:gd name="T8" fmla="*/ 283 w 393"/>
                <a:gd name="T9" fmla="*/ 29 h 352"/>
                <a:gd name="T10" fmla="*/ 378 w 393"/>
                <a:gd name="T11" fmla="*/ 44 h 352"/>
                <a:gd name="T12" fmla="*/ 392 w 393"/>
                <a:gd name="T13" fmla="*/ 42 h 352"/>
                <a:gd name="T14" fmla="*/ 393 w 393"/>
                <a:gd name="T15" fmla="*/ 42 h 352"/>
                <a:gd name="T16" fmla="*/ 347 w 393"/>
                <a:gd name="T17" fmla="*/ 152 h 352"/>
                <a:gd name="T18" fmla="*/ 257 w 393"/>
                <a:gd name="T19" fmla="*/ 163 h 352"/>
                <a:gd name="T20" fmla="*/ 163 w 393"/>
                <a:gd name="T21" fmla="*/ 132 h 352"/>
                <a:gd name="T22" fmla="*/ 90 w 393"/>
                <a:gd name="T23" fmla="*/ 109 h 352"/>
                <a:gd name="T24" fmla="*/ 76 w 393"/>
                <a:gd name="T25" fmla="*/ 254 h 352"/>
                <a:gd name="T26" fmla="*/ 49 w 393"/>
                <a:gd name="T27" fmla="*/ 352 h 352"/>
                <a:gd name="T28" fmla="*/ 1 w 393"/>
                <a:gd name="T29" fmla="*/ 340 h 352"/>
                <a:gd name="T30" fmla="*/ 20 w 393"/>
                <a:gd name="T31" fmla="*/ 13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3" h="352">
                  <a:moveTo>
                    <a:pt x="20" y="13"/>
                  </a:moveTo>
                  <a:cubicBezTo>
                    <a:pt x="52" y="0"/>
                    <a:pt x="132" y="19"/>
                    <a:pt x="164" y="24"/>
                  </a:cubicBezTo>
                  <a:cubicBezTo>
                    <a:pt x="171" y="25"/>
                    <a:pt x="216" y="39"/>
                    <a:pt x="219" y="34"/>
                  </a:cubicBezTo>
                  <a:cubicBezTo>
                    <a:pt x="226" y="24"/>
                    <a:pt x="228" y="13"/>
                    <a:pt x="231" y="2"/>
                  </a:cubicBezTo>
                  <a:cubicBezTo>
                    <a:pt x="246" y="15"/>
                    <a:pt x="265" y="24"/>
                    <a:pt x="283" y="29"/>
                  </a:cubicBezTo>
                  <a:cubicBezTo>
                    <a:pt x="314" y="38"/>
                    <a:pt x="347" y="37"/>
                    <a:pt x="378" y="44"/>
                  </a:cubicBezTo>
                  <a:cubicBezTo>
                    <a:pt x="384" y="45"/>
                    <a:pt x="388" y="44"/>
                    <a:pt x="392" y="42"/>
                  </a:cubicBezTo>
                  <a:cubicBezTo>
                    <a:pt x="393" y="42"/>
                    <a:pt x="393" y="42"/>
                    <a:pt x="393" y="42"/>
                  </a:cubicBezTo>
                  <a:cubicBezTo>
                    <a:pt x="393" y="76"/>
                    <a:pt x="374" y="130"/>
                    <a:pt x="347" y="152"/>
                  </a:cubicBezTo>
                  <a:cubicBezTo>
                    <a:pt x="322" y="172"/>
                    <a:pt x="287" y="170"/>
                    <a:pt x="257" y="163"/>
                  </a:cubicBezTo>
                  <a:cubicBezTo>
                    <a:pt x="225" y="155"/>
                    <a:pt x="194" y="144"/>
                    <a:pt x="163" y="132"/>
                  </a:cubicBezTo>
                  <a:cubicBezTo>
                    <a:pt x="148" y="127"/>
                    <a:pt x="90" y="109"/>
                    <a:pt x="90" y="109"/>
                  </a:cubicBezTo>
                  <a:cubicBezTo>
                    <a:pt x="119" y="204"/>
                    <a:pt x="88" y="211"/>
                    <a:pt x="76" y="254"/>
                  </a:cubicBezTo>
                  <a:cubicBezTo>
                    <a:pt x="69" y="280"/>
                    <a:pt x="53" y="337"/>
                    <a:pt x="49" y="352"/>
                  </a:cubicBezTo>
                  <a:cubicBezTo>
                    <a:pt x="31" y="351"/>
                    <a:pt x="19" y="349"/>
                    <a:pt x="1" y="340"/>
                  </a:cubicBezTo>
                  <a:cubicBezTo>
                    <a:pt x="1" y="340"/>
                    <a:pt x="0" y="21"/>
                    <a:pt x="20" y="13"/>
                  </a:cubicBezTo>
                  <a:close/>
                </a:path>
              </a:pathLst>
            </a:custGeom>
            <a:solidFill>
              <a:srgbClr val="F5E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64" name="ïś1íḑe"/>
            <p:cNvSpPr/>
            <p:nvPr/>
          </p:nvSpPr>
          <p:spPr bwMode="auto">
            <a:xfrm>
              <a:off x="4705394" y="5872217"/>
              <a:ext cx="439738" cy="215900"/>
            </a:xfrm>
            <a:custGeom>
              <a:avLst/>
              <a:gdLst>
                <a:gd name="T0" fmla="*/ 132 w 144"/>
                <a:gd name="T1" fmla="*/ 22 h 71"/>
                <a:gd name="T2" fmla="*/ 135 w 144"/>
                <a:gd name="T3" fmla="*/ 71 h 71"/>
                <a:gd name="T4" fmla="*/ 0 w 144"/>
                <a:gd name="T5" fmla="*/ 33 h 71"/>
                <a:gd name="T6" fmla="*/ 28 w 144"/>
                <a:gd name="T7" fmla="*/ 18 h 71"/>
                <a:gd name="T8" fmla="*/ 102 w 144"/>
                <a:gd name="T9" fmla="*/ 0 h 71"/>
                <a:gd name="T10" fmla="*/ 104 w 144"/>
                <a:gd name="T11" fmla="*/ 6 h 71"/>
                <a:gd name="T12" fmla="*/ 118 w 144"/>
                <a:gd name="T13" fmla="*/ 18 h 71"/>
                <a:gd name="T14" fmla="*/ 132 w 144"/>
                <a:gd name="T15" fmla="*/ 2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71">
                  <a:moveTo>
                    <a:pt x="132" y="22"/>
                  </a:moveTo>
                  <a:cubicBezTo>
                    <a:pt x="132" y="22"/>
                    <a:pt x="144" y="38"/>
                    <a:pt x="135" y="7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7" y="16"/>
                    <a:pt x="28" y="18"/>
                  </a:cubicBezTo>
                  <a:cubicBezTo>
                    <a:pt x="49" y="21"/>
                    <a:pt x="102" y="0"/>
                    <a:pt x="102" y="0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7" y="12"/>
                    <a:pt x="112" y="16"/>
                    <a:pt x="118" y="18"/>
                  </a:cubicBezTo>
                  <a:lnTo>
                    <a:pt x="132" y="22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65" name="í$ľiḍe"/>
            <p:cNvSpPr/>
            <p:nvPr/>
          </p:nvSpPr>
          <p:spPr bwMode="auto">
            <a:xfrm>
              <a:off x="5319757" y="3622729"/>
              <a:ext cx="1044575" cy="1649413"/>
            </a:xfrm>
            <a:custGeom>
              <a:avLst/>
              <a:gdLst>
                <a:gd name="T0" fmla="*/ 285 w 343"/>
                <a:gd name="T1" fmla="*/ 15 h 542"/>
                <a:gd name="T2" fmla="*/ 300 w 343"/>
                <a:gd name="T3" fmla="*/ 35 h 542"/>
                <a:gd name="T4" fmla="*/ 341 w 343"/>
                <a:gd name="T5" fmla="*/ 220 h 542"/>
                <a:gd name="T6" fmla="*/ 309 w 343"/>
                <a:gd name="T7" fmla="*/ 393 h 542"/>
                <a:gd name="T8" fmla="*/ 227 w 343"/>
                <a:gd name="T9" fmla="*/ 541 h 542"/>
                <a:gd name="T10" fmla="*/ 159 w 343"/>
                <a:gd name="T11" fmla="*/ 416 h 542"/>
                <a:gd name="T12" fmla="*/ 32 w 343"/>
                <a:gd name="T13" fmla="*/ 373 h 542"/>
                <a:gd name="T14" fmla="*/ 54 w 343"/>
                <a:gd name="T15" fmla="*/ 267 h 542"/>
                <a:gd name="T16" fmla="*/ 96 w 343"/>
                <a:gd name="T17" fmla="*/ 217 h 542"/>
                <a:gd name="T18" fmla="*/ 77 w 343"/>
                <a:gd name="T19" fmla="*/ 176 h 542"/>
                <a:gd name="T20" fmla="*/ 208 w 343"/>
                <a:gd name="T21" fmla="*/ 17 h 542"/>
                <a:gd name="T22" fmla="*/ 285 w 343"/>
                <a:gd name="T23" fmla="*/ 15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3" h="542">
                  <a:moveTo>
                    <a:pt x="285" y="15"/>
                  </a:moveTo>
                  <a:cubicBezTo>
                    <a:pt x="290" y="20"/>
                    <a:pt x="296" y="26"/>
                    <a:pt x="300" y="35"/>
                  </a:cubicBezTo>
                  <a:cubicBezTo>
                    <a:pt x="328" y="92"/>
                    <a:pt x="343" y="156"/>
                    <a:pt x="341" y="220"/>
                  </a:cubicBezTo>
                  <a:cubicBezTo>
                    <a:pt x="340" y="277"/>
                    <a:pt x="324" y="338"/>
                    <a:pt x="309" y="393"/>
                  </a:cubicBezTo>
                  <a:cubicBezTo>
                    <a:pt x="303" y="414"/>
                    <a:pt x="336" y="542"/>
                    <a:pt x="227" y="541"/>
                  </a:cubicBezTo>
                  <a:cubicBezTo>
                    <a:pt x="190" y="541"/>
                    <a:pt x="192" y="430"/>
                    <a:pt x="159" y="416"/>
                  </a:cubicBezTo>
                  <a:cubicBezTo>
                    <a:pt x="139" y="406"/>
                    <a:pt x="46" y="390"/>
                    <a:pt x="32" y="373"/>
                  </a:cubicBezTo>
                  <a:cubicBezTo>
                    <a:pt x="0" y="335"/>
                    <a:pt x="26" y="298"/>
                    <a:pt x="54" y="267"/>
                  </a:cubicBezTo>
                  <a:cubicBezTo>
                    <a:pt x="69" y="251"/>
                    <a:pt x="85" y="236"/>
                    <a:pt x="96" y="217"/>
                  </a:cubicBezTo>
                  <a:cubicBezTo>
                    <a:pt x="112" y="190"/>
                    <a:pt x="78" y="206"/>
                    <a:pt x="77" y="176"/>
                  </a:cubicBezTo>
                  <a:cubicBezTo>
                    <a:pt x="75" y="120"/>
                    <a:pt x="158" y="33"/>
                    <a:pt x="208" y="17"/>
                  </a:cubicBezTo>
                  <a:cubicBezTo>
                    <a:pt x="235" y="9"/>
                    <a:pt x="264" y="0"/>
                    <a:pt x="285" y="15"/>
                  </a:cubicBezTo>
                  <a:close/>
                </a:path>
              </a:pathLst>
            </a:custGeom>
            <a:solidFill>
              <a:srgbClr val="F67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66" name="îŝľïḓè"/>
            <p:cNvSpPr/>
            <p:nvPr/>
          </p:nvSpPr>
          <p:spPr bwMode="auto">
            <a:xfrm>
              <a:off x="5575344" y="2546404"/>
              <a:ext cx="1185863" cy="1003300"/>
            </a:xfrm>
            <a:custGeom>
              <a:avLst/>
              <a:gdLst>
                <a:gd name="T0" fmla="*/ 109 w 389"/>
                <a:gd name="T1" fmla="*/ 266 h 330"/>
                <a:gd name="T2" fmla="*/ 58 w 389"/>
                <a:gd name="T3" fmla="*/ 269 h 330"/>
                <a:gd name="T4" fmla="*/ 55 w 389"/>
                <a:gd name="T5" fmla="*/ 244 h 330"/>
                <a:gd name="T6" fmla="*/ 9 w 389"/>
                <a:gd name="T7" fmla="*/ 225 h 330"/>
                <a:gd name="T8" fmla="*/ 15 w 389"/>
                <a:gd name="T9" fmla="*/ 185 h 330"/>
                <a:gd name="T10" fmla="*/ 6 w 389"/>
                <a:gd name="T11" fmla="*/ 143 h 330"/>
                <a:gd name="T12" fmla="*/ 42 w 389"/>
                <a:gd name="T13" fmla="*/ 123 h 330"/>
                <a:gd name="T14" fmla="*/ 45 w 389"/>
                <a:gd name="T15" fmla="*/ 88 h 330"/>
                <a:gd name="T16" fmla="*/ 79 w 389"/>
                <a:gd name="T17" fmla="*/ 82 h 330"/>
                <a:gd name="T18" fmla="*/ 112 w 389"/>
                <a:gd name="T19" fmla="*/ 72 h 330"/>
                <a:gd name="T20" fmla="*/ 176 w 389"/>
                <a:gd name="T21" fmla="*/ 14 h 330"/>
                <a:gd name="T22" fmla="*/ 280 w 389"/>
                <a:gd name="T23" fmla="*/ 18 h 330"/>
                <a:gd name="T24" fmla="*/ 336 w 389"/>
                <a:gd name="T25" fmla="*/ 147 h 330"/>
                <a:gd name="T26" fmla="*/ 349 w 389"/>
                <a:gd name="T27" fmla="*/ 178 h 330"/>
                <a:gd name="T28" fmla="*/ 382 w 389"/>
                <a:gd name="T29" fmla="*/ 193 h 330"/>
                <a:gd name="T30" fmla="*/ 366 w 389"/>
                <a:gd name="T31" fmla="*/ 230 h 330"/>
                <a:gd name="T32" fmla="*/ 380 w 389"/>
                <a:gd name="T33" fmla="*/ 243 h 330"/>
                <a:gd name="T34" fmla="*/ 374 w 389"/>
                <a:gd name="T35" fmla="*/ 278 h 330"/>
                <a:gd name="T36" fmla="*/ 331 w 389"/>
                <a:gd name="T37" fmla="*/ 293 h 330"/>
                <a:gd name="T38" fmla="*/ 269 w 389"/>
                <a:gd name="T39" fmla="*/ 297 h 330"/>
                <a:gd name="T40" fmla="*/ 225 w 389"/>
                <a:gd name="T41" fmla="*/ 291 h 330"/>
                <a:gd name="T42" fmla="*/ 185 w 389"/>
                <a:gd name="T43" fmla="*/ 306 h 330"/>
                <a:gd name="T44" fmla="*/ 155 w 389"/>
                <a:gd name="T45" fmla="*/ 280 h 330"/>
                <a:gd name="T46" fmla="*/ 111 w 389"/>
                <a:gd name="T47" fmla="*/ 270 h 330"/>
                <a:gd name="T48" fmla="*/ 110 w 389"/>
                <a:gd name="T49" fmla="*/ 270 h 330"/>
                <a:gd name="T50" fmla="*/ 109 w 389"/>
                <a:gd name="T51" fmla="*/ 26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9" h="330">
                  <a:moveTo>
                    <a:pt x="109" y="266"/>
                  </a:moveTo>
                  <a:cubicBezTo>
                    <a:pt x="95" y="273"/>
                    <a:pt x="73" y="277"/>
                    <a:pt x="58" y="269"/>
                  </a:cubicBezTo>
                  <a:cubicBezTo>
                    <a:pt x="45" y="261"/>
                    <a:pt x="50" y="254"/>
                    <a:pt x="55" y="244"/>
                  </a:cubicBezTo>
                  <a:cubicBezTo>
                    <a:pt x="39" y="244"/>
                    <a:pt x="18" y="240"/>
                    <a:pt x="9" y="225"/>
                  </a:cubicBezTo>
                  <a:cubicBezTo>
                    <a:pt x="3" y="215"/>
                    <a:pt x="0" y="189"/>
                    <a:pt x="15" y="185"/>
                  </a:cubicBezTo>
                  <a:cubicBezTo>
                    <a:pt x="2" y="180"/>
                    <a:pt x="3" y="154"/>
                    <a:pt x="6" y="143"/>
                  </a:cubicBezTo>
                  <a:cubicBezTo>
                    <a:pt x="10" y="128"/>
                    <a:pt x="28" y="123"/>
                    <a:pt x="42" y="123"/>
                  </a:cubicBezTo>
                  <a:cubicBezTo>
                    <a:pt x="39" y="110"/>
                    <a:pt x="32" y="100"/>
                    <a:pt x="45" y="88"/>
                  </a:cubicBezTo>
                  <a:cubicBezTo>
                    <a:pt x="55" y="80"/>
                    <a:pt x="68" y="77"/>
                    <a:pt x="79" y="82"/>
                  </a:cubicBezTo>
                  <a:cubicBezTo>
                    <a:pt x="74" y="61"/>
                    <a:pt x="100" y="69"/>
                    <a:pt x="112" y="72"/>
                  </a:cubicBezTo>
                  <a:cubicBezTo>
                    <a:pt x="117" y="46"/>
                    <a:pt x="153" y="21"/>
                    <a:pt x="176" y="14"/>
                  </a:cubicBezTo>
                  <a:cubicBezTo>
                    <a:pt x="211" y="3"/>
                    <a:pt x="248" y="0"/>
                    <a:pt x="280" y="18"/>
                  </a:cubicBezTo>
                  <a:cubicBezTo>
                    <a:pt x="318" y="39"/>
                    <a:pt x="366" y="103"/>
                    <a:pt x="336" y="147"/>
                  </a:cubicBezTo>
                  <a:cubicBezTo>
                    <a:pt x="357" y="144"/>
                    <a:pt x="362" y="165"/>
                    <a:pt x="349" y="178"/>
                  </a:cubicBezTo>
                  <a:cubicBezTo>
                    <a:pt x="363" y="178"/>
                    <a:pt x="375" y="179"/>
                    <a:pt x="382" y="193"/>
                  </a:cubicBezTo>
                  <a:cubicBezTo>
                    <a:pt x="389" y="209"/>
                    <a:pt x="382" y="225"/>
                    <a:pt x="366" y="230"/>
                  </a:cubicBezTo>
                  <a:cubicBezTo>
                    <a:pt x="374" y="234"/>
                    <a:pt x="377" y="234"/>
                    <a:pt x="380" y="243"/>
                  </a:cubicBezTo>
                  <a:cubicBezTo>
                    <a:pt x="383" y="255"/>
                    <a:pt x="380" y="268"/>
                    <a:pt x="374" y="278"/>
                  </a:cubicBezTo>
                  <a:cubicBezTo>
                    <a:pt x="363" y="298"/>
                    <a:pt x="349" y="308"/>
                    <a:pt x="331" y="293"/>
                  </a:cubicBezTo>
                  <a:cubicBezTo>
                    <a:pt x="332" y="330"/>
                    <a:pt x="272" y="330"/>
                    <a:pt x="269" y="297"/>
                  </a:cubicBezTo>
                  <a:cubicBezTo>
                    <a:pt x="270" y="321"/>
                    <a:pt x="223" y="319"/>
                    <a:pt x="225" y="291"/>
                  </a:cubicBezTo>
                  <a:cubicBezTo>
                    <a:pt x="212" y="301"/>
                    <a:pt x="203" y="308"/>
                    <a:pt x="185" y="306"/>
                  </a:cubicBezTo>
                  <a:cubicBezTo>
                    <a:pt x="168" y="303"/>
                    <a:pt x="166" y="290"/>
                    <a:pt x="155" y="280"/>
                  </a:cubicBezTo>
                  <a:cubicBezTo>
                    <a:pt x="143" y="270"/>
                    <a:pt x="123" y="280"/>
                    <a:pt x="111" y="270"/>
                  </a:cubicBezTo>
                  <a:cubicBezTo>
                    <a:pt x="111" y="270"/>
                    <a:pt x="110" y="270"/>
                    <a:pt x="110" y="270"/>
                  </a:cubicBezTo>
                  <a:cubicBezTo>
                    <a:pt x="109" y="270"/>
                    <a:pt x="110" y="270"/>
                    <a:pt x="109" y="266"/>
                  </a:cubicBezTo>
                </a:path>
              </a:pathLst>
            </a:custGeom>
            <a:solidFill>
              <a:srgbClr val="EE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67" name="îṥḷiḑe"/>
            <p:cNvSpPr/>
            <p:nvPr/>
          </p:nvSpPr>
          <p:spPr bwMode="auto">
            <a:xfrm>
              <a:off x="5937294" y="3243317"/>
              <a:ext cx="354013" cy="492125"/>
            </a:xfrm>
            <a:custGeom>
              <a:avLst/>
              <a:gdLst>
                <a:gd name="T0" fmla="*/ 15 w 116"/>
                <a:gd name="T1" fmla="*/ 69 h 162"/>
                <a:gd name="T2" fmla="*/ 20 w 116"/>
                <a:gd name="T3" fmla="*/ 64 h 162"/>
                <a:gd name="T4" fmla="*/ 115 w 116"/>
                <a:gd name="T5" fmla="*/ 22 h 162"/>
                <a:gd name="T6" fmla="*/ 116 w 116"/>
                <a:gd name="T7" fmla="*/ 23 h 162"/>
                <a:gd name="T8" fmla="*/ 72 w 116"/>
                <a:gd name="T9" fmla="*/ 139 h 162"/>
                <a:gd name="T10" fmla="*/ 0 w 116"/>
                <a:gd name="T11" fmla="*/ 162 h 162"/>
                <a:gd name="T12" fmla="*/ 12 w 116"/>
                <a:gd name="T13" fmla="*/ 78 h 162"/>
                <a:gd name="T14" fmla="*/ 15 w 116"/>
                <a:gd name="T15" fmla="*/ 6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6" h="162">
                  <a:moveTo>
                    <a:pt x="15" y="69"/>
                  </a:moveTo>
                  <a:cubicBezTo>
                    <a:pt x="16" y="67"/>
                    <a:pt x="18" y="65"/>
                    <a:pt x="20" y="64"/>
                  </a:cubicBezTo>
                  <a:cubicBezTo>
                    <a:pt x="34" y="51"/>
                    <a:pt x="97" y="0"/>
                    <a:pt x="115" y="2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96" y="60"/>
                    <a:pt x="83" y="99"/>
                    <a:pt x="72" y="139"/>
                  </a:cubicBezTo>
                  <a:cubicBezTo>
                    <a:pt x="47" y="142"/>
                    <a:pt x="22" y="150"/>
                    <a:pt x="0" y="162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3" y="75"/>
                    <a:pt x="13" y="72"/>
                    <a:pt x="15" y="69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68" name="iṣḻîďé"/>
            <p:cNvSpPr/>
            <p:nvPr/>
          </p:nvSpPr>
          <p:spPr bwMode="auto">
            <a:xfrm>
              <a:off x="5953169" y="3243317"/>
              <a:ext cx="338138" cy="385763"/>
            </a:xfrm>
            <a:custGeom>
              <a:avLst/>
              <a:gdLst>
                <a:gd name="T0" fmla="*/ 0 w 111"/>
                <a:gd name="T1" fmla="*/ 127 h 127"/>
                <a:gd name="T2" fmla="*/ 7 w 111"/>
                <a:gd name="T3" fmla="*/ 78 h 127"/>
                <a:gd name="T4" fmla="*/ 10 w 111"/>
                <a:gd name="T5" fmla="*/ 69 h 127"/>
                <a:gd name="T6" fmla="*/ 15 w 111"/>
                <a:gd name="T7" fmla="*/ 64 h 127"/>
                <a:gd name="T8" fmla="*/ 110 w 111"/>
                <a:gd name="T9" fmla="*/ 22 h 127"/>
                <a:gd name="T10" fmla="*/ 111 w 111"/>
                <a:gd name="T11" fmla="*/ 23 h 127"/>
                <a:gd name="T12" fmla="*/ 87 w 111"/>
                <a:gd name="T13" fmla="*/ 77 h 127"/>
                <a:gd name="T14" fmla="*/ 0 w 111"/>
                <a:gd name="T15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27">
                  <a:moveTo>
                    <a:pt x="0" y="127"/>
                  </a:moveTo>
                  <a:cubicBezTo>
                    <a:pt x="7" y="78"/>
                    <a:pt x="7" y="78"/>
                    <a:pt x="7" y="78"/>
                  </a:cubicBezTo>
                  <a:cubicBezTo>
                    <a:pt x="8" y="75"/>
                    <a:pt x="8" y="72"/>
                    <a:pt x="10" y="69"/>
                  </a:cubicBezTo>
                  <a:cubicBezTo>
                    <a:pt x="11" y="67"/>
                    <a:pt x="13" y="65"/>
                    <a:pt x="15" y="64"/>
                  </a:cubicBezTo>
                  <a:cubicBezTo>
                    <a:pt x="29" y="51"/>
                    <a:pt x="92" y="0"/>
                    <a:pt x="110" y="22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01" y="40"/>
                    <a:pt x="94" y="59"/>
                    <a:pt x="87" y="77"/>
                  </a:cubicBezTo>
                  <a:cubicBezTo>
                    <a:pt x="60" y="95"/>
                    <a:pt x="31" y="114"/>
                    <a:pt x="0" y="127"/>
                  </a:cubicBezTo>
                  <a:close/>
                </a:path>
              </a:pathLst>
            </a:custGeom>
            <a:solidFill>
              <a:srgbClr val="FFA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69" name="í$líde"/>
            <p:cNvSpPr/>
            <p:nvPr/>
          </p:nvSpPr>
          <p:spPr bwMode="auto">
            <a:xfrm>
              <a:off x="5937294" y="3476679"/>
              <a:ext cx="280988" cy="284163"/>
            </a:xfrm>
            <a:custGeom>
              <a:avLst/>
              <a:gdLst>
                <a:gd name="T0" fmla="*/ 92 w 92"/>
                <a:gd name="T1" fmla="*/ 0 h 93"/>
                <a:gd name="T2" fmla="*/ 72 w 92"/>
                <a:gd name="T3" fmla="*/ 62 h 93"/>
                <a:gd name="T4" fmla="*/ 0 w 92"/>
                <a:gd name="T5" fmla="*/ 85 h 93"/>
                <a:gd name="T6" fmla="*/ 5 w 92"/>
                <a:gd name="T7" fmla="*/ 50 h 93"/>
                <a:gd name="T8" fmla="*/ 92 w 92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93">
                  <a:moveTo>
                    <a:pt x="92" y="0"/>
                  </a:moveTo>
                  <a:cubicBezTo>
                    <a:pt x="84" y="21"/>
                    <a:pt x="78" y="41"/>
                    <a:pt x="72" y="62"/>
                  </a:cubicBezTo>
                  <a:cubicBezTo>
                    <a:pt x="53" y="79"/>
                    <a:pt x="25" y="93"/>
                    <a:pt x="0" y="85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36" y="37"/>
                    <a:pt x="65" y="18"/>
                    <a:pt x="92" y="0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70" name="îSļîḓê"/>
            <p:cNvSpPr/>
            <p:nvPr/>
          </p:nvSpPr>
          <p:spPr bwMode="auto">
            <a:xfrm>
              <a:off x="6307182" y="3297292"/>
              <a:ext cx="20638" cy="28575"/>
            </a:xfrm>
            <a:custGeom>
              <a:avLst/>
              <a:gdLst>
                <a:gd name="T0" fmla="*/ 6 w 7"/>
                <a:gd name="T1" fmla="*/ 8 h 9"/>
                <a:gd name="T2" fmla="*/ 7 w 7"/>
                <a:gd name="T3" fmla="*/ 9 h 9"/>
                <a:gd name="T4" fmla="*/ 6 w 7"/>
                <a:gd name="T5" fmla="*/ 8 h 9"/>
                <a:gd name="T6" fmla="*/ 1 w 7"/>
                <a:gd name="T7" fmla="*/ 2 h 9"/>
                <a:gd name="T8" fmla="*/ 2 w 7"/>
                <a:gd name="T9" fmla="*/ 0 h 9"/>
                <a:gd name="T10" fmla="*/ 6 w 7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6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1" y="4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0" y="2"/>
                    <a:pt x="5" y="8"/>
                    <a:pt x="6" y="8"/>
                  </a:cubicBezTo>
                  <a:close/>
                </a:path>
              </a:pathLst>
            </a:custGeom>
            <a:solidFill>
              <a:srgbClr val="FF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71" name="íSľiḍè"/>
            <p:cNvSpPr/>
            <p:nvPr/>
          </p:nvSpPr>
          <p:spPr bwMode="auto">
            <a:xfrm>
              <a:off x="6313532" y="3219504"/>
              <a:ext cx="63500" cy="33338"/>
            </a:xfrm>
            <a:custGeom>
              <a:avLst/>
              <a:gdLst>
                <a:gd name="T0" fmla="*/ 4 w 21"/>
                <a:gd name="T1" fmla="*/ 11 h 11"/>
                <a:gd name="T2" fmla="*/ 0 w 21"/>
                <a:gd name="T3" fmla="*/ 11 h 11"/>
                <a:gd name="T4" fmla="*/ 3 w 21"/>
                <a:gd name="T5" fmla="*/ 10 h 11"/>
                <a:gd name="T6" fmla="*/ 9 w 21"/>
                <a:gd name="T7" fmla="*/ 1 h 11"/>
                <a:gd name="T8" fmla="*/ 21 w 21"/>
                <a:gd name="T9" fmla="*/ 1 h 11"/>
                <a:gd name="T10" fmla="*/ 10 w 21"/>
                <a:gd name="T11" fmla="*/ 2 h 11"/>
                <a:gd name="T12" fmla="*/ 4 w 21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1">
                  <a:moveTo>
                    <a:pt x="4" y="11"/>
                  </a:moveTo>
                  <a:cubicBezTo>
                    <a:pt x="3" y="11"/>
                    <a:pt x="1" y="11"/>
                    <a:pt x="0" y="11"/>
                  </a:cubicBezTo>
                  <a:cubicBezTo>
                    <a:pt x="1" y="11"/>
                    <a:pt x="2" y="11"/>
                    <a:pt x="3" y="10"/>
                  </a:cubicBezTo>
                  <a:cubicBezTo>
                    <a:pt x="5" y="10"/>
                    <a:pt x="6" y="2"/>
                    <a:pt x="9" y="1"/>
                  </a:cubicBezTo>
                  <a:cubicBezTo>
                    <a:pt x="13" y="0"/>
                    <a:pt x="17" y="0"/>
                    <a:pt x="21" y="1"/>
                  </a:cubicBezTo>
                  <a:cubicBezTo>
                    <a:pt x="17" y="0"/>
                    <a:pt x="13" y="0"/>
                    <a:pt x="10" y="2"/>
                  </a:cubicBezTo>
                  <a:cubicBezTo>
                    <a:pt x="7" y="3"/>
                    <a:pt x="6" y="10"/>
                    <a:pt x="4" y="11"/>
                  </a:cubicBezTo>
                  <a:close/>
                </a:path>
              </a:pathLst>
            </a:custGeom>
            <a:solidFill>
              <a:srgbClr val="FF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72" name="išľíḍe"/>
            <p:cNvSpPr/>
            <p:nvPr/>
          </p:nvSpPr>
          <p:spPr bwMode="auto">
            <a:xfrm>
              <a:off x="5797594" y="2844854"/>
              <a:ext cx="201613" cy="635000"/>
            </a:xfrm>
            <a:custGeom>
              <a:avLst/>
              <a:gdLst>
                <a:gd name="T0" fmla="*/ 32 w 66"/>
                <a:gd name="T1" fmla="*/ 65 h 209"/>
                <a:gd name="T2" fmla="*/ 54 w 66"/>
                <a:gd name="T3" fmla="*/ 22 h 209"/>
                <a:gd name="T4" fmla="*/ 66 w 66"/>
                <a:gd name="T5" fmla="*/ 0 h 209"/>
                <a:gd name="T6" fmla="*/ 58 w 66"/>
                <a:gd name="T7" fmla="*/ 2 h 209"/>
                <a:gd name="T8" fmla="*/ 48 w 66"/>
                <a:gd name="T9" fmla="*/ 21 h 209"/>
                <a:gd name="T10" fmla="*/ 25 w 66"/>
                <a:gd name="T11" fmla="*/ 63 h 209"/>
                <a:gd name="T12" fmla="*/ 1 w 66"/>
                <a:gd name="T13" fmla="*/ 152 h 209"/>
                <a:gd name="T14" fmla="*/ 3 w 66"/>
                <a:gd name="T15" fmla="*/ 188 h 209"/>
                <a:gd name="T16" fmla="*/ 36 w 66"/>
                <a:gd name="T17" fmla="*/ 209 h 209"/>
                <a:gd name="T18" fmla="*/ 9 w 66"/>
                <a:gd name="T19" fmla="*/ 190 h 209"/>
                <a:gd name="T20" fmla="*/ 8 w 66"/>
                <a:gd name="T21" fmla="*/ 154 h 209"/>
                <a:gd name="T22" fmla="*/ 32 w 66"/>
                <a:gd name="T23" fmla="*/ 6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209">
                  <a:moveTo>
                    <a:pt x="32" y="65"/>
                  </a:moveTo>
                  <a:cubicBezTo>
                    <a:pt x="39" y="50"/>
                    <a:pt x="46" y="36"/>
                    <a:pt x="54" y="22"/>
                  </a:cubicBezTo>
                  <a:cubicBezTo>
                    <a:pt x="58" y="15"/>
                    <a:pt x="62" y="7"/>
                    <a:pt x="66" y="0"/>
                  </a:cubicBezTo>
                  <a:cubicBezTo>
                    <a:pt x="63" y="1"/>
                    <a:pt x="61" y="1"/>
                    <a:pt x="58" y="2"/>
                  </a:cubicBezTo>
                  <a:cubicBezTo>
                    <a:pt x="55" y="8"/>
                    <a:pt x="51" y="14"/>
                    <a:pt x="48" y="21"/>
                  </a:cubicBezTo>
                  <a:cubicBezTo>
                    <a:pt x="40" y="34"/>
                    <a:pt x="32" y="48"/>
                    <a:pt x="25" y="63"/>
                  </a:cubicBezTo>
                  <a:cubicBezTo>
                    <a:pt x="13" y="91"/>
                    <a:pt x="3" y="121"/>
                    <a:pt x="1" y="152"/>
                  </a:cubicBezTo>
                  <a:cubicBezTo>
                    <a:pt x="1" y="160"/>
                    <a:pt x="0" y="181"/>
                    <a:pt x="3" y="188"/>
                  </a:cubicBezTo>
                  <a:cubicBezTo>
                    <a:pt x="9" y="200"/>
                    <a:pt x="23" y="206"/>
                    <a:pt x="36" y="209"/>
                  </a:cubicBezTo>
                  <a:cubicBezTo>
                    <a:pt x="25" y="206"/>
                    <a:pt x="14" y="200"/>
                    <a:pt x="9" y="190"/>
                  </a:cubicBezTo>
                  <a:cubicBezTo>
                    <a:pt x="7" y="183"/>
                    <a:pt x="7" y="162"/>
                    <a:pt x="8" y="154"/>
                  </a:cubicBezTo>
                  <a:cubicBezTo>
                    <a:pt x="10" y="123"/>
                    <a:pt x="19" y="93"/>
                    <a:pt x="32" y="65"/>
                  </a:cubicBezTo>
                </a:path>
              </a:pathLst>
            </a:custGeom>
            <a:solidFill>
              <a:srgbClr val="FF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73" name="îŝḷiḋê"/>
            <p:cNvSpPr/>
            <p:nvPr/>
          </p:nvSpPr>
          <p:spPr bwMode="auto">
            <a:xfrm>
              <a:off x="5819819" y="2825804"/>
              <a:ext cx="590550" cy="676275"/>
            </a:xfrm>
            <a:custGeom>
              <a:avLst/>
              <a:gdLst>
                <a:gd name="T0" fmla="*/ 183 w 194"/>
                <a:gd name="T1" fmla="*/ 130 h 222"/>
                <a:gd name="T2" fmla="*/ 172 w 194"/>
                <a:gd name="T3" fmla="*/ 131 h 222"/>
                <a:gd name="T4" fmla="*/ 166 w 194"/>
                <a:gd name="T5" fmla="*/ 140 h 222"/>
                <a:gd name="T6" fmla="*/ 162 w 194"/>
                <a:gd name="T7" fmla="*/ 140 h 222"/>
                <a:gd name="T8" fmla="*/ 160 w 194"/>
                <a:gd name="T9" fmla="*/ 137 h 222"/>
                <a:gd name="T10" fmla="*/ 145 w 194"/>
                <a:gd name="T11" fmla="*/ 56 h 222"/>
                <a:gd name="T12" fmla="*/ 141 w 194"/>
                <a:gd name="T13" fmla="*/ 38 h 222"/>
                <a:gd name="T14" fmla="*/ 114 w 194"/>
                <a:gd name="T15" fmla="*/ 0 h 222"/>
                <a:gd name="T16" fmla="*/ 59 w 194"/>
                <a:gd name="T17" fmla="*/ 6 h 222"/>
                <a:gd name="T18" fmla="*/ 47 w 194"/>
                <a:gd name="T19" fmla="*/ 28 h 222"/>
                <a:gd name="T20" fmla="*/ 25 w 194"/>
                <a:gd name="T21" fmla="*/ 71 h 222"/>
                <a:gd name="T22" fmla="*/ 1 w 194"/>
                <a:gd name="T23" fmla="*/ 160 h 222"/>
                <a:gd name="T24" fmla="*/ 2 w 194"/>
                <a:gd name="T25" fmla="*/ 196 h 222"/>
                <a:gd name="T26" fmla="*/ 29 w 194"/>
                <a:gd name="T27" fmla="*/ 215 h 222"/>
                <a:gd name="T28" fmla="*/ 29 w 194"/>
                <a:gd name="T29" fmla="*/ 215 h 222"/>
                <a:gd name="T30" fmla="*/ 106 w 194"/>
                <a:gd name="T31" fmla="*/ 202 h 222"/>
                <a:gd name="T32" fmla="*/ 161 w 194"/>
                <a:gd name="T33" fmla="*/ 155 h 222"/>
                <a:gd name="T34" fmla="*/ 161 w 194"/>
                <a:gd name="T35" fmla="*/ 157 h 222"/>
                <a:gd name="T36" fmla="*/ 162 w 194"/>
                <a:gd name="T37" fmla="*/ 155 h 222"/>
                <a:gd name="T38" fmla="*/ 166 w 194"/>
                <a:gd name="T39" fmla="*/ 163 h 222"/>
                <a:gd name="T40" fmla="*/ 167 w 194"/>
                <a:gd name="T41" fmla="*/ 164 h 222"/>
                <a:gd name="T42" fmla="*/ 167 w 194"/>
                <a:gd name="T43" fmla="*/ 164 h 222"/>
                <a:gd name="T44" fmla="*/ 184 w 194"/>
                <a:gd name="T45" fmla="*/ 159 h 222"/>
                <a:gd name="T46" fmla="*/ 193 w 194"/>
                <a:gd name="T47" fmla="*/ 150 h 222"/>
                <a:gd name="T48" fmla="*/ 194 w 194"/>
                <a:gd name="T49" fmla="*/ 146 h 222"/>
                <a:gd name="T50" fmla="*/ 194 w 194"/>
                <a:gd name="T51" fmla="*/ 144 h 222"/>
                <a:gd name="T52" fmla="*/ 183 w 194"/>
                <a:gd name="T53" fmla="*/ 13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222">
                  <a:moveTo>
                    <a:pt x="183" y="130"/>
                  </a:moveTo>
                  <a:cubicBezTo>
                    <a:pt x="179" y="129"/>
                    <a:pt x="175" y="129"/>
                    <a:pt x="172" y="131"/>
                  </a:cubicBezTo>
                  <a:cubicBezTo>
                    <a:pt x="169" y="132"/>
                    <a:pt x="168" y="139"/>
                    <a:pt x="166" y="140"/>
                  </a:cubicBezTo>
                  <a:cubicBezTo>
                    <a:pt x="165" y="140"/>
                    <a:pt x="163" y="140"/>
                    <a:pt x="162" y="140"/>
                  </a:cubicBezTo>
                  <a:cubicBezTo>
                    <a:pt x="161" y="139"/>
                    <a:pt x="160" y="139"/>
                    <a:pt x="160" y="137"/>
                  </a:cubicBezTo>
                  <a:cubicBezTo>
                    <a:pt x="159" y="134"/>
                    <a:pt x="125" y="101"/>
                    <a:pt x="145" y="56"/>
                  </a:cubicBezTo>
                  <a:cubicBezTo>
                    <a:pt x="143" y="50"/>
                    <a:pt x="142" y="44"/>
                    <a:pt x="141" y="38"/>
                  </a:cubicBezTo>
                  <a:cubicBezTo>
                    <a:pt x="133" y="24"/>
                    <a:pt x="125" y="11"/>
                    <a:pt x="114" y="0"/>
                  </a:cubicBezTo>
                  <a:cubicBezTo>
                    <a:pt x="96" y="1"/>
                    <a:pt x="77" y="3"/>
                    <a:pt x="59" y="6"/>
                  </a:cubicBezTo>
                  <a:cubicBezTo>
                    <a:pt x="55" y="13"/>
                    <a:pt x="51" y="21"/>
                    <a:pt x="47" y="28"/>
                  </a:cubicBezTo>
                  <a:cubicBezTo>
                    <a:pt x="39" y="42"/>
                    <a:pt x="32" y="56"/>
                    <a:pt x="25" y="71"/>
                  </a:cubicBezTo>
                  <a:cubicBezTo>
                    <a:pt x="12" y="99"/>
                    <a:pt x="3" y="129"/>
                    <a:pt x="1" y="160"/>
                  </a:cubicBezTo>
                  <a:cubicBezTo>
                    <a:pt x="0" y="168"/>
                    <a:pt x="0" y="189"/>
                    <a:pt x="2" y="196"/>
                  </a:cubicBezTo>
                  <a:cubicBezTo>
                    <a:pt x="7" y="206"/>
                    <a:pt x="18" y="212"/>
                    <a:pt x="29" y="215"/>
                  </a:cubicBezTo>
                  <a:cubicBezTo>
                    <a:pt x="29" y="215"/>
                    <a:pt x="29" y="215"/>
                    <a:pt x="29" y="215"/>
                  </a:cubicBezTo>
                  <a:cubicBezTo>
                    <a:pt x="54" y="222"/>
                    <a:pt x="81" y="209"/>
                    <a:pt x="106" y="202"/>
                  </a:cubicBezTo>
                  <a:cubicBezTo>
                    <a:pt x="131" y="195"/>
                    <a:pt x="146" y="176"/>
                    <a:pt x="161" y="155"/>
                  </a:cubicBezTo>
                  <a:cubicBezTo>
                    <a:pt x="160" y="155"/>
                    <a:pt x="160" y="156"/>
                    <a:pt x="161" y="157"/>
                  </a:cubicBezTo>
                  <a:cubicBezTo>
                    <a:pt x="161" y="156"/>
                    <a:pt x="161" y="155"/>
                    <a:pt x="162" y="155"/>
                  </a:cubicBezTo>
                  <a:cubicBezTo>
                    <a:pt x="160" y="157"/>
                    <a:pt x="165" y="163"/>
                    <a:pt x="166" y="163"/>
                  </a:cubicBezTo>
                  <a:cubicBezTo>
                    <a:pt x="167" y="164"/>
                    <a:pt x="167" y="164"/>
                    <a:pt x="167" y="164"/>
                  </a:cubicBezTo>
                  <a:cubicBezTo>
                    <a:pt x="167" y="164"/>
                    <a:pt x="167" y="164"/>
                    <a:pt x="167" y="164"/>
                  </a:cubicBezTo>
                  <a:cubicBezTo>
                    <a:pt x="173" y="165"/>
                    <a:pt x="178" y="162"/>
                    <a:pt x="184" y="159"/>
                  </a:cubicBezTo>
                  <a:cubicBezTo>
                    <a:pt x="188" y="157"/>
                    <a:pt x="191" y="153"/>
                    <a:pt x="193" y="150"/>
                  </a:cubicBezTo>
                  <a:cubicBezTo>
                    <a:pt x="193" y="148"/>
                    <a:pt x="193" y="147"/>
                    <a:pt x="194" y="146"/>
                  </a:cubicBezTo>
                  <a:cubicBezTo>
                    <a:pt x="194" y="145"/>
                    <a:pt x="194" y="145"/>
                    <a:pt x="194" y="144"/>
                  </a:cubicBezTo>
                  <a:cubicBezTo>
                    <a:pt x="194" y="137"/>
                    <a:pt x="189" y="132"/>
                    <a:pt x="183" y="130"/>
                  </a:cubicBezTo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74" name="iŝlïḓe"/>
            <p:cNvSpPr/>
            <p:nvPr/>
          </p:nvSpPr>
          <p:spPr bwMode="auto">
            <a:xfrm>
              <a:off x="6280194" y="3060754"/>
              <a:ext cx="47625" cy="112713"/>
            </a:xfrm>
            <a:custGeom>
              <a:avLst/>
              <a:gdLst>
                <a:gd name="T0" fmla="*/ 14 w 16"/>
                <a:gd name="T1" fmla="*/ 37 h 37"/>
                <a:gd name="T2" fmla="*/ 16 w 16"/>
                <a:gd name="T3" fmla="*/ 27 h 37"/>
                <a:gd name="T4" fmla="*/ 1 w 16"/>
                <a:gd name="T5" fmla="*/ 0 h 37"/>
                <a:gd name="T6" fmla="*/ 14 w 16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7">
                  <a:moveTo>
                    <a:pt x="14" y="37"/>
                  </a:moveTo>
                  <a:cubicBezTo>
                    <a:pt x="15" y="34"/>
                    <a:pt x="16" y="30"/>
                    <a:pt x="16" y="27"/>
                  </a:cubicBezTo>
                  <a:cubicBezTo>
                    <a:pt x="10" y="18"/>
                    <a:pt x="5" y="9"/>
                    <a:pt x="1" y="0"/>
                  </a:cubicBezTo>
                  <a:cubicBezTo>
                    <a:pt x="0" y="16"/>
                    <a:pt x="2" y="32"/>
                    <a:pt x="14" y="37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75" name="ï$ļíḍê"/>
            <p:cNvSpPr/>
            <p:nvPr/>
          </p:nvSpPr>
          <p:spPr bwMode="auto">
            <a:xfrm>
              <a:off x="6084932" y="3041704"/>
              <a:ext cx="39688" cy="39688"/>
            </a:xfrm>
            <a:custGeom>
              <a:avLst/>
              <a:gdLst>
                <a:gd name="T0" fmla="*/ 6 w 13"/>
                <a:gd name="T1" fmla="*/ 0 h 13"/>
                <a:gd name="T2" fmla="*/ 13 w 13"/>
                <a:gd name="T3" fmla="*/ 6 h 13"/>
                <a:gd name="T4" fmla="*/ 6 w 13"/>
                <a:gd name="T5" fmla="*/ 13 h 13"/>
                <a:gd name="T6" fmla="*/ 2 w 13"/>
                <a:gd name="T7" fmla="*/ 10 h 13"/>
                <a:gd name="T8" fmla="*/ 1 w 13"/>
                <a:gd name="T9" fmla="*/ 8 h 13"/>
                <a:gd name="T10" fmla="*/ 1 w 13"/>
                <a:gd name="T11" fmla="*/ 7 h 13"/>
                <a:gd name="T12" fmla="*/ 1 w 13"/>
                <a:gd name="T13" fmla="*/ 8 h 13"/>
                <a:gd name="T14" fmla="*/ 6 w 1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3" y="10"/>
                    <a:pt x="10" y="13"/>
                    <a:pt x="6" y="13"/>
                  </a:cubicBezTo>
                  <a:cubicBezTo>
                    <a:pt x="4" y="12"/>
                    <a:pt x="3" y="11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0" y="4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76" name="îSḷïḑè"/>
            <p:cNvSpPr/>
            <p:nvPr/>
          </p:nvSpPr>
          <p:spPr bwMode="auto">
            <a:xfrm>
              <a:off x="5910307" y="2960742"/>
              <a:ext cx="39688" cy="39688"/>
            </a:xfrm>
            <a:custGeom>
              <a:avLst/>
              <a:gdLst>
                <a:gd name="T0" fmla="*/ 6 w 13"/>
                <a:gd name="T1" fmla="*/ 0 h 13"/>
                <a:gd name="T2" fmla="*/ 13 w 13"/>
                <a:gd name="T3" fmla="*/ 6 h 13"/>
                <a:gd name="T4" fmla="*/ 6 w 13"/>
                <a:gd name="T5" fmla="*/ 13 h 13"/>
                <a:gd name="T6" fmla="*/ 2 w 13"/>
                <a:gd name="T7" fmla="*/ 10 h 13"/>
                <a:gd name="T8" fmla="*/ 1 w 13"/>
                <a:gd name="T9" fmla="*/ 9 h 13"/>
                <a:gd name="T10" fmla="*/ 1 w 13"/>
                <a:gd name="T11" fmla="*/ 7 h 13"/>
                <a:gd name="T12" fmla="*/ 1 w 13"/>
                <a:gd name="T13" fmla="*/ 8 h 13"/>
                <a:gd name="T14" fmla="*/ 6 w 1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0" y="13"/>
                    <a:pt x="6" y="13"/>
                  </a:cubicBezTo>
                  <a:cubicBezTo>
                    <a:pt x="4" y="13"/>
                    <a:pt x="3" y="12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0" y="4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77" name="ïslíḑe"/>
            <p:cNvSpPr/>
            <p:nvPr/>
          </p:nvSpPr>
          <p:spPr bwMode="auto">
            <a:xfrm>
              <a:off x="6115094" y="2917879"/>
              <a:ext cx="103188" cy="79375"/>
            </a:xfrm>
            <a:custGeom>
              <a:avLst/>
              <a:gdLst>
                <a:gd name="T0" fmla="*/ 4 w 34"/>
                <a:gd name="T1" fmla="*/ 1 h 26"/>
                <a:gd name="T2" fmla="*/ 32 w 34"/>
                <a:gd name="T3" fmla="*/ 18 h 26"/>
                <a:gd name="T4" fmla="*/ 30 w 34"/>
                <a:gd name="T5" fmla="*/ 23 h 26"/>
                <a:gd name="T6" fmla="*/ 15 w 34"/>
                <a:gd name="T7" fmla="*/ 13 h 26"/>
                <a:gd name="T8" fmla="*/ 2 w 34"/>
                <a:gd name="T9" fmla="*/ 7 h 26"/>
                <a:gd name="T10" fmla="*/ 4 w 34"/>
                <a:gd name="T11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6">
                  <a:moveTo>
                    <a:pt x="4" y="1"/>
                  </a:moveTo>
                  <a:cubicBezTo>
                    <a:pt x="14" y="0"/>
                    <a:pt x="26" y="10"/>
                    <a:pt x="32" y="18"/>
                  </a:cubicBezTo>
                  <a:cubicBezTo>
                    <a:pt x="34" y="21"/>
                    <a:pt x="33" y="26"/>
                    <a:pt x="30" y="23"/>
                  </a:cubicBezTo>
                  <a:cubicBezTo>
                    <a:pt x="26" y="19"/>
                    <a:pt x="20" y="15"/>
                    <a:pt x="15" y="13"/>
                  </a:cubicBezTo>
                  <a:cubicBezTo>
                    <a:pt x="11" y="10"/>
                    <a:pt x="6" y="10"/>
                    <a:pt x="2" y="7"/>
                  </a:cubicBezTo>
                  <a:cubicBezTo>
                    <a:pt x="0" y="5"/>
                    <a:pt x="1" y="1"/>
                    <a:pt x="4" y="1"/>
                  </a:cubicBezTo>
                  <a:close/>
                </a:path>
              </a:pathLst>
            </a:custGeom>
            <a:solidFill>
              <a:srgbClr val="EE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78" name="işḷiḑè"/>
            <p:cNvSpPr/>
            <p:nvPr/>
          </p:nvSpPr>
          <p:spPr bwMode="auto">
            <a:xfrm>
              <a:off x="5962694" y="2855967"/>
              <a:ext cx="76200" cy="42863"/>
            </a:xfrm>
            <a:custGeom>
              <a:avLst/>
              <a:gdLst>
                <a:gd name="T0" fmla="*/ 1 w 25"/>
                <a:gd name="T1" fmla="*/ 4 h 14"/>
                <a:gd name="T2" fmla="*/ 21 w 25"/>
                <a:gd name="T3" fmla="*/ 6 h 14"/>
                <a:gd name="T4" fmla="*/ 17 w 25"/>
                <a:gd name="T5" fmla="*/ 12 h 14"/>
                <a:gd name="T6" fmla="*/ 3 w 25"/>
                <a:gd name="T7" fmla="*/ 8 h 14"/>
                <a:gd name="T8" fmla="*/ 1 w 25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1" y="4"/>
                  </a:moveTo>
                  <a:cubicBezTo>
                    <a:pt x="7" y="0"/>
                    <a:pt x="15" y="2"/>
                    <a:pt x="21" y="6"/>
                  </a:cubicBezTo>
                  <a:cubicBezTo>
                    <a:pt x="25" y="9"/>
                    <a:pt x="22" y="14"/>
                    <a:pt x="17" y="12"/>
                  </a:cubicBezTo>
                  <a:cubicBezTo>
                    <a:pt x="12" y="10"/>
                    <a:pt x="7" y="9"/>
                    <a:pt x="3" y="8"/>
                  </a:cubicBezTo>
                  <a:cubicBezTo>
                    <a:pt x="1" y="7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EE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79" name="íṥḷîḍe"/>
            <p:cNvSpPr/>
            <p:nvPr/>
          </p:nvSpPr>
          <p:spPr bwMode="auto">
            <a:xfrm>
              <a:off x="5754732" y="3002017"/>
              <a:ext cx="195263" cy="254000"/>
            </a:xfrm>
            <a:custGeom>
              <a:avLst/>
              <a:gdLst>
                <a:gd name="T0" fmla="*/ 5 w 64"/>
                <a:gd name="T1" fmla="*/ 45 h 83"/>
                <a:gd name="T2" fmla="*/ 1 w 64"/>
                <a:gd name="T3" fmla="*/ 51 h 83"/>
                <a:gd name="T4" fmla="*/ 4 w 64"/>
                <a:gd name="T5" fmla="*/ 63 h 83"/>
                <a:gd name="T6" fmla="*/ 16 w 64"/>
                <a:gd name="T7" fmla="*/ 72 h 83"/>
                <a:gd name="T8" fmla="*/ 41 w 64"/>
                <a:gd name="T9" fmla="*/ 81 h 83"/>
                <a:gd name="T10" fmla="*/ 49 w 64"/>
                <a:gd name="T11" fmla="*/ 70 h 83"/>
                <a:gd name="T12" fmla="*/ 64 w 64"/>
                <a:gd name="T13" fmla="*/ 15 h 83"/>
                <a:gd name="T14" fmla="*/ 63 w 64"/>
                <a:gd name="T15" fmla="*/ 10 h 83"/>
                <a:gd name="T16" fmla="*/ 5 w 64"/>
                <a:gd name="T17" fmla="*/ 4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83">
                  <a:moveTo>
                    <a:pt x="5" y="45"/>
                  </a:moveTo>
                  <a:cubicBezTo>
                    <a:pt x="3" y="47"/>
                    <a:pt x="2" y="49"/>
                    <a:pt x="1" y="51"/>
                  </a:cubicBezTo>
                  <a:cubicBezTo>
                    <a:pt x="0" y="55"/>
                    <a:pt x="1" y="60"/>
                    <a:pt x="4" y="63"/>
                  </a:cubicBezTo>
                  <a:cubicBezTo>
                    <a:pt x="7" y="67"/>
                    <a:pt x="11" y="69"/>
                    <a:pt x="16" y="72"/>
                  </a:cubicBezTo>
                  <a:cubicBezTo>
                    <a:pt x="22" y="76"/>
                    <a:pt x="33" y="83"/>
                    <a:pt x="41" y="81"/>
                  </a:cubicBezTo>
                  <a:cubicBezTo>
                    <a:pt x="46" y="80"/>
                    <a:pt x="49" y="75"/>
                    <a:pt x="49" y="70"/>
                  </a:cubicBezTo>
                  <a:cubicBezTo>
                    <a:pt x="51" y="52"/>
                    <a:pt x="62" y="33"/>
                    <a:pt x="64" y="15"/>
                  </a:cubicBezTo>
                  <a:cubicBezTo>
                    <a:pt x="64" y="14"/>
                    <a:pt x="64" y="12"/>
                    <a:pt x="63" y="10"/>
                  </a:cubicBezTo>
                  <a:cubicBezTo>
                    <a:pt x="58" y="0"/>
                    <a:pt x="11" y="39"/>
                    <a:pt x="5" y="45"/>
                  </a:cubicBezTo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80" name="îṥliḍe"/>
            <p:cNvSpPr/>
            <p:nvPr/>
          </p:nvSpPr>
          <p:spPr bwMode="auto">
            <a:xfrm>
              <a:off x="5751557" y="3033767"/>
              <a:ext cx="158750" cy="203200"/>
            </a:xfrm>
            <a:custGeom>
              <a:avLst/>
              <a:gdLst>
                <a:gd name="T0" fmla="*/ 4 w 52"/>
                <a:gd name="T1" fmla="*/ 36 h 67"/>
                <a:gd name="T2" fmla="*/ 25 w 52"/>
                <a:gd name="T3" fmla="*/ 18 h 67"/>
                <a:gd name="T4" fmla="*/ 50 w 52"/>
                <a:gd name="T5" fmla="*/ 1 h 67"/>
                <a:gd name="T6" fmla="*/ 51 w 52"/>
                <a:gd name="T7" fmla="*/ 2 h 67"/>
                <a:gd name="T8" fmla="*/ 14 w 52"/>
                <a:gd name="T9" fmla="*/ 29 h 67"/>
                <a:gd name="T10" fmla="*/ 5 w 52"/>
                <a:gd name="T11" fmla="*/ 38 h 67"/>
                <a:gd name="T12" fmla="*/ 7 w 52"/>
                <a:gd name="T13" fmla="*/ 52 h 67"/>
                <a:gd name="T14" fmla="*/ 25 w 52"/>
                <a:gd name="T15" fmla="*/ 66 h 67"/>
                <a:gd name="T16" fmla="*/ 24 w 52"/>
                <a:gd name="T17" fmla="*/ 66 h 67"/>
                <a:gd name="T18" fmla="*/ 4 w 52"/>
                <a:gd name="T19" fmla="*/ 52 h 67"/>
                <a:gd name="T20" fmla="*/ 4 w 52"/>
                <a:gd name="T21" fmla="*/ 3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7">
                  <a:moveTo>
                    <a:pt x="4" y="36"/>
                  </a:moveTo>
                  <a:cubicBezTo>
                    <a:pt x="9" y="29"/>
                    <a:pt x="18" y="23"/>
                    <a:pt x="25" y="18"/>
                  </a:cubicBezTo>
                  <a:cubicBezTo>
                    <a:pt x="33" y="12"/>
                    <a:pt x="41" y="5"/>
                    <a:pt x="50" y="1"/>
                  </a:cubicBezTo>
                  <a:cubicBezTo>
                    <a:pt x="51" y="0"/>
                    <a:pt x="52" y="1"/>
                    <a:pt x="51" y="2"/>
                  </a:cubicBezTo>
                  <a:cubicBezTo>
                    <a:pt x="39" y="11"/>
                    <a:pt x="26" y="19"/>
                    <a:pt x="14" y="29"/>
                  </a:cubicBezTo>
                  <a:cubicBezTo>
                    <a:pt x="11" y="32"/>
                    <a:pt x="7" y="35"/>
                    <a:pt x="5" y="38"/>
                  </a:cubicBezTo>
                  <a:cubicBezTo>
                    <a:pt x="2" y="43"/>
                    <a:pt x="4" y="48"/>
                    <a:pt x="7" y="52"/>
                  </a:cubicBezTo>
                  <a:cubicBezTo>
                    <a:pt x="11" y="58"/>
                    <a:pt x="19" y="61"/>
                    <a:pt x="25" y="66"/>
                  </a:cubicBezTo>
                  <a:cubicBezTo>
                    <a:pt x="25" y="66"/>
                    <a:pt x="24" y="67"/>
                    <a:pt x="24" y="66"/>
                  </a:cubicBezTo>
                  <a:cubicBezTo>
                    <a:pt x="17" y="62"/>
                    <a:pt x="8" y="59"/>
                    <a:pt x="4" y="52"/>
                  </a:cubicBezTo>
                  <a:cubicBezTo>
                    <a:pt x="0" y="47"/>
                    <a:pt x="0" y="41"/>
                    <a:pt x="4" y="36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81" name="ïŝľîḑè"/>
            <p:cNvSpPr/>
            <p:nvPr/>
          </p:nvSpPr>
          <p:spPr bwMode="auto">
            <a:xfrm>
              <a:off x="5830932" y="3216329"/>
              <a:ext cx="42863" cy="23813"/>
            </a:xfrm>
            <a:custGeom>
              <a:avLst/>
              <a:gdLst>
                <a:gd name="T0" fmla="*/ 1 w 14"/>
                <a:gd name="T1" fmla="*/ 0 h 8"/>
                <a:gd name="T2" fmla="*/ 14 w 14"/>
                <a:gd name="T3" fmla="*/ 6 h 8"/>
                <a:gd name="T4" fmla="*/ 13 w 14"/>
                <a:gd name="T5" fmla="*/ 7 h 8"/>
                <a:gd name="T6" fmla="*/ 11 w 14"/>
                <a:gd name="T7" fmla="*/ 8 h 8"/>
                <a:gd name="T8" fmla="*/ 10 w 14"/>
                <a:gd name="T9" fmla="*/ 7 h 8"/>
                <a:gd name="T10" fmla="*/ 11 w 14"/>
                <a:gd name="T11" fmla="*/ 6 h 8"/>
                <a:gd name="T12" fmla="*/ 1 w 14"/>
                <a:gd name="T13" fmla="*/ 1 h 8"/>
                <a:gd name="T14" fmla="*/ 1 w 1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">
                  <a:moveTo>
                    <a:pt x="1" y="0"/>
                  </a:moveTo>
                  <a:cubicBezTo>
                    <a:pt x="6" y="0"/>
                    <a:pt x="10" y="3"/>
                    <a:pt x="14" y="6"/>
                  </a:cubicBezTo>
                  <a:cubicBezTo>
                    <a:pt x="14" y="6"/>
                    <a:pt x="14" y="7"/>
                    <a:pt x="13" y="7"/>
                  </a:cubicBezTo>
                  <a:cubicBezTo>
                    <a:pt x="12" y="7"/>
                    <a:pt x="12" y="7"/>
                    <a:pt x="11" y="8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4"/>
                    <a:pt x="5" y="3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82" name="iŝlíḋe"/>
            <p:cNvSpPr/>
            <p:nvPr/>
          </p:nvSpPr>
          <p:spPr bwMode="auto">
            <a:xfrm>
              <a:off x="5876969" y="3213154"/>
              <a:ext cx="26988" cy="39688"/>
            </a:xfrm>
            <a:custGeom>
              <a:avLst/>
              <a:gdLst>
                <a:gd name="T0" fmla="*/ 0 w 9"/>
                <a:gd name="T1" fmla="*/ 11 h 13"/>
                <a:gd name="T2" fmla="*/ 6 w 9"/>
                <a:gd name="T3" fmla="*/ 7 h 13"/>
                <a:gd name="T4" fmla="*/ 7 w 9"/>
                <a:gd name="T5" fmla="*/ 1 h 13"/>
                <a:gd name="T6" fmla="*/ 8 w 9"/>
                <a:gd name="T7" fmla="*/ 1 h 13"/>
                <a:gd name="T8" fmla="*/ 7 w 9"/>
                <a:gd name="T9" fmla="*/ 8 h 13"/>
                <a:gd name="T10" fmla="*/ 1 w 9"/>
                <a:gd name="T11" fmla="*/ 12 h 13"/>
                <a:gd name="T12" fmla="*/ 0 w 9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3">
                  <a:moveTo>
                    <a:pt x="0" y="11"/>
                  </a:moveTo>
                  <a:cubicBezTo>
                    <a:pt x="2" y="10"/>
                    <a:pt x="4" y="9"/>
                    <a:pt x="6" y="7"/>
                  </a:cubicBezTo>
                  <a:cubicBezTo>
                    <a:pt x="7" y="5"/>
                    <a:pt x="7" y="3"/>
                    <a:pt x="7" y="1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9" y="3"/>
                    <a:pt x="9" y="6"/>
                    <a:pt x="7" y="8"/>
                  </a:cubicBezTo>
                  <a:cubicBezTo>
                    <a:pt x="6" y="10"/>
                    <a:pt x="3" y="13"/>
                    <a:pt x="1" y="12"/>
                  </a:cubicBezTo>
                  <a:cubicBezTo>
                    <a:pt x="0" y="12"/>
                    <a:pt x="0" y="12"/>
                    <a:pt x="0" y="11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83" name="ïŝ1iḓê"/>
            <p:cNvSpPr/>
            <p:nvPr/>
          </p:nvSpPr>
          <p:spPr bwMode="auto">
            <a:xfrm>
              <a:off x="6327819" y="3243317"/>
              <a:ext cx="61913" cy="49213"/>
            </a:xfrm>
            <a:custGeom>
              <a:avLst/>
              <a:gdLst>
                <a:gd name="T0" fmla="*/ 2 w 20"/>
                <a:gd name="T1" fmla="*/ 12 h 16"/>
                <a:gd name="T2" fmla="*/ 5 w 20"/>
                <a:gd name="T3" fmla="*/ 12 h 16"/>
                <a:gd name="T4" fmla="*/ 7 w 20"/>
                <a:gd name="T5" fmla="*/ 9 h 16"/>
                <a:gd name="T6" fmla="*/ 7 w 20"/>
                <a:gd name="T7" fmla="*/ 3 h 16"/>
                <a:gd name="T8" fmla="*/ 14 w 20"/>
                <a:gd name="T9" fmla="*/ 1 h 16"/>
                <a:gd name="T10" fmla="*/ 19 w 20"/>
                <a:gd name="T11" fmla="*/ 6 h 16"/>
                <a:gd name="T12" fmla="*/ 15 w 20"/>
                <a:gd name="T13" fmla="*/ 15 h 16"/>
                <a:gd name="T14" fmla="*/ 15 w 20"/>
                <a:gd name="T15" fmla="*/ 14 h 16"/>
                <a:gd name="T16" fmla="*/ 14 w 20"/>
                <a:gd name="T17" fmla="*/ 4 h 16"/>
                <a:gd name="T18" fmla="*/ 10 w 20"/>
                <a:gd name="T19" fmla="*/ 12 h 16"/>
                <a:gd name="T20" fmla="*/ 5 w 20"/>
                <a:gd name="T21" fmla="*/ 16 h 16"/>
                <a:gd name="T22" fmla="*/ 1 w 20"/>
                <a:gd name="T23" fmla="*/ 14 h 16"/>
                <a:gd name="T24" fmla="*/ 2 w 20"/>
                <a:gd name="T2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6">
                  <a:moveTo>
                    <a:pt x="2" y="12"/>
                  </a:moveTo>
                  <a:cubicBezTo>
                    <a:pt x="3" y="12"/>
                    <a:pt x="4" y="13"/>
                    <a:pt x="5" y="12"/>
                  </a:cubicBezTo>
                  <a:cubicBezTo>
                    <a:pt x="6" y="12"/>
                    <a:pt x="7" y="10"/>
                    <a:pt x="7" y="9"/>
                  </a:cubicBezTo>
                  <a:cubicBezTo>
                    <a:pt x="7" y="8"/>
                    <a:pt x="7" y="4"/>
                    <a:pt x="7" y="3"/>
                  </a:cubicBezTo>
                  <a:cubicBezTo>
                    <a:pt x="8" y="0"/>
                    <a:pt x="11" y="0"/>
                    <a:pt x="14" y="1"/>
                  </a:cubicBezTo>
                  <a:cubicBezTo>
                    <a:pt x="17" y="1"/>
                    <a:pt x="19" y="4"/>
                    <a:pt x="19" y="6"/>
                  </a:cubicBezTo>
                  <a:cubicBezTo>
                    <a:pt x="20" y="10"/>
                    <a:pt x="18" y="12"/>
                    <a:pt x="15" y="15"/>
                  </a:cubicBezTo>
                  <a:cubicBezTo>
                    <a:pt x="15" y="15"/>
                    <a:pt x="14" y="15"/>
                    <a:pt x="15" y="14"/>
                  </a:cubicBezTo>
                  <a:cubicBezTo>
                    <a:pt x="15" y="12"/>
                    <a:pt x="19" y="5"/>
                    <a:pt x="14" y="4"/>
                  </a:cubicBezTo>
                  <a:cubicBezTo>
                    <a:pt x="11" y="3"/>
                    <a:pt x="10" y="9"/>
                    <a:pt x="10" y="12"/>
                  </a:cubicBezTo>
                  <a:cubicBezTo>
                    <a:pt x="9" y="14"/>
                    <a:pt x="7" y="15"/>
                    <a:pt x="5" y="16"/>
                  </a:cubicBezTo>
                  <a:cubicBezTo>
                    <a:pt x="3" y="16"/>
                    <a:pt x="1" y="16"/>
                    <a:pt x="1" y="14"/>
                  </a:cubicBezTo>
                  <a:cubicBezTo>
                    <a:pt x="0" y="13"/>
                    <a:pt x="1" y="12"/>
                    <a:pt x="2" y="12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84" name="íṥļiďê"/>
            <p:cNvSpPr/>
            <p:nvPr/>
          </p:nvSpPr>
          <p:spPr bwMode="auto">
            <a:xfrm>
              <a:off x="6327819" y="3236967"/>
              <a:ext cx="65088" cy="52388"/>
            </a:xfrm>
            <a:custGeom>
              <a:avLst/>
              <a:gdLst>
                <a:gd name="T0" fmla="*/ 1 w 21"/>
                <a:gd name="T1" fmla="*/ 12 h 17"/>
                <a:gd name="T2" fmla="*/ 2 w 21"/>
                <a:gd name="T3" fmla="*/ 12 h 17"/>
                <a:gd name="T4" fmla="*/ 2 w 21"/>
                <a:gd name="T5" fmla="*/ 12 h 17"/>
                <a:gd name="T6" fmla="*/ 5 w 21"/>
                <a:gd name="T7" fmla="*/ 11 h 17"/>
                <a:gd name="T8" fmla="*/ 5 w 21"/>
                <a:gd name="T9" fmla="*/ 9 h 17"/>
                <a:gd name="T10" fmla="*/ 5 w 21"/>
                <a:gd name="T11" fmla="*/ 7 h 17"/>
                <a:gd name="T12" fmla="*/ 7 w 21"/>
                <a:gd name="T13" fmla="*/ 3 h 17"/>
                <a:gd name="T14" fmla="*/ 15 w 21"/>
                <a:gd name="T15" fmla="*/ 1 h 17"/>
                <a:gd name="T16" fmla="*/ 21 w 21"/>
                <a:gd name="T17" fmla="*/ 8 h 17"/>
                <a:gd name="T18" fmla="*/ 17 w 21"/>
                <a:gd name="T19" fmla="*/ 16 h 17"/>
                <a:gd name="T20" fmla="*/ 17 w 21"/>
                <a:gd name="T21" fmla="*/ 15 h 17"/>
                <a:gd name="T22" fmla="*/ 19 w 21"/>
                <a:gd name="T23" fmla="*/ 10 h 17"/>
                <a:gd name="T24" fmla="*/ 16 w 21"/>
                <a:gd name="T25" fmla="*/ 5 h 17"/>
                <a:gd name="T26" fmla="*/ 11 w 21"/>
                <a:gd name="T27" fmla="*/ 4 h 17"/>
                <a:gd name="T28" fmla="*/ 8 w 21"/>
                <a:gd name="T29" fmla="*/ 9 h 17"/>
                <a:gd name="T30" fmla="*/ 1 w 21"/>
                <a:gd name="T31" fmla="*/ 15 h 17"/>
                <a:gd name="T32" fmla="*/ 1 w 21"/>
                <a:gd name="T3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7"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3"/>
                    <a:pt x="4" y="12"/>
                    <a:pt x="5" y="11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8"/>
                    <a:pt x="4" y="7"/>
                    <a:pt x="5" y="7"/>
                  </a:cubicBezTo>
                  <a:cubicBezTo>
                    <a:pt x="5" y="5"/>
                    <a:pt x="5" y="4"/>
                    <a:pt x="7" y="3"/>
                  </a:cubicBezTo>
                  <a:cubicBezTo>
                    <a:pt x="9" y="1"/>
                    <a:pt x="12" y="0"/>
                    <a:pt x="15" y="1"/>
                  </a:cubicBezTo>
                  <a:cubicBezTo>
                    <a:pt x="18" y="3"/>
                    <a:pt x="20" y="5"/>
                    <a:pt x="21" y="8"/>
                  </a:cubicBezTo>
                  <a:cubicBezTo>
                    <a:pt x="21" y="11"/>
                    <a:pt x="20" y="15"/>
                    <a:pt x="17" y="16"/>
                  </a:cubicBezTo>
                  <a:cubicBezTo>
                    <a:pt x="17" y="16"/>
                    <a:pt x="16" y="16"/>
                    <a:pt x="17" y="15"/>
                  </a:cubicBezTo>
                  <a:cubicBezTo>
                    <a:pt x="18" y="13"/>
                    <a:pt x="19" y="12"/>
                    <a:pt x="19" y="10"/>
                  </a:cubicBezTo>
                  <a:cubicBezTo>
                    <a:pt x="18" y="8"/>
                    <a:pt x="18" y="7"/>
                    <a:pt x="16" y="5"/>
                  </a:cubicBezTo>
                  <a:cubicBezTo>
                    <a:pt x="15" y="4"/>
                    <a:pt x="13" y="3"/>
                    <a:pt x="11" y="4"/>
                  </a:cubicBezTo>
                  <a:cubicBezTo>
                    <a:pt x="8" y="4"/>
                    <a:pt x="7" y="6"/>
                    <a:pt x="8" y="9"/>
                  </a:cubicBezTo>
                  <a:cubicBezTo>
                    <a:pt x="9" y="13"/>
                    <a:pt x="5" y="17"/>
                    <a:pt x="1" y="15"/>
                  </a:cubicBezTo>
                  <a:cubicBezTo>
                    <a:pt x="0" y="14"/>
                    <a:pt x="0" y="13"/>
                    <a:pt x="1" y="12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85" name="ïsļïḍe"/>
            <p:cNvSpPr/>
            <p:nvPr/>
          </p:nvSpPr>
          <p:spPr bwMode="auto">
            <a:xfrm>
              <a:off x="6330994" y="3297292"/>
              <a:ext cx="22225" cy="12700"/>
            </a:xfrm>
            <a:custGeom>
              <a:avLst/>
              <a:gdLst>
                <a:gd name="T0" fmla="*/ 2 w 7"/>
                <a:gd name="T1" fmla="*/ 0 h 4"/>
                <a:gd name="T2" fmla="*/ 4 w 7"/>
                <a:gd name="T3" fmla="*/ 1 h 4"/>
                <a:gd name="T4" fmla="*/ 6 w 7"/>
                <a:gd name="T5" fmla="*/ 1 h 4"/>
                <a:gd name="T6" fmla="*/ 7 w 7"/>
                <a:gd name="T7" fmla="*/ 2 h 4"/>
                <a:gd name="T8" fmla="*/ 4 w 7"/>
                <a:gd name="T9" fmla="*/ 3 h 4"/>
                <a:gd name="T10" fmla="*/ 1 w 7"/>
                <a:gd name="T11" fmla="*/ 0 h 4"/>
                <a:gd name="T12" fmla="*/ 2 w 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3"/>
                    <a:pt x="5" y="4"/>
                    <a:pt x="4" y="3"/>
                  </a:cubicBezTo>
                  <a:cubicBezTo>
                    <a:pt x="2" y="3"/>
                    <a:pt x="0" y="2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86" name="iṥḷïḍê"/>
            <p:cNvSpPr/>
            <p:nvPr/>
          </p:nvSpPr>
          <p:spPr bwMode="auto">
            <a:xfrm>
              <a:off x="6081757" y="3094092"/>
              <a:ext cx="42863" cy="20638"/>
            </a:xfrm>
            <a:custGeom>
              <a:avLst/>
              <a:gdLst>
                <a:gd name="T0" fmla="*/ 3 w 14"/>
                <a:gd name="T1" fmla="*/ 1 h 7"/>
                <a:gd name="T2" fmla="*/ 7 w 14"/>
                <a:gd name="T3" fmla="*/ 2 h 7"/>
                <a:gd name="T4" fmla="*/ 12 w 14"/>
                <a:gd name="T5" fmla="*/ 1 h 7"/>
                <a:gd name="T6" fmla="*/ 13 w 14"/>
                <a:gd name="T7" fmla="*/ 2 h 7"/>
                <a:gd name="T8" fmla="*/ 1 w 14"/>
                <a:gd name="T9" fmla="*/ 4 h 7"/>
                <a:gd name="T10" fmla="*/ 3 w 14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3" y="1"/>
                  </a:moveTo>
                  <a:cubicBezTo>
                    <a:pt x="4" y="2"/>
                    <a:pt x="6" y="2"/>
                    <a:pt x="7" y="2"/>
                  </a:cubicBezTo>
                  <a:cubicBezTo>
                    <a:pt x="9" y="2"/>
                    <a:pt x="10" y="2"/>
                    <a:pt x="12" y="1"/>
                  </a:cubicBezTo>
                  <a:cubicBezTo>
                    <a:pt x="13" y="0"/>
                    <a:pt x="14" y="1"/>
                    <a:pt x="13" y="2"/>
                  </a:cubicBezTo>
                  <a:cubicBezTo>
                    <a:pt x="11" y="6"/>
                    <a:pt x="4" y="7"/>
                    <a:pt x="1" y="4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87" name="îṩlíďê"/>
            <p:cNvSpPr/>
            <p:nvPr/>
          </p:nvSpPr>
          <p:spPr bwMode="auto">
            <a:xfrm>
              <a:off x="5899194" y="2997254"/>
              <a:ext cx="14288" cy="20638"/>
            </a:xfrm>
            <a:custGeom>
              <a:avLst/>
              <a:gdLst>
                <a:gd name="T0" fmla="*/ 2 w 5"/>
                <a:gd name="T1" fmla="*/ 1 h 7"/>
                <a:gd name="T2" fmla="*/ 5 w 5"/>
                <a:gd name="T3" fmla="*/ 4 h 7"/>
                <a:gd name="T4" fmla="*/ 3 w 5"/>
                <a:gd name="T5" fmla="*/ 6 h 7"/>
                <a:gd name="T6" fmla="*/ 1 w 5"/>
                <a:gd name="T7" fmla="*/ 2 h 7"/>
                <a:gd name="T8" fmla="*/ 2 w 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3" y="2"/>
                    <a:pt x="4" y="3"/>
                    <a:pt x="5" y="4"/>
                  </a:cubicBezTo>
                  <a:cubicBezTo>
                    <a:pt x="5" y="5"/>
                    <a:pt x="4" y="7"/>
                    <a:pt x="3" y="6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0" y="1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88" name="iSlîďê"/>
            <p:cNvSpPr/>
            <p:nvPr/>
          </p:nvSpPr>
          <p:spPr bwMode="auto">
            <a:xfrm>
              <a:off x="6069057" y="3109967"/>
              <a:ext cx="63500" cy="30163"/>
            </a:xfrm>
            <a:custGeom>
              <a:avLst/>
              <a:gdLst>
                <a:gd name="T0" fmla="*/ 19 w 21"/>
                <a:gd name="T1" fmla="*/ 0 h 10"/>
                <a:gd name="T2" fmla="*/ 1 w 21"/>
                <a:gd name="T3" fmla="*/ 5 h 10"/>
                <a:gd name="T4" fmla="*/ 1 w 21"/>
                <a:gd name="T5" fmla="*/ 6 h 10"/>
                <a:gd name="T6" fmla="*/ 21 w 21"/>
                <a:gd name="T7" fmla="*/ 2 h 10"/>
                <a:gd name="T8" fmla="*/ 19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9" y="0"/>
                  </a:moveTo>
                  <a:cubicBezTo>
                    <a:pt x="14" y="5"/>
                    <a:pt x="8" y="7"/>
                    <a:pt x="1" y="5"/>
                  </a:cubicBezTo>
                  <a:cubicBezTo>
                    <a:pt x="1" y="5"/>
                    <a:pt x="0" y="5"/>
                    <a:pt x="1" y="6"/>
                  </a:cubicBezTo>
                  <a:cubicBezTo>
                    <a:pt x="7" y="10"/>
                    <a:pt x="16" y="7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89" name="ïṡḷíḓê"/>
            <p:cNvSpPr/>
            <p:nvPr/>
          </p:nvSpPr>
          <p:spPr bwMode="auto">
            <a:xfrm>
              <a:off x="5889669" y="3030592"/>
              <a:ext cx="11113" cy="6350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0 h 2"/>
                <a:gd name="T4" fmla="*/ 1 w 4"/>
                <a:gd name="T5" fmla="*/ 2 h 2"/>
                <a:gd name="T6" fmla="*/ 3 w 4"/>
                <a:gd name="T7" fmla="*/ 2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4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90" name="îṧḷîḓé"/>
            <p:cNvSpPr/>
            <p:nvPr/>
          </p:nvSpPr>
          <p:spPr bwMode="auto">
            <a:xfrm>
              <a:off x="5916657" y="3209979"/>
              <a:ext cx="46038" cy="47625"/>
            </a:xfrm>
            <a:custGeom>
              <a:avLst/>
              <a:gdLst>
                <a:gd name="T0" fmla="*/ 2 w 15"/>
                <a:gd name="T1" fmla="*/ 0 h 16"/>
                <a:gd name="T2" fmla="*/ 1 w 15"/>
                <a:gd name="T3" fmla="*/ 2 h 16"/>
                <a:gd name="T4" fmla="*/ 8 w 15"/>
                <a:gd name="T5" fmla="*/ 7 h 16"/>
                <a:gd name="T6" fmla="*/ 13 w 15"/>
                <a:gd name="T7" fmla="*/ 15 h 16"/>
                <a:gd name="T8" fmla="*/ 15 w 15"/>
                <a:gd name="T9" fmla="*/ 14 h 16"/>
                <a:gd name="T10" fmla="*/ 2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2" y="0"/>
                  </a:moveTo>
                  <a:cubicBezTo>
                    <a:pt x="1" y="0"/>
                    <a:pt x="0" y="2"/>
                    <a:pt x="1" y="2"/>
                  </a:cubicBezTo>
                  <a:cubicBezTo>
                    <a:pt x="4" y="3"/>
                    <a:pt x="6" y="5"/>
                    <a:pt x="8" y="7"/>
                  </a:cubicBezTo>
                  <a:cubicBezTo>
                    <a:pt x="10" y="10"/>
                    <a:pt x="11" y="12"/>
                    <a:pt x="13" y="15"/>
                  </a:cubicBezTo>
                  <a:cubicBezTo>
                    <a:pt x="13" y="16"/>
                    <a:pt x="15" y="15"/>
                    <a:pt x="15" y="14"/>
                  </a:cubicBezTo>
                  <a:cubicBezTo>
                    <a:pt x="14" y="8"/>
                    <a:pt x="8" y="2"/>
                    <a:pt x="2" y="0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91" name="ïṩľiḋé"/>
            <p:cNvSpPr/>
            <p:nvPr/>
          </p:nvSpPr>
          <p:spPr bwMode="auto">
            <a:xfrm>
              <a:off x="5959519" y="3206804"/>
              <a:ext cx="33338" cy="46038"/>
            </a:xfrm>
            <a:custGeom>
              <a:avLst/>
              <a:gdLst>
                <a:gd name="T0" fmla="*/ 1 w 11"/>
                <a:gd name="T1" fmla="*/ 0 h 15"/>
                <a:gd name="T2" fmla="*/ 0 w 11"/>
                <a:gd name="T3" fmla="*/ 1 h 15"/>
                <a:gd name="T4" fmla="*/ 6 w 11"/>
                <a:gd name="T5" fmla="*/ 7 h 15"/>
                <a:gd name="T6" fmla="*/ 9 w 11"/>
                <a:gd name="T7" fmla="*/ 14 h 15"/>
                <a:gd name="T8" fmla="*/ 11 w 11"/>
                <a:gd name="T9" fmla="*/ 13 h 15"/>
                <a:gd name="T10" fmla="*/ 1 w 11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3"/>
                    <a:pt x="4" y="5"/>
                    <a:pt x="6" y="7"/>
                  </a:cubicBezTo>
                  <a:cubicBezTo>
                    <a:pt x="7" y="9"/>
                    <a:pt x="8" y="12"/>
                    <a:pt x="9" y="14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9" y="8"/>
                    <a:pt x="6" y="3"/>
                    <a:pt x="1" y="0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92" name="íṧliḑè"/>
            <p:cNvSpPr/>
            <p:nvPr/>
          </p:nvSpPr>
          <p:spPr bwMode="auto">
            <a:xfrm>
              <a:off x="5819819" y="3279829"/>
              <a:ext cx="44450" cy="115888"/>
            </a:xfrm>
            <a:custGeom>
              <a:avLst/>
              <a:gdLst>
                <a:gd name="T0" fmla="*/ 14 w 15"/>
                <a:gd name="T1" fmla="*/ 13 h 38"/>
                <a:gd name="T2" fmla="*/ 5 w 15"/>
                <a:gd name="T3" fmla="*/ 0 h 38"/>
                <a:gd name="T4" fmla="*/ 5 w 15"/>
                <a:gd name="T5" fmla="*/ 0 h 38"/>
                <a:gd name="T6" fmla="*/ 10 w 15"/>
                <a:gd name="T7" fmla="*/ 14 h 38"/>
                <a:gd name="T8" fmla="*/ 1 w 15"/>
                <a:gd name="T9" fmla="*/ 36 h 38"/>
                <a:gd name="T10" fmla="*/ 4 w 15"/>
                <a:gd name="T11" fmla="*/ 36 h 38"/>
                <a:gd name="T12" fmla="*/ 14 w 15"/>
                <a:gd name="T13" fmla="*/ 15 h 38"/>
                <a:gd name="T14" fmla="*/ 14 w 15"/>
                <a:gd name="T15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8">
                  <a:moveTo>
                    <a:pt x="14" y="13"/>
                  </a:moveTo>
                  <a:cubicBezTo>
                    <a:pt x="10" y="9"/>
                    <a:pt x="9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5"/>
                    <a:pt x="7" y="10"/>
                    <a:pt x="10" y="14"/>
                  </a:cubicBezTo>
                  <a:cubicBezTo>
                    <a:pt x="4" y="20"/>
                    <a:pt x="0" y="28"/>
                    <a:pt x="1" y="36"/>
                  </a:cubicBezTo>
                  <a:cubicBezTo>
                    <a:pt x="1" y="38"/>
                    <a:pt x="4" y="38"/>
                    <a:pt x="4" y="36"/>
                  </a:cubicBezTo>
                  <a:cubicBezTo>
                    <a:pt x="5" y="28"/>
                    <a:pt x="8" y="21"/>
                    <a:pt x="14" y="15"/>
                  </a:cubicBezTo>
                  <a:cubicBezTo>
                    <a:pt x="15" y="15"/>
                    <a:pt x="15" y="13"/>
                    <a:pt x="14" y="13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93" name="îšļîďê"/>
            <p:cNvSpPr/>
            <p:nvPr/>
          </p:nvSpPr>
          <p:spPr bwMode="auto">
            <a:xfrm>
              <a:off x="5853157" y="3316342"/>
              <a:ext cx="142875" cy="42863"/>
            </a:xfrm>
            <a:custGeom>
              <a:avLst/>
              <a:gdLst>
                <a:gd name="T0" fmla="*/ 44 w 47"/>
                <a:gd name="T1" fmla="*/ 3 h 14"/>
                <a:gd name="T2" fmla="*/ 2 w 47"/>
                <a:gd name="T3" fmla="*/ 1 h 14"/>
                <a:gd name="T4" fmla="*/ 1 w 47"/>
                <a:gd name="T5" fmla="*/ 2 h 14"/>
                <a:gd name="T6" fmla="*/ 46 w 47"/>
                <a:gd name="T7" fmla="*/ 5 h 14"/>
                <a:gd name="T8" fmla="*/ 44 w 47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4">
                  <a:moveTo>
                    <a:pt x="44" y="3"/>
                  </a:moveTo>
                  <a:cubicBezTo>
                    <a:pt x="30" y="9"/>
                    <a:pt x="16" y="8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13" y="13"/>
                    <a:pt x="33" y="14"/>
                    <a:pt x="46" y="5"/>
                  </a:cubicBezTo>
                  <a:cubicBezTo>
                    <a:pt x="47" y="4"/>
                    <a:pt x="46" y="2"/>
                    <a:pt x="44" y="3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94" name="îślîḓe"/>
            <p:cNvSpPr/>
            <p:nvPr/>
          </p:nvSpPr>
          <p:spPr bwMode="auto">
            <a:xfrm>
              <a:off x="5980157" y="3303642"/>
              <a:ext cx="25400" cy="52388"/>
            </a:xfrm>
            <a:custGeom>
              <a:avLst/>
              <a:gdLst>
                <a:gd name="T0" fmla="*/ 1 w 8"/>
                <a:gd name="T1" fmla="*/ 1 h 17"/>
                <a:gd name="T2" fmla="*/ 0 w 8"/>
                <a:gd name="T3" fmla="*/ 1 h 17"/>
                <a:gd name="T4" fmla="*/ 4 w 8"/>
                <a:gd name="T5" fmla="*/ 9 h 17"/>
                <a:gd name="T6" fmla="*/ 5 w 8"/>
                <a:gd name="T7" fmla="*/ 16 h 17"/>
                <a:gd name="T8" fmla="*/ 7 w 8"/>
                <a:gd name="T9" fmla="*/ 16 h 17"/>
                <a:gd name="T10" fmla="*/ 1 w 8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7">
                  <a:moveTo>
                    <a:pt x="1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4"/>
                    <a:pt x="3" y="7"/>
                    <a:pt x="4" y="9"/>
                  </a:cubicBezTo>
                  <a:cubicBezTo>
                    <a:pt x="4" y="12"/>
                    <a:pt x="4" y="14"/>
                    <a:pt x="5" y="16"/>
                  </a:cubicBezTo>
                  <a:cubicBezTo>
                    <a:pt x="6" y="17"/>
                    <a:pt x="7" y="17"/>
                    <a:pt x="7" y="16"/>
                  </a:cubicBezTo>
                  <a:cubicBezTo>
                    <a:pt x="8" y="11"/>
                    <a:pt x="4" y="5"/>
                    <a:pt x="1" y="1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95" name="íŝḷïḋé"/>
            <p:cNvSpPr/>
            <p:nvPr/>
          </p:nvSpPr>
          <p:spPr bwMode="auto">
            <a:xfrm>
              <a:off x="5876969" y="3300467"/>
              <a:ext cx="23813" cy="39688"/>
            </a:xfrm>
            <a:custGeom>
              <a:avLst/>
              <a:gdLst>
                <a:gd name="T0" fmla="*/ 7 w 8"/>
                <a:gd name="T1" fmla="*/ 12 h 13"/>
                <a:gd name="T2" fmla="*/ 3 w 8"/>
                <a:gd name="T3" fmla="*/ 7 h 13"/>
                <a:gd name="T4" fmla="*/ 1 w 8"/>
                <a:gd name="T5" fmla="*/ 0 h 13"/>
                <a:gd name="T6" fmla="*/ 0 w 8"/>
                <a:gd name="T7" fmla="*/ 0 h 13"/>
                <a:gd name="T8" fmla="*/ 2 w 8"/>
                <a:gd name="T9" fmla="*/ 7 h 13"/>
                <a:gd name="T10" fmla="*/ 6 w 8"/>
                <a:gd name="T11" fmla="*/ 13 h 13"/>
                <a:gd name="T12" fmla="*/ 7 w 8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3">
                  <a:moveTo>
                    <a:pt x="7" y="12"/>
                  </a:moveTo>
                  <a:cubicBezTo>
                    <a:pt x="6" y="10"/>
                    <a:pt x="5" y="9"/>
                    <a:pt x="3" y="7"/>
                  </a:cubicBezTo>
                  <a:cubicBezTo>
                    <a:pt x="2" y="5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5"/>
                    <a:pt x="2" y="7"/>
                  </a:cubicBezTo>
                  <a:cubicBezTo>
                    <a:pt x="3" y="9"/>
                    <a:pt x="4" y="12"/>
                    <a:pt x="6" y="13"/>
                  </a:cubicBezTo>
                  <a:cubicBezTo>
                    <a:pt x="6" y="13"/>
                    <a:pt x="8" y="13"/>
                    <a:pt x="7" y="12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96" name="işḷîḑé"/>
            <p:cNvSpPr/>
            <p:nvPr/>
          </p:nvSpPr>
          <p:spPr bwMode="auto">
            <a:xfrm>
              <a:off x="5923007" y="3300467"/>
              <a:ext cx="12700" cy="46038"/>
            </a:xfrm>
            <a:custGeom>
              <a:avLst/>
              <a:gdLst>
                <a:gd name="T0" fmla="*/ 4 w 4"/>
                <a:gd name="T1" fmla="*/ 13 h 15"/>
                <a:gd name="T2" fmla="*/ 1 w 4"/>
                <a:gd name="T3" fmla="*/ 0 h 15"/>
                <a:gd name="T4" fmla="*/ 0 w 4"/>
                <a:gd name="T5" fmla="*/ 0 h 15"/>
                <a:gd name="T6" fmla="*/ 1 w 4"/>
                <a:gd name="T7" fmla="*/ 13 h 15"/>
                <a:gd name="T8" fmla="*/ 4 w 4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5">
                  <a:moveTo>
                    <a:pt x="4" y="13"/>
                  </a:moveTo>
                  <a:cubicBezTo>
                    <a:pt x="3" y="9"/>
                    <a:pt x="2" y="4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1" y="9"/>
                    <a:pt x="1" y="13"/>
                  </a:cubicBezTo>
                  <a:cubicBezTo>
                    <a:pt x="1" y="15"/>
                    <a:pt x="4" y="15"/>
                    <a:pt x="4" y="13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97" name="îsḻîḋe"/>
            <p:cNvSpPr/>
            <p:nvPr/>
          </p:nvSpPr>
          <p:spPr bwMode="auto">
            <a:xfrm>
              <a:off x="5886494" y="3329042"/>
              <a:ext cx="14288" cy="63500"/>
            </a:xfrm>
            <a:custGeom>
              <a:avLst/>
              <a:gdLst>
                <a:gd name="T0" fmla="*/ 2 w 5"/>
                <a:gd name="T1" fmla="*/ 2 h 21"/>
                <a:gd name="T2" fmla="*/ 3 w 5"/>
                <a:gd name="T3" fmla="*/ 20 h 21"/>
                <a:gd name="T4" fmla="*/ 4 w 5"/>
                <a:gd name="T5" fmla="*/ 20 h 21"/>
                <a:gd name="T6" fmla="*/ 4 w 5"/>
                <a:gd name="T7" fmla="*/ 3 h 21"/>
                <a:gd name="T8" fmla="*/ 2 w 5"/>
                <a:gd name="T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2" y="2"/>
                  </a:moveTo>
                  <a:cubicBezTo>
                    <a:pt x="0" y="8"/>
                    <a:pt x="0" y="15"/>
                    <a:pt x="3" y="20"/>
                  </a:cubicBezTo>
                  <a:cubicBezTo>
                    <a:pt x="3" y="21"/>
                    <a:pt x="4" y="21"/>
                    <a:pt x="4" y="20"/>
                  </a:cubicBezTo>
                  <a:cubicBezTo>
                    <a:pt x="2" y="14"/>
                    <a:pt x="2" y="8"/>
                    <a:pt x="4" y="3"/>
                  </a:cubicBezTo>
                  <a:cubicBezTo>
                    <a:pt x="5" y="1"/>
                    <a:pt x="2" y="0"/>
                    <a:pt x="2" y="2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98" name="îṧḷíďê"/>
            <p:cNvSpPr/>
            <p:nvPr/>
          </p:nvSpPr>
          <p:spPr bwMode="auto">
            <a:xfrm>
              <a:off x="6127794" y="3197279"/>
              <a:ext cx="87313" cy="55563"/>
            </a:xfrm>
            <a:custGeom>
              <a:avLst/>
              <a:gdLst>
                <a:gd name="T0" fmla="*/ 25 w 29"/>
                <a:gd name="T1" fmla="*/ 2 h 18"/>
                <a:gd name="T2" fmla="*/ 1 w 29"/>
                <a:gd name="T3" fmla="*/ 15 h 18"/>
                <a:gd name="T4" fmla="*/ 1 w 29"/>
                <a:gd name="T5" fmla="*/ 17 h 18"/>
                <a:gd name="T6" fmla="*/ 28 w 29"/>
                <a:gd name="T7" fmla="*/ 3 h 18"/>
                <a:gd name="T8" fmla="*/ 25 w 29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8">
                  <a:moveTo>
                    <a:pt x="25" y="2"/>
                  </a:moveTo>
                  <a:cubicBezTo>
                    <a:pt x="20" y="10"/>
                    <a:pt x="11" y="15"/>
                    <a:pt x="1" y="15"/>
                  </a:cubicBezTo>
                  <a:cubicBezTo>
                    <a:pt x="0" y="15"/>
                    <a:pt x="0" y="17"/>
                    <a:pt x="1" y="17"/>
                  </a:cubicBezTo>
                  <a:cubicBezTo>
                    <a:pt x="12" y="18"/>
                    <a:pt x="22" y="12"/>
                    <a:pt x="28" y="3"/>
                  </a:cubicBezTo>
                  <a:cubicBezTo>
                    <a:pt x="29" y="1"/>
                    <a:pt x="26" y="0"/>
                    <a:pt x="25" y="2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99" name="íSḻïdè"/>
            <p:cNvSpPr/>
            <p:nvPr/>
          </p:nvSpPr>
          <p:spPr bwMode="auto">
            <a:xfrm>
              <a:off x="6145257" y="3257604"/>
              <a:ext cx="33338" cy="15875"/>
            </a:xfrm>
            <a:custGeom>
              <a:avLst/>
              <a:gdLst>
                <a:gd name="T0" fmla="*/ 9 w 11"/>
                <a:gd name="T1" fmla="*/ 0 h 5"/>
                <a:gd name="T2" fmla="*/ 1 w 11"/>
                <a:gd name="T3" fmla="*/ 2 h 5"/>
                <a:gd name="T4" fmla="*/ 0 w 11"/>
                <a:gd name="T5" fmla="*/ 3 h 5"/>
                <a:gd name="T6" fmla="*/ 10 w 11"/>
                <a:gd name="T7" fmla="*/ 1 h 5"/>
                <a:gd name="T8" fmla="*/ 9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9" y="0"/>
                  </a:moveTo>
                  <a:cubicBezTo>
                    <a:pt x="6" y="1"/>
                    <a:pt x="4" y="3"/>
                    <a:pt x="1" y="2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4" y="5"/>
                    <a:pt x="8" y="4"/>
                    <a:pt x="10" y="1"/>
                  </a:cubicBezTo>
                  <a:cubicBezTo>
                    <a:pt x="11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00" name="ísļíḓè"/>
            <p:cNvSpPr/>
            <p:nvPr/>
          </p:nvSpPr>
          <p:spPr bwMode="auto">
            <a:xfrm>
              <a:off x="6038894" y="2825804"/>
              <a:ext cx="122238" cy="42863"/>
            </a:xfrm>
            <a:custGeom>
              <a:avLst/>
              <a:gdLst>
                <a:gd name="T0" fmla="*/ 40 w 40"/>
                <a:gd name="T1" fmla="*/ 12 h 14"/>
                <a:gd name="T2" fmla="*/ 24 w 40"/>
                <a:gd name="T3" fmla="*/ 5 h 14"/>
                <a:gd name="T4" fmla="*/ 2 w 40"/>
                <a:gd name="T5" fmla="*/ 0 h 14"/>
                <a:gd name="T6" fmla="*/ 1 w 40"/>
                <a:gd name="T7" fmla="*/ 2 h 14"/>
                <a:gd name="T8" fmla="*/ 22 w 40"/>
                <a:gd name="T9" fmla="*/ 8 h 14"/>
                <a:gd name="T10" fmla="*/ 40 w 40"/>
                <a:gd name="T11" fmla="*/ 13 h 14"/>
                <a:gd name="T12" fmla="*/ 40 w 40"/>
                <a:gd name="T1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4">
                  <a:moveTo>
                    <a:pt x="40" y="12"/>
                  </a:moveTo>
                  <a:cubicBezTo>
                    <a:pt x="36" y="8"/>
                    <a:pt x="29" y="7"/>
                    <a:pt x="24" y="5"/>
                  </a:cubicBezTo>
                  <a:cubicBezTo>
                    <a:pt x="17" y="3"/>
                    <a:pt x="9" y="1"/>
                    <a:pt x="2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8" y="4"/>
                    <a:pt x="15" y="6"/>
                    <a:pt x="22" y="8"/>
                  </a:cubicBezTo>
                  <a:cubicBezTo>
                    <a:pt x="27" y="10"/>
                    <a:pt x="34" y="14"/>
                    <a:pt x="40" y="13"/>
                  </a:cubicBezTo>
                  <a:cubicBezTo>
                    <a:pt x="40" y="13"/>
                    <a:pt x="40" y="13"/>
                    <a:pt x="40" y="12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01" name="ïṥľîďé"/>
            <p:cNvSpPr/>
            <p:nvPr/>
          </p:nvSpPr>
          <p:spPr bwMode="auto">
            <a:xfrm>
              <a:off x="6084932" y="2819454"/>
              <a:ext cx="90488" cy="36513"/>
            </a:xfrm>
            <a:custGeom>
              <a:avLst/>
              <a:gdLst>
                <a:gd name="T0" fmla="*/ 29 w 30"/>
                <a:gd name="T1" fmla="*/ 9 h 12"/>
                <a:gd name="T2" fmla="*/ 1 w 30"/>
                <a:gd name="T3" fmla="*/ 0 h 12"/>
                <a:gd name="T4" fmla="*/ 1 w 30"/>
                <a:gd name="T5" fmla="*/ 2 h 12"/>
                <a:gd name="T6" fmla="*/ 27 w 30"/>
                <a:gd name="T7" fmla="*/ 11 h 12"/>
                <a:gd name="T8" fmla="*/ 29 w 30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2">
                  <a:moveTo>
                    <a:pt x="29" y="9"/>
                  </a:moveTo>
                  <a:cubicBezTo>
                    <a:pt x="20" y="4"/>
                    <a:pt x="11" y="1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0" y="3"/>
                    <a:pt x="19" y="7"/>
                    <a:pt x="27" y="11"/>
                  </a:cubicBezTo>
                  <a:cubicBezTo>
                    <a:pt x="29" y="12"/>
                    <a:pt x="30" y="10"/>
                    <a:pt x="29" y="9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02" name="íšľidê"/>
            <p:cNvSpPr/>
            <p:nvPr/>
          </p:nvSpPr>
          <p:spPr bwMode="auto">
            <a:xfrm>
              <a:off x="5410244" y="4421242"/>
              <a:ext cx="290513" cy="212725"/>
            </a:xfrm>
            <a:custGeom>
              <a:avLst/>
              <a:gdLst>
                <a:gd name="T0" fmla="*/ 0 w 95"/>
                <a:gd name="T1" fmla="*/ 21 h 70"/>
                <a:gd name="T2" fmla="*/ 13 w 95"/>
                <a:gd name="T3" fmla="*/ 3 h 70"/>
                <a:gd name="T4" fmla="*/ 34 w 95"/>
                <a:gd name="T5" fmla="*/ 7 h 70"/>
                <a:gd name="T6" fmla="*/ 56 w 95"/>
                <a:gd name="T7" fmla="*/ 18 h 70"/>
                <a:gd name="T8" fmla="*/ 90 w 95"/>
                <a:gd name="T9" fmla="*/ 35 h 70"/>
                <a:gd name="T10" fmla="*/ 95 w 95"/>
                <a:gd name="T11" fmla="*/ 41 h 70"/>
                <a:gd name="T12" fmla="*/ 95 w 95"/>
                <a:gd name="T13" fmla="*/ 54 h 70"/>
                <a:gd name="T14" fmla="*/ 85 w 95"/>
                <a:gd name="T15" fmla="*/ 55 h 70"/>
                <a:gd name="T16" fmla="*/ 78 w 95"/>
                <a:gd name="T17" fmla="*/ 62 h 70"/>
                <a:gd name="T18" fmla="*/ 58 w 95"/>
                <a:gd name="T19" fmla="*/ 63 h 70"/>
                <a:gd name="T20" fmla="*/ 52 w 95"/>
                <a:gd name="T21" fmla="*/ 58 h 70"/>
                <a:gd name="T22" fmla="*/ 34 w 95"/>
                <a:gd name="T23" fmla="*/ 55 h 70"/>
                <a:gd name="T24" fmla="*/ 32 w 95"/>
                <a:gd name="T25" fmla="*/ 41 h 70"/>
                <a:gd name="T26" fmla="*/ 32 w 95"/>
                <a:gd name="T27" fmla="*/ 27 h 70"/>
                <a:gd name="T28" fmla="*/ 23 w 95"/>
                <a:gd name="T29" fmla="*/ 18 h 70"/>
                <a:gd name="T30" fmla="*/ 19 w 95"/>
                <a:gd name="T31" fmla="*/ 20 h 70"/>
                <a:gd name="T32" fmla="*/ 18 w 95"/>
                <a:gd name="T33" fmla="*/ 22 h 70"/>
                <a:gd name="T34" fmla="*/ 8 w 95"/>
                <a:gd name="T35" fmla="*/ 33 h 70"/>
                <a:gd name="T36" fmla="*/ 0 w 95"/>
                <a:gd name="T37" fmla="*/ 2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5" h="70">
                  <a:moveTo>
                    <a:pt x="0" y="21"/>
                  </a:moveTo>
                  <a:cubicBezTo>
                    <a:pt x="1" y="13"/>
                    <a:pt x="6" y="6"/>
                    <a:pt x="13" y="3"/>
                  </a:cubicBezTo>
                  <a:cubicBezTo>
                    <a:pt x="20" y="0"/>
                    <a:pt x="28" y="2"/>
                    <a:pt x="34" y="7"/>
                  </a:cubicBezTo>
                  <a:cubicBezTo>
                    <a:pt x="43" y="13"/>
                    <a:pt x="45" y="15"/>
                    <a:pt x="56" y="18"/>
                  </a:cubicBezTo>
                  <a:cubicBezTo>
                    <a:pt x="68" y="20"/>
                    <a:pt x="81" y="27"/>
                    <a:pt x="90" y="35"/>
                  </a:cubicBezTo>
                  <a:cubicBezTo>
                    <a:pt x="92" y="37"/>
                    <a:pt x="94" y="39"/>
                    <a:pt x="95" y="41"/>
                  </a:cubicBezTo>
                  <a:cubicBezTo>
                    <a:pt x="95" y="45"/>
                    <a:pt x="95" y="50"/>
                    <a:pt x="95" y="54"/>
                  </a:cubicBezTo>
                  <a:cubicBezTo>
                    <a:pt x="92" y="55"/>
                    <a:pt x="88" y="54"/>
                    <a:pt x="85" y="55"/>
                  </a:cubicBezTo>
                  <a:cubicBezTo>
                    <a:pt x="81" y="57"/>
                    <a:pt x="81" y="60"/>
                    <a:pt x="78" y="62"/>
                  </a:cubicBezTo>
                  <a:cubicBezTo>
                    <a:pt x="71" y="67"/>
                    <a:pt x="65" y="70"/>
                    <a:pt x="58" y="63"/>
                  </a:cubicBezTo>
                  <a:cubicBezTo>
                    <a:pt x="56" y="61"/>
                    <a:pt x="54" y="59"/>
                    <a:pt x="52" y="58"/>
                  </a:cubicBezTo>
                  <a:cubicBezTo>
                    <a:pt x="47" y="54"/>
                    <a:pt x="40" y="54"/>
                    <a:pt x="34" y="55"/>
                  </a:cubicBezTo>
                  <a:cubicBezTo>
                    <a:pt x="31" y="51"/>
                    <a:pt x="31" y="46"/>
                    <a:pt x="32" y="41"/>
                  </a:cubicBezTo>
                  <a:cubicBezTo>
                    <a:pt x="33" y="36"/>
                    <a:pt x="33" y="32"/>
                    <a:pt x="32" y="27"/>
                  </a:cubicBezTo>
                  <a:cubicBezTo>
                    <a:pt x="31" y="22"/>
                    <a:pt x="27" y="18"/>
                    <a:pt x="23" y="18"/>
                  </a:cubicBezTo>
                  <a:cubicBezTo>
                    <a:pt x="21" y="18"/>
                    <a:pt x="20" y="18"/>
                    <a:pt x="19" y="20"/>
                  </a:cubicBezTo>
                  <a:cubicBezTo>
                    <a:pt x="19" y="20"/>
                    <a:pt x="18" y="21"/>
                    <a:pt x="18" y="22"/>
                  </a:cubicBezTo>
                  <a:cubicBezTo>
                    <a:pt x="18" y="28"/>
                    <a:pt x="13" y="34"/>
                    <a:pt x="8" y="33"/>
                  </a:cubicBezTo>
                  <a:cubicBezTo>
                    <a:pt x="3" y="32"/>
                    <a:pt x="0" y="26"/>
                    <a:pt x="0" y="21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03" name="işḻiḋe"/>
            <p:cNvSpPr/>
            <p:nvPr/>
          </p:nvSpPr>
          <p:spPr bwMode="auto">
            <a:xfrm>
              <a:off x="5410244" y="4484742"/>
              <a:ext cx="134938" cy="103188"/>
            </a:xfrm>
            <a:custGeom>
              <a:avLst/>
              <a:gdLst>
                <a:gd name="T0" fmla="*/ 0 w 44"/>
                <a:gd name="T1" fmla="*/ 21 h 34"/>
                <a:gd name="T2" fmla="*/ 13 w 44"/>
                <a:gd name="T3" fmla="*/ 3 h 34"/>
                <a:gd name="T4" fmla="*/ 34 w 44"/>
                <a:gd name="T5" fmla="*/ 7 h 34"/>
                <a:gd name="T6" fmla="*/ 44 w 44"/>
                <a:gd name="T7" fmla="*/ 14 h 34"/>
                <a:gd name="T8" fmla="*/ 32 w 44"/>
                <a:gd name="T9" fmla="*/ 26 h 34"/>
                <a:gd name="T10" fmla="*/ 23 w 44"/>
                <a:gd name="T11" fmla="*/ 18 h 34"/>
                <a:gd name="T12" fmla="*/ 19 w 44"/>
                <a:gd name="T13" fmla="*/ 20 h 34"/>
                <a:gd name="T14" fmla="*/ 18 w 44"/>
                <a:gd name="T15" fmla="*/ 22 h 34"/>
                <a:gd name="T16" fmla="*/ 8 w 44"/>
                <a:gd name="T17" fmla="*/ 33 h 34"/>
                <a:gd name="T18" fmla="*/ 0 w 44"/>
                <a:gd name="T19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4">
                  <a:moveTo>
                    <a:pt x="0" y="21"/>
                  </a:moveTo>
                  <a:cubicBezTo>
                    <a:pt x="1" y="13"/>
                    <a:pt x="6" y="6"/>
                    <a:pt x="13" y="3"/>
                  </a:cubicBezTo>
                  <a:cubicBezTo>
                    <a:pt x="21" y="0"/>
                    <a:pt x="28" y="2"/>
                    <a:pt x="34" y="7"/>
                  </a:cubicBezTo>
                  <a:cubicBezTo>
                    <a:pt x="39" y="10"/>
                    <a:pt x="41" y="12"/>
                    <a:pt x="44" y="14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1" y="22"/>
                    <a:pt x="27" y="18"/>
                    <a:pt x="23" y="18"/>
                  </a:cubicBezTo>
                  <a:cubicBezTo>
                    <a:pt x="21" y="18"/>
                    <a:pt x="20" y="19"/>
                    <a:pt x="19" y="20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8"/>
                    <a:pt x="13" y="34"/>
                    <a:pt x="8" y="33"/>
                  </a:cubicBezTo>
                  <a:cubicBezTo>
                    <a:pt x="3" y="32"/>
                    <a:pt x="0" y="26"/>
                    <a:pt x="0" y="21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04" name="íšḷïḑe"/>
            <p:cNvSpPr/>
            <p:nvPr/>
          </p:nvSpPr>
          <p:spPr bwMode="auto">
            <a:xfrm>
              <a:off x="5435644" y="4545067"/>
              <a:ext cx="77788" cy="109538"/>
            </a:xfrm>
            <a:custGeom>
              <a:avLst/>
              <a:gdLst>
                <a:gd name="T0" fmla="*/ 6 w 26"/>
                <a:gd name="T1" fmla="*/ 31 h 36"/>
                <a:gd name="T2" fmla="*/ 2 w 26"/>
                <a:gd name="T3" fmla="*/ 14 h 36"/>
                <a:gd name="T4" fmla="*/ 15 w 26"/>
                <a:gd name="T5" fmla="*/ 2 h 36"/>
                <a:gd name="T6" fmla="*/ 25 w 26"/>
                <a:gd name="T7" fmla="*/ 0 h 36"/>
                <a:gd name="T8" fmla="*/ 26 w 26"/>
                <a:gd name="T9" fmla="*/ 14 h 36"/>
                <a:gd name="T10" fmla="*/ 16 w 26"/>
                <a:gd name="T11" fmla="*/ 16 h 36"/>
                <a:gd name="T12" fmla="*/ 15 w 26"/>
                <a:gd name="T13" fmla="*/ 19 h 36"/>
                <a:gd name="T14" fmla="*/ 17 w 26"/>
                <a:gd name="T15" fmla="*/ 21 h 36"/>
                <a:gd name="T16" fmla="*/ 18 w 26"/>
                <a:gd name="T17" fmla="*/ 33 h 36"/>
                <a:gd name="T18" fmla="*/ 6 w 26"/>
                <a:gd name="T19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36">
                  <a:moveTo>
                    <a:pt x="6" y="31"/>
                  </a:moveTo>
                  <a:cubicBezTo>
                    <a:pt x="2" y="27"/>
                    <a:pt x="0" y="20"/>
                    <a:pt x="2" y="14"/>
                  </a:cubicBezTo>
                  <a:cubicBezTo>
                    <a:pt x="4" y="7"/>
                    <a:pt x="9" y="4"/>
                    <a:pt x="15" y="2"/>
                  </a:cubicBezTo>
                  <a:cubicBezTo>
                    <a:pt x="20" y="1"/>
                    <a:pt x="22" y="1"/>
                    <a:pt x="25" y="0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2"/>
                    <a:pt x="19" y="13"/>
                    <a:pt x="16" y="16"/>
                  </a:cubicBezTo>
                  <a:cubicBezTo>
                    <a:pt x="16" y="16"/>
                    <a:pt x="15" y="18"/>
                    <a:pt x="15" y="19"/>
                  </a:cubicBezTo>
                  <a:cubicBezTo>
                    <a:pt x="16" y="20"/>
                    <a:pt x="16" y="20"/>
                    <a:pt x="17" y="21"/>
                  </a:cubicBezTo>
                  <a:cubicBezTo>
                    <a:pt x="20" y="24"/>
                    <a:pt x="21" y="30"/>
                    <a:pt x="18" y="33"/>
                  </a:cubicBezTo>
                  <a:cubicBezTo>
                    <a:pt x="15" y="36"/>
                    <a:pt x="9" y="34"/>
                    <a:pt x="6" y="31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05" name="îṡḻíḍè"/>
            <p:cNvSpPr/>
            <p:nvPr/>
          </p:nvSpPr>
          <p:spPr bwMode="auto">
            <a:xfrm>
              <a:off x="5499144" y="4557767"/>
              <a:ext cx="63500" cy="93663"/>
            </a:xfrm>
            <a:custGeom>
              <a:avLst/>
              <a:gdLst>
                <a:gd name="T0" fmla="*/ 11 w 21"/>
                <a:gd name="T1" fmla="*/ 30 h 31"/>
                <a:gd name="T2" fmla="*/ 1 w 21"/>
                <a:gd name="T3" fmla="*/ 19 h 31"/>
                <a:gd name="T4" fmla="*/ 6 w 21"/>
                <a:gd name="T5" fmla="*/ 6 h 31"/>
                <a:gd name="T6" fmla="*/ 11 w 21"/>
                <a:gd name="T7" fmla="*/ 0 h 31"/>
                <a:gd name="T8" fmla="*/ 18 w 21"/>
                <a:gd name="T9" fmla="*/ 10 h 31"/>
                <a:gd name="T10" fmla="*/ 12 w 21"/>
                <a:gd name="T11" fmla="*/ 15 h 31"/>
                <a:gd name="T12" fmla="*/ 12 w 21"/>
                <a:gd name="T13" fmla="*/ 17 h 31"/>
                <a:gd name="T14" fmla="*/ 14 w 21"/>
                <a:gd name="T15" fmla="*/ 18 h 31"/>
                <a:gd name="T16" fmla="*/ 19 w 21"/>
                <a:gd name="T17" fmla="*/ 26 h 31"/>
                <a:gd name="T18" fmla="*/ 11 w 21"/>
                <a:gd name="T1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31">
                  <a:moveTo>
                    <a:pt x="11" y="30"/>
                  </a:moveTo>
                  <a:cubicBezTo>
                    <a:pt x="6" y="28"/>
                    <a:pt x="2" y="24"/>
                    <a:pt x="1" y="19"/>
                  </a:cubicBezTo>
                  <a:cubicBezTo>
                    <a:pt x="0" y="14"/>
                    <a:pt x="2" y="9"/>
                    <a:pt x="6" y="6"/>
                  </a:cubicBezTo>
                  <a:cubicBezTo>
                    <a:pt x="8" y="3"/>
                    <a:pt x="10" y="2"/>
                    <a:pt x="11" y="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5" y="10"/>
                    <a:pt x="12" y="12"/>
                    <a:pt x="12" y="15"/>
                  </a:cubicBezTo>
                  <a:cubicBezTo>
                    <a:pt x="11" y="16"/>
                    <a:pt x="12" y="17"/>
                    <a:pt x="12" y="17"/>
                  </a:cubicBezTo>
                  <a:cubicBezTo>
                    <a:pt x="13" y="18"/>
                    <a:pt x="13" y="18"/>
                    <a:pt x="14" y="18"/>
                  </a:cubicBezTo>
                  <a:cubicBezTo>
                    <a:pt x="17" y="19"/>
                    <a:pt x="21" y="23"/>
                    <a:pt x="19" y="26"/>
                  </a:cubicBezTo>
                  <a:cubicBezTo>
                    <a:pt x="18" y="30"/>
                    <a:pt x="14" y="31"/>
                    <a:pt x="11" y="30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06" name="ï$líḓê"/>
            <p:cNvSpPr/>
            <p:nvPr/>
          </p:nvSpPr>
          <p:spPr bwMode="auto">
            <a:xfrm>
              <a:off x="5669007" y="4454579"/>
              <a:ext cx="492125" cy="209550"/>
            </a:xfrm>
            <a:custGeom>
              <a:avLst/>
              <a:gdLst>
                <a:gd name="T0" fmla="*/ 151 w 161"/>
                <a:gd name="T1" fmla="*/ 0 h 69"/>
                <a:gd name="T2" fmla="*/ 0 w 161"/>
                <a:gd name="T3" fmla="*/ 21 h 69"/>
                <a:gd name="T4" fmla="*/ 0 w 161"/>
                <a:gd name="T5" fmla="*/ 40 h 69"/>
                <a:gd name="T6" fmla="*/ 161 w 161"/>
                <a:gd name="T7" fmla="*/ 69 h 69"/>
                <a:gd name="T8" fmla="*/ 151 w 161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69">
                  <a:moveTo>
                    <a:pt x="151" y="0"/>
                  </a:moveTo>
                  <a:cubicBezTo>
                    <a:pt x="107" y="0"/>
                    <a:pt x="0" y="18"/>
                    <a:pt x="0" y="21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50"/>
                    <a:pt x="114" y="67"/>
                    <a:pt x="161" y="69"/>
                  </a:cubicBezTo>
                  <a:cubicBezTo>
                    <a:pt x="161" y="45"/>
                    <a:pt x="159" y="22"/>
                    <a:pt x="151" y="0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07" name="îşḻiďe"/>
            <p:cNvSpPr/>
            <p:nvPr/>
          </p:nvSpPr>
          <p:spPr bwMode="auto">
            <a:xfrm>
              <a:off x="6088107" y="3721154"/>
              <a:ext cx="427038" cy="946150"/>
            </a:xfrm>
            <a:custGeom>
              <a:avLst/>
              <a:gdLst>
                <a:gd name="T0" fmla="*/ 126 w 140"/>
                <a:gd name="T1" fmla="*/ 226 h 311"/>
                <a:gd name="T2" fmla="*/ 111 w 140"/>
                <a:gd name="T3" fmla="*/ 117 h 311"/>
                <a:gd name="T4" fmla="*/ 87 w 140"/>
                <a:gd name="T5" fmla="*/ 45 h 311"/>
                <a:gd name="T6" fmla="*/ 71 w 140"/>
                <a:gd name="T7" fmla="*/ 24 h 311"/>
                <a:gd name="T8" fmla="*/ 27 w 140"/>
                <a:gd name="T9" fmla="*/ 1 h 311"/>
                <a:gd name="T10" fmla="*/ 2 w 140"/>
                <a:gd name="T11" fmla="*/ 45 h 311"/>
                <a:gd name="T12" fmla="*/ 20 w 140"/>
                <a:gd name="T13" fmla="*/ 147 h 311"/>
                <a:gd name="T14" fmla="*/ 35 w 140"/>
                <a:gd name="T15" fmla="*/ 217 h 311"/>
                <a:gd name="T16" fmla="*/ 36 w 140"/>
                <a:gd name="T17" fmla="*/ 226 h 311"/>
                <a:gd name="T18" fmla="*/ 30 w 140"/>
                <a:gd name="T19" fmla="*/ 233 h 311"/>
                <a:gd name="T20" fmla="*/ 30 w 140"/>
                <a:gd name="T21" fmla="*/ 241 h 311"/>
                <a:gd name="T22" fmla="*/ 14 w 140"/>
                <a:gd name="T23" fmla="*/ 241 h 311"/>
                <a:gd name="T24" fmla="*/ 24 w 140"/>
                <a:gd name="T25" fmla="*/ 310 h 311"/>
                <a:gd name="T26" fmla="*/ 82 w 140"/>
                <a:gd name="T27" fmla="*/ 310 h 311"/>
                <a:gd name="T28" fmla="*/ 126 w 140"/>
                <a:gd name="T29" fmla="*/ 299 h 311"/>
                <a:gd name="T30" fmla="*/ 126 w 140"/>
                <a:gd name="T31" fmla="*/ 226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311">
                  <a:moveTo>
                    <a:pt x="126" y="226"/>
                  </a:moveTo>
                  <a:cubicBezTo>
                    <a:pt x="123" y="189"/>
                    <a:pt x="118" y="153"/>
                    <a:pt x="111" y="117"/>
                  </a:cubicBezTo>
                  <a:cubicBezTo>
                    <a:pt x="106" y="92"/>
                    <a:pt x="99" y="67"/>
                    <a:pt x="87" y="45"/>
                  </a:cubicBezTo>
                  <a:cubicBezTo>
                    <a:pt x="84" y="39"/>
                    <a:pt x="78" y="31"/>
                    <a:pt x="71" y="24"/>
                  </a:cubicBezTo>
                  <a:cubicBezTo>
                    <a:pt x="60" y="13"/>
                    <a:pt x="43" y="0"/>
                    <a:pt x="27" y="1"/>
                  </a:cubicBezTo>
                  <a:cubicBezTo>
                    <a:pt x="5" y="1"/>
                    <a:pt x="0" y="26"/>
                    <a:pt x="2" y="45"/>
                  </a:cubicBezTo>
                  <a:cubicBezTo>
                    <a:pt x="5" y="79"/>
                    <a:pt x="13" y="113"/>
                    <a:pt x="20" y="147"/>
                  </a:cubicBezTo>
                  <a:cubicBezTo>
                    <a:pt x="25" y="170"/>
                    <a:pt x="30" y="194"/>
                    <a:pt x="35" y="217"/>
                  </a:cubicBezTo>
                  <a:cubicBezTo>
                    <a:pt x="36" y="220"/>
                    <a:pt x="37" y="223"/>
                    <a:pt x="36" y="226"/>
                  </a:cubicBezTo>
                  <a:cubicBezTo>
                    <a:pt x="34" y="229"/>
                    <a:pt x="32" y="231"/>
                    <a:pt x="30" y="233"/>
                  </a:cubicBezTo>
                  <a:cubicBezTo>
                    <a:pt x="28" y="235"/>
                    <a:pt x="28" y="239"/>
                    <a:pt x="30" y="241"/>
                  </a:cubicBezTo>
                  <a:cubicBezTo>
                    <a:pt x="25" y="241"/>
                    <a:pt x="19" y="241"/>
                    <a:pt x="14" y="241"/>
                  </a:cubicBezTo>
                  <a:cubicBezTo>
                    <a:pt x="22" y="263"/>
                    <a:pt x="24" y="286"/>
                    <a:pt x="24" y="310"/>
                  </a:cubicBezTo>
                  <a:cubicBezTo>
                    <a:pt x="45" y="310"/>
                    <a:pt x="64" y="310"/>
                    <a:pt x="82" y="310"/>
                  </a:cubicBezTo>
                  <a:cubicBezTo>
                    <a:pt x="96" y="310"/>
                    <a:pt x="116" y="311"/>
                    <a:pt x="126" y="299"/>
                  </a:cubicBezTo>
                  <a:cubicBezTo>
                    <a:pt x="140" y="282"/>
                    <a:pt x="127" y="245"/>
                    <a:pt x="126" y="226"/>
                  </a:cubicBezTo>
                  <a:close/>
                </a:path>
              </a:pathLst>
            </a:custGeom>
            <a:solidFill>
              <a:srgbClr val="F67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08" name="îś1iďe"/>
            <p:cNvSpPr/>
            <p:nvPr/>
          </p:nvSpPr>
          <p:spPr bwMode="auto">
            <a:xfrm>
              <a:off x="6207169" y="4421242"/>
              <a:ext cx="90488" cy="69850"/>
            </a:xfrm>
            <a:custGeom>
              <a:avLst/>
              <a:gdLst>
                <a:gd name="T0" fmla="*/ 4 w 30"/>
                <a:gd name="T1" fmla="*/ 1 h 23"/>
                <a:gd name="T2" fmla="*/ 29 w 30"/>
                <a:gd name="T3" fmla="*/ 19 h 23"/>
                <a:gd name="T4" fmla="*/ 27 w 30"/>
                <a:gd name="T5" fmla="*/ 21 h 23"/>
                <a:gd name="T6" fmla="*/ 3 w 30"/>
                <a:gd name="T7" fmla="*/ 4 h 23"/>
                <a:gd name="T8" fmla="*/ 4 w 30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3">
                  <a:moveTo>
                    <a:pt x="4" y="1"/>
                  </a:moveTo>
                  <a:cubicBezTo>
                    <a:pt x="15" y="4"/>
                    <a:pt x="24" y="10"/>
                    <a:pt x="29" y="19"/>
                  </a:cubicBezTo>
                  <a:cubicBezTo>
                    <a:pt x="30" y="21"/>
                    <a:pt x="28" y="23"/>
                    <a:pt x="27" y="21"/>
                  </a:cubicBezTo>
                  <a:cubicBezTo>
                    <a:pt x="22" y="13"/>
                    <a:pt x="13" y="7"/>
                    <a:pt x="3" y="4"/>
                  </a:cubicBezTo>
                  <a:cubicBezTo>
                    <a:pt x="0" y="4"/>
                    <a:pt x="1" y="0"/>
                    <a:pt x="4" y="1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09" name="íśḻîďê"/>
            <p:cNvSpPr/>
            <p:nvPr/>
          </p:nvSpPr>
          <p:spPr bwMode="auto">
            <a:xfrm>
              <a:off x="6208757" y="4441879"/>
              <a:ext cx="36513" cy="79375"/>
            </a:xfrm>
            <a:custGeom>
              <a:avLst/>
              <a:gdLst>
                <a:gd name="T0" fmla="*/ 4 w 12"/>
                <a:gd name="T1" fmla="*/ 2 h 26"/>
                <a:gd name="T2" fmla="*/ 12 w 12"/>
                <a:gd name="T3" fmla="*/ 24 h 26"/>
                <a:gd name="T4" fmla="*/ 10 w 12"/>
                <a:gd name="T5" fmla="*/ 24 h 26"/>
                <a:gd name="T6" fmla="*/ 1 w 12"/>
                <a:gd name="T7" fmla="*/ 4 h 26"/>
                <a:gd name="T8" fmla="*/ 4 w 12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6">
                  <a:moveTo>
                    <a:pt x="4" y="2"/>
                  </a:moveTo>
                  <a:cubicBezTo>
                    <a:pt x="8" y="9"/>
                    <a:pt x="11" y="16"/>
                    <a:pt x="12" y="24"/>
                  </a:cubicBezTo>
                  <a:cubicBezTo>
                    <a:pt x="12" y="25"/>
                    <a:pt x="10" y="26"/>
                    <a:pt x="10" y="24"/>
                  </a:cubicBezTo>
                  <a:cubicBezTo>
                    <a:pt x="9" y="17"/>
                    <a:pt x="6" y="10"/>
                    <a:pt x="1" y="4"/>
                  </a:cubicBezTo>
                  <a:cubicBezTo>
                    <a:pt x="0" y="2"/>
                    <a:pt x="2" y="0"/>
                    <a:pt x="4" y="2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10" name="îs1íďé"/>
            <p:cNvSpPr/>
            <p:nvPr/>
          </p:nvSpPr>
          <p:spPr bwMode="auto">
            <a:xfrm>
              <a:off x="6194469" y="4468867"/>
              <a:ext cx="17463" cy="42863"/>
            </a:xfrm>
            <a:custGeom>
              <a:avLst/>
              <a:gdLst>
                <a:gd name="T0" fmla="*/ 2 w 6"/>
                <a:gd name="T1" fmla="*/ 0 h 14"/>
                <a:gd name="T2" fmla="*/ 4 w 6"/>
                <a:gd name="T3" fmla="*/ 13 h 14"/>
                <a:gd name="T4" fmla="*/ 3 w 6"/>
                <a:gd name="T5" fmla="*/ 12 h 14"/>
                <a:gd name="T6" fmla="*/ 0 w 6"/>
                <a:gd name="T7" fmla="*/ 1 h 14"/>
                <a:gd name="T8" fmla="*/ 2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2" y="0"/>
                  </a:moveTo>
                  <a:cubicBezTo>
                    <a:pt x="6" y="3"/>
                    <a:pt x="6" y="9"/>
                    <a:pt x="4" y="13"/>
                  </a:cubicBezTo>
                  <a:cubicBezTo>
                    <a:pt x="4" y="14"/>
                    <a:pt x="2" y="13"/>
                    <a:pt x="3" y="12"/>
                  </a:cubicBezTo>
                  <a:cubicBezTo>
                    <a:pt x="4" y="8"/>
                    <a:pt x="2" y="5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11" name="îSļïdê"/>
            <p:cNvSpPr/>
            <p:nvPr/>
          </p:nvSpPr>
          <p:spPr bwMode="auto">
            <a:xfrm>
              <a:off x="6151607" y="4092629"/>
              <a:ext cx="347663" cy="577850"/>
            </a:xfrm>
            <a:custGeom>
              <a:avLst/>
              <a:gdLst>
                <a:gd name="T0" fmla="*/ 112 w 114"/>
                <a:gd name="T1" fmla="*/ 138 h 190"/>
                <a:gd name="T2" fmla="*/ 106 w 114"/>
                <a:gd name="T3" fmla="*/ 92 h 190"/>
                <a:gd name="T4" fmla="*/ 94 w 114"/>
                <a:gd name="T5" fmla="*/ 1 h 190"/>
                <a:gd name="T6" fmla="*/ 93 w 114"/>
                <a:gd name="T7" fmla="*/ 1 h 190"/>
                <a:gd name="T8" fmla="*/ 101 w 114"/>
                <a:gd name="T9" fmla="*/ 80 h 190"/>
                <a:gd name="T10" fmla="*/ 109 w 114"/>
                <a:gd name="T11" fmla="*/ 153 h 190"/>
                <a:gd name="T12" fmla="*/ 88 w 114"/>
                <a:gd name="T13" fmla="*/ 183 h 190"/>
                <a:gd name="T14" fmla="*/ 54 w 114"/>
                <a:gd name="T15" fmla="*/ 185 h 190"/>
                <a:gd name="T16" fmla="*/ 0 w 114"/>
                <a:gd name="T17" fmla="*/ 185 h 190"/>
                <a:gd name="T18" fmla="*/ 1 w 114"/>
                <a:gd name="T19" fmla="*/ 189 h 190"/>
                <a:gd name="T20" fmla="*/ 69 w 114"/>
                <a:gd name="T21" fmla="*/ 189 h 190"/>
                <a:gd name="T22" fmla="*/ 111 w 114"/>
                <a:gd name="T23" fmla="*/ 167 h 190"/>
                <a:gd name="T24" fmla="*/ 112 w 114"/>
                <a:gd name="T25" fmla="*/ 13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190">
                  <a:moveTo>
                    <a:pt x="112" y="138"/>
                  </a:moveTo>
                  <a:cubicBezTo>
                    <a:pt x="110" y="123"/>
                    <a:pt x="108" y="108"/>
                    <a:pt x="106" y="92"/>
                  </a:cubicBezTo>
                  <a:cubicBezTo>
                    <a:pt x="103" y="62"/>
                    <a:pt x="100" y="31"/>
                    <a:pt x="94" y="1"/>
                  </a:cubicBezTo>
                  <a:cubicBezTo>
                    <a:pt x="93" y="0"/>
                    <a:pt x="93" y="0"/>
                    <a:pt x="93" y="1"/>
                  </a:cubicBezTo>
                  <a:cubicBezTo>
                    <a:pt x="94" y="28"/>
                    <a:pt x="97" y="54"/>
                    <a:pt x="101" y="80"/>
                  </a:cubicBezTo>
                  <a:cubicBezTo>
                    <a:pt x="104" y="104"/>
                    <a:pt x="109" y="129"/>
                    <a:pt x="109" y="153"/>
                  </a:cubicBezTo>
                  <a:cubicBezTo>
                    <a:pt x="109" y="167"/>
                    <a:pt x="103" y="179"/>
                    <a:pt x="88" y="183"/>
                  </a:cubicBezTo>
                  <a:cubicBezTo>
                    <a:pt x="77" y="186"/>
                    <a:pt x="65" y="185"/>
                    <a:pt x="54" y="185"/>
                  </a:cubicBezTo>
                  <a:cubicBezTo>
                    <a:pt x="36" y="185"/>
                    <a:pt x="18" y="185"/>
                    <a:pt x="0" y="185"/>
                  </a:cubicBezTo>
                  <a:cubicBezTo>
                    <a:pt x="0" y="186"/>
                    <a:pt x="1" y="188"/>
                    <a:pt x="1" y="189"/>
                  </a:cubicBezTo>
                  <a:cubicBezTo>
                    <a:pt x="23" y="190"/>
                    <a:pt x="46" y="189"/>
                    <a:pt x="69" y="189"/>
                  </a:cubicBezTo>
                  <a:cubicBezTo>
                    <a:pt x="86" y="189"/>
                    <a:pt x="105" y="186"/>
                    <a:pt x="111" y="167"/>
                  </a:cubicBezTo>
                  <a:cubicBezTo>
                    <a:pt x="114" y="158"/>
                    <a:pt x="113" y="148"/>
                    <a:pt x="112" y="138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12" name="îṣliḍe"/>
            <p:cNvSpPr/>
            <p:nvPr/>
          </p:nvSpPr>
          <p:spPr bwMode="auto">
            <a:xfrm>
              <a:off x="6096044" y="3933879"/>
              <a:ext cx="107950" cy="481013"/>
            </a:xfrm>
            <a:custGeom>
              <a:avLst/>
              <a:gdLst>
                <a:gd name="T0" fmla="*/ 0 w 35"/>
                <a:gd name="T1" fmla="*/ 1 h 158"/>
                <a:gd name="T2" fmla="*/ 1 w 35"/>
                <a:gd name="T3" fmla="*/ 1 h 158"/>
                <a:gd name="T4" fmla="*/ 18 w 35"/>
                <a:gd name="T5" fmla="*/ 76 h 158"/>
                <a:gd name="T6" fmla="*/ 35 w 35"/>
                <a:gd name="T7" fmla="*/ 156 h 158"/>
                <a:gd name="T8" fmla="*/ 31 w 35"/>
                <a:gd name="T9" fmla="*/ 156 h 158"/>
                <a:gd name="T10" fmla="*/ 15 w 35"/>
                <a:gd name="T11" fmla="*/ 79 h 158"/>
                <a:gd name="T12" fmla="*/ 0 w 35"/>
                <a:gd name="T13" fmla="*/ 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58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9" y="25"/>
                    <a:pt x="13" y="51"/>
                    <a:pt x="18" y="76"/>
                  </a:cubicBezTo>
                  <a:cubicBezTo>
                    <a:pt x="24" y="103"/>
                    <a:pt x="30" y="129"/>
                    <a:pt x="35" y="156"/>
                  </a:cubicBezTo>
                  <a:cubicBezTo>
                    <a:pt x="35" y="158"/>
                    <a:pt x="32" y="158"/>
                    <a:pt x="31" y="156"/>
                  </a:cubicBezTo>
                  <a:cubicBezTo>
                    <a:pt x="24" y="131"/>
                    <a:pt x="20" y="104"/>
                    <a:pt x="15" y="79"/>
                  </a:cubicBezTo>
                  <a:cubicBezTo>
                    <a:pt x="10" y="53"/>
                    <a:pt x="2" y="27"/>
                    <a:pt x="0" y="1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13" name="i$ḻïḋe"/>
            <p:cNvSpPr/>
            <p:nvPr/>
          </p:nvSpPr>
          <p:spPr bwMode="auto">
            <a:xfrm>
              <a:off x="6121444" y="4402192"/>
              <a:ext cx="82550" cy="55563"/>
            </a:xfrm>
            <a:custGeom>
              <a:avLst/>
              <a:gdLst>
                <a:gd name="T0" fmla="*/ 26 w 27"/>
                <a:gd name="T1" fmla="*/ 0 h 18"/>
                <a:gd name="T2" fmla="*/ 17 w 27"/>
                <a:gd name="T3" fmla="*/ 14 h 18"/>
                <a:gd name="T4" fmla="*/ 0 w 27"/>
                <a:gd name="T5" fmla="*/ 14 h 18"/>
                <a:gd name="T6" fmla="*/ 0 w 27"/>
                <a:gd name="T7" fmla="*/ 18 h 18"/>
                <a:gd name="T8" fmla="*/ 19 w 27"/>
                <a:gd name="T9" fmla="*/ 18 h 18"/>
                <a:gd name="T10" fmla="*/ 20 w 27"/>
                <a:gd name="T11" fmla="*/ 16 h 18"/>
                <a:gd name="T12" fmla="*/ 27 w 27"/>
                <a:gd name="T13" fmla="*/ 1 h 18"/>
                <a:gd name="T14" fmla="*/ 26 w 27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8">
                  <a:moveTo>
                    <a:pt x="26" y="0"/>
                  </a:moveTo>
                  <a:cubicBezTo>
                    <a:pt x="19" y="1"/>
                    <a:pt x="16" y="8"/>
                    <a:pt x="17" y="14"/>
                  </a:cubicBezTo>
                  <a:cubicBezTo>
                    <a:pt x="13" y="14"/>
                    <a:pt x="7" y="14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8" y="18"/>
                    <a:pt x="14" y="18"/>
                    <a:pt x="19" y="18"/>
                  </a:cubicBezTo>
                  <a:cubicBezTo>
                    <a:pt x="20" y="18"/>
                    <a:pt x="21" y="17"/>
                    <a:pt x="20" y="16"/>
                  </a:cubicBezTo>
                  <a:cubicBezTo>
                    <a:pt x="19" y="9"/>
                    <a:pt x="23" y="6"/>
                    <a:pt x="27" y="1"/>
                  </a:cubicBezTo>
                  <a:cubicBezTo>
                    <a:pt x="27" y="1"/>
                    <a:pt x="27" y="0"/>
                    <a:pt x="26" y="0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14" name="iṣļïďe"/>
            <p:cNvSpPr/>
            <p:nvPr/>
          </p:nvSpPr>
          <p:spPr bwMode="auto">
            <a:xfrm>
              <a:off x="5395957" y="5045129"/>
              <a:ext cx="1231900" cy="1225550"/>
            </a:xfrm>
            <a:custGeom>
              <a:avLst/>
              <a:gdLst>
                <a:gd name="T0" fmla="*/ 202 w 404"/>
                <a:gd name="T1" fmla="*/ 403 h 403"/>
                <a:gd name="T2" fmla="*/ 0 w 404"/>
                <a:gd name="T3" fmla="*/ 202 h 403"/>
                <a:gd name="T4" fmla="*/ 202 w 404"/>
                <a:gd name="T5" fmla="*/ 0 h 403"/>
                <a:gd name="T6" fmla="*/ 404 w 404"/>
                <a:gd name="T7" fmla="*/ 202 h 403"/>
                <a:gd name="T8" fmla="*/ 202 w 404"/>
                <a:gd name="T9" fmla="*/ 403 h 403"/>
                <a:gd name="T10" fmla="*/ 202 w 404"/>
                <a:gd name="T11" fmla="*/ 22 h 403"/>
                <a:gd name="T12" fmla="*/ 22 w 404"/>
                <a:gd name="T13" fmla="*/ 202 h 403"/>
                <a:gd name="T14" fmla="*/ 202 w 404"/>
                <a:gd name="T15" fmla="*/ 381 h 403"/>
                <a:gd name="T16" fmla="*/ 381 w 404"/>
                <a:gd name="T17" fmla="*/ 202 h 403"/>
                <a:gd name="T18" fmla="*/ 202 w 404"/>
                <a:gd name="T19" fmla="*/ 2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4" h="403">
                  <a:moveTo>
                    <a:pt x="202" y="403"/>
                  </a:moveTo>
                  <a:cubicBezTo>
                    <a:pt x="91" y="403"/>
                    <a:pt x="0" y="313"/>
                    <a:pt x="0" y="202"/>
                  </a:cubicBezTo>
                  <a:cubicBezTo>
                    <a:pt x="0" y="90"/>
                    <a:pt x="91" y="0"/>
                    <a:pt x="202" y="0"/>
                  </a:cubicBezTo>
                  <a:cubicBezTo>
                    <a:pt x="313" y="0"/>
                    <a:pt x="404" y="90"/>
                    <a:pt x="404" y="202"/>
                  </a:cubicBezTo>
                  <a:cubicBezTo>
                    <a:pt x="404" y="313"/>
                    <a:pt x="313" y="403"/>
                    <a:pt x="202" y="403"/>
                  </a:cubicBezTo>
                  <a:close/>
                  <a:moveTo>
                    <a:pt x="202" y="22"/>
                  </a:moveTo>
                  <a:cubicBezTo>
                    <a:pt x="103" y="22"/>
                    <a:pt x="22" y="102"/>
                    <a:pt x="22" y="202"/>
                  </a:cubicBezTo>
                  <a:cubicBezTo>
                    <a:pt x="22" y="301"/>
                    <a:pt x="103" y="381"/>
                    <a:pt x="202" y="381"/>
                  </a:cubicBezTo>
                  <a:cubicBezTo>
                    <a:pt x="301" y="381"/>
                    <a:pt x="381" y="301"/>
                    <a:pt x="381" y="202"/>
                  </a:cubicBezTo>
                  <a:cubicBezTo>
                    <a:pt x="381" y="102"/>
                    <a:pt x="301" y="22"/>
                    <a:pt x="202" y="22"/>
                  </a:cubicBez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15" name="îślíḓé"/>
            <p:cNvSpPr/>
            <p:nvPr/>
          </p:nvSpPr>
          <p:spPr bwMode="auto">
            <a:xfrm>
              <a:off x="6005557" y="5072117"/>
              <a:ext cx="11113" cy="1198563"/>
            </a:xfrm>
            <a:prstGeom prst="rect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16" name="ïṡ1íḍê"/>
            <p:cNvSpPr/>
            <p:nvPr/>
          </p:nvSpPr>
          <p:spPr bwMode="auto">
            <a:xfrm>
              <a:off x="5410244" y="5665842"/>
              <a:ext cx="1201738" cy="11113"/>
            </a:xfrm>
            <a:prstGeom prst="rect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17" name="îŝliḑe"/>
            <p:cNvSpPr/>
            <p:nvPr/>
          </p:nvSpPr>
          <p:spPr bwMode="auto">
            <a:xfrm>
              <a:off x="5581694" y="5245154"/>
              <a:ext cx="857250" cy="855663"/>
            </a:xfrm>
            <a:custGeom>
              <a:avLst/>
              <a:gdLst>
                <a:gd name="T0" fmla="*/ 5 w 540"/>
                <a:gd name="T1" fmla="*/ 539 h 539"/>
                <a:gd name="T2" fmla="*/ 0 w 540"/>
                <a:gd name="T3" fmla="*/ 533 h 539"/>
                <a:gd name="T4" fmla="*/ 536 w 540"/>
                <a:gd name="T5" fmla="*/ 0 h 539"/>
                <a:gd name="T6" fmla="*/ 540 w 540"/>
                <a:gd name="T7" fmla="*/ 4 h 539"/>
                <a:gd name="T8" fmla="*/ 5 w 540"/>
                <a:gd name="T9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539">
                  <a:moveTo>
                    <a:pt x="5" y="539"/>
                  </a:moveTo>
                  <a:lnTo>
                    <a:pt x="0" y="533"/>
                  </a:lnTo>
                  <a:lnTo>
                    <a:pt x="536" y="0"/>
                  </a:lnTo>
                  <a:lnTo>
                    <a:pt x="540" y="4"/>
                  </a:lnTo>
                  <a:lnTo>
                    <a:pt x="5" y="539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18" name="îśḻîḍé"/>
            <p:cNvSpPr/>
            <p:nvPr/>
          </p:nvSpPr>
          <p:spPr bwMode="auto">
            <a:xfrm>
              <a:off x="5581694" y="5245154"/>
              <a:ext cx="857250" cy="855663"/>
            </a:xfrm>
            <a:custGeom>
              <a:avLst/>
              <a:gdLst>
                <a:gd name="T0" fmla="*/ 0 w 540"/>
                <a:gd name="T1" fmla="*/ 4 h 539"/>
                <a:gd name="T2" fmla="*/ 5 w 540"/>
                <a:gd name="T3" fmla="*/ 0 h 539"/>
                <a:gd name="T4" fmla="*/ 540 w 540"/>
                <a:gd name="T5" fmla="*/ 533 h 539"/>
                <a:gd name="T6" fmla="*/ 536 w 540"/>
                <a:gd name="T7" fmla="*/ 539 h 539"/>
                <a:gd name="T8" fmla="*/ 0 w 540"/>
                <a:gd name="T9" fmla="*/ 4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539">
                  <a:moveTo>
                    <a:pt x="0" y="4"/>
                  </a:moveTo>
                  <a:lnTo>
                    <a:pt x="5" y="0"/>
                  </a:lnTo>
                  <a:lnTo>
                    <a:pt x="540" y="533"/>
                  </a:lnTo>
                  <a:lnTo>
                    <a:pt x="536" y="539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19" name="išḻïde"/>
            <p:cNvSpPr/>
            <p:nvPr/>
          </p:nvSpPr>
          <p:spPr bwMode="auto">
            <a:xfrm>
              <a:off x="5757907" y="5122917"/>
              <a:ext cx="506413" cy="1096963"/>
            </a:xfrm>
            <a:custGeom>
              <a:avLst/>
              <a:gdLst>
                <a:gd name="T0" fmla="*/ 6 w 319"/>
                <a:gd name="T1" fmla="*/ 691 h 691"/>
                <a:gd name="T2" fmla="*/ 0 w 319"/>
                <a:gd name="T3" fmla="*/ 689 h 691"/>
                <a:gd name="T4" fmla="*/ 311 w 319"/>
                <a:gd name="T5" fmla="*/ 0 h 691"/>
                <a:gd name="T6" fmla="*/ 319 w 319"/>
                <a:gd name="T7" fmla="*/ 4 h 691"/>
                <a:gd name="T8" fmla="*/ 6 w 319"/>
                <a:gd name="T9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691">
                  <a:moveTo>
                    <a:pt x="6" y="691"/>
                  </a:moveTo>
                  <a:lnTo>
                    <a:pt x="0" y="689"/>
                  </a:lnTo>
                  <a:lnTo>
                    <a:pt x="311" y="0"/>
                  </a:lnTo>
                  <a:lnTo>
                    <a:pt x="319" y="4"/>
                  </a:lnTo>
                  <a:lnTo>
                    <a:pt x="6" y="691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0" name="iŝlíḍê"/>
            <p:cNvSpPr/>
            <p:nvPr/>
          </p:nvSpPr>
          <p:spPr bwMode="auto">
            <a:xfrm>
              <a:off x="5462632" y="5418192"/>
              <a:ext cx="1096963" cy="506413"/>
            </a:xfrm>
            <a:custGeom>
              <a:avLst/>
              <a:gdLst>
                <a:gd name="T0" fmla="*/ 0 w 691"/>
                <a:gd name="T1" fmla="*/ 8 h 319"/>
                <a:gd name="T2" fmla="*/ 2 w 691"/>
                <a:gd name="T3" fmla="*/ 0 h 319"/>
                <a:gd name="T4" fmla="*/ 691 w 691"/>
                <a:gd name="T5" fmla="*/ 313 h 319"/>
                <a:gd name="T6" fmla="*/ 689 w 691"/>
                <a:gd name="T7" fmla="*/ 319 h 319"/>
                <a:gd name="T8" fmla="*/ 0 w 691"/>
                <a:gd name="T9" fmla="*/ 8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1" h="319">
                  <a:moveTo>
                    <a:pt x="0" y="8"/>
                  </a:moveTo>
                  <a:lnTo>
                    <a:pt x="2" y="0"/>
                  </a:lnTo>
                  <a:lnTo>
                    <a:pt x="691" y="313"/>
                  </a:lnTo>
                  <a:lnTo>
                    <a:pt x="689" y="319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1" name="îsḷîḍe"/>
            <p:cNvSpPr/>
            <p:nvPr/>
          </p:nvSpPr>
          <p:spPr bwMode="auto">
            <a:xfrm>
              <a:off x="5446757" y="5454704"/>
              <a:ext cx="1128713" cy="433388"/>
            </a:xfrm>
            <a:custGeom>
              <a:avLst/>
              <a:gdLst>
                <a:gd name="T0" fmla="*/ 2 w 711"/>
                <a:gd name="T1" fmla="*/ 273 h 273"/>
                <a:gd name="T2" fmla="*/ 0 w 711"/>
                <a:gd name="T3" fmla="*/ 267 h 273"/>
                <a:gd name="T4" fmla="*/ 709 w 711"/>
                <a:gd name="T5" fmla="*/ 0 h 273"/>
                <a:gd name="T6" fmla="*/ 711 w 711"/>
                <a:gd name="T7" fmla="*/ 8 h 273"/>
                <a:gd name="T8" fmla="*/ 2 w 711"/>
                <a:gd name="T9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1" h="273">
                  <a:moveTo>
                    <a:pt x="2" y="273"/>
                  </a:moveTo>
                  <a:lnTo>
                    <a:pt x="0" y="267"/>
                  </a:lnTo>
                  <a:lnTo>
                    <a:pt x="709" y="0"/>
                  </a:lnTo>
                  <a:lnTo>
                    <a:pt x="711" y="8"/>
                  </a:lnTo>
                  <a:lnTo>
                    <a:pt x="2" y="273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2" name="išḷïḋé"/>
            <p:cNvSpPr/>
            <p:nvPr/>
          </p:nvSpPr>
          <p:spPr bwMode="auto">
            <a:xfrm>
              <a:off x="5794419" y="5108629"/>
              <a:ext cx="433388" cy="1125538"/>
            </a:xfrm>
            <a:custGeom>
              <a:avLst/>
              <a:gdLst>
                <a:gd name="T0" fmla="*/ 0 w 273"/>
                <a:gd name="T1" fmla="*/ 2 h 709"/>
                <a:gd name="T2" fmla="*/ 6 w 273"/>
                <a:gd name="T3" fmla="*/ 0 h 709"/>
                <a:gd name="T4" fmla="*/ 273 w 273"/>
                <a:gd name="T5" fmla="*/ 707 h 709"/>
                <a:gd name="T6" fmla="*/ 267 w 273"/>
                <a:gd name="T7" fmla="*/ 709 h 709"/>
                <a:gd name="T8" fmla="*/ 0 w 273"/>
                <a:gd name="T9" fmla="*/ 2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709">
                  <a:moveTo>
                    <a:pt x="0" y="2"/>
                  </a:moveTo>
                  <a:lnTo>
                    <a:pt x="6" y="0"/>
                  </a:lnTo>
                  <a:lnTo>
                    <a:pt x="273" y="707"/>
                  </a:lnTo>
                  <a:lnTo>
                    <a:pt x="267" y="709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3" name="iS1íḋé"/>
            <p:cNvSpPr/>
            <p:nvPr/>
          </p:nvSpPr>
          <p:spPr bwMode="auto">
            <a:xfrm>
              <a:off x="5356269" y="5005442"/>
              <a:ext cx="1308100" cy="1304925"/>
            </a:xfrm>
            <a:custGeom>
              <a:avLst/>
              <a:gdLst>
                <a:gd name="T0" fmla="*/ 215 w 429"/>
                <a:gd name="T1" fmla="*/ 429 h 429"/>
                <a:gd name="T2" fmla="*/ 0 w 429"/>
                <a:gd name="T3" fmla="*/ 215 h 429"/>
                <a:gd name="T4" fmla="*/ 215 w 429"/>
                <a:gd name="T5" fmla="*/ 0 h 429"/>
                <a:gd name="T6" fmla="*/ 429 w 429"/>
                <a:gd name="T7" fmla="*/ 215 h 429"/>
                <a:gd name="T8" fmla="*/ 215 w 429"/>
                <a:gd name="T9" fmla="*/ 429 h 429"/>
                <a:gd name="T10" fmla="*/ 215 w 429"/>
                <a:gd name="T11" fmla="*/ 22 h 429"/>
                <a:gd name="T12" fmla="*/ 22 w 429"/>
                <a:gd name="T13" fmla="*/ 215 h 429"/>
                <a:gd name="T14" fmla="*/ 215 w 429"/>
                <a:gd name="T15" fmla="*/ 407 h 429"/>
                <a:gd name="T16" fmla="*/ 407 w 429"/>
                <a:gd name="T17" fmla="*/ 215 h 429"/>
                <a:gd name="T18" fmla="*/ 215 w 429"/>
                <a:gd name="T19" fmla="*/ 22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9" h="429">
                  <a:moveTo>
                    <a:pt x="215" y="429"/>
                  </a:moveTo>
                  <a:cubicBezTo>
                    <a:pt x="97" y="429"/>
                    <a:pt x="0" y="333"/>
                    <a:pt x="0" y="215"/>
                  </a:cubicBezTo>
                  <a:cubicBezTo>
                    <a:pt x="0" y="96"/>
                    <a:pt x="97" y="0"/>
                    <a:pt x="215" y="0"/>
                  </a:cubicBezTo>
                  <a:cubicBezTo>
                    <a:pt x="333" y="0"/>
                    <a:pt x="429" y="96"/>
                    <a:pt x="429" y="215"/>
                  </a:cubicBezTo>
                  <a:cubicBezTo>
                    <a:pt x="429" y="333"/>
                    <a:pt x="333" y="429"/>
                    <a:pt x="215" y="429"/>
                  </a:cubicBezTo>
                  <a:close/>
                  <a:moveTo>
                    <a:pt x="215" y="22"/>
                  </a:moveTo>
                  <a:cubicBezTo>
                    <a:pt x="109" y="22"/>
                    <a:pt x="22" y="108"/>
                    <a:pt x="22" y="215"/>
                  </a:cubicBezTo>
                  <a:cubicBezTo>
                    <a:pt x="22" y="321"/>
                    <a:pt x="109" y="407"/>
                    <a:pt x="215" y="407"/>
                  </a:cubicBezTo>
                  <a:cubicBezTo>
                    <a:pt x="321" y="407"/>
                    <a:pt x="407" y="321"/>
                    <a:pt x="407" y="215"/>
                  </a:cubicBezTo>
                  <a:cubicBezTo>
                    <a:pt x="407" y="108"/>
                    <a:pt x="321" y="22"/>
                    <a:pt x="215" y="2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4" name="išḻíḍê"/>
            <p:cNvSpPr/>
            <p:nvPr/>
          </p:nvSpPr>
          <p:spPr bwMode="auto">
            <a:xfrm>
              <a:off x="5889669" y="5534079"/>
              <a:ext cx="242888" cy="247650"/>
            </a:xfrm>
            <a:prstGeom prst="ellipse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5" name="îşlïḋé"/>
            <p:cNvSpPr/>
            <p:nvPr/>
          </p:nvSpPr>
          <p:spPr bwMode="auto">
            <a:xfrm>
              <a:off x="5923007" y="5567417"/>
              <a:ext cx="176213" cy="179388"/>
            </a:xfrm>
            <a:prstGeom prst="ellipse">
              <a:avLst/>
            </a:pr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6" name="îSlíḑè"/>
            <p:cNvSpPr/>
            <p:nvPr/>
          </p:nvSpPr>
          <p:spPr bwMode="auto">
            <a:xfrm>
              <a:off x="5691232" y="4648254"/>
              <a:ext cx="649288" cy="198438"/>
            </a:xfrm>
            <a:custGeom>
              <a:avLst/>
              <a:gdLst>
                <a:gd name="T0" fmla="*/ 213 w 213"/>
                <a:gd name="T1" fmla="*/ 65 h 65"/>
                <a:gd name="T2" fmla="*/ 9 w 213"/>
                <a:gd name="T3" fmla="*/ 65 h 65"/>
                <a:gd name="T4" fmla="*/ 0 w 213"/>
                <a:gd name="T5" fmla="*/ 55 h 65"/>
                <a:gd name="T6" fmla="*/ 0 w 213"/>
                <a:gd name="T7" fmla="*/ 35 h 65"/>
                <a:gd name="T8" fmla="*/ 35 w 213"/>
                <a:gd name="T9" fmla="*/ 0 h 65"/>
                <a:gd name="T10" fmla="*/ 213 w 213"/>
                <a:gd name="T11" fmla="*/ 0 h 65"/>
                <a:gd name="T12" fmla="*/ 213 w 213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65">
                  <a:moveTo>
                    <a:pt x="213" y="65"/>
                  </a:moveTo>
                  <a:cubicBezTo>
                    <a:pt x="9" y="65"/>
                    <a:pt x="9" y="65"/>
                    <a:pt x="9" y="65"/>
                  </a:cubicBezTo>
                  <a:cubicBezTo>
                    <a:pt x="4" y="65"/>
                    <a:pt x="0" y="61"/>
                    <a:pt x="0" y="5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213" y="0"/>
                    <a:pt x="213" y="0"/>
                    <a:pt x="213" y="0"/>
                  </a:cubicBezTo>
                  <a:lnTo>
                    <a:pt x="213" y="65"/>
                  </a:lnTo>
                  <a:close/>
                </a:path>
              </a:pathLst>
            </a:custGeom>
            <a:solidFill>
              <a:srgbClr val="00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7" name="íşḻïḑé"/>
            <p:cNvSpPr/>
            <p:nvPr/>
          </p:nvSpPr>
          <p:spPr bwMode="auto">
            <a:xfrm>
              <a:off x="5776957" y="4648254"/>
              <a:ext cx="652463" cy="198438"/>
            </a:xfrm>
            <a:custGeom>
              <a:avLst/>
              <a:gdLst>
                <a:gd name="T0" fmla="*/ 214 w 214"/>
                <a:gd name="T1" fmla="*/ 65 h 65"/>
                <a:gd name="T2" fmla="*/ 10 w 214"/>
                <a:gd name="T3" fmla="*/ 65 h 65"/>
                <a:gd name="T4" fmla="*/ 0 w 214"/>
                <a:gd name="T5" fmla="*/ 55 h 65"/>
                <a:gd name="T6" fmla="*/ 0 w 214"/>
                <a:gd name="T7" fmla="*/ 35 h 65"/>
                <a:gd name="T8" fmla="*/ 36 w 214"/>
                <a:gd name="T9" fmla="*/ 0 h 65"/>
                <a:gd name="T10" fmla="*/ 189 w 214"/>
                <a:gd name="T11" fmla="*/ 0 h 65"/>
                <a:gd name="T12" fmla="*/ 214 w 214"/>
                <a:gd name="T13" fmla="*/ 25 h 65"/>
                <a:gd name="T14" fmla="*/ 214 w 214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65">
                  <a:moveTo>
                    <a:pt x="214" y="65"/>
                  </a:moveTo>
                  <a:cubicBezTo>
                    <a:pt x="10" y="65"/>
                    <a:pt x="10" y="65"/>
                    <a:pt x="10" y="65"/>
                  </a:cubicBezTo>
                  <a:cubicBezTo>
                    <a:pt x="5" y="65"/>
                    <a:pt x="0" y="61"/>
                    <a:pt x="0" y="5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202" y="0"/>
                    <a:pt x="214" y="11"/>
                    <a:pt x="214" y="25"/>
                  </a:cubicBezTo>
                  <a:lnTo>
                    <a:pt x="214" y="65"/>
                  </a:lnTo>
                  <a:close/>
                </a:path>
              </a:pathLst>
            </a:custGeom>
            <a:solidFill>
              <a:srgbClr val="009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8" name="ïSļíḓe"/>
            <p:cNvSpPr/>
            <p:nvPr/>
          </p:nvSpPr>
          <p:spPr bwMode="auto">
            <a:xfrm>
              <a:off x="5783307" y="3705279"/>
              <a:ext cx="146050" cy="212725"/>
            </a:xfrm>
            <a:custGeom>
              <a:avLst/>
              <a:gdLst>
                <a:gd name="T0" fmla="*/ 44 w 48"/>
                <a:gd name="T1" fmla="*/ 29 h 70"/>
                <a:gd name="T2" fmla="*/ 27 w 48"/>
                <a:gd name="T3" fmla="*/ 48 h 70"/>
                <a:gd name="T4" fmla="*/ 16 w 48"/>
                <a:gd name="T5" fmla="*/ 53 h 70"/>
                <a:gd name="T6" fmla="*/ 7 w 48"/>
                <a:gd name="T7" fmla="*/ 38 h 70"/>
                <a:gd name="T8" fmla="*/ 36 w 48"/>
                <a:gd name="T9" fmla="*/ 2 h 70"/>
                <a:gd name="T10" fmla="*/ 35 w 48"/>
                <a:gd name="T11" fmla="*/ 1 h 70"/>
                <a:gd name="T12" fmla="*/ 10 w 48"/>
                <a:gd name="T13" fmla="*/ 24 h 70"/>
                <a:gd name="T14" fmla="*/ 4 w 48"/>
                <a:gd name="T15" fmla="*/ 50 h 70"/>
                <a:gd name="T16" fmla="*/ 47 w 48"/>
                <a:gd name="T17" fmla="*/ 31 h 70"/>
                <a:gd name="T18" fmla="*/ 44 w 48"/>
                <a:gd name="T19" fmla="*/ 2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70">
                  <a:moveTo>
                    <a:pt x="44" y="29"/>
                  </a:moveTo>
                  <a:cubicBezTo>
                    <a:pt x="40" y="37"/>
                    <a:pt x="34" y="43"/>
                    <a:pt x="27" y="48"/>
                  </a:cubicBezTo>
                  <a:cubicBezTo>
                    <a:pt x="24" y="50"/>
                    <a:pt x="20" y="53"/>
                    <a:pt x="16" y="53"/>
                  </a:cubicBezTo>
                  <a:cubicBezTo>
                    <a:pt x="6" y="53"/>
                    <a:pt x="5" y="45"/>
                    <a:pt x="7" y="38"/>
                  </a:cubicBezTo>
                  <a:cubicBezTo>
                    <a:pt x="11" y="23"/>
                    <a:pt x="23" y="10"/>
                    <a:pt x="36" y="2"/>
                  </a:cubicBezTo>
                  <a:cubicBezTo>
                    <a:pt x="36" y="1"/>
                    <a:pt x="36" y="0"/>
                    <a:pt x="35" y="1"/>
                  </a:cubicBezTo>
                  <a:cubicBezTo>
                    <a:pt x="25" y="6"/>
                    <a:pt x="16" y="14"/>
                    <a:pt x="10" y="24"/>
                  </a:cubicBezTo>
                  <a:cubicBezTo>
                    <a:pt x="6" y="31"/>
                    <a:pt x="0" y="43"/>
                    <a:pt x="4" y="50"/>
                  </a:cubicBezTo>
                  <a:cubicBezTo>
                    <a:pt x="14" y="70"/>
                    <a:pt x="42" y="40"/>
                    <a:pt x="47" y="31"/>
                  </a:cubicBezTo>
                  <a:cubicBezTo>
                    <a:pt x="48" y="29"/>
                    <a:pt x="45" y="27"/>
                    <a:pt x="44" y="29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9" name="iṧļîḋé"/>
            <p:cNvSpPr/>
            <p:nvPr/>
          </p:nvSpPr>
          <p:spPr bwMode="auto">
            <a:xfrm>
              <a:off x="5899194" y="3730679"/>
              <a:ext cx="319088" cy="200025"/>
            </a:xfrm>
            <a:custGeom>
              <a:avLst/>
              <a:gdLst>
                <a:gd name="T0" fmla="*/ 101 w 105"/>
                <a:gd name="T1" fmla="*/ 2 h 66"/>
                <a:gd name="T2" fmla="*/ 57 w 105"/>
                <a:gd name="T3" fmla="*/ 47 h 66"/>
                <a:gd name="T4" fmla="*/ 30 w 105"/>
                <a:gd name="T5" fmla="*/ 59 h 66"/>
                <a:gd name="T6" fmla="*/ 8 w 105"/>
                <a:gd name="T7" fmla="*/ 49 h 66"/>
                <a:gd name="T8" fmla="*/ 10 w 105"/>
                <a:gd name="T9" fmla="*/ 24 h 66"/>
                <a:gd name="T10" fmla="*/ 8 w 105"/>
                <a:gd name="T11" fmla="*/ 24 h 66"/>
                <a:gd name="T12" fmla="*/ 12 w 105"/>
                <a:gd name="T13" fmla="*/ 60 h 66"/>
                <a:gd name="T14" fmla="*/ 43 w 105"/>
                <a:gd name="T15" fmla="*/ 59 h 66"/>
                <a:gd name="T16" fmla="*/ 104 w 105"/>
                <a:gd name="T17" fmla="*/ 3 h 66"/>
                <a:gd name="T18" fmla="*/ 101 w 105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66">
                  <a:moveTo>
                    <a:pt x="101" y="2"/>
                  </a:moveTo>
                  <a:cubicBezTo>
                    <a:pt x="90" y="20"/>
                    <a:pt x="75" y="36"/>
                    <a:pt x="57" y="47"/>
                  </a:cubicBezTo>
                  <a:cubicBezTo>
                    <a:pt x="49" y="52"/>
                    <a:pt x="39" y="57"/>
                    <a:pt x="30" y="59"/>
                  </a:cubicBezTo>
                  <a:cubicBezTo>
                    <a:pt x="21" y="60"/>
                    <a:pt x="12" y="58"/>
                    <a:pt x="8" y="49"/>
                  </a:cubicBezTo>
                  <a:cubicBezTo>
                    <a:pt x="5" y="41"/>
                    <a:pt x="8" y="32"/>
                    <a:pt x="10" y="24"/>
                  </a:cubicBezTo>
                  <a:cubicBezTo>
                    <a:pt x="10" y="23"/>
                    <a:pt x="8" y="23"/>
                    <a:pt x="8" y="24"/>
                  </a:cubicBezTo>
                  <a:cubicBezTo>
                    <a:pt x="4" y="35"/>
                    <a:pt x="0" y="51"/>
                    <a:pt x="12" y="60"/>
                  </a:cubicBezTo>
                  <a:cubicBezTo>
                    <a:pt x="21" y="66"/>
                    <a:pt x="34" y="63"/>
                    <a:pt x="43" y="59"/>
                  </a:cubicBezTo>
                  <a:cubicBezTo>
                    <a:pt x="69" y="48"/>
                    <a:pt x="91" y="28"/>
                    <a:pt x="104" y="3"/>
                  </a:cubicBezTo>
                  <a:cubicBezTo>
                    <a:pt x="105" y="2"/>
                    <a:pt x="102" y="0"/>
                    <a:pt x="101" y="2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</p:grpSp>
      <p:sp>
        <p:nvSpPr>
          <p:cNvPr id="1524" name="矩形 1523"/>
          <p:cNvSpPr/>
          <p:nvPr/>
        </p:nvSpPr>
        <p:spPr>
          <a:xfrm>
            <a:off x="6248396" y="2883956"/>
            <a:ext cx="4648078" cy="75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-323850">
              <a:lnSpc>
                <a:spcPts val="2700"/>
              </a:lnSpc>
              <a:spcAft>
                <a:spcPts val="0"/>
              </a:spcAft>
            </a:pP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易感人数</a:t>
            </a:r>
            <a:r>
              <a:rPr lang="en-US" altLang="zh-CN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:27.7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</a:t>
            </a:r>
            <a:endParaRPr lang="en-US" altLang="zh-CN" sz="16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indent="-323850">
              <a:lnSpc>
                <a:spcPts val="2700"/>
              </a:lnSpc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主要问题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近视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远视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视觉疲劳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结膜炎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干眼等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45" name="矩形 1644"/>
          <p:cNvSpPr/>
          <p:nvPr/>
        </p:nvSpPr>
        <p:spPr>
          <a:xfrm>
            <a:off x="6172198" y="2655362"/>
            <a:ext cx="5181464" cy="1066772"/>
          </a:xfrm>
          <a:prstGeom prst="rect">
            <a:avLst/>
          </a:prstGeom>
          <a:noFill/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23" name="矩形 1522"/>
          <p:cNvSpPr/>
          <p:nvPr/>
        </p:nvSpPr>
        <p:spPr>
          <a:xfrm>
            <a:off x="6324594" y="2514624"/>
            <a:ext cx="2258952" cy="369332"/>
          </a:xfrm>
          <a:prstGeom prst="rect">
            <a:avLst/>
          </a:prstGeom>
          <a:solidFill>
            <a:srgbClr val="FFC000"/>
          </a:solidFill>
        </p:spPr>
        <p:txBody>
          <a:bodyPr wrap="none">
            <a:spAutoFit/>
          </a:bodyPr>
          <a:lstStyle/>
          <a:p>
            <a:pPr>
              <a:spcAft>
                <a:spcPts val="600"/>
              </a:spcAft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青年人群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(19-44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岁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) </a:t>
            </a:r>
            <a:endParaRPr lang="en-US" altLang="zh-CN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0363088" y="1295456"/>
            <a:ext cx="1219168" cy="2734510"/>
            <a:chOff x="10363088" y="1295456"/>
            <a:chExt cx="1219168" cy="2734510"/>
          </a:xfrm>
        </p:grpSpPr>
        <p:sp>
          <p:nvSpPr>
            <p:cNvPr id="260" name="íṥḷïḑé"/>
            <p:cNvSpPr/>
            <p:nvPr/>
          </p:nvSpPr>
          <p:spPr bwMode="auto">
            <a:xfrm>
              <a:off x="10587888" y="3907180"/>
              <a:ext cx="816226" cy="122786"/>
            </a:xfrm>
            <a:prstGeom prst="ellipse">
              <a:avLst/>
            </a:prstGeom>
            <a:solidFill>
              <a:srgbClr val="BED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61" name="îS1íḓè"/>
            <p:cNvSpPr/>
            <p:nvPr/>
          </p:nvSpPr>
          <p:spPr bwMode="auto">
            <a:xfrm>
              <a:off x="11102182" y="1872149"/>
              <a:ext cx="212360" cy="70451"/>
            </a:xfrm>
            <a:custGeom>
              <a:avLst/>
              <a:gdLst>
                <a:gd name="T0" fmla="*/ 69 w 69"/>
                <a:gd name="T1" fmla="*/ 23 h 23"/>
                <a:gd name="T2" fmla="*/ 43 w 69"/>
                <a:gd name="T3" fmla="*/ 2 h 23"/>
                <a:gd name="T4" fmla="*/ 0 w 69"/>
                <a:gd name="T5" fmla="*/ 18 h 23"/>
                <a:gd name="T6" fmla="*/ 10 w 69"/>
                <a:gd name="T7" fmla="*/ 17 h 23"/>
                <a:gd name="T8" fmla="*/ 35 w 69"/>
                <a:gd name="T9" fmla="*/ 9 h 23"/>
                <a:gd name="T10" fmla="*/ 59 w 69"/>
                <a:gd name="T11" fmla="*/ 20 h 23"/>
                <a:gd name="T12" fmla="*/ 69 w 69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3">
                  <a:moveTo>
                    <a:pt x="69" y="23"/>
                  </a:moveTo>
                  <a:cubicBezTo>
                    <a:pt x="69" y="23"/>
                    <a:pt x="67" y="5"/>
                    <a:pt x="43" y="2"/>
                  </a:cubicBezTo>
                  <a:cubicBezTo>
                    <a:pt x="19" y="0"/>
                    <a:pt x="1" y="4"/>
                    <a:pt x="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5" y="7"/>
                    <a:pt x="35" y="9"/>
                  </a:cubicBezTo>
                  <a:cubicBezTo>
                    <a:pt x="54" y="10"/>
                    <a:pt x="59" y="20"/>
                    <a:pt x="59" y="20"/>
                  </a:cubicBezTo>
                  <a:lnTo>
                    <a:pt x="69" y="23"/>
                  </a:lnTo>
                  <a:close/>
                </a:path>
              </a:pathLst>
            </a:cu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62" name="işḻíďê"/>
            <p:cNvSpPr/>
            <p:nvPr/>
          </p:nvSpPr>
          <p:spPr bwMode="auto">
            <a:xfrm>
              <a:off x="11009589" y="1915426"/>
              <a:ext cx="572667" cy="844407"/>
            </a:xfrm>
            <a:custGeom>
              <a:avLst/>
              <a:gdLst>
                <a:gd name="T0" fmla="*/ 0 w 186"/>
                <a:gd name="T1" fmla="*/ 7 h 275"/>
                <a:gd name="T2" fmla="*/ 68 w 186"/>
                <a:gd name="T3" fmla="*/ 1 h 275"/>
                <a:gd name="T4" fmla="*/ 160 w 186"/>
                <a:gd name="T5" fmla="*/ 75 h 275"/>
                <a:gd name="T6" fmla="*/ 162 w 186"/>
                <a:gd name="T7" fmla="*/ 261 h 275"/>
                <a:gd name="T8" fmla="*/ 84 w 186"/>
                <a:gd name="T9" fmla="*/ 271 h 275"/>
                <a:gd name="T10" fmla="*/ 0 w 186"/>
                <a:gd name="T11" fmla="*/ 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275">
                  <a:moveTo>
                    <a:pt x="0" y="7"/>
                  </a:moveTo>
                  <a:cubicBezTo>
                    <a:pt x="0" y="7"/>
                    <a:pt x="25" y="0"/>
                    <a:pt x="68" y="1"/>
                  </a:cubicBezTo>
                  <a:cubicBezTo>
                    <a:pt x="111" y="2"/>
                    <a:pt x="145" y="47"/>
                    <a:pt x="160" y="75"/>
                  </a:cubicBezTo>
                  <a:cubicBezTo>
                    <a:pt x="175" y="102"/>
                    <a:pt x="186" y="247"/>
                    <a:pt x="162" y="261"/>
                  </a:cubicBezTo>
                  <a:cubicBezTo>
                    <a:pt x="138" y="275"/>
                    <a:pt x="83" y="271"/>
                    <a:pt x="84" y="271"/>
                  </a:cubicBezTo>
                  <a:cubicBezTo>
                    <a:pt x="86" y="270"/>
                    <a:pt x="0" y="7"/>
                    <a:pt x="0" y="7"/>
                  </a:cubicBezTo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63" name="ïSļiḑe"/>
            <p:cNvSpPr/>
            <p:nvPr/>
          </p:nvSpPr>
          <p:spPr bwMode="auto">
            <a:xfrm>
              <a:off x="10883783" y="1933542"/>
              <a:ext cx="621983" cy="838368"/>
            </a:xfrm>
            <a:custGeom>
              <a:avLst/>
              <a:gdLst>
                <a:gd name="T0" fmla="*/ 0 w 202"/>
                <a:gd name="T1" fmla="*/ 21 h 273"/>
                <a:gd name="T2" fmla="*/ 66 w 202"/>
                <a:gd name="T3" fmla="*/ 0 h 273"/>
                <a:gd name="T4" fmla="*/ 159 w 202"/>
                <a:gd name="T5" fmla="*/ 31 h 273"/>
                <a:gd name="T6" fmla="*/ 149 w 202"/>
                <a:gd name="T7" fmla="*/ 262 h 273"/>
                <a:gd name="T8" fmla="*/ 49 w 202"/>
                <a:gd name="T9" fmla="*/ 242 h 273"/>
                <a:gd name="T10" fmla="*/ 19 w 202"/>
                <a:gd name="T11" fmla="*/ 131 h 273"/>
                <a:gd name="T12" fmla="*/ 0 w 202"/>
                <a:gd name="T13" fmla="*/ 2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73">
                  <a:moveTo>
                    <a:pt x="0" y="21"/>
                  </a:moveTo>
                  <a:cubicBezTo>
                    <a:pt x="0" y="21"/>
                    <a:pt x="18" y="0"/>
                    <a:pt x="66" y="0"/>
                  </a:cubicBezTo>
                  <a:cubicBezTo>
                    <a:pt x="114" y="1"/>
                    <a:pt x="151" y="13"/>
                    <a:pt x="159" y="31"/>
                  </a:cubicBezTo>
                  <a:cubicBezTo>
                    <a:pt x="168" y="49"/>
                    <a:pt x="202" y="252"/>
                    <a:pt x="149" y="262"/>
                  </a:cubicBezTo>
                  <a:cubicBezTo>
                    <a:pt x="95" y="273"/>
                    <a:pt x="49" y="242"/>
                    <a:pt x="49" y="242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0" y="21"/>
                    <a:pt x="0" y="21"/>
                    <a:pt x="0" y="21"/>
                  </a:cubicBezTo>
                </a:path>
              </a:pathLst>
            </a:cu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65" name="íšľîḋè"/>
            <p:cNvSpPr/>
            <p:nvPr/>
          </p:nvSpPr>
          <p:spPr bwMode="auto">
            <a:xfrm rot="17324502">
              <a:off x="10402638" y="2202509"/>
              <a:ext cx="486113" cy="247688"/>
            </a:xfrm>
            <a:custGeom>
              <a:avLst/>
              <a:gdLst>
                <a:gd name="T0" fmla="*/ 158 w 158"/>
                <a:gd name="T1" fmla="*/ 20 h 73"/>
                <a:gd name="T2" fmla="*/ 156 w 158"/>
                <a:gd name="T3" fmla="*/ 40 h 73"/>
                <a:gd name="T4" fmla="*/ 156 w 158"/>
                <a:gd name="T5" fmla="*/ 40 h 73"/>
                <a:gd name="T6" fmla="*/ 154 w 158"/>
                <a:gd name="T7" fmla="*/ 73 h 73"/>
                <a:gd name="T8" fmla="*/ 110 w 158"/>
                <a:gd name="T9" fmla="*/ 68 h 73"/>
                <a:gd name="T10" fmla="*/ 110 w 158"/>
                <a:gd name="T11" fmla="*/ 68 h 73"/>
                <a:gd name="T12" fmla="*/ 0 w 158"/>
                <a:gd name="T13" fmla="*/ 18 h 73"/>
                <a:gd name="T14" fmla="*/ 8 w 158"/>
                <a:gd name="T15" fmla="*/ 0 h 73"/>
                <a:gd name="T16" fmla="*/ 60 w 158"/>
                <a:gd name="T17" fmla="*/ 21 h 73"/>
                <a:gd name="T18" fmla="*/ 146 w 158"/>
                <a:gd name="T19" fmla="*/ 25 h 73"/>
                <a:gd name="T20" fmla="*/ 151 w 158"/>
                <a:gd name="T21" fmla="*/ 23 h 73"/>
                <a:gd name="T22" fmla="*/ 158 w 158"/>
                <a:gd name="T23" fmla="*/ 2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8" h="73">
                  <a:moveTo>
                    <a:pt x="158" y="20"/>
                  </a:moveTo>
                  <a:cubicBezTo>
                    <a:pt x="156" y="40"/>
                    <a:pt x="156" y="40"/>
                    <a:pt x="156" y="40"/>
                  </a:cubicBezTo>
                  <a:cubicBezTo>
                    <a:pt x="156" y="40"/>
                    <a:pt x="156" y="40"/>
                    <a:pt x="156" y="40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38" y="72"/>
                    <a:pt x="124" y="71"/>
                    <a:pt x="110" y="68"/>
                  </a:cubicBezTo>
                  <a:cubicBezTo>
                    <a:pt x="110" y="68"/>
                    <a:pt x="110" y="68"/>
                    <a:pt x="110" y="68"/>
                  </a:cubicBezTo>
                  <a:cubicBezTo>
                    <a:pt x="39" y="55"/>
                    <a:pt x="0" y="18"/>
                    <a:pt x="0" y="1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2"/>
                    <a:pt x="15" y="6"/>
                    <a:pt x="60" y="21"/>
                  </a:cubicBezTo>
                  <a:cubicBezTo>
                    <a:pt x="99" y="34"/>
                    <a:pt x="130" y="29"/>
                    <a:pt x="146" y="25"/>
                  </a:cubicBezTo>
                  <a:cubicBezTo>
                    <a:pt x="148" y="24"/>
                    <a:pt x="150" y="23"/>
                    <a:pt x="151" y="23"/>
                  </a:cubicBezTo>
                  <a:cubicBezTo>
                    <a:pt x="156" y="22"/>
                    <a:pt x="158" y="20"/>
                    <a:pt x="158" y="20"/>
                  </a:cubicBezTo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267" name="íŝ1iḓe"/>
            <p:cNvSpPr/>
            <p:nvPr/>
          </p:nvSpPr>
          <p:spPr bwMode="auto">
            <a:xfrm>
              <a:off x="10653308" y="1957696"/>
              <a:ext cx="313004" cy="326088"/>
            </a:xfrm>
            <a:custGeom>
              <a:avLst/>
              <a:gdLst>
                <a:gd name="T0" fmla="*/ 102 w 102"/>
                <a:gd name="T1" fmla="*/ 0 h 106"/>
                <a:gd name="T2" fmla="*/ 52 w 102"/>
                <a:gd name="T3" fmla="*/ 92 h 106"/>
                <a:gd name="T4" fmla="*/ 49 w 102"/>
                <a:gd name="T5" fmla="*/ 94 h 106"/>
                <a:gd name="T6" fmla="*/ 49 w 102"/>
                <a:gd name="T7" fmla="*/ 94 h 106"/>
                <a:gd name="T8" fmla="*/ 44 w 102"/>
                <a:gd name="T9" fmla="*/ 95 h 106"/>
                <a:gd name="T10" fmla="*/ 44 w 102"/>
                <a:gd name="T11" fmla="*/ 96 h 106"/>
                <a:gd name="T12" fmla="*/ 5 w 102"/>
                <a:gd name="T13" fmla="*/ 95 h 106"/>
                <a:gd name="T14" fmla="*/ 4 w 102"/>
                <a:gd name="T15" fmla="*/ 90 h 106"/>
                <a:gd name="T16" fmla="*/ 12 w 102"/>
                <a:gd name="T17" fmla="*/ 34 h 106"/>
                <a:gd name="T18" fmla="*/ 61 w 102"/>
                <a:gd name="T19" fmla="*/ 14 h 106"/>
                <a:gd name="T20" fmla="*/ 92 w 102"/>
                <a:gd name="T21" fmla="*/ 4 h 106"/>
                <a:gd name="T22" fmla="*/ 102 w 102"/>
                <a:gd name="T2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" h="106">
                  <a:moveTo>
                    <a:pt x="102" y="0"/>
                  </a:moveTo>
                  <a:cubicBezTo>
                    <a:pt x="102" y="0"/>
                    <a:pt x="85" y="77"/>
                    <a:pt x="52" y="92"/>
                  </a:cubicBezTo>
                  <a:cubicBezTo>
                    <a:pt x="51" y="93"/>
                    <a:pt x="50" y="93"/>
                    <a:pt x="49" y="94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47" y="94"/>
                    <a:pt x="46" y="95"/>
                    <a:pt x="44" y="95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16" y="106"/>
                    <a:pt x="5" y="95"/>
                    <a:pt x="5" y="95"/>
                  </a:cubicBezTo>
                  <a:cubicBezTo>
                    <a:pt x="5" y="95"/>
                    <a:pt x="5" y="93"/>
                    <a:pt x="4" y="90"/>
                  </a:cubicBezTo>
                  <a:cubicBezTo>
                    <a:pt x="3" y="77"/>
                    <a:pt x="0" y="42"/>
                    <a:pt x="12" y="34"/>
                  </a:cubicBezTo>
                  <a:cubicBezTo>
                    <a:pt x="21" y="29"/>
                    <a:pt x="41" y="21"/>
                    <a:pt x="61" y="14"/>
                  </a:cubicBezTo>
                  <a:cubicBezTo>
                    <a:pt x="73" y="10"/>
                    <a:pt x="85" y="6"/>
                    <a:pt x="92" y="4"/>
                  </a:cubicBezTo>
                  <a:cubicBezTo>
                    <a:pt x="97" y="2"/>
                    <a:pt x="102" y="0"/>
                    <a:pt x="102" y="0"/>
                  </a:cubicBezTo>
                </a:path>
              </a:pathLst>
            </a:custGeom>
            <a:solidFill>
              <a:srgbClr val="3A7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68" name="ïślîďe"/>
            <p:cNvSpPr/>
            <p:nvPr/>
          </p:nvSpPr>
          <p:spPr bwMode="auto">
            <a:xfrm>
              <a:off x="10665385" y="2010031"/>
              <a:ext cx="169083" cy="254631"/>
            </a:xfrm>
            <a:custGeom>
              <a:avLst/>
              <a:gdLst>
                <a:gd name="T0" fmla="*/ 55 w 55"/>
                <a:gd name="T1" fmla="*/ 0 h 83"/>
                <a:gd name="T2" fmla="*/ 22 w 55"/>
                <a:gd name="T3" fmla="*/ 48 h 83"/>
                <a:gd name="T4" fmla="*/ 0 w 55"/>
                <a:gd name="T5" fmla="*/ 73 h 83"/>
                <a:gd name="T6" fmla="*/ 1 w 55"/>
                <a:gd name="T7" fmla="*/ 78 h 83"/>
                <a:gd name="T8" fmla="*/ 18 w 55"/>
                <a:gd name="T9" fmla="*/ 83 h 83"/>
                <a:gd name="T10" fmla="*/ 40 w 55"/>
                <a:gd name="T11" fmla="*/ 79 h 83"/>
                <a:gd name="T12" fmla="*/ 40 w 55"/>
                <a:gd name="T13" fmla="*/ 78 h 83"/>
                <a:gd name="T14" fmla="*/ 45 w 55"/>
                <a:gd name="T15" fmla="*/ 77 h 83"/>
                <a:gd name="T16" fmla="*/ 45 w 55"/>
                <a:gd name="T17" fmla="*/ 77 h 83"/>
                <a:gd name="T18" fmla="*/ 45 w 55"/>
                <a:gd name="T19" fmla="*/ 77 h 83"/>
                <a:gd name="T20" fmla="*/ 55 w 55"/>
                <a:gd name="T21" fmla="*/ 27 h 83"/>
                <a:gd name="T22" fmla="*/ 55 w 55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83">
                  <a:moveTo>
                    <a:pt x="55" y="0"/>
                  </a:moveTo>
                  <a:cubicBezTo>
                    <a:pt x="55" y="0"/>
                    <a:pt x="37" y="20"/>
                    <a:pt x="22" y="48"/>
                  </a:cubicBezTo>
                  <a:cubicBezTo>
                    <a:pt x="14" y="62"/>
                    <a:pt x="6" y="69"/>
                    <a:pt x="0" y="73"/>
                  </a:cubicBezTo>
                  <a:cubicBezTo>
                    <a:pt x="1" y="76"/>
                    <a:pt x="1" y="78"/>
                    <a:pt x="1" y="78"/>
                  </a:cubicBezTo>
                  <a:cubicBezTo>
                    <a:pt x="1" y="78"/>
                    <a:pt x="6" y="83"/>
                    <a:pt x="18" y="83"/>
                  </a:cubicBezTo>
                  <a:cubicBezTo>
                    <a:pt x="23" y="83"/>
                    <a:pt x="31" y="82"/>
                    <a:pt x="40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2" y="78"/>
                    <a:pt x="43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306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69" name="ïṡḻîdè"/>
            <p:cNvSpPr/>
            <p:nvPr/>
          </p:nvSpPr>
          <p:spPr bwMode="auto">
            <a:xfrm>
              <a:off x="11099162" y="3689787"/>
              <a:ext cx="141909" cy="208334"/>
            </a:xfrm>
            <a:custGeom>
              <a:avLst/>
              <a:gdLst>
                <a:gd name="T0" fmla="*/ 46 w 46"/>
                <a:gd name="T1" fmla="*/ 9 h 68"/>
                <a:gd name="T2" fmla="*/ 45 w 46"/>
                <a:gd name="T3" fmla="*/ 14 h 68"/>
                <a:gd name="T4" fmla="*/ 39 w 46"/>
                <a:gd name="T5" fmla="*/ 39 h 68"/>
                <a:gd name="T6" fmla="*/ 32 w 46"/>
                <a:gd name="T7" fmla="*/ 68 h 68"/>
                <a:gd name="T8" fmla="*/ 6 w 46"/>
                <a:gd name="T9" fmla="*/ 68 h 68"/>
                <a:gd name="T10" fmla="*/ 3 w 46"/>
                <a:gd name="T11" fmla="*/ 34 h 68"/>
                <a:gd name="T12" fmla="*/ 1 w 46"/>
                <a:gd name="T13" fmla="*/ 14 h 68"/>
                <a:gd name="T14" fmla="*/ 0 w 46"/>
                <a:gd name="T15" fmla="*/ 0 h 68"/>
                <a:gd name="T16" fmla="*/ 46 w 46"/>
                <a:gd name="T17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68">
                  <a:moveTo>
                    <a:pt x="46" y="9"/>
                  </a:moveTo>
                  <a:cubicBezTo>
                    <a:pt x="46" y="9"/>
                    <a:pt x="46" y="11"/>
                    <a:pt x="45" y="14"/>
                  </a:cubicBezTo>
                  <a:cubicBezTo>
                    <a:pt x="44" y="20"/>
                    <a:pt x="41" y="29"/>
                    <a:pt x="39" y="39"/>
                  </a:cubicBezTo>
                  <a:cubicBezTo>
                    <a:pt x="36" y="53"/>
                    <a:pt x="32" y="68"/>
                    <a:pt x="32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6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70" name="iSḷïdê"/>
            <p:cNvSpPr/>
            <p:nvPr/>
          </p:nvSpPr>
          <p:spPr bwMode="auto">
            <a:xfrm>
              <a:off x="11102182" y="3716962"/>
              <a:ext cx="135870" cy="95613"/>
            </a:xfrm>
            <a:custGeom>
              <a:avLst/>
              <a:gdLst>
                <a:gd name="T0" fmla="*/ 44 w 44"/>
                <a:gd name="T1" fmla="*/ 5 h 31"/>
                <a:gd name="T2" fmla="*/ 38 w 44"/>
                <a:gd name="T3" fmla="*/ 30 h 31"/>
                <a:gd name="T4" fmla="*/ 3 w 44"/>
                <a:gd name="T5" fmla="*/ 26 h 31"/>
                <a:gd name="T6" fmla="*/ 2 w 44"/>
                <a:gd name="T7" fmla="*/ 25 h 31"/>
                <a:gd name="T8" fmla="*/ 0 w 44"/>
                <a:gd name="T9" fmla="*/ 5 h 31"/>
                <a:gd name="T10" fmla="*/ 2 w 44"/>
                <a:gd name="T11" fmla="*/ 4 h 31"/>
                <a:gd name="T12" fmla="*/ 12 w 44"/>
                <a:gd name="T13" fmla="*/ 1 h 31"/>
                <a:gd name="T14" fmla="*/ 44 w 44"/>
                <a:gd name="T15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31">
                  <a:moveTo>
                    <a:pt x="44" y="5"/>
                  </a:moveTo>
                  <a:cubicBezTo>
                    <a:pt x="43" y="11"/>
                    <a:pt x="40" y="20"/>
                    <a:pt x="38" y="30"/>
                  </a:cubicBezTo>
                  <a:cubicBezTo>
                    <a:pt x="27" y="31"/>
                    <a:pt x="15" y="29"/>
                    <a:pt x="3" y="26"/>
                  </a:cubicBezTo>
                  <a:cubicBezTo>
                    <a:pt x="3" y="26"/>
                    <a:pt x="3" y="26"/>
                    <a:pt x="2" y="2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5" y="2"/>
                    <a:pt x="9" y="1"/>
                    <a:pt x="12" y="1"/>
                  </a:cubicBezTo>
                  <a:cubicBezTo>
                    <a:pt x="23" y="0"/>
                    <a:pt x="34" y="2"/>
                    <a:pt x="44" y="5"/>
                  </a:cubicBezTo>
                  <a:close/>
                </a:path>
              </a:pathLst>
            </a:custGeom>
            <a:solidFill>
              <a:srgbClr val="E7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71" name="ïṩḷîďé"/>
            <p:cNvSpPr/>
            <p:nvPr/>
          </p:nvSpPr>
          <p:spPr bwMode="auto">
            <a:xfrm>
              <a:off x="10816352" y="3652549"/>
              <a:ext cx="125806" cy="254631"/>
            </a:xfrm>
            <a:custGeom>
              <a:avLst/>
              <a:gdLst>
                <a:gd name="T0" fmla="*/ 125 w 125"/>
                <a:gd name="T1" fmla="*/ 61 h 253"/>
                <a:gd name="T2" fmla="*/ 125 w 125"/>
                <a:gd name="T3" fmla="*/ 253 h 253"/>
                <a:gd name="T4" fmla="*/ 42 w 125"/>
                <a:gd name="T5" fmla="*/ 244 h 253"/>
                <a:gd name="T6" fmla="*/ 24 w 125"/>
                <a:gd name="T7" fmla="*/ 140 h 253"/>
                <a:gd name="T8" fmla="*/ 15 w 125"/>
                <a:gd name="T9" fmla="*/ 92 h 253"/>
                <a:gd name="T10" fmla="*/ 0 w 125"/>
                <a:gd name="T11" fmla="*/ 0 h 253"/>
                <a:gd name="T12" fmla="*/ 125 w 125"/>
                <a:gd name="T13" fmla="*/ 6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253">
                  <a:moveTo>
                    <a:pt x="125" y="61"/>
                  </a:moveTo>
                  <a:lnTo>
                    <a:pt x="125" y="253"/>
                  </a:lnTo>
                  <a:lnTo>
                    <a:pt x="42" y="244"/>
                  </a:lnTo>
                  <a:lnTo>
                    <a:pt x="24" y="140"/>
                  </a:lnTo>
                  <a:lnTo>
                    <a:pt x="15" y="92"/>
                  </a:lnTo>
                  <a:lnTo>
                    <a:pt x="0" y="0"/>
                  </a:lnTo>
                  <a:lnTo>
                    <a:pt x="125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72" name="íŝļíḑê"/>
            <p:cNvSpPr/>
            <p:nvPr/>
          </p:nvSpPr>
          <p:spPr bwMode="auto">
            <a:xfrm>
              <a:off x="10831448" y="3735077"/>
              <a:ext cx="110709" cy="58374"/>
            </a:xfrm>
            <a:custGeom>
              <a:avLst/>
              <a:gdLst>
                <a:gd name="T0" fmla="*/ 36 w 36"/>
                <a:gd name="T1" fmla="*/ 3 h 19"/>
                <a:gd name="T2" fmla="*/ 36 w 36"/>
                <a:gd name="T3" fmla="*/ 17 h 19"/>
                <a:gd name="T4" fmla="*/ 3 w 36"/>
                <a:gd name="T5" fmla="*/ 19 h 19"/>
                <a:gd name="T6" fmla="*/ 0 w 36"/>
                <a:gd name="T7" fmla="*/ 3 h 19"/>
                <a:gd name="T8" fmla="*/ 4 w 36"/>
                <a:gd name="T9" fmla="*/ 0 h 19"/>
                <a:gd name="T10" fmla="*/ 36 w 36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9">
                  <a:moveTo>
                    <a:pt x="36" y="3"/>
                  </a:moveTo>
                  <a:cubicBezTo>
                    <a:pt x="36" y="17"/>
                    <a:pt x="36" y="17"/>
                    <a:pt x="36" y="17"/>
                  </a:cubicBezTo>
                  <a:cubicBezTo>
                    <a:pt x="26" y="18"/>
                    <a:pt x="11" y="19"/>
                    <a:pt x="3" y="1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36" y="3"/>
                  </a:lnTo>
                  <a:close/>
                </a:path>
              </a:pathLst>
            </a:custGeom>
            <a:solidFill>
              <a:srgbClr val="E7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73" name="iŝľiḓe"/>
            <p:cNvSpPr/>
            <p:nvPr/>
          </p:nvSpPr>
          <p:spPr bwMode="auto">
            <a:xfrm>
              <a:off x="10750932" y="2796065"/>
              <a:ext cx="597828" cy="939013"/>
            </a:xfrm>
            <a:custGeom>
              <a:avLst/>
              <a:gdLst>
                <a:gd name="T0" fmla="*/ 194 w 194"/>
                <a:gd name="T1" fmla="*/ 6 h 306"/>
                <a:gd name="T2" fmla="*/ 159 w 194"/>
                <a:gd name="T3" fmla="*/ 306 h 306"/>
                <a:gd name="T4" fmla="*/ 109 w 194"/>
                <a:gd name="T5" fmla="*/ 306 h 306"/>
                <a:gd name="T6" fmla="*/ 94 w 194"/>
                <a:gd name="T7" fmla="*/ 198 h 306"/>
                <a:gd name="T8" fmla="*/ 87 w 194"/>
                <a:gd name="T9" fmla="*/ 135 h 306"/>
                <a:gd name="T10" fmla="*/ 69 w 194"/>
                <a:gd name="T11" fmla="*/ 304 h 306"/>
                <a:gd name="T12" fmla="*/ 21 w 194"/>
                <a:gd name="T13" fmla="*/ 302 h 306"/>
                <a:gd name="T14" fmla="*/ 0 w 194"/>
                <a:gd name="T15" fmla="*/ 0 h 306"/>
                <a:gd name="T16" fmla="*/ 86 w 194"/>
                <a:gd name="T17" fmla="*/ 4 h 306"/>
                <a:gd name="T18" fmla="*/ 194 w 194"/>
                <a:gd name="T19" fmla="*/ 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4" h="306">
                  <a:moveTo>
                    <a:pt x="194" y="6"/>
                  </a:moveTo>
                  <a:cubicBezTo>
                    <a:pt x="194" y="6"/>
                    <a:pt x="179" y="208"/>
                    <a:pt x="159" y="306"/>
                  </a:cubicBezTo>
                  <a:cubicBezTo>
                    <a:pt x="109" y="306"/>
                    <a:pt x="109" y="306"/>
                    <a:pt x="109" y="306"/>
                  </a:cubicBezTo>
                  <a:cubicBezTo>
                    <a:pt x="109" y="306"/>
                    <a:pt x="100" y="248"/>
                    <a:pt x="94" y="198"/>
                  </a:cubicBezTo>
                  <a:cubicBezTo>
                    <a:pt x="88" y="158"/>
                    <a:pt x="87" y="135"/>
                    <a:pt x="87" y="135"/>
                  </a:cubicBezTo>
                  <a:cubicBezTo>
                    <a:pt x="87" y="135"/>
                    <a:pt x="68" y="277"/>
                    <a:pt x="69" y="304"/>
                  </a:cubicBezTo>
                  <a:cubicBezTo>
                    <a:pt x="21" y="302"/>
                    <a:pt x="21" y="302"/>
                    <a:pt x="21" y="302"/>
                  </a:cubicBezTo>
                  <a:cubicBezTo>
                    <a:pt x="21" y="302"/>
                    <a:pt x="2" y="232"/>
                    <a:pt x="0" y="0"/>
                  </a:cubicBezTo>
                  <a:cubicBezTo>
                    <a:pt x="86" y="4"/>
                    <a:pt x="86" y="4"/>
                    <a:pt x="86" y="4"/>
                  </a:cubicBezTo>
                  <a:lnTo>
                    <a:pt x="194" y="6"/>
                  </a:lnTo>
                  <a:close/>
                </a:path>
              </a:pathLst>
            </a:cu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74" name="ïšḻíḑê"/>
            <p:cNvSpPr/>
            <p:nvPr/>
          </p:nvSpPr>
          <p:spPr bwMode="auto">
            <a:xfrm>
              <a:off x="11055886" y="3689787"/>
              <a:ext cx="221418" cy="88567"/>
            </a:xfrm>
            <a:custGeom>
              <a:avLst/>
              <a:gdLst>
                <a:gd name="T0" fmla="*/ 70 w 72"/>
                <a:gd name="T1" fmla="*/ 23 h 29"/>
                <a:gd name="T2" fmla="*/ 46 w 72"/>
                <a:gd name="T3" fmla="*/ 27 h 29"/>
                <a:gd name="T4" fmla="*/ 3 w 72"/>
                <a:gd name="T5" fmla="*/ 24 h 29"/>
                <a:gd name="T6" fmla="*/ 3 w 72"/>
                <a:gd name="T7" fmla="*/ 24 h 29"/>
                <a:gd name="T8" fmla="*/ 1 w 72"/>
                <a:gd name="T9" fmla="*/ 9 h 29"/>
                <a:gd name="T10" fmla="*/ 26 w 72"/>
                <a:gd name="T11" fmla="*/ 2 h 29"/>
                <a:gd name="T12" fmla="*/ 68 w 72"/>
                <a:gd name="T13" fmla="*/ 3 h 29"/>
                <a:gd name="T14" fmla="*/ 72 w 72"/>
                <a:gd name="T15" fmla="*/ 7 h 29"/>
                <a:gd name="T16" fmla="*/ 70 w 72"/>
                <a:gd name="T1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29">
                  <a:moveTo>
                    <a:pt x="70" y="23"/>
                  </a:moveTo>
                  <a:cubicBezTo>
                    <a:pt x="70" y="27"/>
                    <a:pt x="61" y="27"/>
                    <a:pt x="46" y="27"/>
                  </a:cubicBezTo>
                  <a:cubicBezTo>
                    <a:pt x="32" y="26"/>
                    <a:pt x="3" y="29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19"/>
                    <a:pt x="0" y="14"/>
                    <a:pt x="1" y="9"/>
                  </a:cubicBezTo>
                  <a:cubicBezTo>
                    <a:pt x="1" y="3"/>
                    <a:pt x="12" y="0"/>
                    <a:pt x="26" y="2"/>
                  </a:cubicBezTo>
                  <a:cubicBezTo>
                    <a:pt x="36" y="4"/>
                    <a:pt x="59" y="1"/>
                    <a:pt x="68" y="3"/>
                  </a:cubicBezTo>
                  <a:cubicBezTo>
                    <a:pt x="71" y="4"/>
                    <a:pt x="72" y="5"/>
                    <a:pt x="72" y="7"/>
                  </a:cubicBezTo>
                  <a:cubicBezTo>
                    <a:pt x="72" y="7"/>
                    <a:pt x="70" y="20"/>
                    <a:pt x="70" y="23"/>
                  </a:cubicBezTo>
                  <a:close/>
                </a:path>
              </a:pathLst>
            </a:custGeom>
            <a:solidFill>
              <a:srgbClr val="6FA0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75" name="íş1ïďè"/>
            <p:cNvSpPr/>
            <p:nvPr/>
          </p:nvSpPr>
          <p:spPr bwMode="auto">
            <a:xfrm>
              <a:off x="10776094" y="3689787"/>
              <a:ext cx="215379" cy="82529"/>
            </a:xfrm>
            <a:custGeom>
              <a:avLst/>
              <a:gdLst>
                <a:gd name="T0" fmla="*/ 66 w 70"/>
                <a:gd name="T1" fmla="*/ 20 h 27"/>
                <a:gd name="T2" fmla="*/ 43 w 70"/>
                <a:gd name="T3" fmla="*/ 26 h 27"/>
                <a:gd name="T4" fmla="*/ 5 w 70"/>
                <a:gd name="T5" fmla="*/ 21 h 27"/>
                <a:gd name="T6" fmla="*/ 5 w 70"/>
                <a:gd name="T7" fmla="*/ 20 h 27"/>
                <a:gd name="T8" fmla="*/ 2 w 70"/>
                <a:gd name="T9" fmla="*/ 4 h 27"/>
                <a:gd name="T10" fmla="*/ 37 w 70"/>
                <a:gd name="T11" fmla="*/ 4 h 27"/>
                <a:gd name="T12" fmla="*/ 62 w 70"/>
                <a:gd name="T13" fmla="*/ 3 h 27"/>
                <a:gd name="T14" fmla="*/ 67 w 70"/>
                <a:gd name="T15" fmla="*/ 4 h 27"/>
                <a:gd name="T16" fmla="*/ 66 w 70"/>
                <a:gd name="T17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27">
                  <a:moveTo>
                    <a:pt x="66" y="20"/>
                  </a:moveTo>
                  <a:cubicBezTo>
                    <a:pt x="68" y="23"/>
                    <a:pt x="59" y="26"/>
                    <a:pt x="43" y="26"/>
                  </a:cubicBezTo>
                  <a:cubicBezTo>
                    <a:pt x="27" y="26"/>
                    <a:pt x="7" y="27"/>
                    <a:pt x="5" y="21"/>
                  </a:cubicBezTo>
                  <a:cubicBezTo>
                    <a:pt x="5" y="21"/>
                    <a:pt x="5" y="21"/>
                    <a:pt x="5" y="20"/>
                  </a:cubicBezTo>
                  <a:cubicBezTo>
                    <a:pt x="4" y="13"/>
                    <a:pt x="0" y="8"/>
                    <a:pt x="2" y="4"/>
                  </a:cubicBezTo>
                  <a:cubicBezTo>
                    <a:pt x="4" y="0"/>
                    <a:pt x="29" y="4"/>
                    <a:pt x="37" y="4"/>
                  </a:cubicBezTo>
                  <a:cubicBezTo>
                    <a:pt x="43" y="4"/>
                    <a:pt x="55" y="3"/>
                    <a:pt x="62" y="3"/>
                  </a:cubicBezTo>
                  <a:cubicBezTo>
                    <a:pt x="64" y="3"/>
                    <a:pt x="66" y="4"/>
                    <a:pt x="67" y="4"/>
                  </a:cubicBezTo>
                  <a:cubicBezTo>
                    <a:pt x="70" y="8"/>
                    <a:pt x="65" y="16"/>
                    <a:pt x="66" y="20"/>
                  </a:cubicBezTo>
                  <a:close/>
                </a:path>
              </a:pathLst>
            </a:custGeom>
            <a:solidFill>
              <a:srgbClr val="6FA0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76" name="îṣḷiḋe"/>
            <p:cNvSpPr/>
            <p:nvPr/>
          </p:nvSpPr>
          <p:spPr bwMode="auto">
            <a:xfrm>
              <a:off x="11093124" y="3851825"/>
              <a:ext cx="197263" cy="157006"/>
            </a:xfrm>
            <a:custGeom>
              <a:avLst/>
              <a:gdLst>
                <a:gd name="T0" fmla="*/ 38 w 64"/>
                <a:gd name="T1" fmla="*/ 1 h 51"/>
                <a:gd name="T2" fmla="*/ 7 w 64"/>
                <a:gd name="T3" fmla="*/ 1 h 51"/>
                <a:gd name="T4" fmla="*/ 0 w 64"/>
                <a:gd name="T5" fmla="*/ 15 h 51"/>
                <a:gd name="T6" fmla="*/ 2 w 64"/>
                <a:gd name="T7" fmla="*/ 38 h 51"/>
                <a:gd name="T8" fmla="*/ 22 w 64"/>
                <a:gd name="T9" fmla="*/ 49 h 51"/>
                <a:gd name="T10" fmla="*/ 57 w 64"/>
                <a:gd name="T11" fmla="*/ 47 h 51"/>
                <a:gd name="T12" fmla="*/ 63 w 64"/>
                <a:gd name="T13" fmla="*/ 30 h 51"/>
                <a:gd name="T14" fmla="*/ 41 w 64"/>
                <a:gd name="T15" fmla="*/ 13 h 51"/>
                <a:gd name="T16" fmla="*/ 38 w 64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51">
                  <a:moveTo>
                    <a:pt x="38" y="1"/>
                  </a:moveTo>
                  <a:cubicBezTo>
                    <a:pt x="38" y="1"/>
                    <a:pt x="22" y="8"/>
                    <a:pt x="7" y="1"/>
                  </a:cubicBezTo>
                  <a:cubicBezTo>
                    <a:pt x="7" y="1"/>
                    <a:pt x="0" y="1"/>
                    <a:pt x="0" y="15"/>
                  </a:cubicBezTo>
                  <a:cubicBezTo>
                    <a:pt x="1" y="28"/>
                    <a:pt x="0" y="35"/>
                    <a:pt x="2" y="38"/>
                  </a:cubicBezTo>
                  <a:cubicBezTo>
                    <a:pt x="4" y="41"/>
                    <a:pt x="5" y="48"/>
                    <a:pt x="22" y="49"/>
                  </a:cubicBezTo>
                  <a:cubicBezTo>
                    <a:pt x="39" y="50"/>
                    <a:pt x="50" y="51"/>
                    <a:pt x="57" y="47"/>
                  </a:cubicBezTo>
                  <a:cubicBezTo>
                    <a:pt x="63" y="43"/>
                    <a:pt x="64" y="37"/>
                    <a:pt x="63" y="30"/>
                  </a:cubicBezTo>
                  <a:cubicBezTo>
                    <a:pt x="63" y="23"/>
                    <a:pt x="51" y="13"/>
                    <a:pt x="41" y="13"/>
                  </a:cubicBezTo>
                  <a:cubicBezTo>
                    <a:pt x="41" y="13"/>
                    <a:pt x="43" y="0"/>
                    <a:pt x="38" y="1"/>
                  </a:cubicBezTo>
                  <a:close/>
                </a:path>
              </a:pathLst>
            </a:cu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77" name="íśľîde"/>
            <p:cNvSpPr/>
            <p:nvPr/>
          </p:nvSpPr>
          <p:spPr bwMode="auto">
            <a:xfrm>
              <a:off x="10695578" y="3842767"/>
              <a:ext cx="280798" cy="172102"/>
            </a:xfrm>
            <a:custGeom>
              <a:avLst/>
              <a:gdLst>
                <a:gd name="T0" fmla="*/ 80 w 91"/>
                <a:gd name="T1" fmla="*/ 0 h 56"/>
                <a:gd name="T2" fmla="*/ 86 w 91"/>
                <a:gd name="T3" fmla="*/ 4 h 56"/>
                <a:gd name="T4" fmla="*/ 89 w 91"/>
                <a:gd name="T5" fmla="*/ 43 h 56"/>
                <a:gd name="T6" fmla="*/ 51 w 91"/>
                <a:gd name="T7" fmla="*/ 51 h 56"/>
                <a:gd name="T8" fmla="*/ 5 w 91"/>
                <a:gd name="T9" fmla="*/ 51 h 56"/>
                <a:gd name="T10" fmla="*/ 9 w 91"/>
                <a:gd name="T11" fmla="*/ 28 h 56"/>
                <a:gd name="T12" fmla="*/ 42 w 91"/>
                <a:gd name="T13" fmla="*/ 20 h 56"/>
                <a:gd name="T14" fmla="*/ 47 w 91"/>
                <a:gd name="T15" fmla="*/ 6 h 56"/>
                <a:gd name="T16" fmla="*/ 50 w 91"/>
                <a:gd name="T17" fmla="*/ 3 h 56"/>
                <a:gd name="T18" fmla="*/ 80 w 91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56">
                  <a:moveTo>
                    <a:pt x="80" y="0"/>
                  </a:moveTo>
                  <a:cubicBezTo>
                    <a:pt x="80" y="0"/>
                    <a:pt x="84" y="0"/>
                    <a:pt x="86" y="4"/>
                  </a:cubicBezTo>
                  <a:cubicBezTo>
                    <a:pt x="87" y="9"/>
                    <a:pt x="91" y="40"/>
                    <a:pt x="89" y="43"/>
                  </a:cubicBezTo>
                  <a:cubicBezTo>
                    <a:pt x="88" y="46"/>
                    <a:pt x="63" y="50"/>
                    <a:pt x="51" y="51"/>
                  </a:cubicBezTo>
                  <a:cubicBezTo>
                    <a:pt x="40" y="52"/>
                    <a:pt x="7" y="56"/>
                    <a:pt x="5" y="51"/>
                  </a:cubicBezTo>
                  <a:cubicBezTo>
                    <a:pt x="2" y="46"/>
                    <a:pt x="0" y="34"/>
                    <a:pt x="9" y="28"/>
                  </a:cubicBezTo>
                  <a:cubicBezTo>
                    <a:pt x="18" y="23"/>
                    <a:pt x="37" y="23"/>
                    <a:pt x="42" y="20"/>
                  </a:cubicBezTo>
                  <a:cubicBezTo>
                    <a:pt x="46" y="18"/>
                    <a:pt x="46" y="10"/>
                    <a:pt x="47" y="6"/>
                  </a:cubicBezTo>
                  <a:cubicBezTo>
                    <a:pt x="49" y="3"/>
                    <a:pt x="50" y="3"/>
                    <a:pt x="50" y="3"/>
                  </a:cubicBezTo>
                  <a:cubicBezTo>
                    <a:pt x="50" y="3"/>
                    <a:pt x="70" y="7"/>
                    <a:pt x="80" y="0"/>
                  </a:cubicBezTo>
                  <a:close/>
                </a:path>
              </a:pathLst>
            </a:cu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78" name="îŝḻïḍè"/>
            <p:cNvSpPr/>
            <p:nvPr/>
          </p:nvSpPr>
          <p:spPr bwMode="auto">
            <a:xfrm>
              <a:off x="10945177" y="1755402"/>
              <a:ext cx="227456" cy="359301"/>
            </a:xfrm>
            <a:custGeom>
              <a:avLst/>
              <a:gdLst>
                <a:gd name="T0" fmla="*/ 51 w 74"/>
                <a:gd name="T1" fmla="*/ 35 h 117"/>
                <a:gd name="T2" fmla="*/ 58 w 74"/>
                <a:gd name="T3" fmla="*/ 76 h 117"/>
                <a:gd name="T4" fmla="*/ 21 w 74"/>
                <a:gd name="T5" fmla="*/ 117 h 117"/>
                <a:gd name="T6" fmla="*/ 0 w 74"/>
                <a:gd name="T7" fmla="*/ 77 h 117"/>
                <a:gd name="T8" fmla="*/ 12 w 74"/>
                <a:gd name="T9" fmla="*/ 40 h 117"/>
                <a:gd name="T10" fmla="*/ 51 w 74"/>
                <a:gd name="T11" fmla="*/ 3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117">
                  <a:moveTo>
                    <a:pt x="51" y="35"/>
                  </a:moveTo>
                  <a:cubicBezTo>
                    <a:pt x="51" y="36"/>
                    <a:pt x="43" y="59"/>
                    <a:pt x="58" y="76"/>
                  </a:cubicBezTo>
                  <a:cubicBezTo>
                    <a:pt x="74" y="94"/>
                    <a:pt x="22" y="117"/>
                    <a:pt x="21" y="117"/>
                  </a:cubicBezTo>
                  <a:cubicBezTo>
                    <a:pt x="19" y="117"/>
                    <a:pt x="0" y="77"/>
                    <a:pt x="0" y="77"/>
                  </a:cubicBezTo>
                  <a:cubicBezTo>
                    <a:pt x="0" y="77"/>
                    <a:pt x="10" y="72"/>
                    <a:pt x="12" y="40"/>
                  </a:cubicBezTo>
                  <a:cubicBezTo>
                    <a:pt x="14" y="0"/>
                    <a:pt x="51" y="35"/>
                    <a:pt x="51" y="35"/>
                  </a:cubicBezTo>
                  <a:close/>
                </a:path>
              </a:pathLst>
            </a:custGeom>
            <a:solidFill>
              <a:srgbClr val="F57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79" name="i$lîďe"/>
            <p:cNvSpPr/>
            <p:nvPr/>
          </p:nvSpPr>
          <p:spPr bwMode="auto">
            <a:xfrm>
              <a:off x="10840507" y="1470577"/>
              <a:ext cx="477054" cy="429752"/>
            </a:xfrm>
            <a:custGeom>
              <a:avLst/>
              <a:gdLst>
                <a:gd name="T0" fmla="*/ 155 w 155"/>
                <a:gd name="T1" fmla="*/ 57 h 140"/>
                <a:gd name="T2" fmla="*/ 155 w 155"/>
                <a:gd name="T3" fmla="*/ 57 h 140"/>
                <a:gd name="T4" fmla="*/ 141 w 155"/>
                <a:gd name="T5" fmla="*/ 78 h 140"/>
                <a:gd name="T6" fmla="*/ 131 w 155"/>
                <a:gd name="T7" fmla="*/ 91 h 140"/>
                <a:gd name="T8" fmla="*/ 123 w 155"/>
                <a:gd name="T9" fmla="*/ 91 h 140"/>
                <a:gd name="T10" fmla="*/ 118 w 155"/>
                <a:gd name="T11" fmla="*/ 101 h 140"/>
                <a:gd name="T12" fmla="*/ 55 w 155"/>
                <a:gd name="T13" fmla="*/ 140 h 140"/>
                <a:gd name="T14" fmla="*/ 4 w 155"/>
                <a:gd name="T15" fmla="*/ 26 h 140"/>
                <a:gd name="T16" fmla="*/ 5 w 155"/>
                <a:gd name="T17" fmla="*/ 21 h 140"/>
                <a:gd name="T18" fmla="*/ 5 w 155"/>
                <a:gd name="T19" fmla="*/ 17 h 140"/>
                <a:gd name="T20" fmla="*/ 55 w 155"/>
                <a:gd name="T21" fmla="*/ 3 h 140"/>
                <a:gd name="T22" fmla="*/ 63 w 155"/>
                <a:gd name="T23" fmla="*/ 0 h 140"/>
                <a:gd name="T24" fmla="*/ 105 w 155"/>
                <a:gd name="T25" fmla="*/ 22 h 140"/>
                <a:gd name="T26" fmla="*/ 119 w 155"/>
                <a:gd name="T27" fmla="*/ 37 h 140"/>
                <a:gd name="T28" fmla="*/ 125 w 155"/>
                <a:gd name="T29" fmla="*/ 43 h 140"/>
                <a:gd name="T30" fmla="*/ 127 w 155"/>
                <a:gd name="T31" fmla="*/ 44 h 140"/>
                <a:gd name="T32" fmla="*/ 143 w 155"/>
                <a:gd name="T33" fmla="*/ 47 h 140"/>
                <a:gd name="T34" fmla="*/ 154 w 155"/>
                <a:gd name="T35" fmla="*/ 49 h 140"/>
                <a:gd name="T36" fmla="*/ 155 w 155"/>
                <a:gd name="T37" fmla="*/ 5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" h="140">
                  <a:moveTo>
                    <a:pt x="155" y="57"/>
                  </a:moveTo>
                  <a:cubicBezTo>
                    <a:pt x="155" y="57"/>
                    <a:pt x="155" y="57"/>
                    <a:pt x="155" y="57"/>
                  </a:cubicBezTo>
                  <a:cubicBezTo>
                    <a:pt x="149" y="70"/>
                    <a:pt x="142" y="77"/>
                    <a:pt x="141" y="78"/>
                  </a:cubicBezTo>
                  <a:cubicBezTo>
                    <a:pt x="139" y="82"/>
                    <a:pt x="136" y="87"/>
                    <a:pt x="131" y="91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2" y="94"/>
                    <a:pt x="120" y="98"/>
                    <a:pt x="118" y="101"/>
                  </a:cubicBezTo>
                  <a:cubicBezTo>
                    <a:pt x="106" y="121"/>
                    <a:pt x="85" y="140"/>
                    <a:pt x="55" y="140"/>
                  </a:cubicBezTo>
                  <a:cubicBezTo>
                    <a:pt x="0" y="136"/>
                    <a:pt x="2" y="55"/>
                    <a:pt x="4" y="26"/>
                  </a:cubicBezTo>
                  <a:cubicBezTo>
                    <a:pt x="5" y="24"/>
                    <a:pt x="5" y="22"/>
                    <a:pt x="5" y="21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43" y="47"/>
                    <a:pt x="143" y="47"/>
                    <a:pt x="143" y="47"/>
                  </a:cubicBezTo>
                  <a:cubicBezTo>
                    <a:pt x="154" y="49"/>
                    <a:pt x="154" y="49"/>
                    <a:pt x="154" y="49"/>
                  </a:cubicBezTo>
                  <a:cubicBezTo>
                    <a:pt x="155" y="57"/>
                    <a:pt x="155" y="57"/>
                    <a:pt x="155" y="57"/>
                  </a:cubicBezTo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80" name="ïṣḻïḋê"/>
            <p:cNvSpPr/>
            <p:nvPr/>
          </p:nvSpPr>
          <p:spPr bwMode="auto">
            <a:xfrm>
              <a:off x="10825409" y="1427301"/>
              <a:ext cx="467997" cy="356281"/>
            </a:xfrm>
            <a:custGeom>
              <a:avLst/>
              <a:gdLst>
                <a:gd name="T0" fmla="*/ 147 w 152"/>
                <a:gd name="T1" fmla="*/ 64 h 116"/>
                <a:gd name="T2" fmla="*/ 146 w 152"/>
                <a:gd name="T3" fmla="*/ 92 h 116"/>
                <a:gd name="T4" fmla="*/ 146 w 152"/>
                <a:gd name="T5" fmla="*/ 92 h 116"/>
                <a:gd name="T6" fmla="*/ 136 w 152"/>
                <a:gd name="T7" fmla="*/ 105 h 116"/>
                <a:gd name="T8" fmla="*/ 136 w 152"/>
                <a:gd name="T9" fmla="*/ 105 h 116"/>
                <a:gd name="T10" fmla="*/ 123 w 152"/>
                <a:gd name="T11" fmla="*/ 115 h 116"/>
                <a:gd name="T12" fmla="*/ 119 w 152"/>
                <a:gd name="T13" fmla="*/ 105 h 116"/>
                <a:gd name="T14" fmla="*/ 142 w 152"/>
                <a:gd name="T15" fmla="*/ 86 h 116"/>
                <a:gd name="T16" fmla="*/ 129 w 152"/>
                <a:gd name="T17" fmla="*/ 68 h 116"/>
                <a:gd name="T18" fmla="*/ 109 w 152"/>
                <a:gd name="T19" fmla="*/ 88 h 116"/>
                <a:gd name="T20" fmla="*/ 105 w 152"/>
                <a:gd name="T21" fmla="*/ 65 h 116"/>
                <a:gd name="T22" fmla="*/ 93 w 152"/>
                <a:gd name="T23" fmla="*/ 42 h 116"/>
                <a:gd name="T24" fmla="*/ 63 w 152"/>
                <a:gd name="T25" fmla="*/ 34 h 116"/>
                <a:gd name="T26" fmla="*/ 33 w 152"/>
                <a:gd name="T27" fmla="*/ 41 h 116"/>
                <a:gd name="T28" fmla="*/ 15 w 152"/>
                <a:gd name="T29" fmla="*/ 40 h 116"/>
                <a:gd name="T30" fmla="*/ 9 w 152"/>
                <a:gd name="T31" fmla="*/ 40 h 116"/>
                <a:gd name="T32" fmla="*/ 8 w 152"/>
                <a:gd name="T33" fmla="*/ 40 h 116"/>
                <a:gd name="T34" fmla="*/ 5 w 152"/>
                <a:gd name="T35" fmla="*/ 38 h 116"/>
                <a:gd name="T36" fmla="*/ 0 w 152"/>
                <a:gd name="T37" fmla="*/ 29 h 116"/>
                <a:gd name="T38" fmla="*/ 5 w 152"/>
                <a:gd name="T39" fmla="*/ 28 h 116"/>
                <a:gd name="T40" fmla="*/ 53 w 152"/>
                <a:gd name="T41" fmla="*/ 10 h 116"/>
                <a:gd name="T42" fmla="*/ 58 w 152"/>
                <a:gd name="T43" fmla="*/ 8 h 116"/>
                <a:gd name="T44" fmla="*/ 80 w 152"/>
                <a:gd name="T45" fmla="*/ 0 h 116"/>
                <a:gd name="T46" fmla="*/ 115 w 152"/>
                <a:gd name="T47" fmla="*/ 19 h 116"/>
                <a:gd name="T48" fmla="*/ 124 w 152"/>
                <a:gd name="T49" fmla="*/ 24 h 116"/>
                <a:gd name="T50" fmla="*/ 149 w 152"/>
                <a:gd name="T51" fmla="*/ 53 h 116"/>
                <a:gd name="T52" fmla="*/ 148 w 152"/>
                <a:gd name="T53" fmla="*/ 61 h 116"/>
                <a:gd name="T54" fmla="*/ 147 w 152"/>
                <a:gd name="T55" fmla="*/ 6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2" h="116">
                  <a:moveTo>
                    <a:pt x="147" y="64"/>
                  </a:moveTo>
                  <a:cubicBezTo>
                    <a:pt x="147" y="64"/>
                    <a:pt x="152" y="78"/>
                    <a:pt x="146" y="92"/>
                  </a:cubicBezTo>
                  <a:cubicBezTo>
                    <a:pt x="146" y="92"/>
                    <a:pt x="146" y="92"/>
                    <a:pt x="146" y="92"/>
                  </a:cubicBezTo>
                  <a:cubicBezTo>
                    <a:pt x="144" y="96"/>
                    <a:pt x="141" y="101"/>
                    <a:pt x="136" y="105"/>
                  </a:cubicBezTo>
                  <a:cubicBezTo>
                    <a:pt x="136" y="105"/>
                    <a:pt x="136" y="105"/>
                    <a:pt x="136" y="105"/>
                  </a:cubicBezTo>
                  <a:cubicBezTo>
                    <a:pt x="130" y="108"/>
                    <a:pt x="127" y="111"/>
                    <a:pt x="123" y="115"/>
                  </a:cubicBezTo>
                  <a:cubicBezTo>
                    <a:pt x="122" y="116"/>
                    <a:pt x="119" y="105"/>
                    <a:pt x="119" y="105"/>
                  </a:cubicBezTo>
                  <a:cubicBezTo>
                    <a:pt x="119" y="105"/>
                    <a:pt x="137" y="96"/>
                    <a:pt x="142" y="86"/>
                  </a:cubicBezTo>
                  <a:cubicBezTo>
                    <a:pt x="147" y="76"/>
                    <a:pt x="138" y="68"/>
                    <a:pt x="129" y="68"/>
                  </a:cubicBezTo>
                  <a:cubicBezTo>
                    <a:pt x="120" y="68"/>
                    <a:pt x="109" y="75"/>
                    <a:pt x="109" y="88"/>
                  </a:cubicBezTo>
                  <a:cubicBezTo>
                    <a:pt x="109" y="88"/>
                    <a:pt x="105" y="75"/>
                    <a:pt x="105" y="65"/>
                  </a:cubicBezTo>
                  <a:cubicBezTo>
                    <a:pt x="105" y="54"/>
                    <a:pt x="101" y="46"/>
                    <a:pt x="93" y="42"/>
                  </a:cubicBezTo>
                  <a:cubicBezTo>
                    <a:pt x="86" y="37"/>
                    <a:pt x="73" y="42"/>
                    <a:pt x="63" y="34"/>
                  </a:cubicBezTo>
                  <a:cubicBezTo>
                    <a:pt x="63" y="34"/>
                    <a:pt x="51" y="44"/>
                    <a:pt x="33" y="41"/>
                  </a:cubicBezTo>
                  <a:cubicBezTo>
                    <a:pt x="23" y="39"/>
                    <a:pt x="18" y="39"/>
                    <a:pt x="15" y="40"/>
                  </a:cubicBezTo>
                  <a:cubicBezTo>
                    <a:pt x="12" y="40"/>
                    <a:pt x="11" y="41"/>
                    <a:pt x="9" y="40"/>
                  </a:cubicBezTo>
                  <a:cubicBezTo>
                    <a:pt x="9" y="40"/>
                    <a:pt x="8" y="40"/>
                    <a:pt x="8" y="40"/>
                  </a:cubicBezTo>
                  <a:cubicBezTo>
                    <a:pt x="7" y="40"/>
                    <a:pt x="6" y="39"/>
                    <a:pt x="5" y="38"/>
                  </a:cubicBezTo>
                  <a:cubicBezTo>
                    <a:pt x="2" y="35"/>
                    <a:pt x="0" y="29"/>
                    <a:pt x="0" y="29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49" y="53"/>
                    <a:pt x="149" y="53"/>
                    <a:pt x="149" y="53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147" y="64"/>
                    <a:pt x="147" y="64"/>
                    <a:pt x="147" y="64"/>
                  </a:cubicBezTo>
                </a:path>
              </a:pathLst>
            </a:custGeom>
            <a:solidFill>
              <a:srgbClr val="2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81" name="îṥḻíḓê"/>
            <p:cNvSpPr/>
            <p:nvPr/>
          </p:nvSpPr>
          <p:spPr bwMode="auto">
            <a:xfrm>
              <a:off x="10837487" y="1295456"/>
              <a:ext cx="508255" cy="413649"/>
            </a:xfrm>
            <a:custGeom>
              <a:avLst/>
              <a:gdLst>
                <a:gd name="T0" fmla="*/ 162 w 165"/>
                <a:gd name="T1" fmla="*/ 93 h 135"/>
                <a:gd name="T2" fmla="*/ 156 w 165"/>
                <a:gd name="T3" fmla="*/ 114 h 135"/>
                <a:gd name="T4" fmla="*/ 156 w 165"/>
                <a:gd name="T5" fmla="*/ 114 h 135"/>
                <a:gd name="T6" fmla="*/ 142 w 165"/>
                <a:gd name="T7" fmla="*/ 135 h 135"/>
                <a:gd name="T8" fmla="*/ 142 w 165"/>
                <a:gd name="T9" fmla="*/ 135 h 135"/>
                <a:gd name="T10" fmla="*/ 128 w 165"/>
                <a:gd name="T11" fmla="*/ 101 h 135"/>
                <a:gd name="T12" fmla="*/ 120 w 165"/>
                <a:gd name="T13" fmla="*/ 94 h 135"/>
                <a:gd name="T14" fmla="*/ 116 w 165"/>
                <a:gd name="T15" fmla="*/ 91 h 135"/>
                <a:gd name="T16" fmla="*/ 100 w 165"/>
                <a:gd name="T17" fmla="*/ 82 h 135"/>
                <a:gd name="T18" fmla="*/ 70 w 165"/>
                <a:gd name="T19" fmla="*/ 73 h 135"/>
                <a:gd name="T20" fmla="*/ 6 w 165"/>
                <a:gd name="T21" fmla="*/ 78 h 135"/>
                <a:gd name="T22" fmla="*/ 1 w 165"/>
                <a:gd name="T23" fmla="*/ 81 h 135"/>
                <a:gd name="T24" fmla="*/ 1 w 165"/>
                <a:gd name="T25" fmla="*/ 71 h 135"/>
                <a:gd name="T26" fmla="*/ 9 w 165"/>
                <a:gd name="T27" fmla="*/ 41 h 135"/>
                <a:gd name="T28" fmla="*/ 95 w 165"/>
                <a:gd name="T29" fmla="*/ 11 h 135"/>
                <a:gd name="T30" fmla="*/ 144 w 165"/>
                <a:gd name="T31" fmla="*/ 35 h 135"/>
                <a:gd name="T32" fmla="*/ 162 w 165"/>
                <a:gd name="T33" fmla="*/ 9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5" h="135">
                  <a:moveTo>
                    <a:pt x="162" y="93"/>
                  </a:moveTo>
                  <a:cubicBezTo>
                    <a:pt x="161" y="101"/>
                    <a:pt x="158" y="108"/>
                    <a:pt x="156" y="114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0" y="127"/>
                    <a:pt x="143" y="134"/>
                    <a:pt x="142" y="135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3" y="133"/>
                    <a:pt x="147" y="118"/>
                    <a:pt x="128" y="101"/>
                  </a:cubicBezTo>
                  <a:cubicBezTo>
                    <a:pt x="126" y="99"/>
                    <a:pt x="123" y="96"/>
                    <a:pt x="120" y="94"/>
                  </a:cubicBezTo>
                  <a:cubicBezTo>
                    <a:pt x="119" y="93"/>
                    <a:pt x="117" y="92"/>
                    <a:pt x="116" y="91"/>
                  </a:cubicBezTo>
                  <a:cubicBezTo>
                    <a:pt x="112" y="88"/>
                    <a:pt x="106" y="85"/>
                    <a:pt x="100" y="82"/>
                  </a:cubicBezTo>
                  <a:cubicBezTo>
                    <a:pt x="90" y="77"/>
                    <a:pt x="80" y="74"/>
                    <a:pt x="70" y="73"/>
                  </a:cubicBezTo>
                  <a:cubicBezTo>
                    <a:pt x="43" y="68"/>
                    <a:pt x="17" y="73"/>
                    <a:pt x="6" y="78"/>
                  </a:cubicBezTo>
                  <a:cubicBezTo>
                    <a:pt x="4" y="79"/>
                    <a:pt x="2" y="80"/>
                    <a:pt x="1" y="81"/>
                  </a:cubicBezTo>
                  <a:cubicBezTo>
                    <a:pt x="1" y="81"/>
                    <a:pt x="0" y="77"/>
                    <a:pt x="1" y="71"/>
                  </a:cubicBezTo>
                  <a:cubicBezTo>
                    <a:pt x="2" y="63"/>
                    <a:pt x="4" y="51"/>
                    <a:pt x="9" y="41"/>
                  </a:cubicBezTo>
                  <a:cubicBezTo>
                    <a:pt x="20" y="20"/>
                    <a:pt x="43" y="0"/>
                    <a:pt x="95" y="11"/>
                  </a:cubicBezTo>
                  <a:cubicBezTo>
                    <a:pt x="118" y="16"/>
                    <a:pt x="134" y="25"/>
                    <a:pt x="144" y="35"/>
                  </a:cubicBezTo>
                  <a:cubicBezTo>
                    <a:pt x="163" y="53"/>
                    <a:pt x="165" y="76"/>
                    <a:pt x="162" y="93"/>
                  </a:cubicBezTo>
                </a:path>
              </a:pathLst>
            </a:custGeom>
            <a:solidFill>
              <a:srgbClr val="F46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82" name="íşļiḑè"/>
            <p:cNvSpPr/>
            <p:nvPr/>
          </p:nvSpPr>
          <p:spPr bwMode="auto">
            <a:xfrm>
              <a:off x="11169613" y="1350810"/>
              <a:ext cx="80515" cy="242553"/>
            </a:xfrm>
            <a:custGeom>
              <a:avLst/>
              <a:gdLst>
                <a:gd name="T0" fmla="*/ 0 w 26"/>
                <a:gd name="T1" fmla="*/ 1 h 79"/>
                <a:gd name="T2" fmla="*/ 15 w 26"/>
                <a:gd name="T3" fmla="*/ 78 h 79"/>
                <a:gd name="T4" fmla="*/ 15 w 26"/>
                <a:gd name="T5" fmla="*/ 79 h 79"/>
                <a:gd name="T6" fmla="*/ 0 w 26"/>
                <a:gd name="T7" fmla="*/ 0 h 79"/>
                <a:gd name="T8" fmla="*/ 0 w 26"/>
                <a:gd name="T9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79">
                  <a:moveTo>
                    <a:pt x="0" y="1"/>
                  </a:moveTo>
                  <a:cubicBezTo>
                    <a:pt x="20" y="21"/>
                    <a:pt x="23" y="52"/>
                    <a:pt x="15" y="78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26" y="53"/>
                    <a:pt x="20" y="2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05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83" name="îṡḷîḓê"/>
            <p:cNvSpPr/>
            <p:nvPr/>
          </p:nvSpPr>
          <p:spPr bwMode="auto">
            <a:xfrm>
              <a:off x="11006569" y="1337726"/>
              <a:ext cx="166063" cy="119767"/>
            </a:xfrm>
            <a:custGeom>
              <a:avLst/>
              <a:gdLst>
                <a:gd name="T0" fmla="*/ 1 w 54"/>
                <a:gd name="T1" fmla="*/ 39 h 39"/>
                <a:gd name="T2" fmla="*/ 53 w 54"/>
                <a:gd name="T3" fmla="*/ 3 h 39"/>
                <a:gd name="T4" fmla="*/ 53 w 54"/>
                <a:gd name="T5" fmla="*/ 3 h 39"/>
                <a:gd name="T6" fmla="*/ 18 w 54"/>
                <a:gd name="T7" fmla="*/ 12 h 39"/>
                <a:gd name="T8" fmla="*/ 0 w 54"/>
                <a:gd name="T9" fmla="*/ 39 h 39"/>
                <a:gd name="T10" fmla="*/ 1 w 54"/>
                <a:gd name="T1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9">
                  <a:moveTo>
                    <a:pt x="1" y="39"/>
                  </a:moveTo>
                  <a:cubicBezTo>
                    <a:pt x="4" y="17"/>
                    <a:pt x="32" y="2"/>
                    <a:pt x="53" y="3"/>
                  </a:cubicBezTo>
                  <a:cubicBezTo>
                    <a:pt x="53" y="3"/>
                    <a:pt x="54" y="3"/>
                    <a:pt x="53" y="3"/>
                  </a:cubicBezTo>
                  <a:cubicBezTo>
                    <a:pt x="41" y="0"/>
                    <a:pt x="28" y="6"/>
                    <a:pt x="18" y="12"/>
                  </a:cubicBezTo>
                  <a:cubicBezTo>
                    <a:pt x="9" y="18"/>
                    <a:pt x="2" y="27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</a:path>
              </a:pathLst>
            </a:custGeom>
            <a:solidFill>
              <a:srgbClr val="F05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84" name="ïṩľîďé"/>
            <p:cNvSpPr/>
            <p:nvPr/>
          </p:nvSpPr>
          <p:spPr bwMode="auto">
            <a:xfrm>
              <a:off x="10970337" y="1402139"/>
              <a:ext cx="369366" cy="306966"/>
            </a:xfrm>
            <a:custGeom>
              <a:avLst/>
              <a:gdLst>
                <a:gd name="T0" fmla="*/ 0 w 120"/>
                <a:gd name="T1" fmla="*/ 12 h 100"/>
                <a:gd name="T2" fmla="*/ 6 w 120"/>
                <a:gd name="T3" fmla="*/ 18 h 100"/>
                <a:gd name="T4" fmla="*/ 13 w 120"/>
                <a:gd name="T5" fmla="*/ 25 h 100"/>
                <a:gd name="T6" fmla="*/ 27 w 120"/>
                <a:gd name="T7" fmla="*/ 38 h 100"/>
                <a:gd name="T8" fmla="*/ 57 w 120"/>
                <a:gd name="T9" fmla="*/ 47 h 100"/>
                <a:gd name="T10" fmla="*/ 73 w 120"/>
                <a:gd name="T11" fmla="*/ 56 h 100"/>
                <a:gd name="T12" fmla="*/ 77 w 120"/>
                <a:gd name="T13" fmla="*/ 59 h 100"/>
                <a:gd name="T14" fmla="*/ 80 w 120"/>
                <a:gd name="T15" fmla="*/ 61 h 100"/>
                <a:gd name="T16" fmla="*/ 83 w 120"/>
                <a:gd name="T17" fmla="*/ 26 h 100"/>
                <a:gd name="T18" fmla="*/ 75 w 120"/>
                <a:gd name="T19" fmla="*/ 27 h 100"/>
                <a:gd name="T20" fmla="*/ 68 w 120"/>
                <a:gd name="T21" fmla="*/ 27 h 100"/>
                <a:gd name="T22" fmla="*/ 13 w 120"/>
                <a:gd name="T23" fmla="*/ 17 h 100"/>
                <a:gd name="T24" fmla="*/ 13 w 120"/>
                <a:gd name="T25" fmla="*/ 18 h 100"/>
                <a:gd name="T26" fmla="*/ 12 w 120"/>
                <a:gd name="T27" fmla="*/ 18 h 100"/>
                <a:gd name="T28" fmla="*/ 12 w 120"/>
                <a:gd name="T29" fmla="*/ 17 h 100"/>
                <a:gd name="T30" fmla="*/ 11 w 120"/>
                <a:gd name="T31" fmla="*/ 16 h 100"/>
                <a:gd name="T32" fmla="*/ 0 w 120"/>
                <a:gd name="T33" fmla="*/ 12 h 100"/>
                <a:gd name="T34" fmla="*/ 101 w 120"/>
                <a:gd name="T35" fmla="*/ 0 h 100"/>
                <a:gd name="T36" fmla="*/ 85 w 120"/>
                <a:gd name="T37" fmla="*/ 26 h 100"/>
                <a:gd name="T38" fmla="*/ 80 w 120"/>
                <a:gd name="T39" fmla="*/ 62 h 100"/>
                <a:gd name="T40" fmla="*/ 80 w 120"/>
                <a:gd name="T41" fmla="*/ 62 h 100"/>
                <a:gd name="T42" fmla="*/ 85 w 120"/>
                <a:gd name="T43" fmla="*/ 66 h 100"/>
                <a:gd name="T44" fmla="*/ 100 w 120"/>
                <a:gd name="T45" fmla="*/ 94 h 100"/>
                <a:gd name="T46" fmla="*/ 99 w 120"/>
                <a:gd name="T47" fmla="*/ 100 h 100"/>
                <a:gd name="T48" fmla="*/ 99 w 120"/>
                <a:gd name="T49" fmla="*/ 100 h 100"/>
                <a:gd name="T50" fmla="*/ 113 w 120"/>
                <a:gd name="T51" fmla="*/ 79 h 100"/>
                <a:gd name="T52" fmla="*/ 113 w 120"/>
                <a:gd name="T53" fmla="*/ 79 h 100"/>
                <a:gd name="T54" fmla="*/ 113 w 120"/>
                <a:gd name="T55" fmla="*/ 79 h 100"/>
                <a:gd name="T56" fmla="*/ 119 w 120"/>
                <a:gd name="T57" fmla="*/ 58 h 100"/>
                <a:gd name="T58" fmla="*/ 120 w 120"/>
                <a:gd name="T59" fmla="*/ 46 h 100"/>
                <a:gd name="T60" fmla="*/ 101 w 120"/>
                <a:gd name="T6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0" h="100">
                  <a:moveTo>
                    <a:pt x="0" y="12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37" y="39"/>
                    <a:pt x="47" y="42"/>
                    <a:pt x="57" y="47"/>
                  </a:cubicBezTo>
                  <a:cubicBezTo>
                    <a:pt x="63" y="50"/>
                    <a:pt x="69" y="53"/>
                    <a:pt x="73" y="56"/>
                  </a:cubicBezTo>
                  <a:cubicBezTo>
                    <a:pt x="74" y="57"/>
                    <a:pt x="76" y="58"/>
                    <a:pt x="77" y="59"/>
                  </a:cubicBezTo>
                  <a:cubicBezTo>
                    <a:pt x="78" y="60"/>
                    <a:pt x="79" y="61"/>
                    <a:pt x="80" y="61"/>
                  </a:cubicBezTo>
                  <a:cubicBezTo>
                    <a:pt x="83" y="50"/>
                    <a:pt x="85" y="38"/>
                    <a:pt x="83" y="26"/>
                  </a:cubicBezTo>
                  <a:cubicBezTo>
                    <a:pt x="81" y="26"/>
                    <a:pt x="78" y="27"/>
                    <a:pt x="75" y="27"/>
                  </a:cubicBezTo>
                  <a:cubicBezTo>
                    <a:pt x="73" y="27"/>
                    <a:pt x="71" y="27"/>
                    <a:pt x="68" y="27"/>
                  </a:cubicBezTo>
                  <a:cubicBezTo>
                    <a:pt x="46" y="27"/>
                    <a:pt x="25" y="21"/>
                    <a:pt x="13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ubicBezTo>
                    <a:pt x="4" y="14"/>
                    <a:pt x="1" y="12"/>
                    <a:pt x="0" y="12"/>
                  </a:cubicBezTo>
                  <a:moveTo>
                    <a:pt x="101" y="0"/>
                  </a:moveTo>
                  <a:cubicBezTo>
                    <a:pt x="103" y="9"/>
                    <a:pt x="101" y="22"/>
                    <a:pt x="85" y="26"/>
                  </a:cubicBezTo>
                  <a:cubicBezTo>
                    <a:pt x="86" y="38"/>
                    <a:pt x="85" y="51"/>
                    <a:pt x="80" y="62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82" y="63"/>
                    <a:pt x="83" y="64"/>
                    <a:pt x="85" y="66"/>
                  </a:cubicBezTo>
                  <a:cubicBezTo>
                    <a:pt x="98" y="78"/>
                    <a:pt x="100" y="88"/>
                    <a:pt x="100" y="94"/>
                  </a:cubicBezTo>
                  <a:cubicBezTo>
                    <a:pt x="100" y="97"/>
                    <a:pt x="99" y="99"/>
                    <a:pt x="99" y="100"/>
                  </a:cubicBezTo>
                  <a:cubicBezTo>
                    <a:pt x="99" y="100"/>
                    <a:pt x="99" y="100"/>
                    <a:pt x="99" y="100"/>
                  </a:cubicBezTo>
                  <a:cubicBezTo>
                    <a:pt x="100" y="99"/>
                    <a:pt x="107" y="92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5" y="73"/>
                    <a:pt x="118" y="66"/>
                    <a:pt x="119" y="58"/>
                  </a:cubicBezTo>
                  <a:cubicBezTo>
                    <a:pt x="120" y="54"/>
                    <a:pt x="120" y="50"/>
                    <a:pt x="120" y="46"/>
                  </a:cubicBezTo>
                  <a:cubicBezTo>
                    <a:pt x="120" y="31"/>
                    <a:pt x="116" y="14"/>
                    <a:pt x="101" y="0"/>
                  </a:cubicBezTo>
                </a:path>
              </a:pathLst>
            </a:custGeom>
            <a:solidFill>
              <a:srgbClr val="F15B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85" name="išḷíḋé"/>
            <p:cNvSpPr/>
            <p:nvPr/>
          </p:nvSpPr>
          <p:spPr bwMode="auto">
            <a:xfrm>
              <a:off x="11215910" y="1482655"/>
              <a:ext cx="19123" cy="110709"/>
            </a:xfrm>
            <a:custGeom>
              <a:avLst/>
              <a:gdLst>
                <a:gd name="T0" fmla="*/ 5 w 6"/>
                <a:gd name="T1" fmla="*/ 0 h 36"/>
                <a:gd name="T2" fmla="*/ 3 w 6"/>
                <a:gd name="T3" fmla="*/ 0 h 36"/>
                <a:gd name="T4" fmla="*/ 0 w 6"/>
                <a:gd name="T5" fmla="*/ 35 h 36"/>
                <a:gd name="T6" fmla="*/ 0 w 6"/>
                <a:gd name="T7" fmla="*/ 36 h 36"/>
                <a:gd name="T8" fmla="*/ 0 w 6"/>
                <a:gd name="T9" fmla="*/ 36 h 36"/>
                <a:gd name="T10" fmla="*/ 5 w 6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6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5" y="12"/>
                    <a:pt x="3" y="24"/>
                    <a:pt x="0" y="35"/>
                  </a:cubicBezTo>
                  <a:cubicBezTo>
                    <a:pt x="0" y="35"/>
                    <a:pt x="0" y="3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" y="25"/>
                    <a:pt x="6" y="12"/>
                    <a:pt x="5" y="0"/>
                  </a:cubicBezTo>
                </a:path>
              </a:pathLst>
            </a:custGeom>
            <a:solidFill>
              <a:srgbClr val="ED4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86" name="íṩ1îďé"/>
            <p:cNvSpPr/>
            <p:nvPr/>
          </p:nvSpPr>
          <p:spPr bwMode="auto">
            <a:xfrm>
              <a:off x="11006569" y="1454474"/>
              <a:ext cx="3019" cy="3019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D4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87" name="í$ḻïḑé"/>
            <p:cNvSpPr/>
            <p:nvPr/>
          </p:nvSpPr>
          <p:spPr bwMode="auto">
            <a:xfrm>
              <a:off x="10741875" y="1418242"/>
              <a:ext cx="480074" cy="155999"/>
            </a:xfrm>
            <a:custGeom>
              <a:avLst/>
              <a:gdLst>
                <a:gd name="T0" fmla="*/ 4 w 156"/>
                <a:gd name="T1" fmla="*/ 22 h 51"/>
                <a:gd name="T2" fmla="*/ 32 w 156"/>
                <a:gd name="T3" fmla="*/ 41 h 51"/>
                <a:gd name="T4" fmla="*/ 139 w 156"/>
                <a:gd name="T5" fmla="*/ 42 h 51"/>
                <a:gd name="T6" fmla="*/ 156 w 156"/>
                <a:gd name="T7" fmla="*/ 51 h 51"/>
                <a:gd name="T8" fmla="*/ 78 w 156"/>
                <a:gd name="T9" fmla="*/ 3 h 51"/>
                <a:gd name="T10" fmla="*/ 41 w 156"/>
                <a:gd name="T11" fmla="*/ 1 h 51"/>
                <a:gd name="T12" fmla="*/ 4 w 1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51">
                  <a:moveTo>
                    <a:pt x="4" y="22"/>
                  </a:moveTo>
                  <a:cubicBezTo>
                    <a:pt x="9" y="44"/>
                    <a:pt x="32" y="41"/>
                    <a:pt x="32" y="41"/>
                  </a:cubicBezTo>
                  <a:cubicBezTo>
                    <a:pt x="40" y="34"/>
                    <a:pt x="95" y="22"/>
                    <a:pt x="139" y="42"/>
                  </a:cubicBezTo>
                  <a:cubicBezTo>
                    <a:pt x="145" y="45"/>
                    <a:pt x="151" y="48"/>
                    <a:pt x="156" y="51"/>
                  </a:cubicBezTo>
                  <a:cubicBezTo>
                    <a:pt x="156" y="51"/>
                    <a:pt x="108" y="9"/>
                    <a:pt x="78" y="3"/>
                  </a:cubicBezTo>
                  <a:cubicBezTo>
                    <a:pt x="68" y="1"/>
                    <a:pt x="54" y="0"/>
                    <a:pt x="41" y="1"/>
                  </a:cubicBezTo>
                  <a:cubicBezTo>
                    <a:pt x="19" y="2"/>
                    <a:pt x="0" y="8"/>
                    <a:pt x="4" y="22"/>
                  </a:cubicBezTo>
                  <a:close/>
                </a:path>
              </a:pathLst>
            </a:custGeom>
            <a:solidFill>
              <a:srgbClr val="F05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88" name="ïSļïdè"/>
            <p:cNvSpPr/>
            <p:nvPr/>
          </p:nvSpPr>
          <p:spPr bwMode="auto">
            <a:xfrm>
              <a:off x="10855603" y="1476616"/>
              <a:ext cx="150967" cy="73471"/>
            </a:xfrm>
            <a:custGeom>
              <a:avLst/>
              <a:gdLst>
                <a:gd name="T0" fmla="*/ 13 w 49"/>
                <a:gd name="T1" fmla="*/ 21 h 24"/>
                <a:gd name="T2" fmla="*/ 8 w 49"/>
                <a:gd name="T3" fmla="*/ 17 h 24"/>
                <a:gd name="T4" fmla="*/ 3 w 49"/>
                <a:gd name="T5" fmla="*/ 4 h 24"/>
                <a:gd name="T6" fmla="*/ 10 w 49"/>
                <a:gd name="T7" fmla="*/ 10 h 24"/>
                <a:gd name="T8" fmla="*/ 19 w 49"/>
                <a:gd name="T9" fmla="*/ 14 h 24"/>
                <a:gd name="T10" fmla="*/ 34 w 49"/>
                <a:gd name="T11" fmla="*/ 19 h 24"/>
                <a:gd name="T12" fmla="*/ 48 w 49"/>
                <a:gd name="T13" fmla="*/ 14 h 24"/>
                <a:gd name="T14" fmla="*/ 38 w 49"/>
                <a:gd name="T15" fmla="*/ 11 h 24"/>
                <a:gd name="T16" fmla="*/ 19 w 49"/>
                <a:gd name="T17" fmla="*/ 0 h 24"/>
                <a:gd name="T18" fmla="*/ 19 w 49"/>
                <a:gd name="T19" fmla="*/ 5 h 24"/>
                <a:gd name="T20" fmla="*/ 21 w 49"/>
                <a:gd name="T21" fmla="*/ 10 h 24"/>
                <a:gd name="T22" fmla="*/ 24 w 49"/>
                <a:gd name="T23" fmla="*/ 19 h 24"/>
                <a:gd name="T24" fmla="*/ 14 w 49"/>
                <a:gd name="T25" fmla="*/ 22 h 24"/>
                <a:gd name="T26" fmla="*/ 5 w 49"/>
                <a:gd name="T27" fmla="*/ 22 h 24"/>
                <a:gd name="T28" fmla="*/ 0 w 49"/>
                <a:gd name="T29" fmla="*/ 13 h 24"/>
                <a:gd name="T30" fmla="*/ 13 w 49"/>
                <a:gd name="T3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24">
                  <a:moveTo>
                    <a:pt x="13" y="21"/>
                  </a:moveTo>
                  <a:cubicBezTo>
                    <a:pt x="11" y="20"/>
                    <a:pt x="9" y="18"/>
                    <a:pt x="8" y="17"/>
                  </a:cubicBezTo>
                  <a:cubicBezTo>
                    <a:pt x="5" y="13"/>
                    <a:pt x="4" y="9"/>
                    <a:pt x="3" y="4"/>
                  </a:cubicBezTo>
                  <a:cubicBezTo>
                    <a:pt x="4" y="6"/>
                    <a:pt x="9" y="9"/>
                    <a:pt x="10" y="10"/>
                  </a:cubicBezTo>
                  <a:cubicBezTo>
                    <a:pt x="13" y="12"/>
                    <a:pt x="16" y="13"/>
                    <a:pt x="19" y="14"/>
                  </a:cubicBezTo>
                  <a:cubicBezTo>
                    <a:pt x="24" y="15"/>
                    <a:pt x="29" y="18"/>
                    <a:pt x="34" y="19"/>
                  </a:cubicBezTo>
                  <a:cubicBezTo>
                    <a:pt x="38" y="20"/>
                    <a:pt x="47" y="19"/>
                    <a:pt x="48" y="14"/>
                  </a:cubicBezTo>
                  <a:cubicBezTo>
                    <a:pt x="49" y="10"/>
                    <a:pt x="41" y="11"/>
                    <a:pt x="38" y="11"/>
                  </a:cubicBezTo>
                  <a:cubicBezTo>
                    <a:pt x="31" y="9"/>
                    <a:pt x="24" y="5"/>
                    <a:pt x="19" y="0"/>
                  </a:cubicBezTo>
                  <a:cubicBezTo>
                    <a:pt x="19" y="0"/>
                    <a:pt x="19" y="4"/>
                    <a:pt x="19" y="5"/>
                  </a:cubicBezTo>
                  <a:cubicBezTo>
                    <a:pt x="19" y="7"/>
                    <a:pt x="20" y="9"/>
                    <a:pt x="21" y="10"/>
                  </a:cubicBezTo>
                  <a:cubicBezTo>
                    <a:pt x="22" y="14"/>
                    <a:pt x="27" y="16"/>
                    <a:pt x="24" y="19"/>
                  </a:cubicBezTo>
                  <a:cubicBezTo>
                    <a:pt x="21" y="23"/>
                    <a:pt x="18" y="22"/>
                    <a:pt x="14" y="22"/>
                  </a:cubicBezTo>
                  <a:cubicBezTo>
                    <a:pt x="11" y="22"/>
                    <a:pt x="8" y="24"/>
                    <a:pt x="5" y="22"/>
                  </a:cubicBezTo>
                  <a:cubicBezTo>
                    <a:pt x="2" y="20"/>
                    <a:pt x="0" y="17"/>
                    <a:pt x="0" y="13"/>
                  </a:cubicBezTo>
                  <a:cubicBezTo>
                    <a:pt x="4" y="16"/>
                    <a:pt x="8" y="18"/>
                    <a:pt x="13" y="18"/>
                  </a:cubicBezTo>
                </a:path>
              </a:pathLst>
            </a:custGeom>
            <a:solidFill>
              <a:srgbClr val="2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89" name="í$ḷiďé"/>
            <p:cNvSpPr/>
            <p:nvPr/>
          </p:nvSpPr>
          <p:spPr bwMode="auto">
            <a:xfrm>
              <a:off x="11052866" y="1663814"/>
              <a:ext cx="37239" cy="36232"/>
            </a:xfrm>
            <a:prstGeom prst="ellipse">
              <a:avLst/>
            </a:pr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90" name="íṧḷiḋê"/>
            <p:cNvSpPr/>
            <p:nvPr/>
          </p:nvSpPr>
          <p:spPr bwMode="auto">
            <a:xfrm>
              <a:off x="10883783" y="1654757"/>
              <a:ext cx="34219" cy="36232"/>
            </a:xfrm>
            <a:prstGeom prst="ellipse">
              <a:avLst/>
            </a:pr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91" name="iṧḷïḓe"/>
            <p:cNvSpPr/>
            <p:nvPr/>
          </p:nvSpPr>
          <p:spPr bwMode="auto">
            <a:xfrm>
              <a:off x="10951215" y="1690989"/>
              <a:ext cx="49316" cy="86554"/>
            </a:xfrm>
            <a:custGeom>
              <a:avLst/>
              <a:gdLst>
                <a:gd name="T0" fmla="*/ 14 w 16"/>
                <a:gd name="T1" fmla="*/ 17 h 28"/>
                <a:gd name="T2" fmla="*/ 11 w 16"/>
                <a:gd name="T3" fmla="*/ 27 h 28"/>
                <a:gd name="T4" fmla="*/ 1 w 16"/>
                <a:gd name="T5" fmla="*/ 23 h 28"/>
                <a:gd name="T6" fmla="*/ 2 w 16"/>
                <a:gd name="T7" fmla="*/ 14 h 28"/>
                <a:gd name="T8" fmla="*/ 6 w 16"/>
                <a:gd name="T9" fmla="*/ 0 h 28"/>
                <a:gd name="T10" fmla="*/ 14 w 16"/>
                <a:gd name="T11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8">
                  <a:moveTo>
                    <a:pt x="14" y="17"/>
                  </a:moveTo>
                  <a:cubicBezTo>
                    <a:pt x="16" y="21"/>
                    <a:pt x="14" y="25"/>
                    <a:pt x="11" y="27"/>
                  </a:cubicBezTo>
                  <a:cubicBezTo>
                    <a:pt x="7" y="28"/>
                    <a:pt x="3" y="26"/>
                    <a:pt x="1" y="23"/>
                  </a:cubicBezTo>
                  <a:cubicBezTo>
                    <a:pt x="0" y="20"/>
                    <a:pt x="1" y="17"/>
                    <a:pt x="2" y="14"/>
                  </a:cubicBezTo>
                  <a:cubicBezTo>
                    <a:pt x="3" y="9"/>
                    <a:pt x="5" y="5"/>
                    <a:pt x="6" y="0"/>
                  </a:cubicBezTo>
                  <a:cubicBezTo>
                    <a:pt x="9" y="6"/>
                    <a:pt x="11" y="12"/>
                    <a:pt x="14" y="17"/>
                  </a:cubicBezTo>
                  <a:close/>
                </a:path>
              </a:pathLst>
            </a:custGeom>
            <a:solidFill>
              <a:srgbClr val="F77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92" name="ísľiḍé"/>
            <p:cNvSpPr/>
            <p:nvPr/>
          </p:nvSpPr>
          <p:spPr bwMode="auto">
            <a:xfrm>
              <a:off x="10945177" y="1801698"/>
              <a:ext cx="80515" cy="33213"/>
            </a:xfrm>
            <a:custGeom>
              <a:avLst/>
              <a:gdLst>
                <a:gd name="T0" fmla="*/ 0 w 26"/>
                <a:gd name="T1" fmla="*/ 0 h 11"/>
                <a:gd name="T2" fmla="*/ 13 w 26"/>
                <a:gd name="T3" fmla="*/ 11 h 11"/>
                <a:gd name="T4" fmla="*/ 26 w 26"/>
                <a:gd name="T5" fmla="*/ 0 h 11"/>
                <a:gd name="T6" fmla="*/ 0 w 2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1">
                  <a:moveTo>
                    <a:pt x="0" y="0"/>
                  </a:moveTo>
                  <a:cubicBezTo>
                    <a:pt x="3" y="9"/>
                    <a:pt x="8" y="11"/>
                    <a:pt x="13" y="11"/>
                  </a:cubicBezTo>
                  <a:cubicBezTo>
                    <a:pt x="18" y="11"/>
                    <a:pt x="24" y="6"/>
                    <a:pt x="2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93" name="ïşḻïďê"/>
            <p:cNvSpPr/>
            <p:nvPr/>
          </p:nvSpPr>
          <p:spPr bwMode="auto">
            <a:xfrm>
              <a:off x="10865667" y="1589337"/>
              <a:ext cx="39252" cy="19123"/>
            </a:xfrm>
            <a:custGeom>
              <a:avLst/>
              <a:gdLst>
                <a:gd name="T0" fmla="*/ 13 w 13"/>
                <a:gd name="T1" fmla="*/ 3 h 6"/>
                <a:gd name="T2" fmla="*/ 9 w 13"/>
                <a:gd name="T3" fmla="*/ 4 h 6"/>
                <a:gd name="T4" fmla="*/ 6 w 13"/>
                <a:gd name="T5" fmla="*/ 4 h 6"/>
                <a:gd name="T6" fmla="*/ 1 w 13"/>
                <a:gd name="T7" fmla="*/ 6 h 6"/>
                <a:gd name="T8" fmla="*/ 0 w 13"/>
                <a:gd name="T9" fmla="*/ 6 h 6"/>
                <a:gd name="T10" fmla="*/ 0 w 13"/>
                <a:gd name="T11" fmla="*/ 6 h 6"/>
                <a:gd name="T12" fmla="*/ 5 w 13"/>
                <a:gd name="T13" fmla="*/ 1 h 6"/>
                <a:gd name="T14" fmla="*/ 10 w 13"/>
                <a:gd name="T15" fmla="*/ 0 h 6"/>
                <a:gd name="T16" fmla="*/ 13 w 13"/>
                <a:gd name="T17" fmla="*/ 3 h 6"/>
                <a:gd name="T18" fmla="*/ 13 w 13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6">
                  <a:moveTo>
                    <a:pt x="13" y="3"/>
                  </a:moveTo>
                  <a:cubicBezTo>
                    <a:pt x="11" y="4"/>
                    <a:pt x="10" y="4"/>
                    <a:pt x="9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4" y="4"/>
                    <a:pt x="2" y="5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3" y="2"/>
                    <a:pt x="5" y="1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1" y="0"/>
                    <a:pt x="12" y="1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</a:path>
              </a:pathLst>
            </a:custGeom>
            <a:solidFill>
              <a:srgbClr val="2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94" name="isḷíde"/>
            <p:cNvSpPr/>
            <p:nvPr/>
          </p:nvSpPr>
          <p:spPr bwMode="auto">
            <a:xfrm>
              <a:off x="11058904" y="1596383"/>
              <a:ext cx="80515" cy="36232"/>
            </a:xfrm>
            <a:custGeom>
              <a:avLst/>
              <a:gdLst>
                <a:gd name="T0" fmla="*/ 26 w 26"/>
                <a:gd name="T1" fmla="*/ 12 h 12"/>
                <a:gd name="T2" fmla="*/ 14 w 26"/>
                <a:gd name="T3" fmla="*/ 5 h 12"/>
                <a:gd name="T4" fmla="*/ 7 w 26"/>
                <a:gd name="T5" fmla="*/ 4 h 12"/>
                <a:gd name="T6" fmla="*/ 0 w 26"/>
                <a:gd name="T7" fmla="*/ 3 h 12"/>
                <a:gd name="T8" fmla="*/ 0 w 26"/>
                <a:gd name="T9" fmla="*/ 3 h 12"/>
                <a:gd name="T10" fmla="*/ 0 w 26"/>
                <a:gd name="T11" fmla="*/ 3 h 12"/>
                <a:gd name="T12" fmla="*/ 7 w 26"/>
                <a:gd name="T13" fmla="*/ 0 h 12"/>
                <a:gd name="T14" fmla="*/ 15 w 26"/>
                <a:gd name="T15" fmla="*/ 2 h 12"/>
                <a:gd name="T16" fmla="*/ 22 w 26"/>
                <a:gd name="T17" fmla="*/ 6 h 12"/>
                <a:gd name="T18" fmla="*/ 26 w 26"/>
                <a:gd name="T19" fmla="*/ 12 h 12"/>
                <a:gd name="T20" fmla="*/ 26 w 26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2">
                  <a:moveTo>
                    <a:pt x="26" y="12"/>
                  </a:moveTo>
                  <a:cubicBezTo>
                    <a:pt x="23" y="8"/>
                    <a:pt x="19" y="6"/>
                    <a:pt x="14" y="5"/>
                  </a:cubicBezTo>
                  <a:cubicBezTo>
                    <a:pt x="12" y="4"/>
                    <a:pt x="10" y="4"/>
                    <a:pt x="7" y="4"/>
                  </a:cubicBezTo>
                  <a:cubicBezTo>
                    <a:pt x="5" y="4"/>
                    <a:pt x="3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10" y="0"/>
                    <a:pt x="13" y="1"/>
                    <a:pt x="15" y="2"/>
                  </a:cubicBezTo>
                  <a:cubicBezTo>
                    <a:pt x="18" y="3"/>
                    <a:pt x="20" y="4"/>
                    <a:pt x="22" y="6"/>
                  </a:cubicBezTo>
                  <a:cubicBezTo>
                    <a:pt x="24" y="8"/>
                    <a:pt x="25" y="10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lose/>
                </a:path>
              </a:pathLst>
            </a:custGeom>
            <a:solidFill>
              <a:srgbClr val="2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95" name="ï$ľíde"/>
            <p:cNvSpPr/>
            <p:nvPr/>
          </p:nvSpPr>
          <p:spPr bwMode="auto">
            <a:xfrm>
              <a:off x="10886803" y="1660795"/>
              <a:ext cx="12077" cy="12077"/>
            </a:xfrm>
            <a:prstGeom prst="ellipse">
              <a:avLst/>
            </a:prstGeom>
            <a:solidFill>
              <a:srgbClr val="D6D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96" name="ï$ḻiďê"/>
            <p:cNvSpPr/>
            <p:nvPr/>
          </p:nvSpPr>
          <p:spPr bwMode="auto">
            <a:xfrm>
              <a:off x="11058904" y="1669853"/>
              <a:ext cx="9058" cy="12077"/>
            </a:xfrm>
            <a:prstGeom prst="ellipse">
              <a:avLst/>
            </a:prstGeom>
            <a:solidFill>
              <a:srgbClr val="D6D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97" name="ïşlíḍê"/>
            <p:cNvSpPr/>
            <p:nvPr/>
          </p:nvSpPr>
          <p:spPr bwMode="auto">
            <a:xfrm>
              <a:off x="10735836" y="1957696"/>
              <a:ext cx="646137" cy="917877"/>
            </a:xfrm>
            <a:custGeom>
              <a:avLst/>
              <a:gdLst>
                <a:gd name="T0" fmla="*/ 207 w 210"/>
                <a:gd name="T1" fmla="*/ 287 h 299"/>
                <a:gd name="T2" fmla="*/ 162 w 210"/>
                <a:gd name="T3" fmla="*/ 290 h 299"/>
                <a:gd name="T4" fmla="*/ 95 w 210"/>
                <a:gd name="T5" fmla="*/ 290 h 299"/>
                <a:gd name="T6" fmla="*/ 0 w 210"/>
                <a:gd name="T7" fmla="*/ 277 h 299"/>
                <a:gd name="T8" fmla="*/ 7 w 210"/>
                <a:gd name="T9" fmla="*/ 210 h 299"/>
                <a:gd name="T10" fmla="*/ 20 w 210"/>
                <a:gd name="T11" fmla="*/ 105 h 299"/>
                <a:gd name="T12" fmla="*/ 75 w 210"/>
                <a:gd name="T13" fmla="*/ 0 h 299"/>
                <a:gd name="T14" fmla="*/ 122 w 210"/>
                <a:gd name="T15" fmla="*/ 3 h 299"/>
                <a:gd name="T16" fmla="*/ 139 w 210"/>
                <a:gd name="T17" fmla="*/ 16 h 299"/>
                <a:gd name="T18" fmla="*/ 140 w 210"/>
                <a:gd name="T19" fmla="*/ 17 h 299"/>
                <a:gd name="T20" fmla="*/ 160 w 210"/>
                <a:gd name="T21" fmla="*/ 35 h 299"/>
                <a:gd name="T22" fmla="*/ 164 w 210"/>
                <a:gd name="T23" fmla="*/ 39 h 299"/>
                <a:gd name="T24" fmla="*/ 167 w 210"/>
                <a:gd name="T25" fmla="*/ 43 h 299"/>
                <a:gd name="T26" fmla="*/ 188 w 210"/>
                <a:gd name="T27" fmla="*/ 90 h 299"/>
                <a:gd name="T28" fmla="*/ 188 w 210"/>
                <a:gd name="T29" fmla="*/ 90 h 299"/>
                <a:gd name="T30" fmla="*/ 197 w 210"/>
                <a:gd name="T31" fmla="*/ 128 h 299"/>
                <a:gd name="T32" fmla="*/ 197 w 210"/>
                <a:gd name="T33" fmla="*/ 132 h 299"/>
                <a:gd name="T34" fmla="*/ 199 w 210"/>
                <a:gd name="T35" fmla="*/ 147 h 299"/>
                <a:gd name="T36" fmla="*/ 199 w 210"/>
                <a:gd name="T37" fmla="*/ 159 h 299"/>
                <a:gd name="T38" fmla="*/ 199 w 210"/>
                <a:gd name="T39" fmla="*/ 236 h 299"/>
                <a:gd name="T40" fmla="*/ 207 w 210"/>
                <a:gd name="T41" fmla="*/ 287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0" h="299">
                  <a:moveTo>
                    <a:pt x="207" y="287"/>
                  </a:moveTo>
                  <a:cubicBezTo>
                    <a:pt x="200" y="295"/>
                    <a:pt x="184" y="293"/>
                    <a:pt x="162" y="290"/>
                  </a:cubicBezTo>
                  <a:cubicBezTo>
                    <a:pt x="143" y="288"/>
                    <a:pt x="120" y="286"/>
                    <a:pt x="95" y="290"/>
                  </a:cubicBezTo>
                  <a:cubicBezTo>
                    <a:pt x="42" y="299"/>
                    <a:pt x="0" y="277"/>
                    <a:pt x="0" y="277"/>
                  </a:cubicBezTo>
                  <a:cubicBezTo>
                    <a:pt x="0" y="277"/>
                    <a:pt x="3" y="248"/>
                    <a:pt x="7" y="210"/>
                  </a:cubicBezTo>
                  <a:cubicBezTo>
                    <a:pt x="10" y="177"/>
                    <a:pt x="15" y="138"/>
                    <a:pt x="20" y="105"/>
                  </a:cubicBezTo>
                  <a:cubicBezTo>
                    <a:pt x="30" y="36"/>
                    <a:pt x="75" y="0"/>
                    <a:pt x="75" y="0"/>
                  </a:cubicBezTo>
                  <a:cubicBezTo>
                    <a:pt x="75" y="0"/>
                    <a:pt x="77" y="24"/>
                    <a:pt x="122" y="3"/>
                  </a:cubicBezTo>
                  <a:cubicBezTo>
                    <a:pt x="122" y="3"/>
                    <a:pt x="130" y="9"/>
                    <a:pt x="139" y="16"/>
                  </a:cubicBezTo>
                  <a:cubicBezTo>
                    <a:pt x="140" y="17"/>
                    <a:pt x="140" y="17"/>
                    <a:pt x="140" y="17"/>
                  </a:cubicBezTo>
                  <a:cubicBezTo>
                    <a:pt x="147" y="23"/>
                    <a:pt x="155" y="29"/>
                    <a:pt x="160" y="35"/>
                  </a:cubicBezTo>
                  <a:cubicBezTo>
                    <a:pt x="162" y="37"/>
                    <a:pt x="163" y="38"/>
                    <a:pt x="164" y="39"/>
                  </a:cubicBezTo>
                  <a:cubicBezTo>
                    <a:pt x="165" y="41"/>
                    <a:pt x="166" y="42"/>
                    <a:pt x="167" y="43"/>
                  </a:cubicBezTo>
                  <a:cubicBezTo>
                    <a:pt x="175" y="54"/>
                    <a:pt x="183" y="70"/>
                    <a:pt x="188" y="90"/>
                  </a:cubicBezTo>
                  <a:cubicBezTo>
                    <a:pt x="188" y="90"/>
                    <a:pt x="188" y="90"/>
                    <a:pt x="188" y="90"/>
                  </a:cubicBezTo>
                  <a:cubicBezTo>
                    <a:pt x="192" y="101"/>
                    <a:pt x="194" y="114"/>
                    <a:pt x="197" y="128"/>
                  </a:cubicBezTo>
                  <a:cubicBezTo>
                    <a:pt x="197" y="129"/>
                    <a:pt x="197" y="131"/>
                    <a:pt x="197" y="132"/>
                  </a:cubicBezTo>
                  <a:cubicBezTo>
                    <a:pt x="198" y="137"/>
                    <a:pt x="199" y="142"/>
                    <a:pt x="199" y="147"/>
                  </a:cubicBezTo>
                  <a:cubicBezTo>
                    <a:pt x="199" y="151"/>
                    <a:pt x="199" y="155"/>
                    <a:pt x="199" y="159"/>
                  </a:cubicBezTo>
                  <a:cubicBezTo>
                    <a:pt x="200" y="189"/>
                    <a:pt x="197" y="212"/>
                    <a:pt x="199" y="236"/>
                  </a:cubicBezTo>
                  <a:cubicBezTo>
                    <a:pt x="203" y="266"/>
                    <a:pt x="210" y="283"/>
                    <a:pt x="207" y="28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98" name="iśḻide"/>
            <p:cNvSpPr/>
            <p:nvPr/>
          </p:nvSpPr>
          <p:spPr bwMode="auto">
            <a:xfrm>
              <a:off x="10735836" y="2050289"/>
              <a:ext cx="711556" cy="825284"/>
            </a:xfrm>
            <a:custGeom>
              <a:avLst/>
              <a:gdLst>
                <a:gd name="T0" fmla="*/ 231 w 231"/>
                <a:gd name="T1" fmla="*/ 77 h 269"/>
                <a:gd name="T2" fmla="*/ 188 w 231"/>
                <a:gd name="T3" fmla="*/ 60 h 269"/>
                <a:gd name="T4" fmla="*/ 188 w 231"/>
                <a:gd name="T5" fmla="*/ 60 h 269"/>
                <a:gd name="T6" fmla="*/ 164 w 231"/>
                <a:gd name="T7" fmla="*/ 9 h 269"/>
                <a:gd name="T8" fmla="*/ 165 w 231"/>
                <a:gd name="T9" fmla="*/ 0 h 269"/>
                <a:gd name="T10" fmla="*/ 135 w 231"/>
                <a:gd name="T11" fmla="*/ 0 h 269"/>
                <a:gd name="T12" fmla="*/ 133 w 231"/>
                <a:gd name="T13" fmla="*/ 5 h 269"/>
                <a:gd name="T14" fmla="*/ 128 w 231"/>
                <a:gd name="T15" fmla="*/ 39 h 269"/>
                <a:gd name="T16" fmla="*/ 122 w 231"/>
                <a:gd name="T17" fmla="*/ 163 h 269"/>
                <a:gd name="T18" fmla="*/ 7 w 231"/>
                <a:gd name="T19" fmla="*/ 180 h 269"/>
                <a:gd name="T20" fmla="*/ 0 w 231"/>
                <a:gd name="T21" fmla="*/ 247 h 269"/>
                <a:gd name="T22" fmla="*/ 95 w 231"/>
                <a:gd name="T23" fmla="*/ 260 h 269"/>
                <a:gd name="T24" fmla="*/ 162 w 231"/>
                <a:gd name="T25" fmla="*/ 260 h 269"/>
                <a:gd name="T26" fmla="*/ 207 w 231"/>
                <a:gd name="T27" fmla="*/ 257 h 269"/>
                <a:gd name="T28" fmla="*/ 199 w 231"/>
                <a:gd name="T29" fmla="*/ 206 h 269"/>
                <a:gd name="T30" fmla="*/ 199 w 231"/>
                <a:gd name="T31" fmla="*/ 129 h 269"/>
                <a:gd name="T32" fmla="*/ 199 w 231"/>
                <a:gd name="T33" fmla="*/ 117 h 269"/>
                <a:gd name="T34" fmla="*/ 197 w 231"/>
                <a:gd name="T35" fmla="*/ 102 h 269"/>
                <a:gd name="T36" fmla="*/ 197 w 231"/>
                <a:gd name="T37" fmla="*/ 98 h 269"/>
                <a:gd name="T38" fmla="*/ 203 w 231"/>
                <a:gd name="T39" fmla="*/ 105 h 269"/>
                <a:gd name="T40" fmla="*/ 231 w 231"/>
                <a:gd name="T41" fmla="*/ 7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1" h="269">
                  <a:moveTo>
                    <a:pt x="231" y="77"/>
                  </a:moveTo>
                  <a:cubicBezTo>
                    <a:pt x="231" y="77"/>
                    <a:pt x="207" y="74"/>
                    <a:pt x="188" y="60"/>
                  </a:cubicBezTo>
                  <a:cubicBezTo>
                    <a:pt x="188" y="60"/>
                    <a:pt x="188" y="60"/>
                    <a:pt x="188" y="60"/>
                  </a:cubicBezTo>
                  <a:cubicBezTo>
                    <a:pt x="175" y="50"/>
                    <a:pt x="164" y="34"/>
                    <a:pt x="164" y="9"/>
                  </a:cubicBezTo>
                  <a:cubicBezTo>
                    <a:pt x="164" y="6"/>
                    <a:pt x="164" y="3"/>
                    <a:pt x="16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2"/>
                    <a:pt x="134" y="4"/>
                    <a:pt x="133" y="5"/>
                  </a:cubicBezTo>
                  <a:cubicBezTo>
                    <a:pt x="131" y="15"/>
                    <a:pt x="129" y="26"/>
                    <a:pt x="128" y="39"/>
                  </a:cubicBezTo>
                  <a:cubicBezTo>
                    <a:pt x="126" y="76"/>
                    <a:pt x="141" y="131"/>
                    <a:pt x="122" y="163"/>
                  </a:cubicBezTo>
                  <a:cubicBezTo>
                    <a:pt x="104" y="196"/>
                    <a:pt x="51" y="236"/>
                    <a:pt x="7" y="180"/>
                  </a:cubicBezTo>
                  <a:cubicBezTo>
                    <a:pt x="3" y="218"/>
                    <a:pt x="0" y="247"/>
                    <a:pt x="0" y="247"/>
                  </a:cubicBezTo>
                  <a:cubicBezTo>
                    <a:pt x="0" y="247"/>
                    <a:pt x="42" y="269"/>
                    <a:pt x="95" y="260"/>
                  </a:cubicBezTo>
                  <a:cubicBezTo>
                    <a:pt x="120" y="256"/>
                    <a:pt x="143" y="258"/>
                    <a:pt x="162" y="260"/>
                  </a:cubicBezTo>
                  <a:cubicBezTo>
                    <a:pt x="184" y="263"/>
                    <a:pt x="200" y="265"/>
                    <a:pt x="207" y="257"/>
                  </a:cubicBezTo>
                  <a:cubicBezTo>
                    <a:pt x="210" y="253"/>
                    <a:pt x="203" y="236"/>
                    <a:pt x="199" y="206"/>
                  </a:cubicBezTo>
                  <a:cubicBezTo>
                    <a:pt x="197" y="182"/>
                    <a:pt x="200" y="159"/>
                    <a:pt x="199" y="129"/>
                  </a:cubicBezTo>
                  <a:cubicBezTo>
                    <a:pt x="199" y="125"/>
                    <a:pt x="199" y="121"/>
                    <a:pt x="199" y="117"/>
                  </a:cubicBezTo>
                  <a:cubicBezTo>
                    <a:pt x="199" y="112"/>
                    <a:pt x="198" y="107"/>
                    <a:pt x="197" y="102"/>
                  </a:cubicBezTo>
                  <a:cubicBezTo>
                    <a:pt x="197" y="101"/>
                    <a:pt x="197" y="99"/>
                    <a:pt x="197" y="98"/>
                  </a:cubicBezTo>
                  <a:cubicBezTo>
                    <a:pt x="201" y="103"/>
                    <a:pt x="203" y="105"/>
                    <a:pt x="203" y="105"/>
                  </a:cubicBezTo>
                  <a:cubicBezTo>
                    <a:pt x="213" y="100"/>
                    <a:pt x="223" y="88"/>
                    <a:pt x="231" y="77"/>
                  </a:cubicBezTo>
                </a:path>
              </a:pathLst>
            </a:custGeom>
            <a:solidFill>
              <a:srgbClr val="E7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99" name="ïṩḻïde"/>
            <p:cNvSpPr/>
            <p:nvPr/>
          </p:nvSpPr>
          <p:spPr bwMode="auto">
            <a:xfrm>
              <a:off x="10782133" y="1967761"/>
              <a:ext cx="153986" cy="281805"/>
            </a:xfrm>
            <a:custGeom>
              <a:avLst/>
              <a:gdLst>
                <a:gd name="T0" fmla="*/ 7 w 50"/>
                <a:gd name="T1" fmla="*/ 91 h 92"/>
                <a:gd name="T2" fmla="*/ 50 w 50"/>
                <a:gd name="T3" fmla="*/ 0 h 92"/>
                <a:gd name="T4" fmla="*/ 19 w 50"/>
                <a:gd name="T5" fmla="*/ 11 h 92"/>
                <a:gd name="T6" fmla="*/ 7 w 50"/>
                <a:gd name="T7" fmla="*/ 9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92">
                  <a:moveTo>
                    <a:pt x="7" y="91"/>
                  </a:moveTo>
                  <a:cubicBezTo>
                    <a:pt x="14" y="59"/>
                    <a:pt x="38" y="18"/>
                    <a:pt x="50" y="0"/>
                  </a:cubicBezTo>
                  <a:cubicBezTo>
                    <a:pt x="43" y="3"/>
                    <a:pt x="31" y="7"/>
                    <a:pt x="19" y="11"/>
                  </a:cubicBezTo>
                  <a:cubicBezTo>
                    <a:pt x="0" y="43"/>
                    <a:pt x="6" y="92"/>
                    <a:pt x="7" y="91"/>
                  </a:cubicBezTo>
                  <a:close/>
                </a:path>
              </a:pathLst>
            </a:cu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00" name="iṧḷîdé"/>
            <p:cNvSpPr/>
            <p:nvPr/>
          </p:nvSpPr>
          <p:spPr bwMode="auto">
            <a:xfrm>
              <a:off x="11111239" y="1967761"/>
              <a:ext cx="391507" cy="404590"/>
            </a:xfrm>
            <a:custGeom>
              <a:avLst/>
              <a:gdLst>
                <a:gd name="T0" fmla="*/ 127 w 127"/>
                <a:gd name="T1" fmla="*/ 74 h 132"/>
                <a:gd name="T2" fmla="*/ 123 w 127"/>
                <a:gd name="T3" fmla="*/ 81 h 132"/>
                <a:gd name="T4" fmla="*/ 109 w 127"/>
                <a:gd name="T5" fmla="*/ 104 h 132"/>
                <a:gd name="T6" fmla="*/ 100 w 127"/>
                <a:gd name="T7" fmla="*/ 116 h 132"/>
                <a:gd name="T8" fmla="*/ 98 w 127"/>
                <a:gd name="T9" fmla="*/ 118 h 132"/>
                <a:gd name="T10" fmla="*/ 93 w 127"/>
                <a:gd name="T11" fmla="*/ 123 h 132"/>
                <a:gd name="T12" fmla="*/ 91 w 127"/>
                <a:gd name="T13" fmla="*/ 125 h 132"/>
                <a:gd name="T14" fmla="*/ 88 w 127"/>
                <a:gd name="T15" fmla="*/ 127 h 132"/>
                <a:gd name="T16" fmla="*/ 86 w 127"/>
                <a:gd name="T17" fmla="*/ 129 h 132"/>
                <a:gd name="T18" fmla="*/ 86 w 127"/>
                <a:gd name="T19" fmla="*/ 129 h 132"/>
                <a:gd name="T20" fmla="*/ 84 w 127"/>
                <a:gd name="T21" fmla="*/ 131 h 132"/>
                <a:gd name="T22" fmla="*/ 81 w 127"/>
                <a:gd name="T23" fmla="*/ 132 h 132"/>
                <a:gd name="T24" fmla="*/ 75 w 127"/>
                <a:gd name="T25" fmla="*/ 125 h 132"/>
                <a:gd name="T26" fmla="*/ 29 w 127"/>
                <a:gd name="T27" fmla="*/ 72 h 132"/>
                <a:gd name="T28" fmla="*/ 11 w 127"/>
                <a:gd name="T29" fmla="*/ 32 h 132"/>
                <a:gd name="T30" fmla="*/ 0 w 127"/>
                <a:gd name="T31" fmla="*/ 0 h 132"/>
                <a:gd name="T32" fmla="*/ 20 w 127"/>
                <a:gd name="T33" fmla="*/ 7 h 132"/>
                <a:gd name="T34" fmla="*/ 45 w 127"/>
                <a:gd name="T35" fmla="*/ 15 h 132"/>
                <a:gd name="T36" fmla="*/ 127 w 127"/>
                <a:gd name="T37" fmla="*/ 7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7" h="132">
                  <a:moveTo>
                    <a:pt x="127" y="74"/>
                  </a:moveTo>
                  <a:cubicBezTo>
                    <a:pt x="127" y="74"/>
                    <a:pt x="126" y="77"/>
                    <a:pt x="123" y="81"/>
                  </a:cubicBezTo>
                  <a:cubicBezTo>
                    <a:pt x="120" y="86"/>
                    <a:pt x="115" y="95"/>
                    <a:pt x="109" y="104"/>
                  </a:cubicBezTo>
                  <a:cubicBezTo>
                    <a:pt x="106" y="108"/>
                    <a:pt x="103" y="112"/>
                    <a:pt x="100" y="116"/>
                  </a:cubicBezTo>
                  <a:cubicBezTo>
                    <a:pt x="99" y="116"/>
                    <a:pt x="99" y="117"/>
                    <a:pt x="98" y="118"/>
                  </a:cubicBezTo>
                  <a:cubicBezTo>
                    <a:pt x="96" y="120"/>
                    <a:pt x="95" y="121"/>
                    <a:pt x="93" y="123"/>
                  </a:cubicBezTo>
                  <a:cubicBezTo>
                    <a:pt x="92" y="124"/>
                    <a:pt x="92" y="125"/>
                    <a:pt x="91" y="125"/>
                  </a:cubicBezTo>
                  <a:cubicBezTo>
                    <a:pt x="90" y="126"/>
                    <a:pt x="89" y="127"/>
                    <a:pt x="88" y="127"/>
                  </a:cubicBezTo>
                  <a:cubicBezTo>
                    <a:pt x="88" y="128"/>
                    <a:pt x="87" y="129"/>
                    <a:pt x="86" y="129"/>
                  </a:cubicBezTo>
                  <a:cubicBezTo>
                    <a:pt x="86" y="129"/>
                    <a:pt x="86" y="129"/>
                    <a:pt x="86" y="129"/>
                  </a:cubicBezTo>
                  <a:cubicBezTo>
                    <a:pt x="85" y="130"/>
                    <a:pt x="84" y="131"/>
                    <a:pt x="84" y="131"/>
                  </a:cubicBezTo>
                  <a:cubicBezTo>
                    <a:pt x="83" y="131"/>
                    <a:pt x="82" y="132"/>
                    <a:pt x="81" y="132"/>
                  </a:cubicBezTo>
                  <a:cubicBezTo>
                    <a:pt x="81" y="132"/>
                    <a:pt x="79" y="130"/>
                    <a:pt x="75" y="125"/>
                  </a:cubicBezTo>
                  <a:cubicBezTo>
                    <a:pt x="62" y="112"/>
                    <a:pt x="36" y="84"/>
                    <a:pt x="29" y="72"/>
                  </a:cubicBezTo>
                  <a:cubicBezTo>
                    <a:pt x="23" y="63"/>
                    <a:pt x="17" y="47"/>
                    <a:pt x="11" y="32"/>
                  </a:cubicBezTo>
                  <a:cubicBezTo>
                    <a:pt x="5" y="15"/>
                    <a:pt x="0" y="0"/>
                    <a:pt x="0" y="0"/>
                  </a:cubicBezTo>
                  <a:cubicBezTo>
                    <a:pt x="8" y="2"/>
                    <a:pt x="14" y="5"/>
                    <a:pt x="20" y="7"/>
                  </a:cubicBezTo>
                  <a:cubicBezTo>
                    <a:pt x="30" y="10"/>
                    <a:pt x="38" y="13"/>
                    <a:pt x="45" y="15"/>
                  </a:cubicBezTo>
                  <a:cubicBezTo>
                    <a:pt x="75" y="27"/>
                    <a:pt x="90" y="38"/>
                    <a:pt x="127" y="74"/>
                  </a:cubicBezTo>
                </a:path>
              </a:pathLst>
            </a:custGeom>
            <a:solidFill>
              <a:srgbClr val="3A7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01" name="îSḻíḋe"/>
            <p:cNvSpPr/>
            <p:nvPr/>
          </p:nvSpPr>
          <p:spPr bwMode="auto">
            <a:xfrm>
              <a:off x="11172633" y="1979838"/>
              <a:ext cx="77496" cy="33213"/>
            </a:xfrm>
            <a:custGeom>
              <a:avLst/>
              <a:gdLst>
                <a:gd name="T0" fmla="*/ 2 w 25"/>
                <a:gd name="T1" fmla="*/ 0 h 11"/>
                <a:gd name="T2" fmla="*/ 0 w 25"/>
                <a:gd name="T3" fmla="*/ 3 h 11"/>
                <a:gd name="T4" fmla="*/ 0 w 25"/>
                <a:gd name="T5" fmla="*/ 3 h 11"/>
                <a:gd name="T6" fmla="*/ 0 w 25"/>
                <a:gd name="T7" fmla="*/ 3 h 11"/>
                <a:gd name="T8" fmla="*/ 25 w 25"/>
                <a:gd name="T9" fmla="*/ 11 h 11"/>
                <a:gd name="T10" fmla="*/ 25 w 25"/>
                <a:gd name="T11" fmla="*/ 11 h 11"/>
                <a:gd name="T12" fmla="*/ 25 w 25"/>
                <a:gd name="T13" fmla="*/ 10 h 11"/>
                <a:gd name="T14" fmla="*/ 2 w 25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">
                  <a:moveTo>
                    <a:pt x="2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0" y="6"/>
                    <a:pt x="18" y="9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02" name="îš1idê"/>
            <p:cNvSpPr/>
            <p:nvPr/>
          </p:nvSpPr>
          <p:spPr bwMode="auto">
            <a:xfrm>
              <a:off x="11145459" y="1988896"/>
              <a:ext cx="301933" cy="383456"/>
            </a:xfrm>
            <a:custGeom>
              <a:avLst/>
              <a:gdLst>
                <a:gd name="T0" fmla="*/ 9 w 98"/>
                <a:gd name="T1" fmla="*/ 0 h 125"/>
                <a:gd name="T2" fmla="*/ 6 w 98"/>
                <a:gd name="T3" fmla="*/ 6 h 125"/>
                <a:gd name="T4" fmla="*/ 0 w 98"/>
                <a:gd name="T5" fmla="*/ 25 h 125"/>
                <a:gd name="T6" fmla="*/ 18 w 98"/>
                <a:gd name="T7" fmla="*/ 65 h 125"/>
                <a:gd name="T8" fmla="*/ 64 w 98"/>
                <a:gd name="T9" fmla="*/ 118 h 125"/>
                <a:gd name="T10" fmla="*/ 70 w 98"/>
                <a:gd name="T11" fmla="*/ 125 h 125"/>
                <a:gd name="T12" fmla="*/ 73 w 98"/>
                <a:gd name="T13" fmla="*/ 124 h 125"/>
                <a:gd name="T14" fmla="*/ 75 w 98"/>
                <a:gd name="T15" fmla="*/ 122 h 125"/>
                <a:gd name="T16" fmla="*/ 75 w 98"/>
                <a:gd name="T17" fmla="*/ 122 h 125"/>
                <a:gd name="T18" fmla="*/ 77 w 98"/>
                <a:gd name="T19" fmla="*/ 120 h 125"/>
                <a:gd name="T20" fmla="*/ 80 w 98"/>
                <a:gd name="T21" fmla="*/ 118 h 125"/>
                <a:gd name="T22" fmla="*/ 82 w 98"/>
                <a:gd name="T23" fmla="*/ 116 h 125"/>
                <a:gd name="T24" fmla="*/ 87 w 98"/>
                <a:gd name="T25" fmla="*/ 111 h 125"/>
                <a:gd name="T26" fmla="*/ 89 w 98"/>
                <a:gd name="T27" fmla="*/ 109 h 125"/>
                <a:gd name="T28" fmla="*/ 98 w 98"/>
                <a:gd name="T29" fmla="*/ 97 h 125"/>
                <a:gd name="T30" fmla="*/ 55 w 98"/>
                <a:gd name="T31" fmla="*/ 80 h 125"/>
                <a:gd name="T32" fmla="*/ 55 w 98"/>
                <a:gd name="T33" fmla="*/ 80 h 125"/>
                <a:gd name="T34" fmla="*/ 31 w 98"/>
                <a:gd name="T35" fmla="*/ 29 h 125"/>
                <a:gd name="T36" fmla="*/ 34 w 98"/>
                <a:gd name="T37" fmla="*/ 8 h 125"/>
                <a:gd name="T38" fmla="*/ 9 w 98"/>
                <a:gd name="T39" fmla="*/ 0 h 125"/>
                <a:gd name="T40" fmla="*/ 9 w 98"/>
                <a:gd name="T4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125">
                  <a:moveTo>
                    <a:pt x="9" y="0"/>
                  </a:moveTo>
                  <a:cubicBezTo>
                    <a:pt x="9" y="1"/>
                    <a:pt x="8" y="4"/>
                    <a:pt x="6" y="6"/>
                  </a:cubicBezTo>
                  <a:cubicBezTo>
                    <a:pt x="5" y="11"/>
                    <a:pt x="2" y="18"/>
                    <a:pt x="0" y="25"/>
                  </a:cubicBezTo>
                  <a:cubicBezTo>
                    <a:pt x="6" y="40"/>
                    <a:pt x="12" y="56"/>
                    <a:pt x="18" y="65"/>
                  </a:cubicBezTo>
                  <a:cubicBezTo>
                    <a:pt x="25" y="77"/>
                    <a:pt x="51" y="105"/>
                    <a:pt x="64" y="118"/>
                  </a:cubicBezTo>
                  <a:cubicBezTo>
                    <a:pt x="68" y="123"/>
                    <a:pt x="70" y="125"/>
                    <a:pt x="70" y="125"/>
                  </a:cubicBezTo>
                  <a:cubicBezTo>
                    <a:pt x="71" y="125"/>
                    <a:pt x="72" y="124"/>
                    <a:pt x="73" y="124"/>
                  </a:cubicBezTo>
                  <a:cubicBezTo>
                    <a:pt x="73" y="124"/>
                    <a:pt x="74" y="123"/>
                    <a:pt x="75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6" y="122"/>
                    <a:pt x="77" y="121"/>
                    <a:pt x="77" y="120"/>
                  </a:cubicBezTo>
                  <a:cubicBezTo>
                    <a:pt x="78" y="120"/>
                    <a:pt x="79" y="119"/>
                    <a:pt x="80" y="118"/>
                  </a:cubicBezTo>
                  <a:cubicBezTo>
                    <a:pt x="81" y="118"/>
                    <a:pt x="81" y="117"/>
                    <a:pt x="82" y="116"/>
                  </a:cubicBezTo>
                  <a:cubicBezTo>
                    <a:pt x="84" y="114"/>
                    <a:pt x="85" y="113"/>
                    <a:pt x="87" y="111"/>
                  </a:cubicBezTo>
                  <a:cubicBezTo>
                    <a:pt x="88" y="110"/>
                    <a:pt x="88" y="109"/>
                    <a:pt x="89" y="109"/>
                  </a:cubicBezTo>
                  <a:cubicBezTo>
                    <a:pt x="92" y="105"/>
                    <a:pt x="95" y="101"/>
                    <a:pt x="98" y="97"/>
                  </a:cubicBezTo>
                  <a:cubicBezTo>
                    <a:pt x="98" y="97"/>
                    <a:pt x="74" y="94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42" y="70"/>
                    <a:pt x="31" y="54"/>
                    <a:pt x="31" y="29"/>
                  </a:cubicBezTo>
                  <a:cubicBezTo>
                    <a:pt x="31" y="23"/>
                    <a:pt x="32" y="16"/>
                    <a:pt x="34" y="8"/>
                  </a:cubicBezTo>
                  <a:cubicBezTo>
                    <a:pt x="27" y="6"/>
                    <a:pt x="19" y="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306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03" name="îŝḷïḋé"/>
            <p:cNvSpPr/>
            <p:nvPr/>
          </p:nvSpPr>
          <p:spPr bwMode="auto">
            <a:xfrm>
              <a:off x="11087085" y="1979838"/>
              <a:ext cx="261676" cy="465984"/>
            </a:xfrm>
            <a:custGeom>
              <a:avLst/>
              <a:gdLst>
                <a:gd name="T0" fmla="*/ 85 w 85"/>
                <a:gd name="T1" fmla="*/ 152 h 152"/>
                <a:gd name="T2" fmla="*/ 85 w 85"/>
                <a:gd name="T3" fmla="*/ 140 h 152"/>
                <a:gd name="T4" fmla="*/ 82 w 85"/>
                <a:gd name="T5" fmla="*/ 138 h 152"/>
                <a:gd name="T6" fmla="*/ 46 w 85"/>
                <a:gd name="T7" fmla="*/ 28 h 152"/>
                <a:gd name="T8" fmla="*/ 53 w 85"/>
                <a:gd name="T9" fmla="*/ 10 h 152"/>
                <a:gd name="T10" fmla="*/ 30 w 85"/>
                <a:gd name="T11" fmla="*/ 0 h 152"/>
                <a:gd name="T12" fmla="*/ 26 w 85"/>
                <a:gd name="T13" fmla="*/ 10 h 152"/>
                <a:gd name="T14" fmla="*/ 85 w 85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152">
                  <a:moveTo>
                    <a:pt x="85" y="152"/>
                  </a:moveTo>
                  <a:cubicBezTo>
                    <a:pt x="85" y="148"/>
                    <a:pt x="85" y="144"/>
                    <a:pt x="85" y="140"/>
                  </a:cubicBezTo>
                  <a:cubicBezTo>
                    <a:pt x="82" y="138"/>
                    <a:pt x="82" y="138"/>
                    <a:pt x="82" y="138"/>
                  </a:cubicBezTo>
                  <a:cubicBezTo>
                    <a:pt x="35" y="105"/>
                    <a:pt x="39" y="55"/>
                    <a:pt x="46" y="28"/>
                  </a:cubicBezTo>
                  <a:cubicBezTo>
                    <a:pt x="49" y="17"/>
                    <a:pt x="53" y="10"/>
                    <a:pt x="53" y="1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2"/>
                    <a:pt x="27" y="8"/>
                    <a:pt x="26" y="10"/>
                  </a:cubicBezTo>
                  <a:cubicBezTo>
                    <a:pt x="0" y="119"/>
                    <a:pt x="63" y="146"/>
                    <a:pt x="85" y="152"/>
                  </a:cubicBezTo>
                  <a:close/>
                </a:path>
              </a:pathLst>
            </a:cu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08" name="ïšľiḋè"/>
            <p:cNvSpPr/>
            <p:nvPr/>
          </p:nvSpPr>
          <p:spPr bwMode="auto">
            <a:xfrm rot="6382854">
              <a:off x="10370636" y="2395224"/>
              <a:ext cx="175121" cy="190218"/>
            </a:xfrm>
            <a:custGeom>
              <a:avLst/>
              <a:gdLst>
                <a:gd name="T0" fmla="*/ 50 w 57"/>
                <a:gd name="T1" fmla="*/ 40 h 62"/>
                <a:gd name="T2" fmla="*/ 47 w 57"/>
                <a:gd name="T3" fmla="*/ 19 h 62"/>
                <a:gd name="T4" fmla="*/ 25 w 57"/>
                <a:gd name="T5" fmla="*/ 0 h 62"/>
                <a:gd name="T6" fmla="*/ 11 w 57"/>
                <a:gd name="T7" fmla="*/ 30 h 62"/>
                <a:gd name="T8" fmla="*/ 50 w 57"/>
                <a:gd name="T9" fmla="*/ 62 h 62"/>
                <a:gd name="T10" fmla="*/ 54 w 57"/>
                <a:gd name="T11" fmla="*/ 55 h 62"/>
                <a:gd name="T12" fmla="*/ 50 w 57"/>
                <a:gd name="T13" fmla="*/ 4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62">
                  <a:moveTo>
                    <a:pt x="50" y="40"/>
                  </a:moveTo>
                  <a:cubicBezTo>
                    <a:pt x="50" y="40"/>
                    <a:pt x="57" y="31"/>
                    <a:pt x="47" y="19"/>
                  </a:cubicBezTo>
                  <a:cubicBezTo>
                    <a:pt x="38" y="6"/>
                    <a:pt x="25" y="0"/>
                    <a:pt x="25" y="0"/>
                  </a:cubicBezTo>
                  <a:cubicBezTo>
                    <a:pt x="25" y="0"/>
                    <a:pt x="0" y="13"/>
                    <a:pt x="11" y="30"/>
                  </a:cubicBezTo>
                  <a:cubicBezTo>
                    <a:pt x="22" y="48"/>
                    <a:pt x="50" y="62"/>
                    <a:pt x="50" y="62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44" y="50"/>
                    <a:pt x="50" y="40"/>
                  </a:cubicBezTo>
                  <a:close/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09" name="îśļiḋé"/>
            <p:cNvSpPr/>
            <p:nvPr/>
          </p:nvSpPr>
          <p:spPr bwMode="auto">
            <a:xfrm>
              <a:off x="11317561" y="2541434"/>
              <a:ext cx="55354" cy="30193"/>
            </a:xfrm>
            <a:custGeom>
              <a:avLst/>
              <a:gdLst>
                <a:gd name="T0" fmla="*/ 6 w 18"/>
                <a:gd name="T1" fmla="*/ 1 h 10"/>
                <a:gd name="T2" fmla="*/ 1 w 18"/>
                <a:gd name="T3" fmla="*/ 1 h 10"/>
                <a:gd name="T4" fmla="*/ 0 w 18"/>
                <a:gd name="T5" fmla="*/ 3 h 10"/>
                <a:gd name="T6" fmla="*/ 1 w 18"/>
                <a:gd name="T7" fmla="*/ 6 h 10"/>
                <a:gd name="T8" fmla="*/ 10 w 18"/>
                <a:gd name="T9" fmla="*/ 10 h 10"/>
                <a:gd name="T10" fmla="*/ 16 w 18"/>
                <a:gd name="T11" fmla="*/ 5 h 10"/>
                <a:gd name="T12" fmla="*/ 11 w 18"/>
                <a:gd name="T13" fmla="*/ 3 h 10"/>
                <a:gd name="T14" fmla="*/ 6 w 18"/>
                <a:gd name="T1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0">
                  <a:moveTo>
                    <a:pt x="6" y="1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3" y="8"/>
                    <a:pt x="7" y="10"/>
                    <a:pt x="10" y="10"/>
                  </a:cubicBezTo>
                  <a:cubicBezTo>
                    <a:pt x="12" y="9"/>
                    <a:pt x="18" y="7"/>
                    <a:pt x="16" y="5"/>
                  </a:cubicBezTo>
                  <a:cubicBezTo>
                    <a:pt x="15" y="4"/>
                    <a:pt x="12" y="3"/>
                    <a:pt x="11" y="3"/>
                  </a:cubicBezTo>
                  <a:cubicBezTo>
                    <a:pt x="9" y="2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10" name="ísļíde"/>
            <p:cNvSpPr/>
            <p:nvPr/>
          </p:nvSpPr>
          <p:spPr bwMode="auto">
            <a:xfrm>
              <a:off x="10945177" y="1976819"/>
              <a:ext cx="175121" cy="58374"/>
            </a:xfrm>
            <a:custGeom>
              <a:avLst/>
              <a:gdLst>
                <a:gd name="T0" fmla="*/ 0 w 57"/>
                <a:gd name="T1" fmla="*/ 1 h 19"/>
                <a:gd name="T2" fmla="*/ 30 w 57"/>
                <a:gd name="T3" fmla="*/ 15 h 19"/>
                <a:gd name="T4" fmla="*/ 57 w 57"/>
                <a:gd name="T5" fmla="*/ 3 h 19"/>
                <a:gd name="T6" fmla="*/ 56 w 57"/>
                <a:gd name="T7" fmla="*/ 3 h 19"/>
                <a:gd name="T8" fmla="*/ 0 w 57"/>
                <a:gd name="T9" fmla="*/ 0 h 19"/>
                <a:gd name="T10" fmla="*/ 0 w 57"/>
                <a:gd name="T11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9">
                  <a:moveTo>
                    <a:pt x="0" y="1"/>
                  </a:moveTo>
                  <a:cubicBezTo>
                    <a:pt x="5" y="11"/>
                    <a:pt x="19" y="16"/>
                    <a:pt x="30" y="15"/>
                  </a:cubicBezTo>
                  <a:cubicBezTo>
                    <a:pt x="39" y="15"/>
                    <a:pt x="53" y="13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44" y="19"/>
                    <a:pt x="10" y="19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A7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11" name="ïSḻïďê"/>
            <p:cNvSpPr/>
            <p:nvPr/>
          </p:nvSpPr>
          <p:spPr bwMode="auto">
            <a:xfrm>
              <a:off x="10735836" y="2787006"/>
              <a:ext cx="637079" cy="64412"/>
            </a:xfrm>
            <a:custGeom>
              <a:avLst/>
              <a:gdLst>
                <a:gd name="T0" fmla="*/ 0 w 207"/>
                <a:gd name="T1" fmla="*/ 0 h 21"/>
                <a:gd name="T2" fmla="*/ 15 w 207"/>
                <a:gd name="T3" fmla="*/ 6 h 21"/>
                <a:gd name="T4" fmla="*/ 43 w 207"/>
                <a:gd name="T5" fmla="*/ 12 h 21"/>
                <a:gd name="T6" fmla="*/ 67 w 207"/>
                <a:gd name="T7" fmla="*/ 18 h 21"/>
                <a:gd name="T8" fmla="*/ 94 w 207"/>
                <a:gd name="T9" fmla="*/ 13 h 21"/>
                <a:gd name="T10" fmla="*/ 158 w 207"/>
                <a:gd name="T11" fmla="*/ 14 h 21"/>
                <a:gd name="T12" fmla="*/ 207 w 207"/>
                <a:gd name="T13" fmla="*/ 9 h 21"/>
                <a:gd name="T14" fmla="*/ 207 w 207"/>
                <a:gd name="T15" fmla="*/ 8 h 21"/>
                <a:gd name="T16" fmla="*/ 155 w 207"/>
                <a:gd name="T17" fmla="*/ 13 h 21"/>
                <a:gd name="T18" fmla="*/ 107 w 207"/>
                <a:gd name="T19" fmla="*/ 10 h 21"/>
                <a:gd name="T20" fmla="*/ 50 w 207"/>
                <a:gd name="T21" fmla="*/ 14 h 21"/>
                <a:gd name="T22" fmla="*/ 26 w 207"/>
                <a:gd name="T23" fmla="*/ 6 h 21"/>
                <a:gd name="T24" fmla="*/ 0 w 207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7" h="21">
                  <a:moveTo>
                    <a:pt x="0" y="0"/>
                  </a:moveTo>
                  <a:cubicBezTo>
                    <a:pt x="5" y="4"/>
                    <a:pt x="9" y="5"/>
                    <a:pt x="15" y="6"/>
                  </a:cubicBezTo>
                  <a:cubicBezTo>
                    <a:pt x="25" y="7"/>
                    <a:pt x="34" y="9"/>
                    <a:pt x="43" y="12"/>
                  </a:cubicBezTo>
                  <a:cubicBezTo>
                    <a:pt x="51" y="15"/>
                    <a:pt x="58" y="18"/>
                    <a:pt x="67" y="18"/>
                  </a:cubicBezTo>
                  <a:cubicBezTo>
                    <a:pt x="76" y="17"/>
                    <a:pt x="85" y="15"/>
                    <a:pt x="94" y="13"/>
                  </a:cubicBezTo>
                  <a:cubicBezTo>
                    <a:pt x="117" y="9"/>
                    <a:pt x="136" y="11"/>
                    <a:pt x="158" y="14"/>
                  </a:cubicBezTo>
                  <a:cubicBezTo>
                    <a:pt x="174" y="17"/>
                    <a:pt x="193" y="18"/>
                    <a:pt x="207" y="9"/>
                  </a:cubicBezTo>
                  <a:cubicBezTo>
                    <a:pt x="207" y="9"/>
                    <a:pt x="207" y="8"/>
                    <a:pt x="207" y="8"/>
                  </a:cubicBezTo>
                  <a:cubicBezTo>
                    <a:pt x="189" y="15"/>
                    <a:pt x="173" y="15"/>
                    <a:pt x="155" y="13"/>
                  </a:cubicBezTo>
                  <a:cubicBezTo>
                    <a:pt x="139" y="10"/>
                    <a:pt x="123" y="8"/>
                    <a:pt x="107" y="10"/>
                  </a:cubicBezTo>
                  <a:cubicBezTo>
                    <a:pt x="88" y="12"/>
                    <a:pt x="69" y="21"/>
                    <a:pt x="50" y="14"/>
                  </a:cubicBezTo>
                  <a:cubicBezTo>
                    <a:pt x="42" y="11"/>
                    <a:pt x="34" y="8"/>
                    <a:pt x="26" y="6"/>
                  </a:cubicBezTo>
                  <a:cubicBezTo>
                    <a:pt x="17" y="5"/>
                    <a:pt x="8" y="6"/>
                    <a:pt x="0" y="0"/>
                  </a:cubicBezTo>
                  <a:close/>
                </a:path>
              </a:pathLst>
            </a:custGeom>
            <a:solidFill>
              <a:srgbClr val="3A7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12" name="işḻíḓè"/>
            <p:cNvSpPr/>
            <p:nvPr/>
          </p:nvSpPr>
          <p:spPr bwMode="auto">
            <a:xfrm>
              <a:off x="11348760" y="2191192"/>
              <a:ext cx="128825" cy="163044"/>
            </a:xfrm>
            <a:custGeom>
              <a:avLst/>
              <a:gdLst>
                <a:gd name="T0" fmla="*/ 41 w 42"/>
                <a:gd name="T1" fmla="*/ 0 h 53"/>
                <a:gd name="T2" fmla="*/ 0 w 42"/>
                <a:gd name="T3" fmla="*/ 53 h 53"/>
                <a:gd name="T4" fmla="*/ 1 w 42"/>
                <a:gd name="T5" fmla="*/ 53 h 53"/>
                <a:gd name="T6" fmla="*/ 42 w 42"/>
                <a:gd name="T7" fmla="*/ 0 h 53"/>
                <a:gd name="T8" fmla="*/ 41 w 42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53">
                  <a:moveTo>
                    <a:pt x="41" y="0"/>
                  </a:moveTo>
                  <a:cubicBezTo>
                    <a:pt x="31" y="20"/>
                    <a:pt x="17" y="37"/>
                    <a:pt x="0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8" y="39"/>
                    <a:pt x="32" y="20"/>
                    <a:pt x="42" y="0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14" name="ísḻïḋé"/>
            <p:cNvSpPr/>
            <p:nvPr/>
          </p:nvSpPr>
          <p:spPr bwMode="auto">
            <a:xfrm>
              <a:off x="11287367" y="2216353"/>
              <a:ext cx="288850" cy="515299"/>
            </a:xfrm>
            <a:custGeom>
              <a:avLst/>
              <a:gdLst>
                <a:gd name="T0" fmla="*/ 93 w 94"/>
                <a:gd name="T1" fmla="*/ 47 h 168"/>
                <a:gd name="T2" fmla="*/ 27 w 94"/>
                <a:gd name="T3" fmla="*/ 147 h 168"/>
                <a:gd name="T4" fmla="*/ 1 w 94"/>
                <a:gd name="T5" fmla="*/ 136 h 168"/>
                <a:gd name="T6" fmla="*/ 26 w 94"/>
                <a:gd name="T7" fmla="*/ 112 h 168"/>
                <a:gd name="T8" fmla="*/ 54 w 94"/>
                <a:gd name="T9" fmla="*/ 56 h 168"/>
                <a:gd name="T10" fmla="*/ 47 w 94"/>
                <a:gd name="T11" fmla="*/ 39 h 168"/>
                <a:gd name="T12" fmla="*/ 43 w 94"/>
                <a:gd name="T13" fmla="*/ 35 h 168"/>
                <a:gd name="T14" fmla="*/ 52 w 94"/>
                <a:gd name="T15" fmla="*/ 23 h 168"/>
                <a:gd name="T16" fmla="*/ 66 w 94"/>
                <a:gd name="T17" fmla="*/ 0 h 168"/>
                <a:gd name="T18" fmla="*/ 78 w 94"/>
                <a:gd name="T19" fmla="*/ 13 h 168"/>
                <a:gd name="T20" fmla="*/ 93 w 94"/>
                <a:gd name="T21" fmla="*/ 4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68">
                  <a:moveTo>
                    <a:pt x="93" y="47"/>
                  </a:moveTo>
                  <a:cubicBezTo>
                    <a:pt x="87" y="90"/>
                    <a:pt x="27" y="147"/>
                    <a:pt x="27" y="147"/>
                  </a:cubicBezTo>
                  <a:cubicBezTo>
                    <a:pt x="27" y="147"/>
                    <a:pt x="3" y="168"/>
                    <a:pt x="1" y="136"/>
                  </a:cubicBezTo>
                  <a:cubicBezTo>
                    <a:pt x="0" y="104"/>
                    <a:pt x="26" y="112"/>
                    <a:pt x="26" y="112"/>
                  </a:cubicBezTo>
                  <a:cubicBezTo>
                    <a:pt x="26" y="112"/>
                    <a:pt x="53" y="69"/>
                    <a:pt x="54" y="56"/>
                  </a:cubicBezTo>
                  <a:cubicBezTo>
                    <a:pt x="54" y="50"/>
                    <a:pt x="51" y="44"/>
                    <a:pt x="47" y="39"/>
                  </a:cubicBezTo>
                  <a:cubicBezTo>
                    <a:pt x="45" y="37"/>
                    <a:pt x="44" y="36"/>
                    <a:pt x="43" y="35"/>
                  </a:cubicBezTo>
                  <a:cubicBezTo>
                    <a:pt x="46" y="31"/>
                    <a:pt x="49" y="27"/>
                    <a:pt x="52" y="23"/>
                  </a:cubicBezTo>
                  <a:cubicBezTo>
                    <a:pt x="58" y="14"/>
                    <a:pt x="63" y="5"/>
                    <a:pt x="66" y="0"/>
                  </a:cubicBezTo>
                  <a:cubicBezTo>
                    <a:pt x="70" y="3"/>
                    <a:pt x="74" y="8"/>
                    <a:pt x="78" y="13"/>
                  </a:cubicBezTo>
                  <a:cubicBezTo>
                    <a:pt x="86" y="23"/>
                    <a:pt x="94" y="36"/>
                    <a:pt x="93" y="47"/>
                  </a:cubicBezTo>
                  <a:close/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15" name="îS1iḋé"/>
            <p:cNvSpPr/>
            <p:nvPr/>
          </p:nvSpPr>
          <p:spPr bwMode="auto">
            <a:xfrm>
              <a:off x="11419212" y="2216353"/>
              <a:ext cx="107690" cy="119767"/>
            </a:xfrm>
            <a:custGeom>
              <a:avLst/>
              <a:gdLst>
                <a:gd name="T0" fmla="*/ 35 w 35"/>
                <a:gd name="T1" fmla="*/ 13 h 39"/>
                <a:gd name="T2" fmla="*/ 32 w 35"/>
                <a:gd name="T3" fmla="*/ 18 h 39"/>
                <a:gd name="T4" fmla="*/ 4 w 35"/>
                <a:gd name="T5" fmla="*/ 39 h 39"/>
                <a:gd name="T6" fmla="*/ 0 w 35"/>
                <a:gd name="T7" fmla="*/ 35 h 39"/>
                <a:gd name="T8" fmla="*/ 9 w 35"/>
                <a:gd name="T9" fmla="*/ 23 h 39"/>
                <a:gd name="T10" fmla="*/ 23 w 35"/>
                <a:gd name="T11" fmla="*/ 0 h 39"/>
                <a:gd name="T12" fmla="*/ 35 w 35"/>
                <a:gd name="T13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9">
                  <a:moveTo>
                    <a:pt x="35" y="13"/>
                  </a:moveTo>
                  <a:cubicBezTo>
                    <a:pt x="34" y="15"/>
                    <a:pt x="33" y="17"/>
                    <a:pt x="32" y="18"/>
                  </a:cubicBezTo>
                  <a:cubicBezTo>
                    <a:pt x="24" y="27"/>
                    <a:pt x="14" y="34"/>
                    <a:pt x="4" y="39"/>
                  </a:cubicBezTo>
                  <a:cubicBezTo>
                    <a:pt x="2" y="37"/>
                    <a:pt x="1" y="36"/>
                    <a:pt x="0" y="35"/>
                  </a:cubicBezTo>
                  <a:cubicBezTo>
                    <a:pt x="3" y="31"/>
                    <a:pt x="6" y="27"/>
                    <a:pt x="9" y="23"/>
                  </a:cubicBezTo>
                  <a:cubicBezTo>
                    <a:pt x="15" y="14"/>
                    <a:pt x="20" y="5"/>
                    <a:pt x="23" y="0"/>
                  </a:cubicBezTo>
                  <a:cubicBezTo>
                    <a:pt x="27" y="3"/>
                    <a:pt x="31" y="8"/>
                    <a:pt x="35" y="13"/>
                  </a:cubicBezTo>
                  <a:close/>
                </a:path>
              </a:pathLst>
            </a:custGeom>
            <a:solidFill>
              <a:srgbClr val="F57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16" name="ïṣḷïḓè"/>
            <p:cNvSpPr/>
            <p:nvPr/>
          </p:nvSpPr>
          <p:spPr bwMode="auto">
            <a:xfrm>
              <a:off x="11206852" y="2851419"/>
              <a:ext cx="58374" cy="101651"/>
            </a:xfrm>
            <a:custGeom>
              <a:avLst/>
              <a:gdLst>
                <a:gd name="T0" fmla="*/ 1 w 19"/>
                <a:gd name="T1" fmla="*/ 0 h 33"/>
                <a:gd name="T2" fmla="*/ 19 w 19"/>
                <a:gd name="T3" fmla="*/ 33 h 33"/>
                <a:gd name="T4" fmla="*/ 19 w 19"/>
                <a:gd name="T5" fmla="*/ 33 h 33"/>
                <a:gd name="T6" fmla="*/ 1 w 19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3">
                  <a:moveTo>
                    <a:pt x="1" y="0"/>
                  </a:moveTo>
                  <a:cubicBezTo>
                    <a:pt x="0" y="13"/>
                    <a:pt x="7" y="27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8" y="25"/>
                    <a:pt x="1" y="14"/>
                    <a:pt x="1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17" name="íşḻîďe"/>
            <p:cNvSpPr/>
            <p:nvPr/>
          </p:nvSpPr>
          <p:spPr bwMode="auto">
            <a:xfrm>
              <a:off x="11203833" y="2863496"/>
              <a:ext cx="73471" cy="826291"/>
            </a:xfrm>
            <a:custGeom>
              <a:avLst/>
              <a:gdLst>
                <a:gd name="T0" fmla="*/ 24 w 24"/>
                <a:gd name="T1" fmla="*/ 0 h 269"/>
                <a:gd name="T2" fmla="*/ 12 w 24"/>
                <a:gd name="T3" fmla="*/ 138 h 269"/>
                <a:gd name="T4" fmla="*/ 5 w 24"/>
                <a:gd name="T5" fmla="*/ 200 h 269"/>
                <a:gd name="T6" fmla="*/ 2 w 24"/>
                <a:gd name="T7" fmla="*/ 235 h 269"/>
                <a:gd name="T8" fmla="*/ 1 w 24"/>
                <a:gd name="T9" fmla="*/ 269 h 269"/>
                <a:gd name="T10" fmla="*/ 2 w 24"/>
                <a:gd name="T11" fmla="*/ 269 h 269"/>
                <a:gd name="T12" fmla="*/ 5 w 24"/>
                <a:gd name="T13" fmla="*/ 202 h 269"/>
                <a:gd name="T14" fmla="*/ 14 w 24"/>
                <a:gd name="T15" fmla="*/ 130 h 269"/>
                <a:gd name="T16" fmla="*/ 24 w 24"/>
                <a:gd name="T17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69">
                  <a:moveTo>
                    <a:pt x="24" y="0"/>
                  </a:moveTo>
                  <a:cubicBezTo>
                    <a:pt x="21" y="46"/>
                    <a:pt x="18" y="92"/>
                    <a:pt x="12" y="138"/>
                  </a:cubicBezTo>
                  <a:cubicBezTo>
                    <a:pt x="9" y="158"/>
                    <a:pt x="7" y="179"/>
                    <a:pt x="5" y="200"/>
                  </a:cubicBezTo>
                  <a:cubicBezTo>
                    <a:pt x="4" y="212"/>
                    <a:pt x="3" y="223"/>
                    <a:pt x="2" y="235"/>
                  </a:cubicBezTo>
                  <a:cubicBezTo>
                    <a:pt x="1" y="246"/>
                    <a:pt x="0" y="258"/>
                    <a:pt x="1" y="269"/>
                  </a:cubicBezTo>
                  <a:cubicBezTo>
                    <a:pt x="1" y="269"/>
                    <a:pt x="2" y="269"/>
                    <a:pt x="2" y="269"/>
                  </a:cubicBezTo>
                  <a:cubicBezTo>
                    <a:pt x="0" y="247"/>
                    <a:pt x="3" y="224"/>
                    <a:pt x="5" y="202"/>
                  </a:cubicBezTo>
                  <a:cubicBezTo>
                    <a:pt x="8" y="178"/>
                    <a:pt x="11" y="154"/>
                    <a:pt x="14" y="130"/>
                  </a:cubicBezTo>
                  <a:cubicBezTo>
                    <a:pt x="20" y="87"/>
                    <a:pt x="24" y="43"/>
                    <a:pt x="24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18" name="í$ļiḍé"/>
            <p:cNvSpPr/>
            <p:nvPr/>
          </p:nvSpPr>
          <p:spPr bwMode="auto">
            <a:xfrm>
              <a:off x="10985434" y="2860477"/>
              <a:ext cx="9058" cy="119767"/>
            </a:xfrm>
            <a:custGeom>
              <a:avLst/>
              <a:gdLst>
                <a:gd name="T0" fmla="*/ 3 w 3"/>
                <a:gd name="T1" fmla="*/ 0 h 39"/>
                <a:gd name="T2" fmla="*/ 0 w 3"/>
                <a:gd name="T3" fmla="*/ 39 h 39"/>
                <a:gd name="T4" fmla="*/ 1 w 3"/>
                <a:gd name="T5" fmla="*/ 39 h 39"/>
                <a:gd name="T6" fmla="*/ 3 w 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9">
                  <a:moveTo>
                    <a:pt x="3" y="0"/>
                  </a:moveTo>
                  <a:cubicBezTo>
                    <a:pt x="2" y="13"/>
                    <a:pt x="0" y="26"/>
                    <a:pt x="0" y="39"/>
                  </a:cubicBezTo>
                  <a:cubicBezTo>
                    <a:pt x="0" y="39"/>
                    <a:pt x="1" y="39"/>
                    <a:pt x="1" y="39"/>
                  </a:cubicBezTo>
                  <a:cubicBezTo>
                    <a:pt x="2" y="26"/>
                    <a:pt x="2" y="13"/>
                    <a:pt x="3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19" name="îṣļïďê"/>
            <p:cNvSpPr/>
            <p:nvPr/>
          </p:nvSpPr>
          <p:spPr bwMode="auto">
            <a:xfrm>
              <a:off x="10945177" y="2860477"/>
              <a:ext cx="43278" cy="101651"/>
            </a:xfrm>
            <a:custGeom>
              <a:avLst/>
              <a:gdLst>
                <a:gd name="T0" fmla="*/ 2 w 14"/>
                <a:gd name="T1" fmla="*/ 0 h 33"/>
                <a:gd name="T2" fmla="*/ 13 w 14"/>
                <a:gd name="T3" fmla="*/ 33 h 33"/>
                <a:gd name="T4" fmla="*/ 13 w 14"/>
                <a:gd name="T5" fmla="*/ 33 h 33"/>
                <a:gd name="T6" fmla="*/ 2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2" y="0"/>
                  </a:moveTo>
                  <a:cubicBezTo>
                    <a:pt x="2" y="9"/>
                    <a:pt x="0" y="32"/>
                    <a:pt x="13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2" y="31"/>
                    <a:pt x="3" y="9"/>
                    <a:pt x="2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20" name="ísḻíḍê"/>
            <p:cNvSpPr/>
            <p:nvPr/>
          </p:nvSpPr>
          <p:spPr bwMode="auto">
            <a:xfrm>
              <a:off x="10757978" y="2842362"/>
              <a:ext cx="39252" cy="88567"/>
            </a:xfrm>
            <a:custGeom>
              <a:avLst/>
              <a:gdLst>
                <a:gd name="T0" fmla="*/ 13 w 13"/>
                <a:gd name="T1" fmla="*/ 0 h 29"/>
                <a:gd name="T2" fmla="*/ 0 w 13"/>
                <a:gd name="T3" fmla="*/ 28 h 29"/>
                <a:gd name="T4" fmla="*/ 1 w 13"/>
                <a:gd name="T5" fmla="*/ 29 h 29"/>
                <a:gd name="T6" fmla="*/ 13 w 13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cubicBezTo>
                    <a:pt x="12" y="11"/>
                    <a:pt x="8" y="20"/>
                    <a:pt x="0" y="28"/>
                  </a:cubicBezTo>
                  <a:cubicBezTo>
                    <a:pt x="0" y="29"/>
                    <a:pt x="0" y="29"/>
                    <a:pt x="1" y="29"/>
                  </a:cubicBezTo>
                  <a:cubicBezTo>
                    <a:pt x="9" y="22"/>
                    <a:pt x="13" y="10"/>
                    <a:pt x="13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21" name="ïşḷíḍe"/>
            <p:cNvSpPr/>
            <p:nvPr/>
          </p:nvSpPr>
          <p:spPr bwMode="auto">
            <a:xfrm>
              <a:off x="10988453" y="3038618"/>
              <a:ext cx="37239" cy="202296"/>
            </a:xfrm>
            <a:custGeom>
              <a:avLst/>
              <a:gdLst>
                <a:gd name="T0" fmla="*/ 0 w 12"/>
                <a:gd name="T1" fmla="*/ 0 h 66"/>
                <a:gd name="T2" fmla="*/ 10 w 12"/>
                <a:gd name="T3" fmla="*/ 66 h 66"/>
                <a:gd name="T4" fmla="*/ 11 w 12"/>
                <a:gd name="T5" fmla="*/ 66 h 66"/>
                <a:gd name="T6" fmla="*/ 0 w 12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6">
                  <a:moveTo>
                    <a:pt x="0" y="0"/>
                  </a:moveTo>
                  <a:cubicBezTo>
                    <a:pt x="8" y="21"/>
                    <a:pt x="11" y="43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43"/>
                    <a:pt x="8" y="21"/>
                    <a:pt x="0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22" name="îṧḷíḍé"/>
            <p:cNvSpPr/>
            <p:nvPr/>
          </p:nvSpPr>
          <p:spPr bwMode="auto">
            <a:xfrm>
              <a:off x="10930080" y="3063779"/>
              <a:ext cx="70451" cy="632047"/>
            </a:xfrm>
            <a:custGeom>
              <a:avLst/>
              <a:gdLst>
                <a:gd name="T0" fmla="*/ 23 w 23"/>
                <a:gd name="T1" fmla="*/ 0 h 206"/>
                <a:gd name="T2" fmla="*/ 0 w 23"/>
                <a:gd name="T3" fmla="*/ 206 h 206"/>
                <a:gd name="T4" fmla="*/ 0 w 23"/>
                <a:gd name="T5" fmla="*/ 206 h 206"/>
                <a:gd name="T6" fmla="*/ 23 w 23"/>
                <a:gd name="T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06">
                  <a:moveTo>
                    <a:pt x="23" y="0"/>
                  </a:moveTo>
                  <a:cubicBezTo>
                    <a:pt x="12" y="68"/>
                    <a:pt x="10" y="137"/>
                    <a:pt x="0" y="206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13" y="138"/>
                    <a:pt x="14" y="68"/>
                    <a:pt x="23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23" name="îŝ1îḍê"/>
            <p:cNvSpPr/>
            <p:nvPr/>
          </p:nvSpPr>
          <p:spPr bwMode="auto">
            <a:xfrm>
              <a:off x="10791191" y="3698845"/>
              <a:ext cx="200283" cy="73471"/>
            </a:xfrm>
            <a:custGeom>
              <a:avLst/>
              <a:gdLst>
                <a:gd name="T0" fmla="*/ 61 w 65"/>
                <a:gd name="T1" fmla="*/ 17 h 24"/>
                <a:gd name="T2" fmla="*/ 38 w 65"/>
                <a:gd name="T3" fmla="*/ 23 h 24"/>
                <a:gd name="T4" fmla="*/ 0 w 65"/>
                <a:gd name="T5" fmla="*/ 18 h 24"/>
                <a:gd name="T6" fmla="*/ 34 w 65"/>
                <a:gd name="T7" fmla="*/ 15 h 24"/>
                <a:gd name="T8" fmla="*/ 36 w 65"/>
                <a:gd name="T9" fmla="*/ 11 h 24"/>
                <a:gd name="T10" fmla="*/ 57 w 65"/>
                <a:gd name="T11" fmla="*/ 0 h 24"/>
                <a:gd name="T12" fmla="*/ 62 w 65"/>
                <a:gd name="T13" fmla="*/ 1 h 24"/>
                <a:gd name="T14" fmla="*/ 61 w 65"/>
                <a:gd name="T15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24">
                  <a:moveTo>
                    <a:pt x="61" y="17"/>
                  </a:moveTo>
                  <a:cubicBezTo>
                    <a:pt x="63" y="20"/>
                    <a:pt x="54" y="23"/>
                    <a:pt x="38" y="23"/>
                  </a:cubicBezTo>
                  <a:cubicBezTo>
                    <a:pt x="22" y="23"/>
                    <a:pt x="2" y="24"/>
                    <a:pt x="0" y="18"/>
                  </a:cubicBezTo>
                  <a:cubicBezTo>
                    <a:pt x="8" y="18"/>
                    <a:pt x="30" y="18"/>
                    <a:pt x="34" y="15"/>
                  </a:cubicBezTo>
                  <a:cubicBezTo>
                    <a:pt x="39" y="12"/>
                    <a:pt x="18" y="10"/>
                    <a:pt x="36" y="11"/>
                  </a:cubicBezTo>
                  <a:cubicBezTo>
                    <a:pt x="47" y="12"/>
                    <a:pt x="53" y="6"/>
                    <a:pt x="57" y="0"/>
                  </a:cubicBezTo>
                  <a:cubicBezTo>
                    <a:pt x="59" y="0"/>
                    <a:pt x="61" y="1"/>
                    <a:pt x="62" y="1"/>
                  </a:cubicBezTo>
                  <a:cubicBezTo>
                    <a:pt x="65" y="5"/>
                    <a:pt x="60" y="13"/>
                    <a:pt x="61" y="17"/>
                  </a:cubicBezTo>
                  <a:close/>
                </a:path>
              </a:pathLst>
            </a:custGeom>
            <a:solidFill>
              <a:srgbClr val="589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24" name="iṡļíḍé"/>
            <p:cNvSpPr/>
            <p:nvPr/>
          </p:nvSpPr>
          <p:spPr bwMode="auto">
            <a:xfrm>
              <a:off x="11064943" y="3698845"/>
              <a:ext cx="212360" cy="79509"/>
            </a:xfrm>
            <a:custGeom>
              <a:avLst/>
              <a:gdLst>
                <a:gd name="T0" fmla="*/ 67 w 69"/>
                <a:gd name="T1" fmla="*/ 20 h 26"/>
                <a:gd name="T2" fmla="*/ 43 w 69"/>
                <a:gd name="T3" fmla="*/ 24 h 26"/>
                <a:gd name="T4" fmla="*/ 0 w 69"/>
                <a:gd name="T5" fmla="*/ 21 h 26"/>
                <a:gd name="T6" fmla="*/ 0 w 69"/>
                <a:gd name="T7" fmla="*/ 21 h 26"/>
                <a:gd name="T8" fmla="*/ 3 w 69"/>
                <a:gd name="T9" fmla="*/ 21 h 26"/>
                <a:gd name="T10" fmla="*/ 47 w 69"/>
                <a:gd name="T11" fmla="*/ 18 h 26"/>
                <a:gd name="T12" fmla="*/ 51 w 69"/>
                <a:gd name="T13" fmla="*/ 17 h 26"/>
                <a:gd name="T14" fmla="*/ 54 w 69"/>
                <a:gd name="T15" fmla="*/ 13 h 26"/>
                <a:gd name="T16" fmla="*/ 47 w 69"/>
                <a:gd name="T17" fmla="*/ 10 h 26"/>
                <a:gd name="T18" fmla="*/ 40 w 69"/>
                <a:gd name="T19" fmla="*/ 9 h 26"/>
                <a:gd name="T20" fmla="*/ 65 w 69"/>
                <a:gd name="T21" fmla="*/ 0 h 26"/>
                <a:gd name="T22" fmla="*/ 69 w 69"/>
                <a:gd name="T23" fmla="*/ 4 h 26"/>
                <a:gd name="T24" fmla="*/ 67 w 69"/>
                <a:gd name="T2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6">
                  <a:moveTo>
                    <a:pt x="67" y="20"/>
                  </a:moveTo>
                  <a:cubicBezTo>
                    <a:pt x="67" y="24"/>
                    <a:pt x="58" y="24"/>
                    <a:pt x="43" y="24"/>
                  </a:cubicBezTo>
                  <a:cubicBezTo>
                    <a:pt x="29" y="23"/>
                    <a:pt x="0" y="26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2" y="21"/>
                    <a:pt x="3" y="21"/>
                  </a:cubicBezTo>
                  <a:cubicBezTo>
                    <a:pt x="18" y="20"/>
                    <a:pt x="33" y="19"/>
                    <a:pt x="47" y="18"/>
                  </a:cubicBezTo>
                  <a:cubicBezTo>
                    <a:pt x="49" y="17"/>
                    <a:pt x="50" y="17"/>
                    <a:pt x="51" y="17"/>
                  </a:cubicBezTo>
                  <a:cubicBezTo>
                    <a:pt x="53" y="16"/>
                    <a:pt x="54" y="15"/>
                    <a:pt x="54" y="13"/>
                  </a:cubicBezTo>
                  <a:cubicBezTo>
                    <a:pt x="53" y="11"/>
                    <a:pt x="50" y="10"/>
                    <a:pt x="47" y="10"/>
                  </a:cubicBezTo>
                  <a:cubicBezTo>
                    <a:pt x="45" y="11"/>
                    <a:pt x="41" y="11"/>
                    <a:pt x="40" y="9"/>
                  </a:cubicBezTo>
                  <a:cubicBezTo>
                    <a:pt x="49" y="9"/>
                    <a:pt x="58" y="6"/>
                    <a:pt x="65" y="0"/>
                  </a:cubicBezTo>
                  <a:cubicBezTo>
                    <a:pt x="68" y="1"/>
                    <a:pt x="69" y="2"/>
                    <a:pt x="69" y="4"/>
                  </a:cubicBezTo>
                  <a:cubicBezTo>
                    <a:pt x="69" y="4"/>
                    <a:pt x="67" y="17"/>
                    <a:pt x="67" y="20"/>
                  </a:cubicBezTo>
                  <a:close/>
                </a:path>
              </a:pathLst>
            </a:custGeom>
            <a:solidFill>
              <a:srgbClr val="589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25" name="iṧļïḑé"/>
            <p:cNvSpPr/>
            <p:nvPr/>
          </p:nvSpPr>
          <p:spPr bwMode="auto">
            <a:xfrm>
              <a:off x="10705643" y="3965553"/>
              <a:ext cx="239534" cy="22142"/>
            </a:xfrm>
            <a:custGeom>
              <a:avLst/>
              <a:gdLst>
                <a:gd name="T0" fmla="*/ 0 w 78"/>
                <a:gd name="T1" fmla="*/ 3 h 7"/>
                <a:gd name="T2" fmla="*/ 37 w 78"/>
                <a:gd name="T3" fmla="*/ 5 h 7"/>
                <a:gd name="T4" fmla="*/ 78 w 78"/>
                <a:gd name="T5" fmla="*/ 0 h 7"/>
                <a:gd name="T6" fmla="*/ 78 w 78"/>
                <a:gd name="T7" fmla="*/ 0 h 7"/>
                <a:gd name="T8" fmla="*/ 37 w 78"/>
                <a:gd name="T9" fmla="*/ 4 h 7"/>
                <a:gd name="T10" fmla="*/ 0 w 78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7">
                  <a:moveTo>
                    <a:pt x="0" y="3"/>
                  </a:moveTo>
                  <a:cubicBezTo>
                    <a:pt x="12" y="7"/>
                    <a:pt x="25" y="6"/>
                    <a:pt x="37" y="5"/>
                  </a:cubicBezTo>
                  <a:cubicBezTo>
                    <a:pt x="51" y="4"/>
                    <a:pt x="65" y="3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65" y="2"/>
                    <a:pt x="51" y="4"/>
                    <a:pt x="37" y="4"/>
                  </a:cubicBezTo>
                  <a:cubicBezTo>
                    <a:pt x="25" y="5"/>
                    <a:pt x="12" y="7"/>
                    <a:pt x="0" y="3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26" name="îsļïďe"/>
            <p:cNvSpPr/>
            <p:nvPr/>
          </p:nvSpPr>
          <p:spPr bwMode="auto">
            <a:xfrm>
              <a:off x="10764016" y="3919257"/>
              <a:ext cx="39252" cy="61393"/>
            </a:xfrm>
            <a:custGeom>
              <a:avLst/>
              <a:gdLst>
                <a:gd name="T0" fmla="*/ 0 w 13"/>
                <a:gd name="T1" fmla="*/ 1 h 20"/>
                <a:gd name="T2" fmla="*/ 9 w 13"/>
                <a:gd name="T3" fmla="*/ 9 h 20"/>
                <a:gd name="T4" fmla="*/ 13 w 13"/>
                <a:gd name="T5" fmla="*/ 20 h 20"/>
                <a:gd name="T6" fmla="*/ 13 w 13"/>
                <a:gd name="T7" fmla="*/ 20 h 20"/>
                <a:gd name="T8" fmla="*/ 1 w 13"/>
                <a:gd name="T9" fmla="*/ 0 h 20"/>
                <a:gd name="T10" fmla="*/ 0 w 13"/>
                <a:gd name="T1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0">
                  <a:moveTo>
                    <a:pt x="0" y="1"/>
                  </a:moveTo>
                  <a:cubicBezTo>
                    <a:pt x="3" y="3"/>
                    <a:pt x="6" y="6"/>
                    <a:pt x="9" y="9"/>
                  </a:cubicBezTo>
                  <a:cubicBezTo>
                    <a:pt x="11" y="12"/>
                    <a:pt x="12" y="16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2"/>
                    <a:pt x="6" y="5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27" name="íSḷíḑé"/>
            <p:cNvSpPr/>
            <p:nvPr/>
          </p:nvSpPr>
          <p:spPr bwMode="auto">
            <a:xfrm>
              <a:off x="10849564" y="3857864"/>
              <a:ext cx="98632" cy="31200"/>
            </a:xfrm>
            <a:custGeom>
              <a:avLst/>
              <a:gdLst>
                <a:gd name="T0" fmla="*/ 0 w 32"/>
                <a:gd name="T1" fmla="*/ 0 h 10"/>
                <a:gd name="T2" fmla="*/ 32 w 32"/>
                <a:gd name="T3" fmla="*/ 1 h 10"/>
                <a:gd name="T4" fmla="*/ 32 w 32"/>
                <a:gd name="T5" fmla="*/ 0 h 10"/>
                <a:gd name="T6" fmla="*/ 0 w 32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0">
                  <a:moveTo>
                    <a:pt x="0" y="0"/>
                  </a:moveTo>
                  <a:cubicBezTo>
                    <a:pt x="7" y="6"/>
                    <a:pt x="26" y="10"/>
                    <a:pt x="3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3" y="8"/>
                    <a:pt x="8" y="6"/>
                    <a:pt x="0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28" name="ï$lïḋè"/>
            <p:cNvSpPr/>
            <p:nvPr/>
          </p:nvSpPr>
          <p:spPr bwMode="auto">
            <a:xfrm>
              <a:off x="10791191" y="3916237"/>
              <a:ext cx="25161" cy="19123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8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4" y="0"/>
                    <a:pt x="6" y="3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2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29" name="ïŝḷïde"/>
            <p:cNvSpPr/>
            <p:nvPr/>
          </p:nvSpPr>
          <p:spPr bwMode="auto">
            <a:xfrm>
              <a:off x="10810313" y="3929322"/>
              <a:ext cx="9058" cy="9058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1 w 3"/>
                <a:gd name="T5" fmla="*/ 0 h 3"/>
                <a:gd name="T6" fmla="*/ 2 w 3"/>
                <a:gd name="T7" fmla="*/ 2 h 3"/>
                <a:gd name="T8" fmla="*/ 2 w 3"/>
                <a:gd name="T9" fmla="*/ 0 h 3"/>
                <a:gd name="T10" fmla="*/ 1 w 3"/>
                <a:gd name="T11" fmla="*/ 1 h 3"/>
                <a:gd name="T12" fmla="*/ 3 w 3"/>
                <a:gd name="T13" fmla="*/ 1 h 3"/>
                <a:gd name="T14" fmla="*/ 2 w 3"/>
                <a:gd name="T15" fmla="*/ 1 h 3"/>
                <a:gd name="T16" fmla="*/ 1 w 3"/>
                <a:gd name="T17" fmla="*/ 1 h 3"/>
                <a:gd name="T18" fmla="*/ 1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30" name="íṩľíḋé"/>
            <p:cNvSpPr/>
            <p:nvPr/>
          </p:nvSpPr>
          <p:spPr bwMode="auto">
            <a:xfrm>
              <a:off x="10819371" y="3910199"/>
              <a:ext cx="21136" cy="13084"/>
            </a:xfrm>
            <a:custGeom>
              <a:avLst/>
              <a:gdLst>
                <a:gd name="T0" fmla="*/ 0 w 7"/>
                <a:gd name="T1" fmla="*/ 0 h 4"/>
                <a:gd name="T2" fmla="*/ 4 w 7"/>
                <a:gd name="T3" fmla="*/ 2 h 4"/>
                <a:gd name="T4" fmla="*/ 7 w 7"/>
                <a:gd name="T5" fmla="*/ 4 h 4"/>
                <a:gd name="T6" fmla="*/ 7 w 7"/>
                <a:gd name="T7" fmla="*/ 4 h 4"/>
                <a:gd name="T8" fmla="*/ 0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1" y="1"/>
                    <a:pt x="2" y="1"/>
                    <a:pt x="4" y="2"/>
                  </a:cubicBezTo>
                  <a:cubicBezTo>
                    <a:pt x="5" y="3"/>
                    <a:pt x="5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2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31" name="îṧliďè"/>
            <p:cNvSpPr/>
            <p:nvPr/>
          </p:nvSpPr>
          <p:spPr bwMode="auto">
            <a:xfrm>
              <a:off x="10834468" y="3919257"/>
              <a:ext cx="15097" cy="13084"/>
            </a:xfrm>
            <a:custGeom>
              <a:avLst/>
              <a:gdLst>
                <a:gd name="T0" fmla="*/ 3 w 5"/>
                <a:gd name="T1" fmla="*/ 2 h 4"/>
                <a:gd name="T2" fmla="*/ 1 w 5"/>
                <a:gd name="T3" fmla="*/ 2 h 4"/>
                <a:gd name="T4" fmla="*/ 3 w 5"/>
                <a:gd name="T5" fmla="*/ 1 h 4"/>
                <a:gd name="T6" fmla="*/ 2 w 5"/>
                <a:gd name="T7" fmla="*/ 3 h 4"/>
                <a:gd name="T8" fmla="*/ 2 w 5"/>
                <a:gd name="T9" fmla="*/ 0 h 4"/>
                <a:gd name="T10" fmla="*/ 1 w 5"/>
                <a:gd name="T11" fmla="*/ 1 h 4"/>
                <a:gd name="T12" fmla="*/ 2 w 5"/>
                <a:gd name="T13" fmla="*/ 2 h 4"/>
                <a:gd name="T14" fmla="*/ 2 w 5"/>
                <a:gd name="T15" fmla="*/ 2 h 4"/>
                <a:gd name="T16" fmla="*/ 3 w 5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2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2" y="3"/>
                    <a:pt x="4" y="2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  <a:cubicBezTo>
                    <a:pt x="4" y="4"/>
                    <a:pt x="5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2" y="2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32" name="iṧḻiḋè"/>
            <p:cNvSpPr/>
            <p:nvPr/>
          </p:nvSpPr>
          <p:spPr bwMode="auto">
            <a:xfrm>
              <a:off x="11099162" y="3935360"/>
              <a:ext cx="191224" cy="42270"/>
            </a:xfrm>
            <a:custGeom>
              <a:avLst/>
              <a:gdLst>
                <a:gd name="T0" fmla="*/ 0 w 62"/>
                <a:gd name="T1" fmla="*/ 0 h 14"/>
                <a:gd name="T2" fmla="*/ 13 w 62"/>
                <a:gd name="T3" fmla="*/ 11 h 14"/>
                <a:gd name="T4" fmla="*/ 25 w 62"/>
                <a:gd name="T5" fmla="*/ 14 h 14"/>
                <a:gd name="T6" fmla="*/ 62 w 62"/>
                <a:gd name="T7" fmla="*/ 10 h 14"/>
                <a:gd name="T8" fmla="*/ 62 w 62"/>
                <a:gd name="T9" fmla="*/ 9 h 14"/>
                <a:gd name="T10" fmla="*/ 29 w 62"/>
                <a:gd name="T11" fmla="*/ 12 h 14"/>
                <a:gd name="T12" fmla="*/ 8 w 62"/>
                <a:gd name="T13" fmla="*/ 7 h 14"/>
                <a:gd name="T14" fmla="*/ 0 w 6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14">
                  <a:moveTo>
                    <a:pt x="0" y="0"/>
                  </a:moveTo>
                  <a:cubicBezTo>
                    <a:pt x="5" y="3"/>
                    <a:pt x="7" y="8"/>
                    <a:pt x="13" y="11"/>
                  </a:cubicBezTo>
                  <a:cubicBezTo>
                    <a:pt x="17" y="13"/>
                    <a:pt x="21" y="13"/>
                    <a:pt x="25" y="14"/>
                  </a:cubicBezTo>
                  <a:cubicBezTo>
                    <a:pt x="37" y="14"/>
                    <a:pt x="50" y="14"/>
                    <a:pt x="62" y="10"/>
                  </a:cubicBezTo>
                  <a:cubicBezTo>
                    <a:pt x="62" y="10"/>
                    <a:pt x="62" y="9"/>
                    <a:pt x="62" y="9"/>
                  </a:cubicBezTo>
                  <a:cubicBezTo>
                    <a:pt x="51" y="11"/>
                    <a:pt x="40" y="12"/>
                    <a:pt x="29" y="12"/>
                  </a:cubicBezTo>
                  <a:cubicBezTo>
                    <a:pt x="21" y="12"/>
                    <a:pt x="14" y="11"/>
                    <a:pt x="8" y="7"/>
                  </a:cubicBezTo>
                  <a:cubicBezTo>
                    <a:pt x="5" y="5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33" name="iṧḻiḍè"/>
            <p:cNvSpPr/>
            <p:nvPr/>
          </p:nvSpPr>
          <p:spPr bwMode="auto">
            <a:xfrm>
              <a:off x="11151497" y="3880005"/>
              <a:ext cx="73471" cy="61393"/>
            </a:xfrm>
            <a:custGeom>
              <a:avLst/>
              <a:gdLst>
                <a:gd name="T0" fmla="*/ 0 w 24"/>
                <a:gd name="T1" fmla="*/ 20 h 20"/>
                <a:gd name="T2" fmla="*/ 10 w 24"/>
                <a:gd name="T3" fmla="*/ 8 h 20"/>
                <a:gd name="T4" fmla="*/ 24 w 24"/>
                <a:gd name="T5" fmla="*/ 4 h 20"/>
                <a:gd name="T6" fmla="*/ 24 w 24"/>
                <a:gd name="T7" fmla="*/ 3 h 20"/>
                <a:gd name="T8" fmla="*/ 10 w 24"/>
                <a:gd name="T9" fmla="*/ 7 h 20"/>
                <a:gd name="T10" fmla="*/ 0 w 24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0">
                  <a:moveTo>
                    <a:pt x="0" y="20"/>
                  </a:moveTo>
                  <a:cubicBezTo>
                    <a:pt x="1" y="15"/>
                    <a:pt x="6" y="11"/>
                    <a:pt x="10" y="8"/>
                  </a:cubicBezTo>
                  <a:cubicBezTo>
                    <a:pt x="13" y="6"/>
                    <a:pt x="19" y="2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0" y="0"/>
                    <a:pt x="13" y="5"/>
                    <a:pt x="10" y="7"/>
                  </a:cubicBezTo>
                  <a:cubicBezTo>
                    <a:pt x="5" y="10"/>
                    <a:pt x="1" y="14"/>
                    <a:pt x="0" y="2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34" name="íSļídê"/>
            <p:cNvSpPr/>
            <p:nvPr/>
          </p:nvSpPr>
          <p:spPr bwMode="auto">
            <a:xfrm>
              <a:off x="11151497" y="3892083"/>
              <a:ext cx="31200" cy="21136"/>
            </a:xfrm>
            <a:custGeom>
              <a:avLst/>
              <a:gdLst>
                <a:gd name="T0" fmla="*/ 1 w 10"/>
                <a:gd name="T1" fmla="*/ 7 h 7"/>
                <a:gd name="T2" fmla="*/ 10 w 10"/>
                <a:gd name="T3" fmla="*/ 0 h 7"/>
                <a:gd name="T4" fmla="*/ 10 w 10"/>
                <a:gd name="T5" fmla="*/ 0 h 7"/>
                <a:gd name="T6" fmla="*/ 0 w 10"/>
                <a:gd name="T7" fmla="*/ 7 h 7"/>
                <a:gd name="T8" fmla="*/ 1 w 1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" y="7"/>
                  </a:moveTo>
                  <a:cubicBezTo>
                    <a:pt x="3" y="4"/>
                    <a:pt x="6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1" y="7"/>
                  </a:ln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35" name="ïŝḻîḑè"/>
            <p:cNvSpPr/>
            <p:nvPr/>
          </p:nvSpPr>
          <p:spPr bwMode="auto">
            <a:xfrm>
              <a:off x="11114259" y="3864909"/>
              <a:ext cx="101651" cy="18116"/>
            </a:xfrm>
            <a:custGeom>
              <a:avLst/>
              <a:gdLst>
                <a:gd name="T0" fmla="*/ 0 w 33"/>
                <a:gd name="T1" fmla="*/ 3 h 6"/>
                <a:gd name="T2" fmla="*/ 33 w 33"/>
                <a:gd name="T3" fmla="*/ 1 h 6"/>
                <a:gd name="T4" fmla="*/ 33 w 33"/>
                <a:gd name="T5" fmla="*/ 0 h 6"/>
                <a:gd name="T6" fmla="*/ 0 w 3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6">
                  <a:moveTo>
                    <a:pt x="0" y="3"/>
                  </a:moveTo>
                  <a:cubicBezTo>
                    <a:pt x="11" y="6"/>
                    <a:pt x="23" y="6"/>
                    <a:pt x="33" y="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2" y="4"/>
                    <a:pt x="11" y="5"/>
                    <a:pt x="0" y="3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36" name="îsḷiďé"/>
            <p:cNvSpPr/>
            <p:nvPr/>
          </p:nvSpPr>
          <p:spPr bwMode="auto">
            <a:xfrm>
              <a:off x="11148478" y="3907180"/>
              <a:ext cx="9058" cy="9058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1 h 3"/>
                <a:gd name="T4" fmla="*/ 1 w 3"/>
                <a:gd name="T5" fmla="*/ 1 h 3"/>
                <a:gd name="T6" fmla="*/ 1 w 3"/>
                <a:gd name="T7" fmla="*/ 1 h 3"/>
                <a:gd name="T8" fmla="*/ 1 w 3"/>
                <a:gd name="T9" fmla="*/ 2 h 3"/>
                <a:gd name="T10" fmla="*/ 2 w 3"/>
                <a:gd name="T11" fmla="*/ 1 h 3"/>
                <a:gd name="T12" fmla="*/ 1 w 3"/>
                <a:gd name="T13" fmla="*/ 1 h 3"/>
                <a:gd name="T14" fmla="*/ 1 w 3"/>
                <a:gd name="T15" fmla="*/ 3 h 3"/>
                <a:gd name="T16" fmla="*/ 3 w 3"/>
                <a:gd name="T17" fmla="*/ 2 h 3"/>
                <a:gd name="T18" fmla="*/ 2 w 3"/>
                <a:gd name="T19" fmla="*/ 2 h 3"/>
                <a:gd name="T20" fmla="*/ 1 w 3"/>
                <a:gd name="T21" fmla="*/ 2 h 3"/>
                <a:gd name="T22" fmla="*/ 1 w 3"/>
                <a:gd name="T23" fmla="*/ 1 h 3"/>
                <a:gd name="T24" fmla="*/ 2 w 3"/>
                <a:gd name="T25" fmla="*/ 2 h 3"/>
                <a:gd name="T26" fmla="*/ 2 w 3"/>
                <a:gd name="T27" fmla="*/ 1 h 3"/>
                <a:gd name="T28" fmla="*/ 1 w 3"/>
                <a:gd name="T29" fmla="*/ 1 h 3"/>
                <a:gd name="T30" fmla="*/ 2 w 3"/>
                <a:gd name="T3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2"/>
                    <a:pt x="2" y="1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37" name="íŝlïďé"/>
            <p:cNvSpPr/>
            <p:nvPr/>
          </p:nvSpPr>
          <p:spPr bwMode="auto">
            <a:xfrm>
              <a:off x="10927061" y="1325649"/>
              <a:ext cx="122786" cy="61393"/>
            </a:xfrm>
            <a:custGeom>
              <a:avLst/>
              <a:gdLst>
                <a:gd name="T0" fmla="*/ 1 w 40"/>
                <a:gd name="T1" fmla="*/ 20 h 20"/>
                <a:gd name="T2" fmla="*/ 20 w 40"/>
                <a:gd name="T3" fmla="*/ 12 h 20"/>
                <a:gd name="T4" fmla="*/ 38 w 40"/>
                <a:gd name="T5" fmla="*/ 6 h 20"/>
                <a:gd name="T6" fmla="*/ 38 w 40"/>
                <a:gd name="T7" fmla="*/ 2 h 20"/>
                <a:gd name="T8" fmla="*/ 1 w 40"/>
                <a:gd name="T9" fmla="*/ 19 h 20"/>
                <a:gd name="T10" fmla="*/ 1 w 40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20">
                  <a:moveTo>
                    <a:pt x="1" y="20"/>
                  </a:moveTo>
                  <a:cubicBezTo>
                    <a:pt x="8" y="19"/>
                    <a:pt x="14" y="15"/>
                    <a:pt x="20" y="12"/>
                  </a:cubicBezTo>
                  <a:cubicBezTo>
                    <a:pt x="26" y="10"/>
                    <a:pt x="32" y="9"/>
                    <a:pt x="38" y="6"/>
                  </a:cubicBezTo>
                  <a:cubicBezTo>
                    <a:pt x="40" y="6"/>
                    <a:pt x="39" y="3"/>
                    <a:pt x="38" y="2"/>
                  </a:cubicBezTo>
                  <a:cubicBezTo>
                    <a:pt x="25" y="0"/>
                    <a:pt x="6" y="7"/>
                    <a:pt x="1" y="19"/>
                  </a:cubicBezTo>
                  <a:cubicBezTo>
                    <a:pt x="0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38" name="íŝľíḓè"/>
            <p:cNvSpPr/>
            <p:nvPr/>
          </p:nvSpPr>
          <p:spPr bwMode="auto">
            <a:xfrm>
              <a:off x="11064943" y="1325649"/>
              <a:ext cx="43278" cy="22142"/>
            </a:xfrm>
            <a:custGeom>
              <a:avLst/>
              <a:gdLst>
                <a:gd name="T0" fmla="*/ 2 w 14"/>
                <a:gd name="T1" fmla="*/ 6 h 7"/>
                <a:gd name="T2" fmla="*/ 8 w 14"/>
                <a:gd name="T3" fmla="*/ 6 h 7"/>
                <a:gd name="T4" fmla="*/ 13 w 14"/>
                <a:gd name="T5" fmla="*/ 5 h 7"/>
                <a:gd name="T6" fmla="*/ 14 w 14"/>
                <a:gd name="T7" fmla="*/ 4 h 7"/>
                <a:gd name="T8" fmla="*/ 1 w 14"/>
                <a:gd name="T9" fmla="*/ 4 h 7"/>
                <a:gd name="T10" fmla="*/ 2 w 14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2" y="6"/>
                  </a:moveTo>
                  <a:cubicBezTo>
                    <a:pt x="4" y="6"/>
                    <a:pt x="6" y="6"/>
                    <a:pt x="8" y="6"/>
                  </a:cubicBezTo>
                  <a:cubicBezTo>
                    <a:pt x="10" y="6"/>
                    <a:pt x="12" y="7"/>
                    <a:pt x="13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1" y="0"/>
                    <a:pt x="4" y="3"/>
                    <a:pt x="1" y="4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39" name="iś1iďè"/>
            <p:cNvSpPr/>
            <p:nvPr/>
          </p:nvSpPr>
          <p:spPr bwMode="auto">
            <a:xfrm>
              <a:off x="10907938" y="1415223"/>
              <a:ext cx="212360" cy="91587"/>
            </a:xfrm>
            <a:custGeom>
              <a:avLst/>
              <a:gdLst>
                <a:gd name="T0" fmla="*/ 0 w 69"/>
                <a:gd name="T1" fmla="*/ 2 h 30"/>
                <a:gd name="T2" fmla="*/ 68 w 69"/>
                <a:gd name="T3" fmla="*/ 30 h 30"/>
                <a:gd name="T4" fmla="*/ 68 w 69"/>
                <a:gd name="T5" fmla="*/ 29 h 30"/>
                <a:gd name="T6" fmla="*/ 0 w 69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30">
                  <a:moveTo>
                    <a:pt x="0" y="2"/>
                  </a:moveTo>
                  <a:cubicBezTo>
                    <a:pt x="25" y="1"/>
                    <a:pt x="49" y="14"/>
                    <a:pt x="68" y="30"/>
                  </a:cubicBezTo>
                  <a:cubicBezTo>
                    <a:pt x="68" y="30"/>
                    <a:pt x="69" y="30"/>
                    <a:pt x="68" y="29"/>
                  </a:cubicBezTo>
                  <a:cubicBezTo>
                    <a:pt x="51" y="12"/>
                    <a:pt x="25" y="0"/>
                    <a:pt x="0" y="2"/>
                  </a:cubicBezTo>
                  <a:close/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</p:grp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071f1882-d8b9-4d6e-b26d-ef6a7f4df741" descr="EAgAAB+LCAAAAAAABADNlMFO4zAQht/FC7eAkrahS27tlq72AFSi4rLqwSTTdtjEqWxHaoX67kxclwy0VAIByy3+Pb8z/mY8D+IIM5GISATiyK4WQN83hdR2gHKmZXFZZpDT3kiXC9AWwYjk74M3tZjpVuYV+KgV6ZeosKgKJ4skPA1JkksmRaETB5BiIfMBztDS2aT8MSPQKSjrA62uIBB+Edee37qsFvTPUKyDbS5tfgGrUc1YMt4swmOx391h7n5Z5iDVrn2TyD57zOy/yrzUu+Zt6BkLvZ5OMYXxHApwLtoao7I9ld3MZbbF1tc4m1sFhvCchKetOBDXd/eQWmZMSBy7Q52hMnM6/sdw2O6eRb0LypSnPaEQVBkh4sXsssR62X1lbEE18IFNB6zcVTRMXf3p4JGkNgEL2ridnRPYPtVWZbAUSSugGlGTeTYn5+6iFyrzQqvrBKKwgCty13luQDpJTNa7Hdmk9EWLSVP/n/whoME7zNGuDrLrvM7O3dE847aHxBiW9gCIDs/2cxcMxDkDUSfYIHjxJhsQbbF+a3N9CKD/0ylR+HJUHOyS+HUImznDGWwGgBhiXk/sXlrPUBoxBqwfC9s58iTWj4xPnGcb73h9Mb/45y440+hbMY3exrQv03/fBelk/QjHKYPHEAgAAA=="/>
          <p:cNvGrpSpPr>
            <a:grpSpLocks noChangeAspect="1"/>
          </p:cNvGrpSpPr>
          <p:nvPr/>
        </p:nvGrpSpPr>
        <p:grpSpPr>
          <a:xfrm>
            <a:off x="2590892" y="2286030"/>
            <a:ext cx="1332205" cy="1828752"/>
            <a:chOff x="1089075" y="1943098"/>
            <a:chExt cx="2969202" cy="4075899"/>
          </a:xfrm>
        </p:grpSpPr>
        <p:sp>
          <p:nvSpPr>
            <p:cNvPr id="3" name="ValueBack"/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chemeClr val="accent1">
                <a:lumMod val="87500"/>
                <a:alpha val="8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</a:p>
          </p:txBody>
        </p:sp>
        <p:sp>
          <p:nvSpPr>
            <p:cNvPr id="4" name="BackShape"/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sp>
          <p:nvSpPr>
            <p:cNvPr id="5" name="ValueShape"/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17280000"/>
                <a:gd name="adj3" fmla="val 1500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grpSp>
          <p:nvGrpSpPr>
            <p:cNvPr id="6" name="LineShape"/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10" name="LineShape"/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" name="LineShape"/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" name="LineShape"/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" name="LineShape"/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" name="LineShape"/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5" name="LineShape"/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6" name="LineShape"/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7" name="LineShape"/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8" name="LineShape"/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9" name="LineShape"/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7" name="ValueText"/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>
                  <a:solidFill>
                    <a:prstClr val="white"/>
                  </a:solidFill>
                  <a:latin typeface="Impact" panose="020B0806030902050204" pitchFamily="34" charset="0"/>
                </a:rPr>
                <a:t>5%</a:t>
              </a:r>
              <a:endParaRPr lang="en-US" altLang="zh-CN" sz="3600" dirty="0">
                <a:solidFill>
                  <a:prstClr val="white"/>
                </a:solidFill>
                <a:latin typeface="Impact" panose="020B0806030902050204" pitchFamily="34" charset="0"/>
              </a:endParaRPr>
            </a:p>
          </p:txBody>
        </p:sp>
        <p:cxnSp>
          <p:nvCxnSpPr>
            <p:cNvPr id="8" name="LineShape"/>
            <p:cNvCxnSpPr/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9" name="CustomText1"/>
            <p:cNvSpPr/>
            <p:nvPr/>
          </p:nvSpPr>
          <p:spPr>
            <a:xfrm>
              <a:off x="1823024" y="5637582"/>
              <a:ext cx="1304001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年龄相关性黄斑病变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8" name="071f1882-d8b9-4d6e-b26d-ef6a7f4df741" descr="3QoAAB+LCAAAAAAABADtlVFv4jAMx79LbvfWTW2B7eANxnG6h21IQ/cy8ZC1Bry1KUpSCTTx3eeGsJrBkDZN2iTurbH9Tx3/HOdJnGAqOiISgTixyznQ920ute2jnGqZXxUpZOQb6mIO2iIY0bl78qKYif7JrAQftST7FSrMy9yZRSc8C8kkF8wUhc7YhwRzmfVxipb2JstfMwSdgLI+0OoSAuEXjUYl+qOLck4/DcUq2CTT4CewGtWUZePVIvwp9qubTN0rigyk2pWvM9knbzH5ZZEVele8CT1noTeTCSYwmkEOTkWuESrbVentTKabuvU0TmdWgaH6nIZncSsQN/cPkFgmpHKS1u3qFKWZ0f4/BoPzdjduxpQqz3tMIahSqhHHecEy66YPpbE5UfCBdQ8s3Vk0TFwH0MZDSY0CFrRxnp0dmJ/oqhQWohMHBInazBfntO1O+lul3hBfOAOVYQ7XpK7yXFfSmcR4tduTdUrHuRjX/fiL30w0eI8Z2uVBlM23UbqSmy2Me8CMYGEPcGnybI9qwbi0GZeqXjWRVyOr5tIQq/devU/h9S1a+qvvURS+HuwH71DrbSbrV4EjWU9rMcCsemC7SfXk0YNgwPoZvpn6L8ZqIvL3YcvxgVHZ4gc/qgVHHH0rxNH7EPdk8vif8F7C49UzgOPzrd0KAAA="/>
          <p:cNvGrpSpPr>
            <a:grpSpLocks noChangeAspect="1"/>
          </p:cNvGrpSpPr>
          <p:nvPr/>
        </p:nvGrpSpPr>
        <p:grpSpPr>
          <a:xfrm>
            <a:off x="4445043" y="2286030"/>
            <a:ext cx="1332205" cy="1826884"/>
            <a:chOff x="1089075" y="1943098"/>
            <a:chExt cx="2969202" cy="4071735"/>
          </a:xfrm>
        </p:grpSpPr>
        <p:sp>
          <p:nvSpPr>
            <p:cNvPr id="39" name="ValueBack"/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chemeClr val="accent6">
                <a:lumMod val="87500"/>
                <a:alpha val="8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</a:p>
          </p:txBody>
        </p:sp>
        <p:sp>
          <p:nvSpPr>
            <p:cNvPr id="40" name="BackShape"/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sp>
          <p:nvSpPr>
            <p:cNvPr id="41" name="ValueShape"/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1728000"/>
                <a:gd name="adj3" fmla="val 15000"/>
              </a:avLst>
            </a:prstGeom>
            <a:solidFill>
              <a:schemeClr val="accent6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grpSp>
          <p:nvGrpSpPr>
            <p:cNvPr id="42" name="LineShape"/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46" name="LineShape"/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" name="LineShape"/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" name="LineShape"/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" name="LineShape"/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" name="LineShape"/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" name="LineShape"/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52" name="LineShape"/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53" name="LineShape"/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54" name="LineShape"/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55" name="LineShape"/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43" name="ValueText"/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>
                  <a:solidFill>
                    <a:prstClr val="white"/>
                  </a:solidFill>
                  <a:latin typeface="Impact" panose="020B0806030902050204" pitchFamily="34" charset="0"/>
                </a:rPr>
                <a:t>33%</a:t>
              </a:r>
              <a:endParaRPr lang="en-US" altLang="zh-CN" sz="3600" dirty="0">
                <a:solidFill>
                  <a:prstClr val="white"/>
                </a:solidFill>
                <a:latin typeface="Impact" panose="020B0806030902050204" pitchFamily="34" charset="0"/>
              </a:endParaRPr>
            </a:p>
          </p:txBody>
        </p:sp>
        <p:cxnSp>
          <p:nvCxnSpPr>
            <p:cNvPr id="44" name="LineShape"/>
            <p:cNvCxnSpPr/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45" name="CustomText1"/>
            <p:cNvSpPr/>
            <p:nvPr/>
          </p:nvSpPr>
          <p:spPr>
            <a:xfrm>
              <a:off x="1936244" y="5633418"/>
              <a:ext cx="1304001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白内障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56" name="071f1882-d8b9-4d6e-b26d-ef6a7f4df741" descr="Og0AAB+LCAAAAAAABADtllFvmzAQx7+L172xCQJZW97CslR96Ba10V6mPLhwIdeCiWwjJary3Xc4tFybNFKnqYu0iBfufH/7zP3w+UGcYCZiEQhPnNjVAuj9ppTaDlHmWpZXVQYFjY11tQBtEYyIfz20oh4T/ZRFDW3UivxXqLCsS+cWsf/ZJ5dcMlfgO+cQUixlMcQcLc1NnkszBp2Csm2g1TV4ojWiXiO60FW9oEV9sfYekwn5DqxGlbNsWrXwP4rd6oipk6oqQKpt+SaTXfI+k3+tikpvix9Dv7DQH7MZpnANzW6djMau81sRh1E/CMLAExMXSC+Jrs2cJB9Go1EyOAsjWp2nMqUQVBltm1folC02yO5qY0taqg3syrpy6WmYuaLSxGNJtQcL2riRrRnYOBVMZbAUcc+j707ktPv9dO7q+01lraN36hw3c7mA76Ru8tx8HOcS0/U2Zl1KR+PfGNMO8jP+u6PBWyzQrvbCFL0Okyu6eQbSDjQmsLR7yIh4tkfjXQ1Gxjkjo6lYx8SLk7gjIxTrtx4/f4WYg/ip/lODERP4Lzvm3nOk/zoVm3bLodj0TDHCorm5DNKmu1KnNWDd/SLRmM+tAmOenE1fmqCyA5URURk8G/iDhtXnGz8a72pwyIKDgix4G2SJTO+PjB2kMaXnN6myduE6DQAA"/>
          <p:cNvGrpSpPr>
            <a:grpSpLocks noChangeAspect="1"/>
          </p:cNvGrpSpPr>
          <p:nvPr/>
        </p:nvGrpSpPr>
        <p:grpSpPr>
          <a:xfrm>
            <a:off x="6299194" y="2286030"/>
            <a:ext cx="1332205" cy="1826884"/>
            <a:chOff x="1089075" y="1943098"/>
            <a:chExt cx="2969202" cy="4071735"/>
          </a:xfrm>
        </p:grpSpPr>
        <p:sp>
          <p:nvSpPr>
            <p:cNvPr id="57" name="ValueBack"/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rgbClr val="FBA834">
                <a:alpha val="80000"/>
              </a:srgbClr>
            </a:solidFill>
            <a:ln>
              <a:noFill/>
            </a:ln>
          </p:spPr>
          <p:txBody>
            <a:bodyPr anchor="ctr"/>
            <a:lstStyle/>
            <a:p>
              <a:pPr algn="ctr"/>
            </a:p>
          </p:txBody>
        </p:sp>
        <p:sp>
          <p:nvSpPr>
            <p:cNvPr id="58" name="BackShape"/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sp>
          <p:nvSpPr>
            <p:cNvPr id="59" name="ValueShape"/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3672000"/>
                <a:gd name="adj3" fmla="val 15000"/>
              </a:avLst>
            </a:prstGeom>
            <a:solidFill>
              <a:srgbClr val="FBA83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grpSp>
          <p:nvGrpSpPr>
            <p:cNvPr id="60" name="LineShape"/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64" name="LineShape"/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65" name="LineShape"/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66" name="LineShape"/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67" name="LineShape"/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68" name="LineShape"/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69" name="LineShape"/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70" name="LineShape"/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71" name="LineShape"/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72" name="LineShape"/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73" name="LineShape"/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61" name="ValueText"/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>
                  <a:solidFill>
                    <a:prstClr val="white"/>
                  </a:solidFill>
                  <a:latin typeface="Impact" panose="020B0806030902050204" pitchFamily="34" charset="0"/>
                </a:rPr>
                <a:t>42%</a:t>
              </a:r>
              <a:endParaRPr lang="en-US" altLang="zh-CN" sz="3600" dirty="0">
                <a:solidFill>
                  <a:prstClr val="white"/>
                </a:solidFill>
                <a:latin typeface="Impact" panose="020B0806030902050204" pitchFamily="34" charset="0"/>
              </a:endParaRPr>
            </a:p>
          </p:txBody>
        </p:sp>
        <p:cxnSp>
          <p:nvCxnSpPr>
            <p:cNvPr id="62" name="LineShape"/>
            <p:cNvCxnSpPr/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63" name="CustomText1"/>
            <p:cNvSpPr/>
            <p:nvPr/>
          </p:nvSpPr>
          <p:spPr>
            <a:xfrm>
              <a:off x="2075688" y="5633418"/>
              <a:ext cx="1304001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屈光不正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74" name="071f1882-d8b9-4d6e-b26d-ef6a7f4df741" descr="sAoAAB+LCAAAAAAABADtlU1P4zAQhv/LALfsKh8t0NzaLUV7YLeCai+rHkwyTQcSp7IdqRXqf9+JmxJDSyVWK4HUvcXvzGuP/diTJzilFGIIwINTs1ogf98VQpkhiUyJ4qZMMefYWJULVIZQQ/z7qTGFjumXyCtsslas35CkoiqsDLH/1WdJLB0p8K04xIQKkQ8pI8Nzs/Jdj1ElKE2TaFSFHmxdl7XpWpXVghf1Ye1ti4ncHRhFMnOqadzgn8F+d8dxD8oyRyF37ZtK9tm7jv1bmZdq17xNPXdSf85mlOAt1ru1No7dZvcQR2F47vciDyY2MfBgoCo9Z8vJaHQ1jHpRwKu7pUw5hWTK23YJXTiL9dOHSpuCl2oSW6wrW57CmYXKE48Fs0eDStvIzgxOnIHJFJcQhx6fO9+cZr9fepbvlUwbIbywwt1cLPAHu+s6N4djJZiud69ZW9JxDqbtFbt0HxtpuqeczOogys7bKO2R6xcY94CZ4NIc4NJxqz2qgcOl53Cpz6sl8qoLtVwiWL/36f0TXp/iSn/0Owr817364Bvqvs1k0+hdJJtuDSPK639mP6n7Ovd4jcb+2QaKsrmRqPWzWHfECUnTlynzTPFF4C9aZdfd+FENXMTBp0IcvA/xQCSP/wnvJTxd/wHA8tZJsAoAAA=="/>
          <p:cNvGrpSpPr>
            <a:grpSpLocks noChangeAspect="1"/>
          </p:cNvGrpSpPr>
          <p:nvPr/>
        </p:nvGrpSpPr>
        <p:grpSpPr>
          <a:xfrm>
            <a:off x="8153346" y="2286030"/>
            <a:ext cx="1332205" cy="1826884"/>
            <a:chOff x="1089075" y="1943098"/>
            <a:chExt cx="2969202" cy="4071735"/>
          </a:xfrm>
        </p:grpSpPr>
        <p:sp>
          <p:nvSpPr>
            <p:cNvPr id="75" name="ValueBack"/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rgbClr val="ED3931">
                <a:alpha val="80000"/>
              </a:srgbClr>
            </a:solidFill>
            <a:ln>
              <a:noFill/>
            </a:ln>
          </p:spPr>
          <p:txBody>
            <a:bodyPr anchor="ctr"/>
            <a:lstStyle/>
            <a:p>
              <a:pPr algn="ctr"/>
            </a:p>
          </p:txBody>
        </p:sp>
        <p:sp>
          <p:nvSpPr>
            <p:cNvPr id="76" name="BackShape"/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sp>
          <p:nvSpPr>
            <p:cNvPr id="77" name="ValueShape"/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20088000"/>
                <a:gd name="adj3" fmla="val 15000"/>
              </a:avLst>
            </a:prstGeom>
            <a:solidFill>
              <a:srgbClr val="ED393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grpSp>
          <p:nvGrpSpPr>
            <p:cNvPr id="78" name="LineShape"/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82" name="LineShape"/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83" name="LineShape"/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84" name="LineShape"/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85" name="LineShape"/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86" name="LineShape"/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87" name="LineShape"/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88" name="LineShape"/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89" name="LineShape"/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90" name="LineShape"/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91" name="LineShape"/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79" name="ValueText"/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>
                  <a:solidFill>
                    <a:prstClr val="white"/>
                  </a:solidFill>
                  <a:latin typeface="Impact" panose="020B0806030902050204" pitchFamily="34" charset="0"/>
                </a:rPr>
                <a:t>18%</a:t>
              </a:r>
              <a:endParaRPr lang="en-US" altLang="zh-CN" sz="3600" dirty="0">
                <a:solidFill>
                  <a:prstClr val="white"/>
                </a:solidFill>
                <a:latin typeface="Impact" panose="020B0806030902050204" pitchFamily="34" charset="0"/>
              </a:endParaRPr>
            </a:p>
          </p:txBody>
        </p:sp>
        <p:cxnSp>
          <p:nvCxnSpPr>
            <p:cNvPr id="80" name="LineShape"/>
            <p:cNvCxnSpPr/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81" name="CustomText1"/>
            <p:cNvSpPr/>
            <p:nvPr/>
          </p:nvSpPr>
          <p:spPr>
            <a:xfrm>
              <a:off x="2075688" y="5633418"/>
              <a:ext cx="1304001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未确定性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92" name="071f1882-d8b9-4d6e-b26d-ef6a7f4df741" descr="sAoAAB+LCAAAAAAABADtlVFv4jAMx79LbnvrTW2BMXijx3G6h21oQ3uZeMhaU3zXpihJJdDEd58byuoNhrRp0k3i3hrb/8TOL3YfxQkmoi8C4YkTu1oAfd/mUtshylTL/LJIICPfWBcL0BbBiP79Yy0KmehOZiXUUSuyX6LCvMydWfT9M59McslMge+MQ4gxl9kQU7S0N1l+mzHoGJStA60uwRNbVaX5pYtyQWf6Yu1tc2nxAqxGlbJkarHwT8V+dZupo6LIQKpd+SaRffIOk/8oskLvireh5yz0ejbDGG6gKtbJyHeTPlCVQbfV63Zanpi4yMATkS7NnDTfRqPzXhhGLTqe5zKlEFQJ1c0Jddlpg+RPaWxOZ9WBDdaVy0/DzEGljceS2IMFbZxnZwfmJ2AqgaXohx5dPL2cuuDvPcf3p0pqQ9h1htu5XMAVqas8N7fjTGK63n1mTUrHuZg2b+yCNxsafMAM7eogyvbbKN2VmxcY94CZwNIe4NLm2R7VgnHpMS7VfTVEXo2hhovr3fe13qfw+hJP+l/3UeC/HtYHe6jzNpPNpOdINtNajDCr/pmDuBrsNOQNWPdnizSmc6vAmGdjNREnqOxAJcQzgReOD4zKDi/8qBYccfClEAfvQxzJ+O9/wnsJT9dPrFY/8rAKAAA="/>
          <p:cNvGrpSpPr>
            <a:grpSpLocks noChangeAspect="1"/>
          </p:cNvGrpSpPr>
          <p:nvPr/>
        </p:nvGrpSpPr>
        <p:grpSpPr>
          <a:xfrm>
            <a:off x="1905110" y="4343376"/>
            <a:ext cx="1332205" cy="1826884"/>
            <a:chOff x="1089075" y="1943098"/>
            <a:chExt cx="2969202" cy="4071735"/>
          </a:xfrm>
        </p:grpSpPr>
        <p:sp>
          <p:nvSpPr>
            <p:cNvPr id="93" name="ValueBack"/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rgbClr val="6922B3">
                <a:alpha val="80000"/>
              </a:srgbClr>
            </a:solidFill>
            <a:ln>
              <a:noFill/>
            </a:ln>
          </p:spPr>
          <p:txBody>
            <a:bodyPr anchor="ctr"/>
            <a:lstStyle/>
            <a:p>
              <a:pPr algn="ctr"/>
            </a:p>
          </p:txBody>
        </p:sp>
        <p:sp>
          <p:nvSpPr>
            <p:cNvPr id="94" name="BackShape"/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sp>
          <p:nvSpPr>
            <p:cNvPr id="95" name="ValueShape"/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16416000"/>
                <a:gd name="adj3" fmla="val 15000"/>
              </a:avLst>
            </a:prstGeom>
            <a:solidFill>
              <a:srgbClr val="6922B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grpSp>
          <p:nvGrpSpPr>
            <p:cNvPr id="96" name="LineShape"/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100" name="LineShape"/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1" name="LineShape"/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2" name="LineShape"/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3" name="LineShape"/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4" name="LineShape"/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5" name="LineShape"/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6" name="LineShape"/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7" name="LineShape"/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8" name="LineShape"/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9" name="LineShape"/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97" name="ValueText"/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 dirty="0">
                  <a:solidFill>
                    <a:prstClr val="white"/>
                  </a:solidFill>
                  <a:latin typeface="Impact" panose="020B0806030902050204" pitchFamily="34" charset="0"/>
                </a:rPr>
                <a:t>1%</a:t>
              </a:r>
              <a:endParaRPr lang="en-US" altLang="zh-CN" sz="3600" dirty="0">
                <a:solidFill>
                  <a:prstClr val="white"/>
                </a:solidFill>
                <a:latin typeface="Impact" panose="020B0806030902050204" pitchFamily="34" charset="0"/>
              </a:endParaRPr>
            </a:p>
          </p:txBody>
        </p:sp>
        <p:cxnSp>
          <p:nvCxnSpPr>
            <p:cNvPr id="98" name="LineShape"/>
            <p:cNvCxnSpPr/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99" name="CustomText1"/>
            <p:cNvSpPr/>
            <p:nvPr/>
          </p:nvSpPr>
          <p:spPr>
            <a:xfrm>
              <a:off x="1938221" y="5633418"/>
              <a:ext cx="1304001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儿童盲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10" name="071f1882-d8b9-4d6e-b26d-ef6a7f4df741" descr="8AoAAB+LCAAAAAAABADtlVFv2jAQx7+L171lUwJJGXkjo0x76IZatJeJBzc5wm2Jg2xHAlV8911MWK6FUrWatErtW/z3/eM7/+zzrTjDTMQiEJ44s5sV0Pd1KbUdo8y1LC+rDAqam+pqBdoiGBH/vG1NPWb6IYsa2qgN6ZeosKxLJ4vY/+iTJNdMCnwnjiHFUhZjzNHSv0n5aqagU1C2DbS6Bk/sXY3ni67qFa3pi623z6XPC7AaVc6Sac3Cfy+Ou0PmTqqqAKkO7btEjtkjZv9cFZU+NO9Dz1no98UCU7iCplhno7mr/EbEg/MgHEaRJ2YuMPBEomuzJMu7yeQi6QeDkFbnqcwpBFVGZXNAA7bYKPtVG1vSUm1gR3Xj0tOwcEzpx1NJ6MGCNm7m4A9snnipDNYi7nm073Rw2no/DB3eC5W1Qm/ghOulXME3cjd57jbHSWK+PTxlXUpvg+28O2+f+MVDgzdYoN2c5Bo+zNXtv7nD9AilGaztCUghz/b1DhikIYPUbF6H515/6iD1xfapl/KfwHsR5/v/Dxi8wL/f0k/eruhhQLv3gPPZNXUxwaJ5WUdp0/7pKTBg3fuXaMyXVoExf8Wmcc5Q2ZHKCG4Gdyae0VEjXvjrHXDewYviHTyNdyLT32+4H8c93/4BIfI7dvAKAAA="/>
          <p:cNvGrpSpPr>
            <a:grpSpLocks noChangeAspect="1"/>
          </p:cNvGrpSpPr>
          <p:nvPr/>
        </p:nvGrpSpPr>
        <p:grpSpPr>
          <a:xfrm>
            <a:off x="3619565" y="4343376"/>
            <a:ext cx="1332205" cy="1826884"/>
            <a:chOff x="1089075" y="1943098"/>
            <a:chExt cx="2969202" cy="4071735"/>
          </a:xfrm>
        </p:grpSpPr>
        <p:sp>
          <p:nvSpPr>
            <p:cNvPr id="111" name="ValueBack"/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rgbClr val="EB3174">
                <a:alpha val="80000"/>
              </a:srgbClr>
            </a:solidFill>
            <a:ln>
              <a:noFill/>
            </a:ln>
          </p:spPr>
          <p:txBody>
            <a:bodyPr anchor="ctr"/>
            <a:lstStyle/>
            <a:p>
              <a:pPr algn="ctr"/>
            </a:p>
          </p:txBody>
        </p:sp>
        <p:sp>
          <p:nvSpPr>
            <p:cNvPr id="112" name="BackShape"/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sp>
          <p:nvSpPr>
            <p:cNvPr id="113" name="ValueShape"/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16416000"/>
                <a:gd name="adj3" fmla="val 15000"/>
              </a:avLst>
            </a:prstGeom>
            <a:solidFill>
              <a:srgbClr val="EB317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grpSp>
          <p:nvGrpSpPr>
            <p:cNvPr id="114" name="LineShape"/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118" name="LineShape"/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9" name="LineShape"/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0" name="LineShape"/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1" name="LineShape"/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2" name="LineShape"/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3" name="LineShape"/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4" name="LineShape"/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5" name="LineShape"/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6" name="LineShape"/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7" name="LineShape"/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115" name="ValueText"/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 dirty="0">
                  <a:solidFill>
                    <a:prstClr val="white"/>
                  </a:solidFill>
                  <a:latin typeface="Impact" panose="020B0806030902050204" pitchFamily="34" charset="0"/>
                </a:rPr>
                <a:t>1%</a:t>
              </a:r>
              <a:endParaRPr lang="en-US" altLang="zh-CN" sz="3600" dirty="0">
                <a:solidFill>
                  <a:prstClr val="white"/>
                </a:solidFill>
                <a:latin typeface="Impact" panose="020B0806030902050204" pitchFamily="34" charset="0"/>
              </a:endParaRPr>
            </a:p>
          </p:txBody>
        </p:sp>
        <p:cxnSp>
          <p:nvCxnSpPr>
            <p:cNvPr id="116" name="LineShape"/>
            <p:cNvCxnSpPr/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117" name="CustomText1"/>
            <p:cNvSpPr/>
            <p:nvPr/>
          </p:nvSpPr>
          <p:spPr>
            <a:xfrm>
              <a:off x="2075687" y="5633418"/>
              <a:ext cx="1304002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角膜浑浊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28" name="071f1882-d8b9-4d6e-b26d-ef6a7f4df741" descr="+QwAAB+LCAAAAAAABADtllFP4kAQx7/Lqm+9SwsFlDc4DnMP3hElvhge1nYoc9duye42gRi++02XYkdBEo0aEgkvzOz8d2c6v+70QZxiLLoiEJ44tcs50P+bTGo7QJlomV3lMaS0NtL5HLRFMKJ791CJGkx0K9MCqqgl+a9QYVZkzi26/nefXHLBXIHvnAOIMJPpABO0tDd5fpkR6AiUrQKtLsATG1WpudR5MaczfbHyNrk0eQFWo0pYMpVY+Gditzpk6n6epyDVtnydyC55i8l/5Gmut8Wb0DYL/TOdYgTXUBbrZLR2ndxTle2GH7bD0BNjFxl4oq8LMyPNyXBIC81hh47nuUwoBFVMdfMOddhpvfhvYWxGZ1WBdVuXLj8NU9dU2ngkqfdgQRu3srUDW6eGqRgWotvw6METOVXB3y5cf3+quHI0Os5xM5Nz+E3qMs/103EuMVltY1andDQ+zZjUYJ/zNxwN3mOKdrmXn/BlflyfzRN2dtAwhoXdA0PIsz0aH20wGC4YDGWTagyeXbg1DE2xeu0l8y6QHMR79HUMBkngP5+Fe2+L1ssgrAcp52A9DMUQ0/KTpBeVc5NmqAHrPhz6GpOZVWDMo7McOGNUtqdigiiGJwtvmEQtXvjR+GiDcxUcFFfB67jqy+jfEatDMSb0+w9SC4ok+QwAAA=="/>
          <p:cNvGrpSpPr>
            <a:grpSpLocks noChangeAspect="1"/>
          </p:cNvGrpSpPr>
          <p:nvPr/>
        </p:nvGrpSpPr>
        <p:grpSpPr>
          <a:xfrm>
            <a:off x="5334020" y="4343376"/>
            <a:ext cx="1332205" cy="1826884"/>
            <a:chOff x="1089075" y="1943098"/>
            <a:chExt cx="2969202" cy="4071735"/>
          </a:xfrm>
        </p:grpSpPr>
        <p:sp>
          <p:nvSpPr>
            <p:cNvPr id="129" name="ValueBack"/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rgbClr val="6443F7">
                <a:alpha val="80000"/>
              </a:srgbClr>
            </a:solidFill>
            <a:ln>
              <a:noFill/>
            </a:ln>
          </p:spPr>
          <p:txBody>
            <a:bodyPr anchor="ctr"/>
            <a:lstStyle/>
            <a:p>
              <a:pPr algn="ctr"/>
            </a:p>
          </p:txBody>
        </p:sp>
        <p:sp>
          <p:nvSpPr>
            <p:cNvPr id="130" name="BackShape"/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sp>
          <p:nvSpPr>
            <p:cNvPr id="131" name="ValueShape"/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16416000"/>
                <a:gd name="adj3" fmla="val 15000"/>
              </a:avLst>
            </a:prstGeom>
            <a:solidFill>
              <a:srgbClr val="6443F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grpSp>
          <p:nvGrpSpPr>
            <p:cNvPr id="132" name="LineShape"/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136" name="LineShape"/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7" name="LineShape"/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8" name="LineShape"/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" name="LineShape"/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0" name="LineShape"/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1" name="LineShape"/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2" name="LineShape"/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3" name="LineShape"/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4" name="LineShape"/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5" name="LineShape"/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133" name="ValueText"/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 dirty="0">
                  <a:solidFill>
                    <a:prstClr val="white"/>
                  </a:solidFill>
                  <a:latin typeface="Impact" panose="020B0806030902050204" pitchFamily="34" charset="0"/>
                </a:rPr>
                <a:t>1%</a:t>
              </a:r>
              <a:endParaRPr lang="en-US" altLang="zh-CN" sz="3600" dirty="0">
                <a:solidFill>
                  <a:prstClr val="white"/>
                </a:solidFill>
                <a:latin typeface="Impact" panose="020B0806030902050204" pitchFamily="34" charset="0"/>
              </a:endParaRPr>
            </a:p>
          </p:txBody>
        </p:sp>
        <p:cxnSp>
          <p:nvCxnSpPr>
            <p:cNvPr id="134" name="LineShape"/>
            <p:cNvCxnSpPr/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135" name="CustomText1"/>
            <p:cNvSpPr/>
            <p:nvPr/>
          </p:nvSpPr>
          <p:spPr>
            <a:xfrm>
              <a:off x="2075687" y="5633418"/>
              <a:ext cx="1304002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糖尿病视网膜病变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46" name="071f1882-d8b9-4d6e-b26d-ef6a7f4df741" descr="Pg4AAB+LCAAAAAAABADtllFv2jAQx7+L171lUwJhrLyRAlUfuqEW7WXiwU2OcF3iINuRQBXffRcTlmuhSK32wKaIF+58f/vs+8XnJ3GBiRiIQHjiwm5WQP/vc6ntCGWqZX5bJJDR2FQXK9AWwYjBz6da1GGiHzIroY7akP8WFeZl7txi4H/2ySXXzBX4zjmCGHOZjTBFS3OT58ZMQcegbB1odQmeqI1OpbnWRbmiNX2x9fa5dPkGrEaVsmRqsfA/iuPqkKmjoshAqkP5LpFj8h6TXxVZoQ/F+9AvLPT7YoEx3EG1WSejsbv0gc6m5/udMOh7YuYiA09EujRL0nyYTLrBOBqHtDzPZU4hqBLaN69Qn602TB5LY3Naqw5syrpx+WlYuKLSxFNJtQcL2riRgxnYOBVMJbCm0nh08EROveFPl66+Y5XsS9d3jvulXME3Uld57k7HucR8e4hZk1Jr/DvGvPkyvvIrAg0+YIZ2cxLA8HUAHSjmGXxHcJrB2p6gKeTZtsbZG4ymS0ZTVeWGoxdXfkNTV2zfes39FcrO4kNsjffcWYH/sp2fvK96r5O0ewtwkHb9XEwwq15Vw7hq/fQMMGDd2yfSmC6tAmP+OKueOUNlhyohChN4NvCOZtrjG2+Nszc4mMFZgRm8DcxIxr9aLv8bY06/3xIbxnY+DgAA"/>
          <p:cNvGrpSpPr>
            <a:grpSpLocks noChangeAspect="1"/>
          </p:cNvGrpSpPr>
          <p:nvPr/>
        </p:nvGrpSpPr>
        <p:grpSpPr>
          <a:xfrm>
            <a:off x="7048475" y="4343376"/>
            <a:ext cx="1332205" cy="1826884"/>
            <a:chOff x="1089075" y="1943098"/>
            <a:chExt cx="2969202" cy="4071735"/>
          </a:xfrm>
        </p:grpSpPr>
        <p:sp>
          <p:nvSpPr>
            <p:cNvPr id="147" name="ValueBack"/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rgbClr val="31EBE4">
                <a:alpha val="80000"/>
              </a:srgbClr>
            </a:solidFill>
            <a:ln>
              <a:noFill/>
            </a:ln>
          </p:spPr>
          <p:txBody>
            <a:bodyPr anchor="ctr"/>
            <a:lstStyle/>
            <a:p>
              <a:pPr algn="ctr"/>
            </a:p>
          </p:txBody>
        </p:sp>
        <p:sp>
          <p:nvSpPr>
            <p:cNvPr id="148" name="BackShape"/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sp>
          <p:nvSpPr>
            <p:cNvPr id="149" name="ValueShape"/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16632000"/>
                <a:gd name="adj3" fmla="val 15000"/>
              </a:avLst>
            </a:prstGeom>
            <a:solidFill>
              <a:srgbClr val="31EBE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grpSp>
          <p:nvGrpSpPr>
            <p:cNvPr id="150" name="LineShape"/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154" name="LineShape"/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55" name="LineShape"/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56" name="LineShape"/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57" name="LineShape"/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58" name="LineShape"/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59" name="LineShape"/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60" name="LineShape"/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61" name="LineShape"/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62" name="LineShape"/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63" name="LineShape"/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151" name="ValueText"/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 dirty="0">
                  <a:solidFill>
                    <a:prstClr val="white"/>
                  </a:solidFill>
                  <a:latin typeface="Impact" panose="020B0806030902050204" pitchFamily="34" charset="0"/>
                </a:rPr>
                <a:t>2%</a:t>
              </a:r>
              <a:endParaRPr lang="en-US" altLang="zh-CN" sz="3600" dirty="0">
                <a:solidFill>
                  <a:prstClr val="white"/>
                </a:solidFill>
                <a:latin typeface="Impact" panose="020B0806030902050204" pitchFamily="34" charset="0"/>
              </a:endParaRPr>
            </a:p>
          </p:txBody>
        </p:sp>
        <p:cxnSp>
          <p:nvCxnSpPr>
            <p:cNvPr id="152" name="LineShape"/>
            <p:cNvCxnSpPr/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153" name="CustomText1"/>
            <p:cNvSpPr/>
            <p:nvPr/>
          </p:nvSpPr>
          <p:spPr>
            <a:xfrm>
              <a:off x="1938221" y="5633418"/>
              <a:ext cx="1304001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青光眼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64" name="071f1882-d8b9-4d6e-b26d-ef6a7f4df741" descr="NgwAAB+LCAAAAAAABADtVk2P2jAQ/S/u9pZWDp8LN1JK1cO2aBf1UnHwJkOYNnGQ7UigFf+9ExOa2YVFWlpVq4pb5uPZM37PnjyIK0zEUIQiEFduswL6vsuVcWNUqVH5TZFARrGpKVZgHIIVw+8PNajFQN9UVkKdtSH/DWrMy9y7xVC+l+RSa+YKpXeOIcZcZWNM0dHa5Plsp2Bi0K5OdKaEQOxRFeaTKcoV7SnFNtjX0uYNOIM6ZcXUYCHfiuPoDkNHRZGB0ofwXSHH4F0G/1BkhTkE71N7LPXrYoEx3ELVrIdR7Da9py67/X67N+gFYuYzw0BEprRLwryZTKSM5KTantcypxTUCfXNGeqz3UbJj9K6nPaqExtaN74+AwtPKi08VcQ9ODDWRw5WYHEiTCewFsNWQAdPyqkbfjfw/H7USe1o9b3jbqlW8IXQVZ270/EuMd8eyqwp6WL8uTFvFHvNry5avMcM3eakMDrPC8MTaB+J4gjNM1i7Eyx3eLUX42yDsTxgLFen3/D75IlsWG6L7Uufhb/C/qu4IP+BwdgP5dOxdPJ+d59neDfTOMG7uSQmmFV/B6O4GmE0ziw4P8Mjg+nSabD2t7N6+2eo3UgnpI4EHgXOGApd3vjFONvggglflWDClwkmUvHPi17+gV7m21/yT0ilNgwAAA=="/>
          <p:cNvGrpSpPr>
            <a:grpSpLocks noChangeAspect="1"/>
          </p:cNvGrpSpPr>
          <p:nvPr/>
        </p:nvGrpSpPr>
        <p:grpSpPr>
          <a:xfrm>
            <a:off x="8762930" y="4343376"/>
            <a:ext cx="1332205" cy="1826884"/>
            <a:chOff x="1089075" y="1943098"/>
            <a:chExt cx="2969202" cy="4071735"/>
          </a:xfrm>
        </p:grpSpPr>
        <p:sp>
          <p:nvSpPr>
            <p:cNvPr id="165" name="ValueBack"/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rgbClr val="00B0F0">
                <a:alpha val="80000"/>
              </a:srgbClr>
            </a:solidFill>
            <a:ln>
              <a:noFill/>
            </a:ln>
          </p:spPr>
          <p:txBody>
            <a:bodyPr anchor="ctr"/>
            <a:lstStyle/>
            <a:p>
              <a:pPr algn="ctr"/>
            </a:p>
          </p:txBody>
        </p:sp>
        <p:sp>
          <p:nvSpPr>
            <p:cNvPr id="166" name="BackShape"/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sp>
          <p:nvSpPr>
            <p:cNvPr id="167" name="ValueShape"/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16416000"/>
                <a:gd name="adj3" fmla="val 15000"/>
              </a:avLst>
            </a:prstGeom>
            <a:solidFill>
              <a:srgbClr val="00B0F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grpSp>
          <p:nvGrpSpPr>
            <p:cNvPr id="168" name="LineShape"/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172" name="LineShape"/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73" name="LineShape"/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74" name="LineShape"/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75" name="LineShape"/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76" name="LineShape"/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77" name="LineShape"/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78" name="LineShape"/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79" name="LineShape"/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80" name="LineShape"/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81" name="LineShape"/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169" name="ValueText"/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 dirty="0">
                  <a:solidFill>
                    <a:prstClr val="white"/>
                  </a:solidFill>
                  <a:latin typeface="Impact" panose="020B0806030902050204" pitchFamily="34" charset="0"/>
                </a:rPr>
                <a:t>1%</a:t>
              </a:r>
              <a:endParaRPr lang="en-US" altLang="zh-CN" sz="3600" dirty="0">
                <a:solidFill>
                  <a:prstClr val="white"/>
                </a:solidFill>
                <a:latin typeface="Impact" panose="020B0806030902050204" pitchFamily="34" charset="0"/>
              </a:endParaRPr>
            </a:p>
          </p:txBody>
        </p:sp>
        <p:cxnSp>
          <p:nvCxnSpPr>
            <p:cNvPr id="170" name="LineShape"/>
            <p:cNvCxnSpPr/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171" name="CustomText1"/>
            <p:cNvSpPr/>
            <p:nvPr/>
          </p:nvSpPr>
          <p:spPr>
            <a:xfrm>
              <a:off x="1938221" y="5633418"/>
              <a:ext cx="1304001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沙眼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88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全球眼部和视觉健康问题分布</a:t>
            </a:r>
            <a:endParaRPr lang="zh-CN" altLang="en-US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91" name="矩形 190"/>
          <p:cNvSpPr/>
          <p:nvPr/>
        </p:nvSpPr>
        <p:spPr>
          <a:xfrm>
            <a:off x="2971882" y="1524050"/>
            <a:ext cx="6248236" cy="361637"/>
          </a:xfrm>
          <a:prstGeom prst="rect">
            <a:avLst/>
          </a:prstGeom>
          <a:solidFill>
            <a:srgbClr val="FFC000"/>
          </a:solidFill>
        </p:spPr>
        <p:txBody>
          <a:bodyPr wrap="square">
            <a:spAutoFit/>
          </a:bodyPr>
          <a:lstStyle/>
          <a:p>
            <a:pPr algn="ctr">
              <a:lnSpc>
                <a:spcPts val="2100"/>
              </a:lnSpc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全球视力损伤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包括盲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)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原因统计 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WHO(2010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)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2" name="矩形 181"/>
          <p:cNvSpPr/>
          <p:nvPr/>
        </p:nvSpPr>
        <p:spPr>
          <a:xfrm>
            <a:off x="3778777" y="1144652"/>
            <a:ext cx="474076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002060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Global eye and visual health problem</a:t>
            </a:r>
            <a:r>
              <a:rPr lang="zh-CN" altLang="en-US" sz="840" dirty="0">
                <a:solidFill>
                  <a:srgbClr val="002060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002060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distribution</a:t>
            </a:r>
            <a:endParaRPr lang="zh-CN" altLang="en-US" sz="840" dirty="0">
              <a:solidFill>
                <a:srgbClr val="002060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近视问题的严峻性</a:t>
            </a:r>
            <a:endParaRPr lang="zh-CN" altLang="en-US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17" name="矩形 116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THE SEVERITY OF MYOPIA</a:t>
            </a:r>
            <a:r>
              <a: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problem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aphicFrame>
        <p:nvGraphicFramePr>
          <p:cNvPr id="2" name="表格 2"/>
          <p:cNvGraphicFramePr>
            <a:graphicFrameLocks noGrp="1"/>
          </p:cNvGraphicFramePr>
          <p:nvPr/>
        </p:nvGraphicFramePr>
        <p:xfrm>
          <a:off x="914536" y="3886186"/>
          <a:ext cx="5714850" cy="17525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38336"/>
                <a:gridCol w="1295366"/>
                <a:gridCol w="685782"/>
                <a:gridCol w="1295366"/>
              </a:tblGrid>
              <a:tr h="438139">
                <a:tc>
                  <a:txBody>
                    <a:bodyPr/>
                    <a:lstStyle/>
                    <a:p>
                      <a:pPr algn="ctr"/>
                      <a:r>
                        <a:rPr lang="zh-CN" altLang="en-US" b="1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项目</a:t>
                      </a:r>
                      <a:endParaRPr lang="zh-CN" altLang="en-US" b="1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23449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b="1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2015</a:t>
                      </a:r>
                      <a:r>
                        <a:rPr lang="zh-CN" altLang="en-US" b="1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年度</a:t>
                      </a:r>
                      <a:endParaRPr lang="zh-CN" altLang="en-US" b="1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23449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b="1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趋势</a:t>
                      </a:r>
                      <a:endParaRPr lang="zh-CN" altLang="en-US" b="1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23449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b="1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2050</a:t>
                      </a:r>
                      <a:r>
                        <a:rPr lang="zh-CN" altLang="en-US" b="1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年度</a:t>
                      </a:r>
                      <a:endParaRPr lang="zh-CN" altLang="en-US" b="1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234494"/>
                    </a:solidFill>
                  </a:tcPr>
                </a:tc>
              </a:tr>
              <a:tr h="438139"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人口数量</a:t>
                      </a:r>
                      <a:endParaRPr lang="zh-CN" altLang="en-US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13.8</a:t>
                      </a:r>
                      <a:r>
                        <a:rPr lang="zh-CN" altLang="en-US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亿</a:t>
                      </a:r>
                      <a:endParaRPr lang="zh-CN" altLang="en-US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b="1" dirty="0">
                          <a:solidFill>
                            <a:srgbClr val="00B050"/>
                          </a:solidFill>
                          <a:latin typeface="迷你简方叠体" panose="02010609000101010101" pitchFamily="49" charset="-122"/>
                          <a:ea typeface="迷你简方叠体" panose="02010609000101010101" pitchFamily="49" charset="-122"/>
                        </a:rPr>
                        <a:t>↓</a:t>
                      </a:r>
                      <a:endParaRPr lang="zh-CN" altLang="en-US" b="1" dirty="0">
                        <a:solidFill>
                          <a:srgbClr val="00B050"/>
                        </a:solidFill>
                        <a:latin typeface="迷你简方叠体" panose="02010609000101010101" pitchFamily="49" charset="-122"/>
                        <a:ea typeface="迷你简方叠体" panose="02010609000101010101" pitchFamily="49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13.5</a:t>
                      </a:r>
                      <a:r>
                        <a:rPr lang="zh-CN" altLang="en-US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亿</a:t>
                      </a:r>
                      <a:endParaRPr lang="zh-CN" altLang="en-US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</a:tr>
              <a:tr h="438139"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高度近视患病率≤</a:t>
                      </a:r>
                      <a:r>
                        <a:rPr lang="en-US" altLang="zh-CN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-6D</a:t>
                      </a:r>
                      <a:endParaRPr lang="zh-CN" altLang="en-US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6.3%</a:t>
                      </a:r>
                      <a:endParaRPr lang="zh-CN" altLang="en-US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b="1" dirty="0">
                          <a:solidFill>
                            <a:srgbClr val="FF0000"/>
                          </a:solidFill>
                          <a:latin typeface="迷你简方叠体" panose="02010609000101010101" pitchFamily="49" charset="-122"/>
                          <a:ea typeface="迷你简方叠体" panose="02010609000101010101" pitchFamily="49" charset="-122"/>
                        </a:rPr>
                        <a:t>↑</a:t>
                      </a:r>
                      <a:endParaRPr lang="zh-CN" altLang="en-US" b="1" dirty="0">
                        <a:solidFill>
                          <a:srgbClr val="FF0000"/>
                        </a:solidFill>
                        <a:latin typeface="迷你简方叠体" panose="02010609000101010101" pitchFamily="49" charset="-122"/>
                        <a:ea typeface="迷你简方叠体" panose="02010609000101010101" pitchFamily="49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13%</a:t>
                      </a:r>
                      <a:endParaRPr lang="zh-CN" altLang="en-US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</a:tr>
              <a:tr h="43813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高度近视人口数量</a:t>
                      </a:r>
                      <a:endParaRPr lang="zh-CN" altLang="en-US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0.87</a:t>
                      </a:r>
                      <a:r>
                        <a:rPr lang="zh-CN" altLang="en-US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亿</a:t>
                      </a:r>
                      <a:endParaRPr lang="zh-CN" altLang="en-US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b="1" dirty="0">
                          <a:solidFill>
                            <a:srgbClr val="FF0000"/>
                          </a:solidFill>
                          <a:latin typeface="迷你简方叠体" panose="02010609000101010101" pitchFamily="49" charset="-122"/>
                          <a:ea typeface="迷你简方叠体" panose="02010609000101010101" pitchFamily="49" charset="-122"/>
                        </a:rPr>
                        <a:t>↑</a:t>
                      </a:r>
                      <a:endParaRPr lang="zh-CN" altLang="en-US" b="1" dirty="0">
                        <a:solidFill>
                          <a:srgbClr val="FF0000"/>
                        </a:solidFill>
                        <a:latin typeface="迷你简方叠体" panose="02010609000101010101" pitchFamily="49" charset="-122"/>
                        <a:ea typeface="迷你简方叠体" panose="02010609000101010101" pitchFamily="49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1.75</a:t>
                      </a:r>
                      <a:r>
                        <a:rPr lang="zh-CN" altLang="en-US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亿</a:t>
                      </a:r>
                      <a:endParaRPr lang="zh-CN" altLang="en-US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</a:tr>
            </a:tbl>
          </a:graphicData>
        </a:graphic>
      </p:graphicFrame>
      <p:sp>
        <p:nvSpPr>
          <p:cNvPr id="26" name="文本框 25"/>
          <p:cNvSpPr txBox="1"/>
          <p:nvPr/>
        </p:nvSpPr>
        <p:spPr>
          <a:xfrm>
            <a:off x="152556" y="6473935"/>
            <a:ext cx="6705424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zh-CN" altLang="en-US" sz="700" dirty="0">
                <a:latin typeface="仿宋" panose="02010609060101010101" pitchFamily="49" charset="-122"/>
                <a:ea typeface="仿宋" panose="02010609060101010101" pitchFamily="49" charset="-122"/>
                <a:cs typeface="Arial" panose="020B0604020202020204" pitchFamily="34" charset="0"/>
              </a:rPr>
              <a:t>数据来源：</a:t>
            </a:r>
            <a:endParaRPr lang="en-US" altLang="zh-CN" sz="700" dirty="0">
              <a:latin typeface="仿宋" panose="02010609060101010101" pitchFamily="49" charset="-122"/>
              <a:ea typeface="仿宋" panose="02010609060101010101" pitchFamily="49" charset="-122"/>
              <a:cs typeface="Arial" panose="020B0604020202020204" pitchFamily="34" charset="0"/>
            </a:endParaRPr>
          </a:p>
          <a:p>
            <a:pPr>
              <a:defRPr/>
            </a:pPr>
            <a:r>
              <a:rPr lang="en-US" altLang="zh-CN" sz="700" dirty="0">
                <a:latin typeface="Arial" panose="020B0604020202020204" pitchFamily="34" charset="0"/>
                <a:cs typeface="Arial" panose="020B0604020202020204" pitchFamily="34" charset="0"/>
              </a:rPr>
              <a:t>Ophthalmology 2016; 123(4):697-708</a:t>
            </a:r>
            <a:endParaRPr lang="zh-CN" altLang="en-US" sz="7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内容占位符 2"/>
          <p:cNvSpPr txBox="1"/>
          <p:nvPr/>
        </p:nvSpPr>
        <p:spPr>
          <a:xfrm>
            <a:off x="7132915" y="2046446"/>
            <a:ext cx="4144549" cy="2830315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>
              <a:lnSpc>
                <a:spcPts val="2700"/>
              </a:lnSpc>
              <a:spcBef>
                <a:spcPts val="0"/>
              </a:spcBef>
              <a:buNone/>
            </a:pPr>
            <a:r>
              <a:rPr lang="zh-CN" altLang="en-US" sz="1800" b="1" smtClean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近视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患病率逐年上升，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>
              <a:lnSpc>
                <a:spcPts val="2700"/>
              </a:lnSpc>
              <a:spcBef>
                <a:spcPts val="0"/>
              </a:spcBef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发病年龄提前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已成为中国的“国病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”:</a:t>
            </a:r>
            <a:endParaRPr lang="zh-CN" altLang="en-US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近视患病率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高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发生早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进展快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将产生大批高度近视人群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高度近视部分进展为病理性近视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病理性近视是严重致盲性疾病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3F68C0"/>
              </a:buClr>
              <a:buSzPct val="80000"/>
              <a:buFont typeface="Wingdings" panose="05000000000000000000" pitchFamily="2" charset="2"/>
              <a:buChar char="n"/>
            </a:pPr>
            <a:endParaRPr lang="en-US" altLang="zh-CN" sz="1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îśļiďé"/>
          <p:cNvSpPr/>
          <p:nvPr/>
        </p:nvSpPr>
        <p:spPr bwMode="auto">
          <a:xfrm>
            <a:off x="3715055" y="1676446"/>
            <a:ext cx="942447" cy="2117927"/>
          </a:xfrm>
          <a:custGeom>
            <a:avLst/>
            <a:gdLst>
              <a:gd name="T0" fmla="*/ 32 w 320"/>
              <a:gd name="T1" fmla="*/ 641 h 720"/>
              <a:gd name="T2" fmla="*/ 94 w 320"/>
              <a:gd name="T3" fmla="*/ 265 h 720"/>
              <a:gd name="T4" fmla="*/ 79 w 320"/>
              <a:gd name="T5" fmla="*/ 3 h 720"/>
              <a:gd name="T6" fmla="*/ 113 w 320"/>
              <a:gd name="T7" fmla="*/ 8 h 720"/>
              <a:gd name="T8" fmla="*/ 136 w 320"/>
              <a:gd name="T9" fmla="*/ 6 h 720"/>
              <a:gd name="T10" fmla="*/ 142 w 320"/>
              <a:gd name="T11" fmla="*/ 16 h 720"/>
              <a:gd name="T12" fmla="*/ 177 w 320"/>
              <a:gd name="T13" fmla="*/ 19 h 720"/>
              <a:gd name="T14" fmla="*/ 191 w 320"/>
              <a:gd name="T15" fmla="*/ 18 h 720"/>
              <a:gd name="T16" fmla="*/ 197 w 320"/>
              <a:gd name="T17" fmla="*/ 33 h 720"/>
              <a:gd name="T18" fmla="*/ 200 w 320"/>
              <a:gd name="T19" fmla="*/ 74 h 720"/>
              <a:gd name="T20" fmla="*/ 211 w 320"/>
              <a:gd name="T21" fmla="*/ 87 h 720"/>
              <a:gd name="T22" fmla="*/ 217 w 320"/>
              <a:gd name="T23" fmla="*/ 82 h 720"/>
              <a:gd name="T24" fmla="*/ 228 w 320"/>
              <a:gd name="T25" fmla="*/ 85 h 720"/>
              <a:gd name="T26" fmla="*/ 237 w 320"/>
              <a:gd name="T27" fmla="*/ 73 h 720"/>
              <a:gd name="T28" fmla="*/ 248 w 320"/>
              <a:gd name="T29" fmla="*/ 64 h 720"/>
              <a:gd name="T30" fmla="*/ 256 w 320"/>
              <a:gd name="T31" fmla="*/ 73 h 720"/>
              <a:gd name="T32" fmla="*/ 266 w 320"/>
              <a:gd name="T33" fmla="*/ 68 h 720"/>
              <a:gd name="T34" fmla="*/ 290 w 320"/>
              <a:gd name="T35" fmla="*/ 32 h 720"/>
              <a:gd name="T36" fmla="*/ 302 w 320"/>
              <a:gd name="T37" fmla="*/ 106 h 720"/>
              <a:gd name="T38" fmla="*/ 302 w 320"/>
              <a:gd name="T39" fmla="*/ 283 h 720"/>
              <a:gd name="T40" fmla="*/ 300 w 320"/>
              <a:gd name="T41" fmla="*/ 563 h 720"/>
              <a:gd name="T42" fmla="*/ 320 w 320"/>
              <a:gd name="T43" fmla="*/ 718 h 720"/>
              <a:gd name="T44" fmla="*/ 217 w 320"/>
              <a:gd name="T45" fmla="*/ 720 h 720"/>
              <a:gd name="T46" fmla="*/ 76 w 320"/>
              <a:gd name="T47" fmla="*/ 700 h 720"/>
              <a:gd name="T48" fmla="*/ 12 w 320"/>
              <a:gd name="T49" fmla="*/ 695 h 720"/>
              <a:gd name="T50" fmla="*/ 32 w 320"/>
              <a:gd name="T51" fmla="*/ 641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20" h="720">
                <a:moveTo>
                  <a:pt x="32" y="641"/>
                </a:moveTo>
                <a:cubicBezTo>
                  <a:pt x="88" y="526"/>
                  <a:pt x="96" y="393"/>
                  <a:pt x="94" y="265"/>
                </a:cubicBezTo>
                <a:cubicBezTo>
                  <a:pt x="93" y="178"/>
                  <a:pt x="88" y="90"/>
                  <a:pt x="79" y="3"/>
                </a:cubicBezTo>
                <a:cubicBezTo>
                  <a:pt x="89" y="10"/>
                  <a:pt x="102" y="12"/>
                  <a:pt x="113" y="8"/>
                </a:cubicBezTo>
                <a:cubicBezTo>
                  <a:pt x="121" y="5"/>
                  <a:pt x="131" y="0"/>
                  <a:pt x="136" y="6"/>
                </a:cubicBezTo>
                <a:cubicBezTo>
                  <a:pt x="139" y="9"/>
                  <a:pt x="140" y="13"/>
                  <a:pt x="142" y="16"/>
                </a:cubicBezTo>
                <a:cubicBezTo>
                  <a:pt x="148" y="27"/>
                  <a:pt x="165" y="23"/>
                  <a:pt x="177" y="19"/>
                </a:cubicBezTo>
                <a:cubicBezTo>
                  <a:pt x="181" y="17"/>
                  <a:pt x="187" y="15"/>
                  <a:pt x="191" y="18"/>
                </a:cubicBezTo>
                <a:cubicBezTo>
                  <a:pt x="196" y="21"/>
                  <a:pt x="197" y="27"/>
                  <a:pt x="197" y="33"/>
                </a:cubicBezTo>
                <a:cubicBezTo>
                  <a:pt x="198" y="46"/>
                  <a:pt x="199" y="60"/>
                  <a:pt x="200" y="74"/>
                </a:cubicBezTo>
                <a:cubicBezTo>
                  <a:pt x="201" y="81"/>
                  <a:pt x="205" y="90"/>
                  <a:pt x="211" y="87"/>
                </a:cubicBezTo>
                <a:cubicBezTo>
                  <a:pt x="213" y="86"/>
                  <a:pt x="215" y="83"/>
                  <a:pt x="217" y="82"/>
                </a:cubicBezTo>
                <a:cubicBezTo>
                  <a:pt x="221" y="81"/>
                  <a:pt x="224" y="84"/>
                  <a:pt x="228" y="85"/>
                </a:cubicBezTo>
                <a:cubicBezTo>
                  <a:pt x="233" y="85"/>
                  <a:pt x="236" y="78"/>
                  <a:pt x="237" y="73"/>
                </a:cubicBezTo>
                <a:cubicBezTo>
                  <a:pt x="239" y="67"/>
                  <a:pt x="243" y="61"/>
                  <a:pt x="248" y="64"/>
                </a:cubicBezTo>
                <a:cubicBezTo>
                  <a:pt x="252" y="66"/>
                  <a:pt x="252" y="71"/>
                  <a:pt x="256" y="73"/>
                </a:cubicBezTo>
                <a:cubicBezTo>
                  <a:pt x="260" y="75"/>
                  <a:pt x="264" y="71"/>
                  <a:pt x="266" y="68"/>
                </a:cubicBezTo>
                <a:cubicBezTo>
                  <a:pt x="275" y="57"/>
                  <a:pt x="283" y="45"/>
                  <a:pt x="290" y="32"/>
                </a:cubicBezTo>
                <a:cubicBezTo>
                  <a:pt x="292" y="57"/>
                  <a:pt x="298" y="81"/>
                  <a:pt x="302" y="106"/>
                </a:cubicBezTo>
                <a:cubicBezTo>
                  <a:pt x="310" y="165"/>
                  <a:pt x="305" y="224"/>
                  <a:pt x="302" y="283"/>
                </a:cubicBezTo>
                <a:cubicBezTo>
                  <a:pt x="297" y="376"/>
                  <a:pt x="297" y="470"/>
                  <a:pt x="300" y="563"/>
                </a:cubicBezTo>
                <a:cubicBezTo>
                  <a:pt x="302" y="615"/>
                  <a:pt x="305" y="668"/>
                  <a:pt x="320" y="718"/>
                </a:cubicBezTo>
                <a:cubicBezTo>
                  <a:pt x="286" y="712"/>
                  <a:pt x="251" y="720"/>
                  <a:pt x="217" y="720"/>
                </a:cubicBezTo>
                <a:cubicBezTo>
                  <a:pt x="169" y="720"/>
                  <a:pt x="123" y="706"/>
                  <a:pt x="76" y="700"/>
                </a:cubicBezTo>
                <a:cubicBezTo>
                  <a:pt x="61" y="699"/>
                  <a:pt x="23" y="705"/>
                  <a:pt x="12" y="695"/>
                </a:cubicBezTo>
                <a:cubicBezTo>
                  <a:pt x="0" y="683"/>
                  <a:pt x="26" y="654"/>
                  <a:pt x="32" y="641"/>
                </a:cubicBezTo>
                <a:close/>
              </a:path>
            </a:pathLst>
          </a:custGeom>
          <a:solidFill>
            <a:srgbClr val="995C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3" name="ïsḷiďè"/>
          <p:cNvSpPr/>
          <p:nvPr/>
        </p:nvSpPr>
        <p:spPr bwMode="auto">
          <a:xfrm>
            <a:off x="4469185" y="2252577"/>
            <a:ext cx="137584" cy="832381"/>
          </a:xfrm>
          <a:custGeom>
            <a:avLst/>
            <a:gdLst>
              <a:gd name="T0" fmla="*/ 47 w 47"/>
              <a:gd name="T1" fmla="*/ 2 h 283"/>
              <a:gd name="T2" fmla="*/ 27 w 47"/>
              <a:gd name="T3" fmla="*/ 5 h 283"/>
              <a:gd name="T4" fmla="*/ 12 w 47"/>
              <a:gd name="T5" fmla="*/ 19 h 283"/>
              <a:gd name="T6" fmla="*/ 1 w 47"/>
              <a:gd name="T7" fmla="*/ 57 h 283"/>
              <a:gd name="T8" fmla="*/ 6 w 47"/>
              <a:gd name="T9" fmla="*/ 98 h 283"/>
              <a:gd name="T10" fmla="*/ 8 w 47"/>
              <a:gd name="T11" fmla="*/ 139 h 283"/>
              <a:gd name="T12" fmla="*/ 4 w 47"/>
              <a:gd name="T13" fmla="*/ 221 h 283"/>
              <a:gd name="T14" fmla="*/ 12 w 47"/>
              <a:gd name="T15" fmla="*/ 261 h 283"/>
              <a:gd name="T16" fmla="*/ 22 w 47"/>
              <a:gd name="T17" fmla="*/ 279 h 283"/>
              <a:gd name="T18" fmla="*/ 32 w 47"/>
              <a:gd name="T19" fmla="*/ 283 h 283"/>
              <a:gd name="T20" fmla="*/ 41 w 47"/>
              <a:gd name="T21" fmla="*/ 279 h 283"/>
              <a:gd name="T22" fmla="*/ 32 w 47"/>
              <a:gd name="T23" fmla="*/ 283 h 283"/>
              <a:gd name="T24" fmla="*/ 22 w 47"/>
              <a:gd name="T25" fmla="*/ 279 h 283"/>
              <a:gd name="T26" fmla="*/ 11 w 47"/>
              <a:gd name="T27" fmla="*/ 261 h 283"/>
              <a:gd name="T28" fmla="*/ 3 w 47"/>
              <a:gd name="T29" fmla="*/ 221 h 283"/>
              <a:gd name="T30" fmla="*/ 6 w 47"/>
              <a:gd name="T31" fmla="*/ 139 h 283"/>
              <a:gd name="T32" fmla="*/ 4 w 47"/>
              <a:gd name="T33" fmla="*/ 98 h 283"/>
              <a:gd name="T34" fmla="*/ 0 w 47"/>
              <a:gd name="T35" fmla="*/ 57 h 283"/>
              <a:gd name="T36" fmla="*/ 11 w 47"/>
              <a:gd name="T37" fmla="*/ 18 h 283"/>
              <a:gd name="T38" fmla="*/ 27 w 47"/>
              <a:gd name="T39" fmla="*/ 5 h 283"/>
              <a:gd name="T40" fmla="*/ 47 w 47"/>
              <a:gd name="T41" fmla="*/ 2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7" h="283">
                <a:moveTo>
                  <a:pt x="47" y="2"/>
                </a:moveTo>
                <a:cubicBezTo>
                  <a:pt x="40" y="1"/>
                  <a:pt x="33" y="2"/>
                  <a:pt x="27" y="5"/>
                </a:cubicBezTo>
                <a:cubicBezTo>
                  <a:pt x="21" y="8"/>
                  <a:pt x="16" y="13"/>
                  <a:pt x="12" y="19"/>
                </a:cubicBezTo>
                <a:cubicBezTo>
                  <a:pt x="4" y="30"/>
                  <a:pt x="1" y="44"/>
                  <a:pt x="1" y="57"/>
                </a:cubicBezTo>
                <a:cubicBezTo>
                  <a:pt x="1" y="71"/>
                  <a:pt x="4" y="84"/>
                  <a:pt x="6" y="98"/>
                </a:cubicBezTo>
                <a:cubicBezTo>
                  <a:pt x="8" y="111"/>
                  <a:pt x="8" y="125"/>
                  <a:pt x="8" y="139"/>
                </a:cubicBezTo>
                <a:cubicBezTo>
                  <a:pt x="7" y="167"/>
                  <a:pt x="2" y="194"/>
                  <a:pt x="4" y="221"/>
                </a:cubicBezTo>
                <a:cubicBezTo>
                  <a:pt x="5" y="235"/>
                  <a:pt x="7" y="248"/>
                  <a:pt x="12" y="261"/>
                </a:cubicBezTo>
                <a:cubicBezTo>
                  <a:pt x="15" y="267"/>
                  <a:pt x="17" y="274"/>
                  <a:pt x="22" y="279"/>
                </a:cubicBezTo>
                <a:cubicBezTo>
                  <a:pt x="25" y="281"/>
                  <a:pt x="28" y="282"/>
                  <a:pt x="32" y="283"/>
                </a:cubicBezTo>
                <a:cubicBezTo>
                  <a:pt x="35" y="283"/>
                  <a:pt x="39" y="282"/>
                  <a:pt x="41" y="279"/>
                </a:cubicBezTo>
                <a:cubicBezTo>
                  <a:pt x="39" y="282"/>
                  <a:pt x="35" y="283"/>
                  <a:pt x="32" y="283"/>
                </a:cubicBezTo>
                <a:cubicBezTo>
                  <a:pt x="28" y="283"/>
                  <a:pt x="25" y="281"/>
                  <a:pt x="22" y="279"/>
                </a:cubicBezTo>
                <a:cubicBezTo>
                  <a:pt x="17" y="274"/>
                  <a:pt x="14" y="268"/>
                  <a:pt x="11" y="261"/>
                </a:cubicBezTo>
                <a:cubicBezTo>
                  <a:pt x="6" y="249"/>
                  <a:pt x="4" y="235"/>
                  <a:pt x="3" y="221"/>
                </a:cubicBezTo>
                <a:cubicBezTo>
                  <a:pt x="1" y="194"/>
                  <a:pt x="5" y="166"/>
                  <a:pt x="6" y="139"/>
                </a:cubicBezTo>
                <a:cubicBezTo>
                  <a:pt x="6" y="125"/>
                  <a:pt x="6" y="112"/>
                  <a:pt x="4" y="98"/>
                </a:cubicBezTo>
                <a:cubicBezTo>
                  <a:pt x="2" y="85"/>
                  <a:pt x="0" y="71"/>
                  <a:pt x="0" y="57"/>
                </a:cubicBezTo>
                <a:cubicBezTo>
                  <a:pt x="0" y="43"/>
                  <a:pt x="3" y="29"/>
                  <a:pt x="11" y="18"/>
                </a:cubicBezTo>
                <a:cubicBezTo>
                  <a:pt x="15" y="12"/>
                  <a:pt x="21" y="8"/>
                  <a:pt x="27" y="5"/>
                </a:cubicBezTo>
                <a:cubicBezTo>
                  <a:pt x="33" y="2"/>
                  <a:pt x="40" y="0"/>
                  <a:pt x="47" y="2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4" name="íşľiḍê"/>
          <p:cNvSpPr/>
          <p:nvPr/>
        </p:nvSpPr>
        <p:spPr bwMode="auto">
          <a:xfrm>
            <a:off x="4527658" y="2446914"/>
            <a:ext cx="76531" cy="414470"/>
          </a:xfrm>
          <a:custGeom>
            <a:avLst/>
            <a:gdLst>
              <a:gd name="T0" fmla="*/ 26 w 26"/>
              <a:gd name="T1" fmla="*/ 3 h 141"/>
              <a:gd name="T2" fmla="*/ 8 w 26"/>
              <a:gd name="T3" fmla="*/ 9 h 141"/>
              <a:gd name="T4" fmla="*/ 3 w 26"/>
              <a:gd name="T5" fmla="*/ 28 h 141"/>
              <a:gd name="T6" fmla="*/ 3 w 26"/>
              <a:gd name="T7" fmla="*/ 48 h 141"/>
              <a:gd name="T8" fmla="*/ 8 w 26"/>
              <a:gd name="T9" fmla="*/ 68 h 141"/>
              <a:gd name="T10" fmla="*/ 10 w 26"/>
              <a:gd name="T11" fmla="*/ 88 h 141"/>
              <a:gd name="T12" fmla="*/ 8 w 26"/>
              <a:gd name="T13" fmla="*/ 108 h 141"/>
              <a:gd name="T14" fmla="*/ 8 w 26"/>
              <a:gd name="T15" fmla="*/ 128 h 141"/>
              <a:gd name="T16" fmla="*/ 10 w 26"/>
              <a:gd name="T17" fmla="*/ 133 h 141"/>
              <a:gd name="T18" fmla="*/ 12 w 26"/>
              <a:gd name="T19" fmla="*/ 137 h 141"/>
              <a:gd name="T20" fmla="*/ 16 w 26"/>
              <a:gd name="T21" fmla="*/ 140 h 141"/>
              <a:gd name="T22" fmla="*/ 21 w 26"/>
              <a:gd name="T23" fmla="*/ 140 h 141"/>
              <a:gd name="T24" fmla="*/ 16 w 26"/>
              <a:gd name="T25" fmla="*/ 141 h 141"/>
              <a:gd name="T26" fmla="*/ 12 w 26"/>
              <a:gd name="T27" fmla="*/ 138 h 141"/>
              <a:gd name="T28" fmla="*/ 9 w 26"/>
              <a:gd name="T29" fmla="*/ 133 h 141"/>
              <a:gd name="T30" fmla="*/ 7 w 26"/>
              <a:gd name="T31" fmla="*/ 128 h 141"/>
              <a:gd name="T32" fmla="*/ 6 w 26"/>
              <a:gd name="T33" fmla="*/ 108 h 141"/>
              <a:gd name="T34" fmla="*/ 8 w 26"/>
              <a:gd name="T35" fmla="*/ 88 h 141"/>
              <a:gd name="T36" fmla="*/ 6 w 26"/>
              <a:gd name="T37" fmla="*/ 68 h 141"/>
              <a:gd name="T38" fmla="*/ 1 w 26"/>
              <a:gd name="T39" fmla="*/ 48 h 141"/>
              <a:gd name="T40" fmla="*/ 1 w 26"/>
              <a:gd name="T41" fmla="*/ 28 h 141"/>
              <a:gd name="T42" fmla="*/ 8 w 26"/>
              <a:gd name="T43" fmla="*/ 9 h 141"/>
              <a:gd name="T44" fmla="*/ 26 w 26"/>
              <a:gd name="T45" fmla="*/ 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" h="141">
                <a:moveTo>
                  <a:pt x="26" y="3"/>
                </a:moveTo>
                <a:cubicBezTo>
                  <a:pt x="19" y="1"/>
                  <a:pt x="12" y="4"/>
                  <a:pt x="8" y="9"/>
                </a:cubicBezTo>
                <a:cubicBezTo>
                  <a:pt x="4" y="15"/>
                  <a:pt x="3" y="22"/>
                  <a:pt x="3" y="28"/>
                </a:cubicBezTo>
                <a:cubicBezTo>
                  <a:pt x="2" y="35"/>
                  <a:pt x="2" y="42"/>
                  <a:pt x="3" y="48"/>
                </a:cubicBezTo>
                <a:cubicBezTo>
                  <a:pt x="4" y="55"/>
                  <a:pt x="6" y="61"/>
                  <a:pt x="8" y="68"/>
                </a:cubicBezTo>
                <a:cubicBezTo>
                  <a:pt x="10" y="74"/>
                  <a:pt x="10" y="81"/>
                  <a:pt x="10" y="88"/>
                </a:cubicBezTo>
                <a:cubicBezTo>
                  <a:pt x="10" y="95"/>
                  <a:pt x="9" y="102"/>
                  <a:pt x="8" y="108"/>
                </a:cubicBezTo>
                <a:cubicBezTo>
                  <a:pt x="7" y="115"/>
                  <a:pt x="7" y="122"/>
                  <a:pt x="8" y="128"/>
                </a:cubicBezTo>
                <a:cubicBezTo>
                  <a:pt x="9" y="130"/>
                  <a:pt x="9" y="132"/>
                  <a:pt x="10" y="133"/>
                </a:cubicBezTo>
                <a:cubicBezTo>
                  <a:pt x="10" y="135"/>
                  <a:pt x="11" y="136"/>
                  <a:pt x="12" y="137"/>
                </a:cubicBezTo>
                <a:cubicBezTo>
                  <a:pt x="13" y="139"/>
                  <a:pt x="14" y="140"/>
                  <a:pt x="16" y="140"/>
                </a:cubicBezTo>
                <a:cubicBezTo>
                  <a:pt x="17" y="141"/>
                  <a:pt x="19" y="141"/>
                  <a:pt x="21" y="140"/>
                </a:cubicBezTo>
                <a:cubicBezTo>
                  <a:pt x="19" y="141"/>
                  <a:pt x="17" y="141"/>
                  <a:pt x="16" y="141"/>
                </a:cubicBezTo>
                <a:cubicBezTo>
                  <a:pt x="14" y="140"/>
                  <a:pt x="13" y="139"/>
                  <a:pt x="12" y="138"/>
                </a:cubicBezTo>
                <a:cubicBezTo>
                  <a:pt x="10" y="136"/>
                  <a:pt x="10" y="135"/>
                  <a:pt x="9" y="133"/>
                </a:cubicBezTo>
                <a:cubicBezTo>
                  <a:pt x="8" y="132"/>
                  <a:pt x="8" y="130"/>
                  <a:pt x="7" y="128"/>
                </a:cubicBezTo>
                <a:cubicBezTo>
                  <a:pt x="6" y="122"/>
                  <a:pt x="6" y="115"/>
                  <a:pt x="6" y="108"/>
                </a:cubicBezTo>
                <a:cubicBezTo>
                  <a:pt x="7" y="101"/>
                  <a:pt x="8" y="95"/>
                  <a:pt x="8" y="88"/>
                </a:cubicBezTo>
                <a:cubicBezTo>
                  <a:pt x="8" y="81"/>
                  <a:pt x="8" y="75"/>
                  <a:pt x="6" y="68"/>
                </a:cubicBezTo>
                <a:cubicBezTo>
                  <a:pt x="4" y="62"/>
                  <a:pt x="2" y="55"/>
                  <a:pt x="1" y="48"/>
                </a:cubicBezTo>
                <a:cubicBezTo>
                  <a:pt x="0" y="42"/>
                  <a:pt x="0" y="35"/>
                  <a:pt x="1" y="28"/>
                </a:cubicBezTo>
                <a:cubicBezTo>
                  <a:pt x="2" y="21"/>
                  <a:pt x="3" y="14"/>
                  <a:pt x="8" y="9"/>
                </a:cubicBezTo>
                <a:cubicBezTo>
                  <a:pt x="12" y="4"/>
                  <a:pt x="19" y="0"/>
                  <a:pt x="26" y="3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5" name="iṧlïḑè"/>
          <p:cNvSpPr/>
          <p:nvPr/>
        </p:nvSpPr>
        <p:spPr bwMode="auto">
          <a:xfrm>
            <a:off x="4351379" y="2088337"/>
            <a:ext cx="252810" cy="1344020"/>
          </a:xfrm>
          <a:custGeom>
            <a:avLst/>
            <a:gdLst>
              <a:gd name="T0" fmla="*/ 85 w 86"/>
              <a:gd name="T1" fmla="*/ 0 h 457"/>
              <a:gd name="T2" fmla="*/ 85 w 86"/>
              <a:gd name="T3" fmla="*/ 5 h 457"/>
              <a:gd name="T4" fmla="*/ 82 w 86"/>
              <a:gd name="T5" fmla="*/ 8 h 457"/>
              <a:gd name="T6" fmla="*/ 74 w 86"/>
              <a:gd name="T7" fmla="*/ 11 h 457"/>
              <a:gd name="T8" fmla="*/ 58 w 86"/>
              <a:gd name="T9" fmla="*/ 14 h 457"/>
              <a:gd name="T10" fmla="*/ 27 w 86"/>
              <a:gd name="T11" fmla="*/ 28 h 457"/>
              <a:gd name="T12" fmla="*/ 15 w 86"/>
              <a:gd name="T13" fmla="*/ 40 h 457"/>
              <a:gd name="T14" fmla="*/ 6 w 86"/>
              <a:gd name="T15" fmla="*/ 54 h 457"/>
              <a:gd name="T16" fmla="*/ 3 w 86"/>
              <a:gd name="T17" fmla="*/ 87 h 457"/>
              <a:gd name="T18" fmla="*/ 9 w 86"/>
              <a:gd name="T19" fmla="*/ 121 h 457"/>
              <a:gd name="T20" fmla="*/ 16 w 86"/>
              <a:gd name="T21" fmla="*/ 154 h 457"/>
              <a:gd name="T22" fmla="*/ 25 w 86"/>
              <a:gd name="T23" fmla="*/ 221 h 457"/>
              <a:gd name="T24" fmla="*/ 12 w 86"/>
              <a:gd name="T25" fmla="*/ 356 h 457"/>
              <a:gd name="T26" fmla="*/ 30 w 86"/>
              <a:gd name="T27" fmla="*/ 420 h 457"/>
              <a:gd name="T28" fmla="*/ 54 w 86"/>
              <a:gd name="T29" fmla="*/ 444 h 457"/>
              <a:gd name="T30" fmla="*/ 68 w 86"/>
              <a:gd name="T31" fmla="*/ 453 h 457"/>
              <a:gd name="T32" fmla="*/ 85 w 86"/>
              <a:gd name="T33" fmla="*/ 457 h 457"/>
              <a:gd name="T34" fmla="*/ 68 w 86"/>
              <a:gd name="T35" fmla="*/ 453 h 457"/>
              <a:gd name="T36" fmla="*/ 53 w 86"/>
              <a:gd name="T37" fmla="*/ 445 h 457"/>
              <a:gd name="T38" fmla="*/ 30 w 86"/>
              <a:gd name="T39" fmla="*/ 420 h 457"/>
              <a:gd name="T40" fmla="*/ 10 w 86"/>
              <a:gd name="T41" fmla="*/ 356 h 457"/>
              <a:gd name="T42" fmla="*/ 23 w 86"/>
              <a:gd name="T43" fmla="*/ 221 h 457"/>
              <a:gd name="T44" fmla="*/ 15 w 86"/>
              <a:gd name="T45" fmla="*/ 154 h 457"/>
              <a:gd name="T46" fmla="*/ 7 w 86"/>
              <a:gd name="T47" fmla="*/ 121 h 457"/>
              <a:gd name="T48" fmla="*/ 1 w 86"/>
              <a:gd name="T49" fmla="*/ 87 h 457"/>
              <a:gd name="T50" fmla="*/ 5 w 86"/>
              <a:gd name="T51" fmla="*/ 54 h 457"/>
              <a:gd name="T52" fmla="*/ 14 w 86"/>
              <a:gd name="T53" fmla="*/ 39 h 457"/>
              <a:gd name="T54" fmla="*/ 27 w 86"/>
              <a:gd name="T55" fmla="*/ 28 h 457"/>
              <a:gd name="T56" fmla="*/ 57 w 86"/>
              <a:gd name="T57" fmla="*/ 13 h 457"/>
              <a:gd name="T58" fmla="*/ 74 w 86"/>
              <a:gd name="T59" fmla="*/ 10 h 457"/>
              <a:gd name="T60" fmla="*/ 82 w 86"/>
              <a:gd name="T61" fmla="*/ 7 h 457"/>
              <a:gd name="T62" fmla="*/ 85 w 86"/>
              <a:gd name="T63" fmla="*/ 4 h 457"/>
              <a:gd name="T64" fmla="*/ 85 w 86"/>
              <a:gd name="T65" fmla="*/ 0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6" h="457">
                <a:moveTo>
                  <a:pt x="85" y="0"/>
                </a:moveTo>
                <a:cubicBezTo>
                  <a:pt x="86" y="2"/>
                  <a:pt x="86" y="3"/>
                  <a:pt x="85" y="5"/>
                </a:cubicBezTo>
                <a:cubicBezTo>
                  <a:pt x="84" y="6"/>
                  <a:pt x="83" y="7"/>
                  <a:pt x="82" y="8"/>
                </a:cubicBezTo>
                <a:cubicBezTo>
                  <a:pt x="80" y="9"/>
                  <a:pt x="77" y="10"/>
                  <a:pt x="74" y="11"/>
                </a:cubicBezTo>
                <a:cubicBezTo>
                  <a:pt x="69" y="11"/>
                  <a:pt x="63" y="12"/>
                  <a:pt x="58" y="14"/>
                </a:cubicBezTo>
                <a:cubicBezTo>
                  <a:pt x="47" y="17"/>
                  <a:pt x="36" y="22"/>
                  <a:pt x="27" y="28"/>
                </a:cubicBezTo>
                <a:cubicBezTo>
                  <a:pt x="23" y="32"/>
                  <a:pt x="18" y="35"/>
                  <a:pt x="15" y="40"/>
                </a:cubicBezTo>
                <a:cubicBezTo>
                  <a:pt x="11" y="44"/>
                  <a:pt x="8" y="49"/>
                  <a:pt x="6" y="54"/>
                </a:cubicBezTo>
                <a:cubicBezTo>
                  <a:pt x="2" y="65"/>
                  <a:pt x="2" y="76"/>
                  <a:pt x="3" y="87"/>
                </a:cubicBezTo>
                <a:cubicBezTo>
                  <a:pt x="4" y="98"/>
                  <a:pt x="7" y="110"/>
                  <a:pt x="9" y="121"/>
                </a:cubicBezTo>
                <a:cubicBezTo>
                  <a:pt x="16" y="154"/>
                  <a:pt x="16" y="154"/>
                  <a:pt x="16" y="154"/>
                </a:cubicBezTo>
                <a:cubicBezTo>
                  <a:pt x="21" y="176"/>
                  <a:pt x="25" y="198"/>
                  <a:pt x="25" y="221"/>
                </a:cubicBezTo>
                <a:cubicBezTo>
                  <a:pt x="24" y="267"/>
                  <a:pt x="10" y="311"/>
                  <a:pt x="12" y="356"/>
                </a:cubicBezTo>
                <a:cubicBezTo>
                  <a:pt x="13" y="378"/>
                  <a:pt x="18" y="401"/>
                  <a:pt x="30" y="420"/>
                </a:cubicBezTo>
                <a:cubicBezTo>
                  <a:pt x="37" y="429"/>
                  <a:pt x="44" y="438"/>
                  <a:pt x="54" y="444"/>
                </a:cubicBezTo>
                <a:cubicBezTo>
                  <a:pt x="58" y="448"/>
                  <a:pt x="63" y="450"/>
                  <a:pt x="68" y="453"/>
                </a:cubicBezTo>
                <a:cubicBezTo>
                  <a:pt x="74" y="455"/>
                  <a:pt x="79" y="456"/>
                  <a:pt x="85" y="457"/>
                </a:cubicBezTo>
                <a:cubicBezTo>
                  <a:pt x="79" y="456"/>
                  <a:pt x="74" y="455"/>
                  <a:pt x="68" y="453"/>
                </a:cubicBezTo>
                <a:cubicBezTo>
                  <a:pt x="63" y="451"/>
                  <a:pt x="58" y="448"/>
                  <a:pt x="53" y="445"/>
                </a:cubicBezTo>
                <a:cubicBezTo>
                  <a:pt x="44" y="438"/>
                  <a:pt x="36" y="430"/>
                  <a:pt x="30" y="420"/>
                </a:cubicBezTo>
                <a:cubicBezTo>
                  <a:pt x="17" y="402"/>
                  <a:pt x="11" y="379"/>
                  <a:pt x="10" y="356"/>
                </a:cubicBezTo>
                <a:cubicBezTo>
                  <a:pt x="8" y="310"/>
                  <a:pt x="22" y="266"/>
                  <a:pt x="23" y="221"/>
                </a:cubicBezTo>
                <a:cubicBezTo>
                  <a:pt x="23" y="198"/>
                  <a:pt x="20" y="176"/>
                  <a:pt x="15" y="154"/>
                </a:cubicBezTo>
                <a:cubicBezTo>
                  <a:pt x="7" y="121"/>
                  <a:pt x="7" y="121"/>
                  <a:pt x="7" y="121"/>
                </a:cubicBezTo>
                <a:cubicBezTo>
                  <a:pt x="5" y="110"/>
                  <a:pt x="3" y="99"/>
                  <a:pt x="1" y="87"/>
                </a:cubicBezTo>
                <a:cubicBezTo>
                  <a:pt x="0" y="76"/>
                  <a:pt x="1" y="64"/>
                  <a:pt x="5" y="54"/>
                </a:cubicBezTo>
                <a:cubicBezTo>
                  <a:pt x="7" y="48"/>
                  <a:pt x="11" y="44"/>
                  <a:pt x="14" y="39"/>
                </a:cubicBezTo>
                <a:cubicBezTo>
                  <a:pt x="18" y="35"/>
                  <a:pt x="22" y="31"/>
                  <a:pt x="27" y="28"/>
                </a:cubicBezTo>
                <a:cubicBezTo>
                  <a:pt x="36" y="21"/>
                  <a:pt x="46" y="16"/>
                  <a:pt x="57" y="13"/>
                </a:cubicBezTo>
                <a:cubicBezTo>
                  <a:pt x="63" y="12"/>
                  <a:pt x="68" y="11"/>
                  <a:pt x="74" y="10"/>
                </a:cubicBezTo>
                <a:cubicBezTo>
                  <a:pt x="77" y="10"/>
                  <a:pt x="80" y="9"/>
                  <a:pt x="82" y="7"/>
                </a:cubicBezTo>
                <a:cubicBezTo>
                  <a:pt x="83" y="7"/>
                  <a:pt x="84" y="6"/>
                  <a:pt x="85" y="4"/>
                </a:cubicBezTo>
                <a:cubicBezTo>
                  <a:pt x="86" y="3"/>
                  <a:pt x="86" y="2"/>
                  <a:pt x="85" y="0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6" name="iṧlíďe"/>
          <p:cNvSpPr/>
          <p:nvPr/>
        </p:nvSpPr>
        <p:spPr bwMode="auto">
          <a:xfrm>
            <a:off x="4206916" y="1758137"/>
            <a:ext cx="382655" cy="1980344"/>
          </a:xfrm>
          <a:custGeom>
            <a:avLst/>
            <a:gdLst>
              <a:gd name="T0" fmla="*/ 123 w 130"/>
              <a:gd name="T1" fmla="*/ 673 h 673"/>
              <a:gd name="T2" fmla="*/ 124 w 130"/>
              <a:gd name="T3" fmla="*/ 629 h 673"/>
              <a:gd name="T4" fmla="*/ 112 w 130"/>
              <a:gd name="T5" fmla="*/ 610 h 673"/>
              <a:gd name="T6" fmla="*/ 93 w 130"/>
              <a:gd name="T7" fmla="*/ 598 h 673"/>
              <a:gd name="T8" fmla="*/ 71 w 130"/>
              <a:gd name="T9" fmla="*/ 590 h 673"/>
              <a:gd name="T10" fmla="*/ 52 w 130"/>
              <a:gd name="T11" fmla="*/ 578 h 673"/>
              <a:gd name="T12" fmla="*/ 25 w 130"/>
              <a:gd name="T13" fmla="*/ 541 h 673"/>
              <a:gd name="T14" fmla="*/ 11 w 130"/>
              <a:gd name="T15" fmla="*/ 497 h 673"/>
              <a:gd name="T16" fmla="*/ 6 w 130"/>
              <a:gd name="T17" fmla="*/ 451 h 673"/>
              <a:gd name="T18" fmla="*/ 10 w 130"/>
              <a:gd name="T19" fmla="*/ 406 h 673"/>
              <a:gd name="T20" fmla="*/ 21 w 130"/>
              <a:gd name="T21" fmla="*/ 361 h 673"/>
              <a:gd name="T22" fmla="*/ 31 w 130"/>
              <a:gd name="T23" fmla="*/ 317 h 673"/>
              <a:gd name="T24" fmla="*/ 30 w 130"/>
              <a:gd name="T25" fmla="*/ 271 h 673"/>
              <a:gd name="T26" fmla="*/ 12 w 130"/>
              <a:gd name="T27" fmla="*/ 181 h 673"/>
              <a:gd name="T28" fmla="*/ 16 w 130"/>
              <a:gd name="T29" fmla="*/ 90 h 673"/>
              <a:gd name="T30" fmla="*/ 0 w 130"/>
              <a:gd name="T31" fmla="*/ 0 h 673"/>
              <a:gd name="T32" fmla="*/ 17 w 130"/>
              <a:gd name="T33" fmla="*/ 90 h 673"/>
              <a:gd name="T34" fmla="*/ 13 w 130"/>
              <a:gd name="T35" fmla="*/ 181 h 673"/>
              <a:gd name="T36" fmla="*/ 31 w 130"/>
              <a:gd name="T37" fmla="*/ 271 h 673"/>
              <a:gd name="T38" fmla="*/ 33 w 130"/>
              <a:gd name="T39" fmla="*/ 317 h 673"/>
              <a:gd name="T40" fmla="*/ 23 w 130"/>
              <a:gd name="T41" fmla="*/ 362 h 673"/>
              <a:gd name="T42" fmla="*/ 12 w 130"/>
              <a:gd name="T43" fmla="*/ 406 h 673"/>
              <a:gd name="T44" fmla="*/ 7 w 130"/>
              <a:gd name="T45" fmla="*/ 451 h 673"/>
              <a:gd name="T46" fmla="*/ 12 w 130"/>
              <a:gd name="T47" fmla="*/ 497 h 673"/>
              <a:gd name="T48" fmla="*/ 26 w 130"/>
              <a:gd name="T49" fmla="*/ 540 h 673"/>
              <a:gd name="T50" fmla="*/ 53 w 130"/>
              <a:gd name="T51" fmla="*/ 577 h 673"/>
              <a:gd name="T52" fmla="*/ 72 w 130"/>
              <a:gd name="T53" fmla="*/ 589 h 673"/>
              <a:gd name="T54" fmla="*/ 93 w 130"/>
              <a:gd name="T55" fmla="*/ 597 h 673"/>
              <a:gd name="T56" fmla="*/ 112 w 130"/>
              <a:gd name="T57" fmla="*/ 609 h 673"/>
              <a:gd name="T58" fmla="*/ 125 w 130"/>
              <a:gd name="T59" fmla="*/ 629 h 673"/>
              <a:gd name="T60" fmla="*/ 123 w 130"/>
              <a:gd name="T61" fmla="*/ 673 h 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30" h="673">
                <a:moveTo>
                  <a:pt x="123" y="673"/>
                </a:moveTo>
                <a:cubicBezTo>
                  <a:pt x="130" y="659"/>
                  <a:pt x="130" y="643"/>
                  <a:pt x="124" y="629"/>
                </a:cubicBezTo>
                <a:cubicBezTo>
                  <a:pt x="121" y="622"/>
                  <a:pt x="117" y="615"/>
                  <a:pt x="112" y="610"/>
                </a:cubicBezTo>
                <a:cubicBezTo>
                  <a:pt x="106" y="604"/>
                  <a:pt x="100" y="600"/>
                  <a:pt x="93" y="598"/>
                </a:cubicBezTo>
                <a:cubicBezTo>
                  <a:pt x="86" y="595"/>
                  <a:pt x="78" y="593"/>
                  <a:pt x="71" y="590"/>
                </a:cubicBezTo>
                <a:cubicBezTo>
                  <a:pt x="64" y="587"/>
                  <a:pt x="58" y="583"/>
                  <a:pt x="52" y="578"/>
                </a:cubicBezTo>
                <a:cubicBezTo>
                  <a:pt x="40" y="568"/>
                  <a:pt x="31" y="555"/>
                  <a:pt x="25" y="541"/>
                </a:cubicBezTo>
                <a:cubicBezTo>
                  <a:pt x="18" y="527"/>
                  <a:pt x="14" y="512"/>
                  <a:pt x="11" y="497"/>
                </a:cubicBezTo>
                <a:cubicBezTo>
                  <a:pt x="7" y="482"/>
                  <a:pt x="6" y="467"/>
                  <a:pt x="6" y="451"/>
                </a:cubicBezTo>
                <a:cubicBezTo>
                  <a:pt x="6" y="436"/>
                  <a:pt x="7" y="421"/>
                  <a:pt x="10" y="406"/>
                </a:cubicBezTo>
                <a:cubicBezTo>
                  <a:pt x="13" y="391"/>
                  <a:pt x="17" y="376"/>
                  <a:pt x="21" y="361"/>
                </a:cubicBezTo>
                <a:cubicBezTo>
                  <a:pt x="25" y="346"/>
                  <a:pt x="29" y="332"/>
                  <a:pt x="31" y="317"/>
                </a:cubicBezTo>
                <a:cubicBezTo>
                  <a:pt x="33" y="301"/>
                  <a:pt x="32" y="286"/>
                  <a:pt x="30" y="271"/>
                </a:cubicBezTo>
                <a:cubicBezTo>
                  <a:pt x="25" y="241"/>
                  <a:pt x="15" y="212"/>
                  <a:pt x="12" y="181"/>
                </a:cubicBezTo>
                <a:cubicBezTo>
                  <a:pt x="8" y="150"/>
                  <a:pt x="18" y="120"/>
                  <a:pt x="16" y="90"/>
                </a:cubicBezTo>
                <a:cubicBezTo>
                  <a:pt x="15" y="59"/>
                  <a:pt x="7" y="29"/>
                  <a:pt x="0" y="0"/>
                </a:cubicBezTo>
                <a:cubicBezTo>
                  <a:pt x="7" y="29"/>
                  <a:pt x="15" y="59"/>
                  <a:pt x="17" y="90"/>
                </a:cubicBezTo>
                <a:cubicBezTo>
                  <a:pt x="19" y="120"/>
                  <a:pt x="9" y="151"/>
                  <a:pt x="13" y="181"/>
                </a:cubicBezTo>
                <a:cubicBezTo>
                  <a:pt x="16" y="211"/>
                  <a:pt x="27" y="241"/>
                  <a:pt x="31" y="271"/>
                </a:cubicBezTo>
                <a:cubicBezTo>
                  <a:pt x="34" y="286"/>
                  <a:pt x="35" y="302"/>
                  <a:pt x="33" y="317"/>
                </a:cubicBezTo>
                <a:cubicBezTo>
                  <a:pt x="31" y="332"/>
                  <a:pt x="27" y="347"/>
                  <a:pt x="23" y="362"/>
                </a:cubicBezTo>
                <a:cubicBezTo>
                  <a:pt x="19" y="376"/>
                  <a:pt x="15" y="391"/>
                  <a:pt x="12" y="406"/>
                </a:cubicBezTo>
                <a:cubicBezTo>
                  <a:pt x="9" y="421"/>
                  <a:pt x="7" y="436"/>
                  <a:pt x="7" y="451"/>
                </a:cubicBezTo>
                <a:cubicBezTo>
                  <a:pt x="8" y="467"/>
                  <a:pt x="9" y="482"/>
                  <a:pt x="12" y="497"/>
                </a:cubicBezTo>
                <a:cubicBezTo>
                  <a:pt x="15" y="512"/>
                  <a:pt x="19" y="526"/>
                  <a:pt x="26" y="540"/>
                </a:cubicBezTo>
                <a:cubicBezTo>
                  <a:pt x="32" y="554"/>
                  <a:pt x="41" y="567"/>
                  <a:pt x="53" y="577"/>
                </a:cubicBezTo>
                <a:cubicBezTo>
                  <a:pt x="58" y="582"/>
                  <a:pt x="65" y="586"/>
                  <a:pt x="72" y="589"/>
                </a:cubicBezTo>
                <a:cubicBezTo>
                  <a:pt x="79" y="592"/>
                  <a:pt x="86" y="594"/>
                  <a:pt x="93" y="597"/>
                </a:cubicBezTo>
                <a:cubicBezTo>
                  <a:pt x="100" y="600"/>
                  <a:pt x="107" y="604"/>
                  <a:pt x="112" y="609"/>
                </a:cubicBezTo>
                <a:cubicBezTo>
                  <a:pt x="118" y="615"/>
                  <a:pt x="122" y="621"/>
                  <a:pt x="125" y="629"/>
                </a:cubicBezTo>
                <a:cubicBezTo>
                  <a:pt x="130" y="643"/>
                  <a:pt x="130" y="659"/>
                  <a:pt x="123" y="673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7" name="işļiḋè"/>
          <p:cNvSpPr/>
          <p:nvPr/>
        </p:nvSpPr>
        <p:spPr bwMode="auto">
          <a:xfrm>
            <a:off x="4018599" y="1734919"/>
            <a:ext cx="184878" cy="1188378"/>
          </a:xfrm>
          <a:custGeom>
            <a:avLst/>
            <a:gdLst>
              <a:gd name="T0" fmla="*/ 49 w 63"/>
              <a:gd name="T1" fmla="*/ 0 h 404"/>
              <a:gd name="T2" fmla="*/ 62 w 63"/>
              <a:gd name="T3" fmla="*/ 113 h 404"/>
              <a:gd name="T4" fmla="*/ 50 w 63"/>
              <a:gd name="T5" fmla="*/ 169 h 404"/>
              <a:gd name="T6" fmla="*/ 44 w 63"/>
              <a:gd name="T7" fmla="*/ 197 h 404"/>
              <a:gd name="T8" fmla="*/ 45 w 63"/>
              <a:gd name="T9" fmla="*/ 225 h 404"/>
              <a:gd name="T10" fmla="*/ 57 w 63"/>
              <a:gd name="T11" fmla="*/ 281 h 404"/>
              <a:gd name="T12" fmla="*/ 62 w 63"/>
              <a:gd name="T13" fmla="*/ 338 h 404"/>
              <a:gd name="T14" fmla="*/ 58 w 63"/>
              <a:gd name="T15" fmla="*/ 366 h 404"/>
              <a:gd name="T16" fmla="*/ 53 w 63"/>
              <a:gd name="T17" fmla="*/ 380 h 404"/>
              <a:gd name="T18" fmla="*/ 47 w 63"/>
              <a:gd name="T19" fmla="*/ 393 h 404"/>
              <a:gd name="T20" fmla="*/ 36 w 63"/>
              <a:gd name="T21" fmla="*/ 402 h 404"/>
              <a:gd name="T22" fmla="*/ 22 w 63"/>
              <a:gd name="T23" fmla="*/ 401 h 404"/>
              <a:gd name="T24" fmla="*/ 12 w 63"/>
              <a:gd name="T25" fmla="*/ 391 h 404"/>
              <a:gd name="T26" fmla="*/ 6 w 63"/>
              <a:gd name="T27" fmla="*/ 386 h 404"/>
              <a:gd name="T28" fmla="*/ 0 w 63"/>
              <a:gd name="T29" fmla="*/ 384 h 404"/>
              <a:gd name="T30" fmla="*/ 6 w 63"/>
              <a:gd name="T31" fmla="*/ 386 h 404"/>
              <a:gd name="T32" fmla="*/ 12 w 63"/>
              <a:gd name="T33" fmla="*/ 391 h 404"/>
              <a:gd name="T34" fmla="*/ 22 w 63"/>
              <a:gd name="T35" fmla="*/ 401 h 404"/>
              <a:gd name="T36" fmla="*/ 35 w 63"/>
              <a:gd name="T37" fmla="*/ 401 h 404"/>
              <a:gd name="T38" fmla="*/ 46 w 63"/>
              <a:gd name="T39" fmla="*/ 392 h 404"/>
              <a:gd name="T40" fmla="*/ 52 w 63"/>
              <a:gd name="T41" fmla="*/ 380 h 404"/>
              <a:gd name="T42" fmla="*/ 57 w 63"/>
              <a:gd name="T43" fmla="*/ 366 h 404"/>
              <a:gd name="T44" fmla="*/ 61 w 63"/>
              <a:gd name="T45" fmla="*/ 338 h 404"/>
              <a:gd name="T46" fmla="*/ 56 w 63"/>
              <a:gd name="T47" fmla="*/ 281 h 404"/>
              <a:gd name="T48" fmla="*/ 43 w 63"/>
              <a:gd name="T49" fmla="*/ 225 h 404"/>
              <a:gd name="T50" fmla="*/ 42 w 63"/>
              <a:gd name="T51" fmla="*/ 197 h 404"/>
              <a:gd name="T52" fmla="*/ 48 w 63"/>
              <a:gd name="T53" fmla="*/ 169 h 404"/>
              <a:gd name="T54" fmla="*/ 61 w 63"/>
              <a:gd name="T55" fmla="*/ 113 h 404"/>
              <a:gd name="T56" fmla="*/ 53 w 63"/>
              <a:gd name="T57" fmla="*/ 57 h 404"/>
              <a:gd name="T58" fmla="*/ 49 w 63"/>
              <a:gd name="T59" fmla="*/ 0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3" h="404">
                <a:moveTo>
                  <a:pt x="49" y="0"/>
                </a:moveTo>
                <a:cubicBezTo>
                  <a:pt x="46" y="38"/>
                  <a:pt x="62" y="75"/>
                  <a:pt x="62" y="113"/>
                </a:cubicBezTo>
                <a:cubicBezTo>
                  <a:pt x="62" y="133"/>
                  <a:pt x="55" y="151"/>
                  <a:pt x="50" y="169"/>
                </a:cubicBezTo>
                <a:cubicBezTo>
                  <a:pt x="47" y="178"/>
                  <a:pt x="45" y="187"/>
                  <a:pt x="44" y="197"/>
                </a:cubicBezTo>
                <a:cubicBezTo>
                  <a:pt x="43" y="206"/>
                  <a:pt x="43" y="216"/>
                  <a:pt x="45" y="225"/>
                </a:cubicBezTo>
                <a:cubicBezTo>
                  <a:pt x="47" y="244"/>
                  <a:pt x="53" y="262"/>
                  <a:pt x="57" y="281"/>
                </a:cubicBezTo>
                <a:cubicBezTo>
                  <a:pt x="61" y="300"/>
                  <a:pt x="63" y="319"/>
                  <a:pt x="62" y="338"/>
                </a:cubicBezTo>
                <a:cubicBezTo>
                  <a:pt x="62" y="348"/>
                  <a:pt x="60" y="357"/>
                  <a:pt x="58" y="366"/>
                </a:cubicBezTo>
                <a:cubicBezTo>
                  <a:pt x="57" y="371"/>
                  <a:pt x="55" y="376"/>
                  <a:pt x="53" y="380"/>
                </a:cubicBezTo>
                <a:cubicBezTo>
                  <a:pt x="52" y="385"/>
                  <a:pt x="50" y="389"/>
                  <a:pt x="47" y="393"/>
                </a:cubicBezTo>
                <a:cubicBezTo>
                  <a:pt x="44" y="397"/>
                  <a:pt x="40" y="400"/>
                  <a:pt x="36" y="402"/>
                </a:cubicBezTo>
                <a:cubicBezTo>
                  <a:pt x="31" y="404"/>
                  <a:pt x="26" y="404"/>
                  <a:pt x="22" y="401"/>
                </a:cubicBezTo>
                <a:cubicBezTo>
                  <a:pt x="18" y="398"/>
                  <a:pt x="15" y="394"/>
                  <a:pt x="12" y="391"/>
                </a:cubicBezTo>
                <a:cubicBezTo>
                  <a:pt x="10" y="389"/>
                  <a:pt x="8" y="387"/>
                  <a:pt x="6" y="386"/>
                </a:cubicBezTo>
                <a:cubicBezTo>
                  <a:pt x="4" y="385"/>
                  <a:pt x="2" y="384"/>
                  <a:pt x="0" y="384"/>
                </a:cubicBezTo>
                <a:cubicBezTo>
                  <a:pt x="2" y="384"/>
                  <a:pt x="4" y="385"/>
                  <a:pt x="6" y="386"/>
                </a:cubicBezTo>
                <a:cubicBezTo>
                  <a:pt x="8" y="387"/>
                  <a:pt x="10" y="389"/>
                  <a:pt x="12" y="391"/>
                </a:cubicBezTo>
                <a:cubicBezTo>
                  <a:pt x="15" y="394"/>
                  <a:pt x="18" y="398"/>
                  <a:pt x="22" y="401"/>
                </a:cubicBezTo>
                <a:cubicBezTo>
                  <a:pt x="26" y="403"/>
                  <a:pt x="31" y="403"/>
                  <a:pt x="35" y="401"/>
                </a:cubicBezTo>
                <a:cubicBezTo>
                  <a:pt x="40" y="400"/>
                  <a:pt x="43" y="396"/>
                  <a:pt x="46" y="392"/>
                </a:cubicBezTo>
                <a:cubicBezTo>
                  <a:pt x="49" y="389"/>
                  <a:pt x="51" y="384"/>
                  <a:pt x="52" y="380"/>
                </a:cubicBezTo>
                <a:cubicBezTo>
                  <a:pt x="54" y="375"/>
                  <a:pt x="56" y="371"/>
                  <a:pt x="57" y="366"/>
                </a:cubicBezTo>
                <a:cubicBezTo>
                  <a:pt x="59" y="357"/>
                  <a:pt x="60" y="347"/>
                  <a:pt x="61" y="338"/>
                </a:cubicBezTo>
                <a:cubicBezTo>
                  <a:pt x="62" y="319"/>
                  <a:pt x="60" y="300"/>
                  <a:pt x="56" y="281"/>
                </a:cubicBezTo>
                <a:cubicBezTo>
                  <a:pt x="52" y="263"/>
                  <a:pt x="46" y="244"/>
                  <a:pt x="43" y="225"/>
                </a:cubicBezTo>
                <a:cubicBezTo>
                  <a:pt x="41" y="216"/>
                  <a:pt x="41" y="206"/>
                  <a:pt x="42" y="197"/>
                </a:cubicBezTo>
                <a:cubicBezTo>
                  <a:pt x="43" y="187"/>
                  <a:pt x="46" y="178"/>
                  <a:pt x="48" y="169"/>
                </a:cubicBezTo>
                <a:cubicBezTo>
                  <a:pt x="54" y="150"/>
                  <a:pt x="61" y="132"/>
                  <a:pt x="61" y="113"/>
                </a:cubicBezTo>
                <a:cubicBezTo>
                  <a:pt x="61" y="94"/>
                  <a:pt x="57" y="75"/>
                  <a:pt x="53" y="57"/>
                </a:cubicBezTo>
                <a:cubicBezTo>
                  <a:pt x="50" y="38"/>
                  <a:pt x="47" y="19"/>
                  <a:pt x="49" y="0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8" name="iṥ1ídè"/>
          <p:cNvSpPr/>
          <p:nvPr/>
        </p:nvSpPr>
        <p:spPr bwMode="auto">
          <a:xfrm>
            <a:off x="4003980" y="1685045"/>
            <a:ext cx="102328" cy="815183"/>
          </a:xfrm>
          <a:custGeom>
            <a:avLst/>
            <a:gdLst>
              <a:gd name="T0" fmla="*/ 32 w 35"/>
              <a:gd name="T1" fmla="*/ 0 h 277"/>
              <a:gd name="T2" fmla="*/ 27 w 35"/>
              <a:gd name="T3" fmla="*/ 75 h 277"/>
              <a:gd name="T4" fmla="*/ 30 w 35"/>
              <a:gd name="T5" fmla="*/ 113 h 277"/>
              <a:gd name="T6" fmla="*/ 31 w 35"/>
              <a:gd name="T7" fmla="*/ 151 h 277"/>
              <a:gd name="T8" fmla="*/ 30 w 35"/>
              <a:gd name="T9" fmla="*/ 189 h 277"/>
              <a:gd name="T10" fmla="*/ 34 w 35"/>
              <a:gd name="T11" fmla="*/ 226 h 277"/>
              <a:gd name="T12" fmla="*/ 29 w 35"/>
              <a:gd name="T13" fmla="*/ 264 h 277"/>
              <a:gd name="T14" fmla="*/ 15 w 35"/>
              <a:gd name="T15" fmla="*/ 276 h 277"/>
              <a:gd name="T16" fmla="*/ 6 w 35"/>
              <a:gd name="T17" fmla="*/ 275 h 277"/>
              <a:gd name="T18" fmla="*/ 0 w 35"/>
              <a:gd name="T19" fmla="*/ 268 h 277"/>
              <a:gd name="T20" fmla="*/ 6 w 35"/>
              <a:gd name="T21" fmla="*/ 275 h 277"/>
              <a:gd name="T22" fmla="*/ 15 w 35"/>
              <a:gd name="T23" fmla="*/ 276 h 277"/>
              <a:gd name="T24" fmla="*/ 28 w 35"/>
              <a:gd name="T25" fmla="*/ 263 h 277"/>
              <a:gd name="T26" fmla="*/ 33 w 35"/>
              <a:gd name="T27" fmla="*/ 226 h 277"/>
              <a:gd name="T28" fmla="*/ 29 w 35"/>
              <a:gd name="T29" fmla="*/ 189 h 277"/>
              <a:gd name="T30" fmla="*/ 29 w 35"/>
              <a:gd name="T31" fmla="*/ 151 h 277"/>
              <a:gd name="T32" fmla="*/ 29 w 35"/>
              <a:gd name="T33" fmla="*/ 113 h 277"/>
              <a:gd name="T34" fmla="*/ 26 w 35"/>
              <a:gd name="T35" fmla="*/ 75 h 277"/>
              <a:gd name="T36" fmla="*/ 25 w 35"/>
              <a:gd name="T37" fmla="*/ 37 h 277"/>
              <a:gd name="T38" fmla="*/ 32 w 35"/>
              <a:gd name="T39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277">
                <a:moveTo>
                  <a:pt x="32" y="0"/>
                </a:moveTo>
                <a:cubicBezTo>
                  <a:pt x="26" y="24"/>
                  <a:pt x="25" y="50"/>
                  <a:pt x="27" y="75"/>
                </a:cubicBezTo>
                <a:cubicBezTo>
                  <a:pt x="28" y="87"/>
                  <a:pt x="29" y="100"/>
                  <a:pt x="30" y="113"/>
                </a:cubicBezTo>
                <a:cubicBezTo>
                  <a:pt x="31" y="125"/>
                  <a:pt x="31" y="138"/>
                  <a:pt x="31" y="151"/>
                </a:cubicBezTo>
                <a:cubicBezTo>
                  <a:pt x="31" y="163"/>
                  <a:pt x="30" y="176"/>
                  <a:pt x="30" y="189"/>
                </a:cubicBezTo>
                <a:cubicBezTo>
                  <a:pt x="31" y="201"/>
                  <a:pt x="33" y="214"/>
                  <a:pt x="34" y="226"/>
                </a:cubicBezTo>
                <a:cubicBezTo>
                  <a:pt x="35" y="239"/>
                  <a:pt x="35" y="252"/>
                  <a:pt x="29" y="264"/>
                </a:cubicBezTo>
                <a:cubicBezTo>
                  <a:pt x="26" y="269"/>
                  <a:pt x="21" y="275"/>
                  <a:pt x="15" y="276"/>
                </a:cubicBezTo>
                <a:cubicBezTo>
                  <a:pt x="12" y="277"/>
                  <a:pt x="9" y="277"/>
                  <a:pt x="6" y="275"/>
                </a:cubicBezTo>
                <a:cubicBezTo>
                  <a:pt x="3" y="274"/>
                  <a:pt x="1" y="271"/>
                  <a:pt x="0" y="268"/>
                </a:cubicBezTo>
                <a:cubicBezTo>
                  <a:pt x="1" y="271"/>
                  <a:pt x="3" y="274"/>
                  <a:pt x="6" y="275"/>
                </a:cubicBezTo>
                <a:cubicBezTo>
                  <a:pt x="9" y="276"/>
                  <a:pt x="12" y="277"/>
                  <a:pt x="15" y="276"/>
                </a:cubicBezTo>
                <a:cubicBezTo>
                  <a:pt x="21" y="274"/>
                  <a:pt x="25" y="269"/>
                  <a:pt x="28" y="263"/>
                </a:cubicBezTo>
                <a:cubicBezTo>
                  <a:pt x="34" y="252"/>
                  <a:pt x="34" y="239"/>
                  <a:pt x="33" y="226"/>
                </a:cubicBezTo>
                <a:cubicBezTo>
                  <a:pt x="31" y="214"/>
                  <a:pt x="29" y="201"/>
                  <a:pt x="29" y="189"/>
                </a:cubicBezTo>
                <a:cubicBezTo>
                  <a:pt x="28" y="176"/>
                  <a:pt x="29" y="163"/>
                  <a:pt x="29" y="151"/>
                </a:cubicBezTo>
                <a:cubicBezTo>
                  <a:pt x="29" y="138"/>
                  <a:pt x="30" y="125"/>
                  <a:pt x="29" y="113"/>
                </a:cubicBezTo>
                <a:cubicBezTo>
                  <a:pt x="28" y="100"/>
                  <a:pt x="26" y="88"/>
                  <a:pt x="26" y="75"/>
                </a:cubicBezTo>
                <a:cubicBezTo>
                  <a:pt x="25" y="62"/>
                  <a:pt x="24" y="50"/>
                  <a:pt x="25" y="37"/>
                </a:cubicBezTo>
                <a:cubicBezTo>
                  <a:pt x="26" y="24"/>
                  <a:pt x="29" y="12"/>
                  <a:pt x="32" y="0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9" name="ïśľïḓê"/>
          <p:cNvSpPr/>
          <p:nvPr/>
        </p:nvSpPr>
        <p:spPr bwMode="auto">
          <a:xfrm>
            <a:off x="3988502" y="1738359"/>
            <a:ext cx="61913" cy="435108"/>
          </a:xfrm>
          <a:custGeom>
            <a:avLst/>
            <a:gdLst>
              <a:gd name="T0" fmla="*/ 16 w 21"/>
              <a:gd name="T1" fmla="*/ 148 h 148"/>
              <a:gd name="T2" fmla="*/ 15 w 21"/>
              <a:gd name="T3" fmla="*/ 139 h 148"/>
              <a:gd name="T4" fmla="*/ 12 w 21"/>
              <a:gd name="T5" fmla="*/ 130 h 148"/>
              <a:gd name="T6" fmla="*/ 6 w 21"/>
              <a:gd name="T7" fmla="*/ 112 h 148"/>
              <a:gd name="T8" fmla="*/ 1 w 21"/>
              <a:gd name="T9" fmla="*/ 74 h 148"/>
              <a:gd name="T10" fmla="*/ 0 w 21"/>
              <a:gd name="T11" fmla="*/ 37 h 148"/>
              <a:gd name="T12" fmla="*/ 2 w 21"/>
              <a:gd name="T13" fmla="*/ 18 h 148"/>
              <a:gd name="T14" fmla="*/ 3 w 21"/>
              <a:gd name="T15" fmla="*/ 8 h 148"/>
              <a:gd name="T16" fmla="*/ 5 w 21"/>
              <a:gd name="T17" fmla="*/ 4 h 148"/>
              <a:gd name="T18" fmla="*/ 10 w 21"/>
              <a:gd name="T19" fmla="*/ 0 h 148"/>
              <a:gd name="T20" fmla="*/ 11 w 21"/>
              <a:gd name="T21" fmla="*/ 0 h 148"/>
              <a:gd name="T22" fmla="*/ 11 w 21"/>
              <a:gd name="T23" fmla="*/ 1 h 148"/>
              <a:gd name="T24" fmla="*/ 17 w 21"/>
              <a:gd name="T25" fmla="*/ 75 h 148"/>
              <a:gd name="T26" fmla="*/ 16 w 21"/>
              <a:gd name="T27" fmla="*/ 148 h 148"/>
              <a:gd name="T28" fmla="*/ 16 w 21"/>
              <a:gd name="T29" fmla="*/ 148 h 148"/>
              <a:gd name="T30" fmla="*/ 18 w 21"/>
              <a:gd name="T31" fmla="*/ 111 h 148"/>
              <a:gd name="T32" fmla="*/ 16 w 21"/>
              <a:gd name="T33" fmla="*/ 75 h 148"/>
              <a:gd name="T34" fmla="*/ 9 w 21"/>
              <a:gd name="T35" fmla="*/ 1 h 148"/>
              <a:gd name="T36" fmla="*/ 10 w 21"/>
              <a:gd name="T37" fmla="*/ 2 h 148"/>
              <a:gd name="T38" fmla="*/ 7 w 21"/>
              <a:gd name="T39" fmla="*/ 5 h 148"/>
              <a:gd name="T40" fmla="*/ 5 w 21"/>
              <a:gd name="T41" fmla="*/ 9 h 148"/>
              <a:gd name="T42" fmla="*/ 4 w 21"/>
              <a:gd name="T43" fmla="*/ 18 h 148"/>
              <a:gd name="T44" fmla="*/ 2 w 21"/>
              <a:gd name="T45" fmla="*/ 37 h 148"/>
              <a:gd name="T46" fmla="*/ 3 w 21"/>
              <a:gd name="T47" fmla="*/ 74 h 148"/>
              <a:gd name="T48" fmla="*/ 7 w 21"/>
              <a:gd name="T49" fmla="*/ 111 h 148"/>
              <a:gd name="T50" fmla="*/ 13 w 21"/>
              <a:gd name="T51" fmla="*/ 129 h 148"/>
              <a:gd name="T52" fmla="*/ 15 w 21"/>
              <a:gd name="T53" fmla="*/ 138 h 148"/>
              <a:gd name="T54" fmla="*/ 16 w 21"/>
              <a:gd name="T5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148">
                <a:moveTo>
                  <a:pt x="16" y="148"/>
                </a:moveTo>
                <a:cubicBezTo>
                  <a:pt x="16" y="145"/>
                  <a:pt x="16" y="142"/>
                  <a:pt x="15" y="139"/>
                </a:cubicBezTo>
                <a:cubicBezTo>
                  <a:pt x="14" y="135"/>
                  <a:pt x="13" y="133"/>
                  <a:pt x="12" y="130"/>
                </a:cubicBezTo>
                <a:cubicBezTo>
                  <a:pt x="10" y="124"/>
                  <a:pt x="8" y="118"/>
                  <a:pt x="6" y="112"/>
                </a:cubicBezTo>
                <a:cubicBezTo>
                  <a:pt x="4" y="99"/>
                  <a:pt x="2" y="87"/>
                  <a:pt x="1" y="74"/>
                </a:cubicBezTo>
                <a:cubicBezTo>
                  <a:pt x="0" y="62"/>
                  <a:pt x="0" y="49"/>
                  <a:pt x="0" y="37"/>
                </a:cubicBezTo>
                <a:cubicBezTo>
                  <a:pt x="1" y="30"/>
                  <a:pt x="1" y="24"/>
                  <a:pt x="2" y="18"/>
                </a:cubicBezTo>
                <a:cubicBezTo>
                  <a:pt x="2" y="15"/>
                  <a:pt x="3" y="12"/>
                  <a:pt x="3" y="8"/>
                </a:cubicBezTo>
                <a:cubicBezTo>
                  <a:pt x="4" y="7"/>
                  <a:pt x="5" y="5"/>
                  <a:pt x="5" y="4"/>
                </a:cubicBezTo>
                <a:cubicBezTo>
                  <a:pt x="6" y="2"/>
                  <a:pt x="7" y="1"/>
                  <a:pt x="10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26"/>
                  <a:pt x="15" y="50"/>
                  <a:pt x="17" y="75"/>
                </a:cubicBezTo>
                <a:cubicBezTo>
                  <a:pt x="20" y="99"/>
                  <a:pt x="21" y="124"/>
                  <a:pt x="16" y="148"/>
                </a:cubicBezTo>
                <a:close/>
                <a:moveTo>
                  <a:pt x="16" y="148"/>
                </a:moveTo>
                <a:cubicBezTo>
                  <a:pt x="18" y="136"/>
                  <a:pt x="19" y="123"/>
                  <a:pt x="18" y="111"/>
                </a:cubicBezTo>
                <a:cubicBezTo>
                  <a:pt x="18" y="99"/>
                  <a:pt x="17" y="87"/>
                  <a:pt x="16" y="75"/>
                </a:cubicBezTo>
                <a:cubicBezTo>
                  <a:pt x="13" y="50"/>
                  <a:pt x="9" y="26"/>
                  <a:pt x="9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3"/>
                  <a:pt x="8" y="4"/>
                  <a:pt x="7" y="5"/>
                </a:cubicBezTo>
                <a:cubicBezTo>
                  <a:pt x="6" y="6"/>
                  <a:pt x="6" y="8"/>
                  <a:pt x="5" y="9"/>
                </a:cubicBezTo>
                <a:cubicBezTo>
                  <a:pt x="5" y="12"/>
                  <a:pt x="4" y="15"/>
                  <a:pt x="4" y="18"/>
                </a:cubicBezTo>
                <a:cubicBezTo>
                  <a:pt x="3" y="24"/>
                  <a:pt x="2" y="30"/>
                  <a:pt x="2" y="37"/>
                </a:cubicBezTo>
                <a:cubicBezTo>
                  <a:pt x="2" y="49"/>
                  <a:pt x="2" y="62"/>
                  <a:pt x="3" y="74"/>
                </a:cubicBezTo>
                <a:cubicBezTo>
                  <a:pt x="3" y="87"/>
                  <a:pt x="5" y="99"/>
                  <a:pt x="7" y="111"/>
                </a:cubicBezTo>
                <a:cubicBezTo>
                  <a:pt x="9" y="118"/>
                  <a:pt x="11" y="123"/>
                  <a:pt x="13" y="129"/>
                </a:cubicBezTo>
                <a:cubicBezTo>
                  <a:pt x="14" y="132"/>
                  <a:pt x="14" y="135"/>
                  <a:pt x="15" y="138"/>
                </a:cubicBezTo>
                <a:cubicBezTo>
                  <a:pt x="16" y="142"/>
                  <a:pt x="16" y="145"/>
                  <a:pt x="16" y="148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20" name="íṥļídê"/>
          <p:cNvSpPr/>
          <p:nvPr/>
        </p:nvSpPr>
        <p:spPr bwMode="auto">
          <a:xfrm>
            <a:off x="4362558" y="1929256"/>
            <a:ext cx="229593" cy="188318"/>
          </a:xfrm>
          <a:custGeom>
            <a:avLst/>
            <a:gdLst>
              <a:gd name="T0" fmla="*/ 2 w 78"/>
              <a:gd name="T1" fmla="*/ 0 h 64"/>
              <a:gd name="T2" fmla="*/ 3 w 78"/>
              <a:gd name="T3" fmla="*/ 19 h 64"/>
              <a:gd name="T4" fmla="*/ 2 w 78"/>
              <a:gd name="T5" fmla="*/ 37 h 64"/>
              <a:gd name="T6" fmla="*/ 6 w 78"/>
              <a:gd name="T7" fmla="*/ 54 h 64"/>
              <a:gd name="T8" fmla="*/ 12 w 78"/>
              <a:gd name="T9" fmla="*/ 60 h 64"/>
              <a:gd name="T10" fmla="*/ 20 w 78"/>
              <a:gd name="T11" fmla="*/ 61 h 64"/>
              <a:gd name="T12" fmla="*/ 34 w 78"/>
              <a:gd name="T13" fmla="*/ 52 h 64"/>
              <a:gd name="T14" fmla="*/ 51 w 78"/>
              <a:gd name="T15" fmla="*/ 43 h 64"/>
              <a:gd name="T16" fmla="*/ 66 w 78"/>
              <a:gd name="T17" fmla="*/ 34 h 64"/>
              <a:gd name="T18" fmla="*/ 78 w 78"/>
              <a:gd name="T19" fmla="*/ 21 h 64"/>
              <a:gd name="T20" fmla="*/ 67 w 78"/>
              <a:gd name="T21" fmla="*/ 35 h 64"/>
              <a:gd name="T22" fmla="*/ 51 w 78"/>
              <a:gd name="T23" fmla="*/ 44 h 64"/>
              <a:gd name="T24" fmla="*/ 35 w 78"/>
              <a:gd name="T25" fmla="*/ 53 h 64"/>
              <a:gd name="T26" fmla="*/ 28 w 78"/>
              <a:gd name="T27" fmla="*/ 59 h 64"/>
              <a:gd name="T28" fmla="*/ 20 w 78"/>
              <a:gd name="T29" fmla="*/ 63 h 64"/>
              <a:gd name="T30" fmla="*/ 11 w 78"/>
              <a:gd name="T31" fmla="*/ 61 h 64"/>
              <a:gd name="T32" fmla="*/ 4 w 78"/>
              <a:gd name="T33" fmla="*/ 54 h 64"/>
              <a:gd name="T34" fmla="*/ 0 w 78"/>
              <a:gd name="T35" fmla="*/ 37 h 64"/>
              <a:gd name="T36" fmla="*/ 2 w 78"/>
              <a:gd name="T3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8" h="64">
                <a:moveTo>
                  <a:pt x="2" y="0"/>
                </a:moveTo>
                <a:cubicBezTo>
                  <a:pt x="3" y="6"/>
                  <a:pt x="3" y="12"/>
                  <a:pt x="3" y="19"/>
                </a:cubicBezTo>
                <a:cubicBezTo>
                  <a:pt x="2" y="25"/>
                  <a:pt x="1" y="31"/>
                  <a:pt x="2" y="37"/>
                </a:cubicBezTo>
                <a:cubicBezTo>
                  <a:pt x="2" y="42"/>
                  <a:pt x="3" y="49"/>
                  <a:pt x="6" y="54"/>
                </a:cubicBezTo>
                <a:cubicBezTo>
                  <a:pt x="8" y="56"/>
                  <a:pt x="9" y="58"/>
                  <a:pt x="12" y="60"/>
                </a:cubicBezTo>
                <a:cubicBezTo>
                  <a:pt x="14" y="62"/>
                  <a:pt x="17" y="62"/>
                  <a:pt x="20" y="61"/>
                </a:cubicBezTo>
                <a:cubicBezTo>
                  <a:pt x="25" y="60"/>
                  <a:pt x="29" y="55"/>
                  <a:pt x="34" y="52"/>
                </a:cubicBezTo>
                <a:cubicBezTo>
                  <a:pt x="40" y="48"/>
                  <a:pt x="45" y="46"/>
                  <a:pt x="51" y="43"/>
                </a:cubicBezTo>
                <a:cubicBezTo>
                  <a:pt x="56" y="41"/>
                  <a:pt x="61" y="38"/>
                  <a:pt x="66" y="34"/>
                </a:cubicBezTo>
                <a:cubicBezTo>
                  <a:pt x="71" y="31"/>
                  <a:pt x="75" y="26"/>
                  <a:pt x="78" y="21"/>
                </a:cubicBezTo>
                <a:cubicBezTo>
                  <a:pt x="76" y="26"/>
                  <a:pt x="72" y="31"/>
                  <a:pt x="67" y="35"/>
                </a:cubicBezTo>
                <a:cubicBezTo>
                  <a:pt x="62" y="39"/>
                  <a:pt x="57" y="42"/>
                  <a:pt x="51" y="44"/>
                </a:cubicBezTo>
                <a:cubicBezTo>
                  <a:pt x="46" y="47"/>
                  <a:pt x="40" y="50"/>
                  <a:pt x="35" y="53"/>
                </a:cubicBezTo>
                <a:cubicBezTo>
                  <a:pt x="33" y="55"/>
                  <a:pt x="31" y="57"/>
                  <a:pt x="28" y="59"/>
                </a:cubicBezTo>
                <a:cubicBezTo>
                  <a:pt x="26" y="60"/>
                  <a:pt x="23" y="62"/>
                  <a:pt x="20" y="63"/>
                </a:cubicBezTo>
                <a:cubicBezTo>
                  <a:pt x="17" y="64"/>
                  <a:pt x="13" y="63"/>
                  <a:pt x="11" y="61"/>
                </a:cubicBezTo>
                <a:cubicBezTo>
                  <a:pt x="8" y="60"/>
                  <a:pt x="6" y="57"/>
                  <a:pt x="4" y="54"/>
                </a:cubicBezTo>
                <a:cubicBezTo>
                  <a:pt x="1" y="49"/>
                  <a:pt x="0" y="43"/>
                  <a:pt x="0" y="37"/>
                </a:cubicBezTo>
                <a:cubicBezTo>
                  <a:pt x="0" y="24"/>
                  <a:pt x="4" y="12"/>
                  <a:pt x="2" y="0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21" name="ïṧḷíde"/>
          <p:cNvSpPr/>
          <p:nvPr/>
        </p:nvSpPr>
        <p:spPr bwMode="auto">
          <a:xfrm>
            <a:off x="4453707" y="1846706"/>
            <a:ext cx="88570" cy="150482"/>
          </a:xfrm>
          <a:custGeom>
            <a:avLst/>
            <a:gdLst>
              <a:gd name="T0" fmla="*/ 5 w 30"/>
              <a:gd name="T1" fmla="*/ 14 h 51"/>
              <a:gd name="T2" fmla="*/ 4 w 30"/>
              <a:gd name="T3" fmla="*/ 11 h 51"/>
              <a:gd name="T4" fmla="*/ 5 w 30"/>
              <a:gd name="T5" fmla="*/ 11 h 51"/>
              <a:gd name="T6" fmla="*/ 2 w 30"/>
              <a:gd name="T7" fmla="*/ 37 h 51"/>
              <a:gd name="T8" fmla="*/ 2 w 30"/>
              <a:gd name="T9" fmla="*/ 43 h 51"/>
              <a:gd name="T10" fmla="*/ 6 w 30"/>
              <a:gd name="T11" fmla="*/ 47 h 51"/>
              <a:gd name="T12" fmla="*/ 18 w 30"/>
              <a:gd name="T13" fmla="*/ 48 h 51"/>
              <a:gd name="T14" fmla="*/ 26 w 30"/>
              <a:gd name="T15" fmla="*/ 39 h 51"/>
              <a:gd name="T16" fmla="*/ 28 w 30"/>
              <a:gd name="T17" fmla="*/ 27 h 51"/>
              <a:gd name="T18" fmla="*/ 30 w 30"/>
              <a:gd name="T19" fmla="*/ 0 h 51"/>
              <a:gd name="T20" fmla="*/ 29 w 30"/>
              <a:gd name="T21" fmla="*/ 27 h 51"/>
              <a:gd name="T22" fmla="*/ 28 w 30"/>
              <a:gd name="T23" fmla="*/ 40 h 51"/>
              <a:gd name="T24" fmla="*/ 25 w 30"/>
              <a:gd name="T25" fmla="*/ 46 h 51"/>
              <a:gd name="T26" fmla="*/ 19 w 30"/>
              <a:gd name="T27" fmla="*/ 50 h 51"/>
              <a:gd name="T28" fmla="*/ 12 w 30"/>
              <a:gd name="T29" fmla="*/ 51 h 51"/>
              <a:gd name="T30" fmla="*/ 5 w 30"/>
              <a:gd name="T31" fmla="*/ 49 h 51"/>
              <a:gd name="T32" fmla="*/ 1 w 30"/>
              <a:gd name="T33" fmla="*/ 44 h 51"/>
              <a:gd name="T34" fmla="*/ 0 w 30"/>
              <a:gd name="T35" fmla="*/ 37 h 51"/>
              <a:gd name="T36" fmla="*/ 4 w 30"/>
              <a:gd name="T37" fmla="*/ 11 h 51"/>
              <a:gd name="T38" fmla="*/ 4 w 30"/>
              <a:gd name="T39" fmla="*/ 10 h 51"/>
              <a:gd name="T40" fmla="*/ 5 w 30"/>
              <a:gd name="T41" fmla="*/ 11 h 51"/>
              <a:gd name="T42" fmla="*/ 5 w 30"/>
              <a:gd name="T43" fmla="*/ 1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0" h="51">
                <a:moveTo>
                  <a:pt x="5" y="14"/>
                </a:moveTo>
                <a:cubicBezTo>
                  <a:pt x="4" y="11"/>
                  <a:pt x="4" y="11"/>
                  <a:pt x="4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4" y="20"/>
                  <a:pt x="3" y="28"/>
                  <a:pt x="2" y="37"/>
                </a:cubicBezTo>
                <a:cubicBezTo>
                  <a:pt x="2" y="39"/>
                  <a:pt x="2" y="41"/>
                  <a:pt x="2" y="43"/>
                </a:cubicBezTo>
                <a:cubicBezTo>
                  <a:pt x="3" y="45"/>
                  <a:pt x="4" y="47"/>
                  <a:pt x="6" y="47"/>
                </a:cubicBezTo>
                <a:cubicBezTo>
                  <a:pt x="10" y="49"/>
                  <a:pt x="14" y="49"/>
                  <a:pt x="18" y="48"/>
                </a:cubicBezTo>
                <a:cubicBezTo>
                  <a:pt x="22" y="47"/>
                  <a:pt x="25" y="43"/>
                  <a:pt x="26" y="39"/>
                </a:cubicBezTo>
                <a:cubicBezTo>
                  <a:pt x="27" y="35"/>
                  <a:pt x="27" y="31"/>
                  <a:pt x="28" y="27"/>
                </a:cubicBezTo>
                <a:cubicBezTo>
                  <a:pt x="28" y="18"/>
                  <a:pt x="29" y="9"/>
                  <a:pt x="30" y="0"/>
                </a:cubicBezTo>
                <a:cubicBezTo>
                  <a:pt x="30" y="9"/>
                  <a:pt x="30" y="18"/>
                  <a:pt x="29" y="27"/>
                </a:cubicBezTo>
                <a:cubicBezTo>
                  <a:pt x="29" y="31"/>
                  <a:pt x="29" y="35"/>
                  <a:pt x="28" y="40"/>
                </a:cubicBezTo>
                <a:cubicBezTo>
                  <a:pt x="27" y="42"/>
                  <a:pt x="26" y="44"/>
                  <a:pt x="25" y="46"/>
                </a:cubicBezTo>
                <a:cubicBezTo>
                  <a:pt x="23" y="48"/>
                  <a:pt x="21" y="49"/>
                  <a:pt x="19" y="50"/>
                </a:cubicBezTo>
                <a:cubicBezTo>
                  <a:pt x="17" y="50"/>
                  <a:pt x="14" y="51"/>
                  <a:pt x="12" y="51"/>
                </a:cubicBezTo>
                <a:cubicBezTo>
                  <a:pt x="10" y="50"/>
                  <a:pt x="7" y="50"/>
                  <a:pt x="5" y="49"/>
                </a:cubicBezTo>
                <a:cubicBezTo>
                  <a:pt x="3" y="48"/>
                  <a:pt x="1" y="46"/>
                  <a:pt x="1" y="44"/>
                </a:cubicBezTo>
                <a:cubicBezTo>
                  <a:pt x="0" y="41"/>
                  <a:pt x="0" y="39"/>
                  <a:pt x="0" y="37"/>
                </a:cubicBezTo>
                <a:cubicBezTo>
                  <a:pt x="2" y="28"/>
                  <a:pt x="3" y="20"/>
                  <a:pt x="4" y="11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11"/>
                  <a:pt x="5" y="11"/>
                  <a:pt x="5" y="11"/>
                </a:cubicBezTo>
                <a:lnTo>
                  <a:pt x="5" y="14"/>
                </a:ln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22" name="iṩlídê"/>
          <p:cNvSpPr/>
          <p:nvPr/>
        </p:nvSpPr>
        <p:spPr bwMode="auto">
          <a:xfrm>
            <a:off x="4018599" y="3394521"/>
            <a:ext cx="382655" cy="341379"/>
          </a:xfrm>
          <a:custGeom>
            <a:avLst/>
            <a:gdLst>
              <a:gd name="T0" fmla="*/ 0 w 130"/>
              <a:gd name="T1" fmla="*/ 58 h 116"/>
              <a:gd name="T2" fmla="*/ 41 w 130"/>
              <a:gd name="T3" fmla="*/ 21 h 116"/>
              <a:gd name="T4" fmla="*/ 49 w 130"/>
              <a:gd name="T5" fmla="*/ 8 h 116"/>
              <a:gd name="T6" fmla="*/ 54 w 130"/>
              <a:gd name="T7" fmla="*/ 3 h 116"/>
              <a:gd name="T8" fmla="*/ 61 w 130"/>
              <a:gd name="T9" fmla="*/ 0 h 116"/>
              <a:gd name="T10" fmla="*/ 68 w 130"/>
              <a:gd name="T11" fmla="*/ 2 h 116"/>
              <a:gd name="T12" fmla="*/ 74 w 130"/>
              <a:gd name="T13" fmla="*/ 7 h 116"/>
              <a:gd name="T14" fmla="*/ 83 w 130"/>
              <a:gd name="T15" fmla="*/ 17 h 116"/>
              <a:gd name="T16" fmla="*/ 95 w 130"/>
              <a:gd name="T17" fmla="*/ 43 h 116"/>
              <a:gd name="T18" fmla="*/ 100 w 130"/>
              <a:gd name="T19" fmla="*/ 56 h 116"/>
              <a:gd name="T20" fmla="*/ 110 w 130"/>
              <a:gd name="T21" fmla="*/ 66 h 116"/>
              <a:gd name="T22" fmla="*/ 121 w 130"/>
              <a:gd name="T23" fmla="*/ 75 h 116"/>
              <a:gd name="T24" fmla="*/ 128 w 130"/>
              <a:gd name="T25" fmla="*/ 88 h 116"/>
              <a:gd name="T26" fmla="*/ 128 w 130"/>
              <a:gd name="T27" fmla="*/ 116 h 116"/>
              <a:gd name="T28" fmla="*/ 127 w 130"/>
              <a:gd name="T29" fmla="*/ 88 h 116"/>
              <a:gd name="T30" fmla="*/ 120 w 130"/>
              <a:gd name="T31" fmla="*/ 76 h 116"/>
              <a:gd name="T32" fmla="*/ 109 w 130"/>
              <a:gd name="T33" fmla="*/ 67 h 116"/>
              <a:gd name="T34" fmla="*/ 99 w 130"/>
              <a:gd name="T35" fmla="*/ 57 h 116"/>
              <a:gd name="T36" fmla="*/ 93 w 130"/>
              <a:gd name="T37" fmla="*/ 44 h 116"/>
              <a:gd name="T38" fmla="*/ 82 w 130"/>
              <a:gd name="T39" fmla="*/ 19 h 116"/>
              <a:gd name="T40" fmla="*/ 72 w 130"/>
              <a:gd name="T41" fmla="*/ 8 h 116"/>
              <a:gd name="T42" fmla="*/ 61 w 130"/>
              <a:gd name="T43" fmla="*/ 2 h 116"/>
              <a:gd name="T44" fmla="*/ 50 w 130"/>
              <a:gd name="T45" fmla="*/ 10 h 116"/>
              <a:gd name="T46" fmla="*/ 43 w 130"/>
              <a:gd name="T47" fmla="*/ 22 h 116"/>
              <a:gd name="T48" fmla="*/ 0 w 130"/>
              <a:gd name="T49" fmla="*/ 5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0" h="116">
                <a:moveTo>
                  <a:pt x="0" y="58"/>
                </a:moveTo>
                <a:cubicBezTo>
                  <a:pt x="17" y="50"/>
                  <a:pt x="32" y="37"/>
                  <a:pt x="41" y="21"/>
                </a:cubicBezTo>
                <a:cubicBezTo>
                  <a:pt x="44" y="17"/>
                  <a:pt x="46" y="12"/>
                  <a:pt x="49" y="8"/>
                </a:cubicBezTo>
                <a:cubicBezTo>
                  <a:pt x="50" y="7"/>
                  <a:pt x="52" y="5"/>
                  <a:pt x="54" y="3"/>
                </a:cubicBezTo>
                <a:cubicBezTo>
                  <a:pt x="56" y="2"/>
                  <a:pt x="58" y="0"/>
                  <a:pt x="61" y="0"/>
                </a:cubicBezTo>
                <a:cubicBezTo>
                  <a:pt x="63" y="0"/>
                  <a:pt x="66" y="1"/>
                  <a:pt x="68" y="2"/>
                </a:cubicBezTo>
                <a:cubicBezTo>
                  <a:pt x="70" y="3"/>
                  <a:pt x="72" y="5"/>
                  <a:pt x="74" y="7"/>
                </a:cubicBezTo>
                <a:cubicBezTo>
                  <a:pt x="77" y="10"/>
                  <a:pt x="80" y="13"/>
                  <a:pt x="83" y="17"/>
                </a:cubicBezTo>
                <a:cubicBezTo>
                  <a:pt x="89" y="25"/>
                  <a:pt x="93" y="34"/>
                  <a:pt x="95" y="43"/>
                </a:cubicBezTo>
                <a:cubicBezTo>
                  <a:pt x="96" y="48"/>
                  <a:pt x="98" y="52"/>
                  <a:pt x="100" y="56"/>
                </a:cubicBezTo>
                <a:cubicBezTo>
                  <a:pt x="102" y="60"/>
                  <a:pt x="106" y="63"/>
                  <a:pt x="110" y="66"/>
                </a:cubicBezTo>
                <a:cubicBezTo>
                  <a:pt x="113" y="69"/>
                  <a:pt x="117" y="72"/>
                  <a:pt x="121" y="75"/>
                </a:cubicBezTo>
                <a:cubicBezTo>
                  <a:pt x="124" y="79"/>
                  <a:pt x="127" y="83"/>
                  <a:pt x="128" y="88"/>
                </a:cubicBezTo>
                <a:cubicBezTo>
                  <a:pt x="130" y="97"/>
                  <a:pt x="129" y="107"/>
                  <a:pt x="128" y="116"/>
                </a:cubicBezTo>
                <a:cubicBezTo>
                  <a:pt x="129" y="106"/>
                  <a:pt x="130" y="97"/>
                  <a:pt x="127" y="88"/>
                </a:cubicBezTo>
                <a:cubicBezTo>
                  <a:pt x="125" y="83"/>
                  <a:pt x="123" y="79"/>
                  <a:pt x="120" y="76"/>
                </a:cubicBezTo>
                <a:cubicBezTo>
                  <a:pt x="116" y="73"/>
                  <a:pt x="112" y="70"/>
                  <a:pt x="109" y="67"/>
                </a:cubicBezTo>
                <a:cubicBezTo>
                  <a:pt x="105" y="65"/>
                  <a:pt x="101" y="61"/>
                  <a:pt x="99" y="57"/>
                </a:cubicBezTo>
                <a:cubicBezTo>
                  <a:pt x="96" y="53"/>
                  <a:pt x="95" y="48"/>
                  <a:pt x="93" y="44"/>
                </a:cubicBezTo>
                <a:cubicBezTo>
                  <a:pt x="91" y="35"/>
                  <a:pt x="87" y="26"/>
                  <a:pt x="82" y="19"/>
                </a:cubicBezTo>
                <a:cubicBezTo>
                  <a:pt x="79" y="15"/>
                  <a:pt x="76" y="11"/>
                  <a:pt x="72" y="8"/>
                </a:cubicBezTo>
                <a:cubicBezTo>
                  <a:pt x="69" y="5"/>
                  <a:pt x="65" y="2"/>
                  <a:pt x="61" y="2"/>
                </a:cubicBezTo>
                <a:cubicBezTo>
                  <a:pt x="56" y="2"/>
                  <a:pt x="53" y="6"/>
                  <a:pt x="50" y="10"/>
                </a:cubicBezTo>
                <a:cubicBezTo>
                  <a:pt x="47" y="13"/>
                  <a:pt x="45" y="18"/>
                  <a:pt x="43" y="22"/>
                </a:cubicBezTo>
                <a:cubicBezTo>
                  <a:pt x="33" y="38"/>
                  <a:pt x="18" y="51"/>
                  <a:pt x="0" y="58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24" name="ïsḷiďê"/>
          <p:cNvSpPr/>
          <p:nvPr/>
        </p:nvSpPr>
        <p:spPr bwMode="auto">
          <a:xfrm>
            <a:off x="4562914" y="2502808"/>
            <a:ext cx="26657" cy="88570"/>
          </a:xfrm>
          <a:custGeom>
            <a:avLst/>
            <a:gdLst>
              <a:gd name="T0" fmla="*/ 2 w 9"/>
              <a:gd name="T1" fmla="*/ 29 h 30"/>
              <a:gd name="T2" fmla="*/ 1 w 9"/>
              <a:gd name="T3" fmla="*/ 15 h 30"/>
              <a:gd name="T4" fmla="*/ 0 w 9"/>
              <a:gd name="T5" fmla="*/ 7 h 30"/>
              <a:gd name="T6" fmla="*/ 1 w 9"/>
              <a:gd name="T7" fmla="*/ 3 h 30"/>
              <a:gd name="T8" fmla="*/ 5 w 9"/>
              <a:gd name="T9" fmla="*/ 1 h 30"/>
              <a:gd name="T10" fmla="*/ 9 w 9"/>
              <a:gd name="T11" fmla="*/ 3 h 30"/>
              <a:gd name="T12" fmla="*/ 9 w 9"/>
              <a:gd name="T13" fmla="*/ 7 h 30"/>
              <a:gd name="T14" fmla="*/ 9 w 9"/>
              <a:gd name="T15" fmla="*/ 15 h 30"/>
              <a:gd name="T16" fmla="*/ 8 w 9"/>
              <a:gd name="T17" fmla="*/ 29 h 30"/>
              <a:gd name="T18" fmla="*/ 8 w 9"/>
              <a:gd name="T19" fmla="*/ 30 h 30"/>
              <a:gd name="T20" fmla="*/ 8 w 9"/>
              <a:gd name="T21" fmla="*/ 30 h 30"/>
              <a:gd name="T22" fmla="*/ 4 w 9"/>
              <a:gd name="T23" fmla="*/ 26 h 30"/>
              <a:gd name="T24" fmla="*/ 8 w 9"/>
              <a:gd name="T25" fmla="*/ 29 h 30"/>
              <a:gd name="T26" fmla="*/ 7 w 9"/>
              <a:gd name="T27" fmla="*/ 29 h 30"/>
              <a:gd name="T28" fmla="*/ 7 w 9"/>
              <a:gd name="T29" fmla="*/ 15 h 30"/>
              <a:gd name="T30" fmla="*/ 7 w 9"/>
              <a:gd name="T31" fmla="*/ 7 h 30"/>
              <a:gd name="T32" fmla="*/ 5 w 9"/>
              <a:gd name="T33" fmla="*/ 3 h 30"/>
              <a:gd name="T34" fmla="*/ 2 w 9"/>
              <a:gd name="T35" fmla="*/ 7 h 30"/>
              <a:gd name="T36" fmla="*/ 2 w 9"/>
              <a:gd name="T37" fmla="*/ 15 h 30"/>
              <a:gd name="T38" fmla="*/ 2 w 9"/>
              <a:gd name="T39" fmla="*/ 2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" h="30">
                <a:moveTo>
                  <a:pt x="2" y="29"/>
                </a:moveTo>
                <a:cubicBezTo>
                  <a:pt x="1" y="24"/>
                  <a:pt x="1" y="19"/>
                  <a:pt x="1" y="15"/>
                </a:cubicBezTo>
                <a:cubicBezTo>
                  <a:pt x="1" y="12"/>
                  <a:pt x="0" y="10"/>
                  <a:pt x="0" y="7"/>
                </a:cubicBezTo>
                <a:cubicBezTo>
                  <a:pt x="0" y="6"/>
                  <a:pt x="0" y="5"/>
                  <a:pt x="1" y="3"/>
                </a:cubicBezTo>
                <a:cubicBezTo>
                  <a:pt x="2" y="2"/>
                  <a:pt x="3" y="1"/>
                  <a:pt x="5" y="1"/>
                </a:cubicBezTo>
                <a:cubicBezTo>
                  <a:pt x="6" y="0"/>
                  <a:pt x="8" y="2"/>
                  <a:pt x="9" y="3"/>
                </a:cubicBezTo>
                <a:cubicBezTo>
                  <a:pt x="9" y="5"/>
                  <a:pt x="9" y="6"/>
                  <a:pt x="9" y="7"/>
                </a:cubicBezTo>
                <a:cubicBezTo>
                  <a:pt x="9" y="10"/>
                  <a:pt x="9" y="12"/>
                  <a:pt x="9" y="15"/>
                </a:cubicBezTo>
                <a:cubicBezTo>
                  <a:pt x="9" y="19"/>
                  <a:pt x="9" y="24"/>
                  <a:pt x="8" y="29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6" y="29"/>
                  <a:pt x="5" y="28"/>
                  <a:pt x="4" y="26"/>
                </a:cubicBezTo>
                <a:cubicBezTo>
                  <a:pt x="5" y="28"/>
                  <a:pt x="6" y="29"/>
                  <a:pt x="8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24"/>
                  <a:pt x="8" y="19"/>
                  <a:pt x="7" y="15"/>
                </a:cubicBezTo>
                <a:cubicBezTo>
                  <a:pt x="7" y="12"/>
                  <a:pt x="7" y="10"/>
                  <a:pt x="7" y="7"/>
                </a:cubicBezTo>
                <a:cubicBezTo>
                  <a:pt x="7" y="5"/>
                  <a:pt x="7" y="2"/>
                  <a:pt x="5" y="3"/>
                </a:cubicBezTo>
                <a:cubicBezTo>
                  <a:pt x="3" y="3"/>
                  <a:pt x="2" y="5"/>
                  <a:pt x="2" y="7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9"/>
                  <a:pt x="2" y="24"/>
                  <a:pt x="2" y="29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25" name="ïŝḷiḓè"/>
          <p:cNvSpPr/>
          <p:nvPr/>
        </p:nvSpPr>
        <p:spPr bwMode="auto">
          <a:xfrm>
            <a:off x="4286027" y="2047062"/>
            <a:ext cx="53314" cy="240771"/>
          </a:xfrm>
          <a:custGeom>
            <a:avLst/>
            <a:gdLst>
              <a:gd name="T0" fmla="*/ 2 w 18"/>
              <a:gd name="T1" fmla="*/ 11 h 82"/>
              <a:gd name="T2" fmla="*/ 6 w 18"/>
              <a:gd name="T3" fmla="*/ 2 h 82"/>
              <a:gd name="T4" fmla="*/ 11 w 18"/>
              <a:gd name="T5" fmla="*/ 0 h 82"/>
              <a:gd name="T6" fmla="*/ 15 w 18"/>
              <a:gd name="T7" fmla="*/ 4 h 82"/>
              <a:gd name="T8" fmla="*/ 18 w 18"/>
              <a:gd name="T9" fmla="*/ 26 h 82"/>
              <a:gd name="T10" fmla="*/ 15 w 18"/>
              <a:gd name="T11" fmla="*/ 47 h 82"/>
              <a:gd name="T12" fmla="*/ 15 w 18"/>
              <a:gd name="T13" fmla="*/ 69 h 82"/>
              <a:gd name="T14" fmla="*/ 17 w 18"/>
              <a:gd name="T15" fmla="*/ 74 h 82"/>
              <a:gd name="T16" fmla="*/ 16 w 18"/>
              <a:gd name="T17" fmla="*/ 80 h 82"/>
              <a:gd name="T18" fmla="*/ 14 w 18"/>
              <a:gd name="T19" fmla="*/ 82 h 82"/>
              <a:gd name="T20" fmla="*/ 11 w 18"/>
              <a:gd name="T21" fmla="*/ 82 h 82"/>
              <a:gd name="T22" fmla="*/ 9 w 18"/>
              <a:gd name="T23" fmla="*/ 79 h 82"/>
              <a:gd name="T24" fmla="*/ 8 w 18"/>
              <a:gd name="T25" fmla="*/ 76 h 82"/>
              <a:gd name="T26" fmla="*/ 3 w 18"/>
              <a:gd name="T27" fmla="*/ 55 h 82"/>
              <a:gd name="T28" fmla="*/ 1 w 18"/>
              <a:gd name="T29" fmla="*/ 33 h 82"/>
              <a:gd name="T30" fmla="*/ 2 w 18"/>
              <a:gd name="T31" fmla="*/ 11 h 82"/>
              <a:gd name="T32" fmla="*/ 2 w 18"/>
              <a:gd name="T33" fmla="*/ 11 h 82"/>
              <a:gd name="T34" fmla="*/ 4 w 18"/>
              <a:gd name="T35" fmla="*/ 55 h 82"/>
              <a:gd name="T36" fmla="*/ 10 w 18"/>
              <a:gd name="T37" fmla="*/ 76 h 82"/>
              <a:gd name="T38" fmla="*/ 12 w 18"/>
              <a:gd name="T39" fmla="*/ 80 h 82"/>
              <a:gd name="T40" fmla="*/ 15 w 18"/>
              <a:gd name="T41" fmla="*/ 79 h 82"/>
              <a:gd name="T42" fmla="*/ 14 w 18"/>
              <a:gd name="T43" fmla="*/ 69 h 82"/>
              <a:gd name="T44" fmla="*/ 13 w 18"/>
              <a:gd name="T45" fmla="*/ 47 h 82"/>
              <a:gd name="T46" fmla="*/ 17 w 18"/>
              <a:gd name="T47" fmla="*/ 25 h 82"/>
              <a:gd name="T48" fmla="*/ 15 w 18"/>
              <a:gd name="T49" fmla="*/ 4 h 82"/>
              <a:gd name="T50" fmla="*/ 11 w 18"/>
              <a:gd name="T51" fmla="*/ 1 h 82"/>
              <a:gd name="T52" fmla="*/ 6 w 18"/>
              <a:gd name="T53" fmla="*/ 2 h 82"/>
              <a:gd name="T54" fmla="*/ 2 w 18"/>
              <a:gd name="T55" fmla="*/ 11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82">
                <a:moveTo>
                  <a:pt x="2" y="11"/>
                </a:moveTo>
                <a:cubicBezTo>
                  <a:pt x="2" y="8"/>
                  <a:pt x="3" y="4"/>
                  <a:pt x="6" y="2"/>
                </a:cubicBezTo>
                <a:cubicBezTo>
                  <a:pt x="7" y="1"/>
                  <a:pt x="9" y="0"/>
                  <a:pt x="11" y="0"/>
                </a:cubicBezTo>
                <a:cubicBezTo>
                  <a:pt x="13" y="1"/>
                  <a:pt x="14" y="2"/>
                  <a:pt x="15" y="4"/>
                </a:cubicBezTo>
                <a:cubicBezTo>
                  <a:pt x="18" y="11"/>
                  <a:pt x="18" y="18"/>
                  <a:pt x="18" y="26"/>
                </a:cubicBezTo>
                <a:cubicBezTo>
                  <a:pt x="17" y="33"/>
                  <a:pt x="16" y="40"/>
                  <a:pt x="15" y="47"/>
                </a:cubicBezTo>
                <a:cubicBezTo>
                  <a:pt x="14" y="54"/>
                  <a:pt x="14" y="62"/>
                  <a:pt x="15" y="69"/>
                </a:cubicBezTo>
                <a:cubicBezTo>
                  <a:pt x="16" y="70"/>
                  <a:pt x="16" y="72"/>
                  <a:pt x="17" y="74"/>
                </a:cubicBezTo>
                <a:cubicBezTo>
                  <a:pt x="17" y="76"/>
                  <a:pt x="18" y="78"/>
                  <a:pt x="16" y="80"/>
                </a:cubicBezTo>
                <a:cubicBezTo>
                  <a:pt x="16" y="81"/>
                  <a:pt x="15" y="82"/>
                  <a:pt x="14" y="82"/>
                </a:cubicBezTo>
                <a:cubicBezTo>
                  <a:pt x="13" y="82"/>
                  <a:pt x="12" y="82"/>
                  <a:pt x="11" y="82"/>
                </a:cubicBezTo>
                <a:cubicBezTo>
                  <a:pt x="10" y="81"/>
                  <a:pt x="9" y="80"/>
                  <a:pt x="9" y="79"/>
                </a:cubicBezTo>
                <a:cubicBezTo>
                  <a:pt x="8" y="78"/>
                  <a:pt x="8" y="77"/>
                  <a:pt x="8" y="76"/>
                </a:cubicBezTo>
                <a:cubicBezTo>
                  <a:pt x="6" y="69"/>
                  <a:pt x="5" y="62"/>
                  <a:pt x="3" y="55"/>
                </a:cubicBezTo>
                <a:cubicBezTo>
                  <a:pt x="2" y="48"/>
                  <a:pt x="2" y="41"/>
                  <a:pt x="1" y="33"/>
                </a:cubicBezTo>
                <a:cubicBezTo>
                  <a:pt x="1" y="26"/>
                  <a:pt x="1" y="19"/>
                  <a:pt x="2" y="11"/>
                </a:cubicBezTo>
                <a:close/>
                <a:moveTo>
                  <a:pt x="2" y="11"/>
                </a:moveTo>
                <a:cubicBezTo>
                  <a:pt x="0" y="26"/>
                  <a:pt x="2" y="41"/>
                  <a:pt x="4" y="55"/>
                </a:cubicBezTo>
                <a:cubicBezTo>
                  <a:pt x="6" y="62"/>
                  <a:pt x="8" y="69"/>
                  <a:pt x="10" y="76"/>
                </a:cubicBezTo>
                <a:cubicBezTo>
                  <a:pt x="10" y="78"/>
                  <a:pt x="10" y="80"/>
                  <a:pt x="12" y="80"/>
                </a:cubicBezTo>
                <a:cubicBezTo>
                  <a:pt x="13" y="81"/>
                  <a:pt x="14" y="80"/>
                  <a:pt x="15" y="79"/>
                </a:cubicBezTo>
                <a:cubicBezTo>
                  <a:pt x="16" y="76"/>
                  <a:pt x="14" y="73"/>
                  <a:pt x="14" y="69"/>
                </a:cubicBezTo>
                <a:cubicBezTo>
                  <a:pt x="12" y="62"/>
                  <a:pt x="12" y="54"/>
                  <a:pt x="13" y="47"/>
                </a:cubicBezTo>
                <a:cubicBezTo>
                  <a:pt x="14" y="40"/>
                  <a:pt x="16" y="33"/>
                  <a:pt x="17" y="25"/>
                </a:cubicBezTo>
                <a:cubicBezTo>
                  <a:pt x="17" y="18"/>
                  <a:pt x="17" y="11"/>
                  <a:pt x="15" y="4"/>
                </a:cubicBezTo>
                <a:cubicBezTo>
                  <a:pt x="14" y="2"/>
                  <a:pt x="13" y="1"/>
                  <a:pt x="11" y="1"/>
                </a:cubicBezTo>
                <a:cubicBezTo>
                  <a:pt x="9" y="0"/>
                  <a:pt x="7" y="1"/>
                  <a:pt x="6" y="2"/>
                </a:cubicBezTo>
                <a:cubicBezTo>
                  <a:pt x="3" y="4"/>
                  <a:pt x="2" y="8"/>
                  <a:pt x="2" y="11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28" name="ïsḻîdè"/>
          <p:cNvSpPr/>
          <p:nvPr/>
        </p:nvSpPr>
        <p:spPr bwMode="auto">
          <a:xfrm>
            <a:off x="4359978" y="3247479"/>
            <a:ext cx="47295" cy="149622"/>
          </a:xfrm>
          <a:custGeom>
            <a:avLst/>
            <a:gdLst>
              <a:gd name="T0" fmla="*/ 4 w 16"/>
              <a:gd name="T1" fmla="*/ 40 h 51"/>
              <a:gd name="T2" fmla="*/ 2 w 16"/>
              <a:gd name="T3" fmla="*/ 40 h 51"/>
              <a:gd name="T4" fmla="*/ 2 w 16"/>
              <a:gd name="T5" fmla="*/ 38 h 51"/>
              <a:gd name="T6" fmla="*/ 1 w 16"/>
              <a:gd name="T7" fmla="*/ 33 h 51"/>
              <a:gd name="T8" fmla="*/ 0 w 16"/>
              <a:gd name="T9" fmla="*/ 22 h 51"/>
              <a:gd name="T10" fmla="*/ 0 w 16"/>
              <a:gd name="T11" fmla="*/ 2 h 51"/>
              <a:gd name="T12" fmla="*/ 0 w 16"/>
              <a:gd name="T13" fmla="*/ 0 h 51"/>
              <a:gd name="T14" fmla="*/ 2 w 16"/>
              <a:gd name="T15" fmla="*/ 1 h 51"/>
              <a:gd name="T16" fmla="*/ 6 w 16"/>
              <a:gd name="T17" fmla="*/ 6 h 51"/>
              <a:gd name="T18" fmla="*/ 7 w 16"/>
              <a:gd name="T19" fmla="*/ 13 h 51"/>
              <a:gd name="T20" fmla="*/ 8 w 16"/>
              <a:gd name="T21" fmla="*/ 25 h 51"/>
              <a:gd name="T22" fmla="*/ 11 w 16"/>
              <a:gd name="T23" fmla="*/ 37 h 51"/>
              <a:gd name="T24" fmla="*/ 16 w 16"/>
              <a:gd name="T25" fmla="*/ 48 h 51"/>
              <a:gd name="T26" fmla="*/ 16 w 16"/>
              <a:gd name="T27" fmla="*/ 49 h 51"/>
              <a:gd name="T28" fmla="*/ 16 w 16"/>
              <a:gd name="T29" fmla="*/ 49 h 51"/>
              <a:gd name="T30" fmla="*/ 8 w 16"/>
              <a:gd name="T31" fmla="*/ 47 h 51"/>
              <a:gd name="T32" fmla="*/ 16 w 16"/>
              <a:gd name="T33" fmla="*/ 48 h 51"/>
              <a:gd name="T34" fmla="*/ 15 w 16"/>
              <a:gd name="T35" fmla="*/ 49 h 51"/>
              <a:gd name="T36" fmla="*/ 6 w 16"/>
              <a:gd name="T37" fmla="*/ 25 h 51"/>
              <a:gd name="T38" fmla="*/ 5 w 16"/>
              <a:gd name="T39" fmla="*/ 13 h 51"/>
              <a:gd name="T40" fmla="*/ 1 w 16"/>
              <a:gd name="T41" fmla="*/ 3 h 51"/>
              <a:gd name="T42" fmla="*/ 2 w 16"/>
              <a:gd name="T43" fmla="*/ 2 h 51"/>
              <a:gd name="T44" fmla="*/ 2 w 16"/>
              <a:gd name="T45" fmla="*/ 22 h 51"/>
              <a:gd name="T46" fmla="*/ 2 w 16"/>
              <a:gd name="T47" fmla="*/ 33 h 51"/>
              <a:gd name="T48" fmla="*/ 2 w 16"/>
              <a:gd name="T49" fmla="*/ 38 h 51"/>
              <a:gd name="T50" fmla="*/ 2 w 16"/>
              <a:gd name="T51" fmla="*/ 40 h 51"/>
              <a:gd name="T52" fmla="*/ 4 w 16"/>
              <a:gd name="T53" fmla="*/ 4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" h="51">
                <a:moveTo>
                  <a:pt x="4" y="40"/>
                </a:moveTo>
                <a:cubicBezTo>
                  <a:pt x="4" y="42"/>
                  <a:pt x="2" y="42"/>
                  <a:pt x="2" y="40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29"/>
                  <a:pt x="0" y="26"/>
                  <a:pt x="0" y="22"/>
                </a:cubicBezTo>
                <a:cubicBezTo>
                  <a:pt x="0" y="15"/>
                  <a:pt x="0" y="9"/>
                  <a:pt x="0" y="2"/>
                </a:cubicBezTo>
                <a:cubicBezTo>
                  <a:pt x="0" y="0"/>
                  <a:pt x="0" y="0"/>
                  <a:pt x="0" y="0"/>
                </a:cubicBezTo>
                <a:cubicBezTo>
                  <a:pt x="2" y="1"/>
                  <a:pt x="2" y="1"/>
                  <a:pt x="2" y="1"/>
                </a:cubicBezTo>
                <a:cubicBezTo>
                  <a:pt x="4" y="2"/>
                  <a:pt x="5" y="4"/>
                  <a:pt x="6" y="6"/>
                </a:cubicBezTo>
                <a:cubicBezTo>
                  <a:pt x="7" y="8"/>
                  <a:pt x="7" y="11"/>
                  <a:pt x="7" y="13"/>
                </a:cubicBezTo>
                <a:cubicBezTo>
                  <a:pt x="7" y="17"/>
                  <a:pt x="7" y="21"/>
                  <a:pt x="8" y="25"/>
                </a:cubicBezTo>
                <a:cubicBezTo>
                  <a:pt x="9" y="29"/>
                  <a:pt x="10" y="33"/>
                  <a:pt x="11" y="37"/>
                </a:cubicBezTo>
                <a:cubicBezTo>
                  <a:pt x="13" y="41"/>
                  <a:pt x="14" y="45"/>
                  <a:pt x="16" y="48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3" y="51"/>
                  <a:pt x="9" y="49"/>
                  <a:pt x="8" y="47"/>
                </a:cubicBezTo>
                <a:cubicBezTo>
                  <a:pt x="9" y="49"/>
                  <a:pt x="13" y="50"/>
                  <a:pt x="16" y="48"/>
                </a:cubicBezTo>
                <a:cubicBezTo>
                  <a:pt x="15" y="49"/>
                  <a:pt x="15" y="49"/>
                  <a:pt x="15" y="49"/>
                </a:cubicBezTo>
                <a:cubicBezTo>
                  <a:pt x="11" y="42"/>
                  <a:pt x="8" y="34"/>
                  <a:pt x="6" y="25"/>
                </a:cubicBezTo>
                <a:cubicBezTo>
                  <a:pt x="6" y="21"/>
                  <a:pt x="5" y="17"/>
                  <a:pt x="5" y="13"/>
                </a:cubicBezTo>
                <a:cubicBezTo>
                  <a:pt x="5" y="9"/>
                  <a:pt x="4" y="4"/>
                  <a:pt x="1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9"/>
                  <a:pt x="2" y="15"/>
                  <a:pt x="2" y="22"/>
                </a:cubicBezTo>
                <a:cubicBezTo>
                  <a:pt x="2" y="26"/>
                  <a:pt x="2" y="29"/>
                  <a:pt x="2" y="33"/>
                </a:cubicBezTo>
                <a:cubicBezTo>
                  <a:pt x="2" y="38"/>
                  <a:pt x="2" y="38"/>
                  <a:pt x="2" y="38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1"/>
                  <a:pt x="4" y="41"/>
                  <a:pt x="4" y="40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29" name="îŝḻîḋè"/>
          <p:cNvSpPr/>
          <p:nvPr/>
        </p:nvSpPr>
        <p:spPr bwMode="auto">
          <a:xfrm>
            <a:off x="4097710" y="2461532"/>
            <a:ext cx="49874" cy="105768"/>
          </a:xfrm>
          <a:custGeom>
            <a:avLst/>
            <a:gdLst>
              <a:gd name="T0" fmla="*/ 2 w 17"/>
              <a:gd name="T1" fmla="*/ 26 h 36"/>
              <a:gd name="T2" fmla="*/ 1 w 17"/>
              <a:gd name="T3" fmla="*/ 31 h 36"/>
              <a:gd name="T4" fmla="*/ 1 w 17"/>
              <a:gd name="T5" fmla="*/ 31 h 36"/>
              <a:gd name="T6" fmla="*/ 6 w 17"/>
              <a:gd name="T7" fmla="*/ 11 h 36"/>
              <a:gd name="T8" fmla="*/ 7 w 17"/>
              <a:gd name="T9" fmla="*/ 6 h 36"/>
              <a:gd name="T10" fmla="*/ 7 w 17"/>
              <a:gd name="T11" fmla="*/ 4 h 36"/>
              <a:gd name="T12" fmla="*/ 9 w 17"/>
              <a:gd name="T13" fmla="*/ 1 h 36"/>
              <a:gd name="T14" fmla="*/ 12 w 17"/>
              <a:gd name="T15" fmla="*/ 0 h 36"/>
              <a:gd name="T16" fmla="*/ 15 w 17"/>
              <a:gd name="T17" fmla="*/ 1 h 36"/>
              <a:gd name="T18" fmla="*/ 17 w 17"/>
              <a:gd name="T19" fmla="*/ 7 h 36"/>
              <a:gd name="T20" fmla="*/ 16 w 17"/>
              <a:gd name="T21" fmla="*/ 17 h 36"/>
              <a:gd name="T22" fmla="*/ 15 w 17"/>
              <a:gd name="T23" fmla="*/ 27 h 36"/>
              <a:gd name="T24" fmla="*/ 14 w 17"/>
              <a:gd name="T25" fmla="*/ 32 h 36"/>
              <a:gd name="T26" fmla="*/ 13 w 17"/>
              <a:gd name="T27" fmla="*/ 35 h 36"/>
              <a:gd name="T28" fmla="*/ 10 w 17"/>
              <a:gd name="T29" fmla="*/ 36 h 36"/>
              <a:gd name="T30" fmla="*/ 2 w 17"/>
              <a:gd name="T31" fmla="*/ 29 h 36"/>
              <a:gd name="T32" fmla="*/ 10 w 17"/>
              <a:gd name="T33" fmla="*/ 35 h 36"/>
              <a:gd name="T34" fmla="*/ 13 w 17"/>
              <a:gd name="T35" fmla="*/ 32 h 36"/>
              <a:gd name="T36" fmla="*/ 13 w 17"/>
              <a:gd name="T37" fmla="*/ 27 h 36"/>
              <a:gd name="T38" fmla="*/ 15 w 17"/>
              <a:gd name="T39" fmla="*/ 7 h 36"/>
              <a:gd name="T40" fmla="*/ 13 w 17"/>
              <a:gd name="T41" fmla="*/ 3 h 36"/>
              <a:gd name="T42" fmla="*/ 10 w 17"/>
              <a:gd name="T43" fmla="*/ 2 h 36"/>
              <a:gd name="T44" fmla="*/ 9 w 17"/>
              <a:gd name="T45" fmla="*/ 4 h 36"/>
              <a:gd name="T46" fmla="*/ 9 w 17"/>
              <a:gd name="T47" fmla="*/ 7 h 36"/>
              <a:gd name="T48" fmla="*/ 8 w 17"/>
              <a:gd name="T49" fmla="*/ 12 h 36"/>
              <a:gd name="T50" fmla="*/ 6 w 17"/>
              <a:gd name="T51" fmla="*/ 22 h 36"/>
              <a:gd name="T52" fmla="*/ 1 w 17"/>
              <a:gd name="T53" fmla="*/ 31 h 36"/>
              <a:gd name="T54" fmla="*/ 1 w 17"/>
              <a:gd name="T55" fmla="*/ 31 h 36"/>
              <a:gd name="T56" fmla="*/ 1 w 17"/>
              <a:gd name="T57" fmla="*/ 31 h 36"/>
              <a:gd name="T58" fmla="*/ 2 w 17"/>
              <a:gd name="T59" fmla="*/ 2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" h="36">
                <a:moveTo>
                  <a:pt x="2" y="26"/>
                </a:moveTo>
                <a:cubicBezTo>
                  <a:pt x="1" y="28"/>
                  <a:pt x="1" y="29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5" y="25"/>
                  <a:pt x="5" y="18"/>
                  <a:pt x="6" y="11"/>
                </a:cubicBezTo>
                <a:cubicBezTo>
                  <a:pt x="6" y="10"/>
                  <a:pt x="6" y="8"/>
                  <a:pt x="7" y="6"/>
                </a:cubicBezTo>
                <a:cubicBezTo>
                  <a:pt x="7" y="5"/>
                  <a:pt x="7" y="4"/>
                  <a:pt x="7" y="4"/>
                </a:cubicBezTo>
                <a:cubicBezTo>
                  <a:pt x="8" y="3"/>
                  <a:pt x="8" y="2"/>
                  <a:pt x="9" y="1"/>
                </a:cubicBezTo>
                <a:cubicBezTo>
                  <a:pt x="9" y="0"/>
                  <a:pt x="11" y="0"/>
                  <a:pt x="12" y="0"/>
                </a:cubicBezTo>
                <a:cubicBezTo>
                  <a:pt x="13" y="0"/>
                  <a:pt x="14" y="1"/>
                  <a:pt x="15" y="1"/>
                </a:cubicBezTo>
                <a:cubicBezTo>
                  <a:pt x="16" y="3"/>
                  <a:pt x="17" y="5"/>
                  <a:pt x="17" y="7"/>
                </a:cubicBezTo>
                <a:cubicBezTo>
                  <a:pt x="17" y="10"/>
                  <a:pt x="17" y="14"/>
                  <a:pt x="16" y="17"/>
                </a:cubicBezTo>
                <a:cubicBezTo>
                  <a:pt x="16" y="20"/>
                  <a:pt x="16" y="24"/>
                  <a:pt x="15" y="27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3" y="34"/>
                  <a:pt x="13" y="35"/>
                </a:cubicBezTo>
                <a:cubicBezTo>
                  <a:pt x="12" y="36"/>
                  <a:pt x="11" y="36"/>
                  <a:pt x="10" y="36"/>
                </a:cubicBezTo>
                <a:cubicBezTo>
                  <a:pt x="7" y="34"/>
                  <a:pt x="4" y="32"/>
                  <a:pt x="2" y="29"/>
                </a:cubicBezTo>
                <a:cubicBezTo>
                  <a:pt x="5" y="31"/>
                  <a:pt x="7" y="34"/>
                  <a:pt x="10" y="35"/>
                </a:cubicBezTo>
                <a:cubicBezTo>
                  <a:pt x="12" y="35"/>
                  <a:pt x="12" y="34"/>
                  <a:pt x="13" y="32"/>
                </a:cubicBezTo>
                <a:cubicBezTo>
                  <a:pt x="13" y="27"/>
                  <a:pt x="13" y="27"/>
                  <a:pt x="13" y="27"/>
                </a:cubicBezTo>
                <a:cubicBezTo>
                  <a:pt x="14" y="20"/>
                  <a:pt x="15" y="13"/>
                  <a:pt x="15" y="7"/>
                </a:cubicBezTo>
                <a:cubicBezTo>
                  <a:pt x="15" y="5"/>
                  <a:pt x="14" y="4"/>
                  <a:pt x="13" y="3"/>
                </a:cubicBezTo>
                <a:cubicBezTo>
                  <a:pt x="12" y="2"/>
                  <a:pt x="11" y="1"/>
                  <a:pt x="10" y="2"/>
                </a:cubicBezTo>
                <a:cubicBezTo>
                  <a:pt x="10" y="2"/>
                  <a:pt x="9" y="3"/>
                  <a:pt x="9" y="4"/>
                </a:cubicBezTo>
                <a:cubicBezTo>
                  <a:pt x="9" y="5"/>
                  <a:pt x="9" y="6"/>
                  <a:pt x="9" y="7"/>
                </a:cubicBezTo>
                <a:cubicBezTo>
                  <a:pt x="8" y="8"/>
                  <a:pt x="8" y="10"/>
                  <a:pt x="8" y="12"/>
                </a:cubicBezTo>
                <a:cubicBezTo>
                  <a:pt x="7" y="15"/>
                  <a:pt x="7" y="18"/>
                  <a:pt x="6" y="22"/>
                </a:cubicBezTo>
                <a:cubicBezTo>
                  <a:pt x="5" y="25"/>
                  <a:pt x="4" y="28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29"/>
                  <a:pt x="1" y="28"/>
                  <a:pt x="2" y="26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0" name="ïšľïḋé"/>
          <p:cNvSpPr/>
          <p:nvPr/>
        </p:nvSpPr>
        <p:spPr bwMode="auto">
          <a:xfrm>
            <a:off x="3414951" y="2579338"/>
            <a:ext cx="889134" cy="1103248"/>
          </a:xfrm>
          <a:custGeom>
            <a:avLst/>
            <a:gdLst>
              <a:gd name="T0" fmla="*/ 84 w 302"/>
              <a:gd name="T1" fmla="*/ 24 h 375"/>
              <a:gd name="T2" fmla="*/ 258 w 302"/>
              <a:gd name="T3" fmla="*/ 5 h 375"/>
              <a:gd name="T4" fmla="*/ 280 w 302"/>
              <a:gd name="T5" fmla="*/ 11 h 375"/>
              <a:gd name="T6" fmla="*/ 293 w 302"/>
              <a:gd name="T7" fmla="*/ 38 h 375"/>
              <a:gd name="T8" fmla="*/ 272 w 302"/>
              <a:gd name="T9" fmla="*/ 200 h 375"/>
              <a:gd name="T10" fmla="*/ 247 w 302"/>
              <a:gd name="T11" fmla="*/ 303 h 375"/>
              <a:gd name="T12" fmla="*/ 236 w 302"/>
              <a:gd name="T13" fmla="*/ 370 h 375"/>
              <a:gd name="T14" fmla="*/ 22 w 302"/>
              <a:gd name="T15" fmla="*/ 281 h 375"/>
              <a:gd name="T16" fmla="*/ 2 w 302"/>
              <a:gd name="T17" fmla="*/ 270 h 375"/>
              <a:gd name="T18" fmla="*/ 0 w 302"/>
              <a:gd name="T19" fmla="*/ 258 h 375"/>
              <a:gd name="T20" fmla="*/ 42 w 302"/>
              <a:gd name="T21" fmla="*/ 84 h 375"/>
              <a:gd name="T22" fmla="*/ 84 w 302"/>
              <a:gd name="T23" fmla="*/ 24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2" h="375">
                <a:moveTo>
                  <a:pt x="84" y="24"/>
                </a:moveTo>
                <a:cubicBezTo>
                  <a:pt x="143" y="22"/>
                  <a:pt x="199" y="0"/>
                  <a:pt x="258" y="5"/>
                </a:cubicBezTo>
                <a:cubicBezTo>
                  <a:pt x="265" y="6"/>
                  <a:pt x="273" y="7"/>
                  <a:pt x="280" y="11"/>
                </a:cubicBezTo>
                <a:cubicBezTo>
                  <a:pt x="288" y="17"/>
                  <a:pt x="291" y="28"/>
                  <a:pt x="293" y="38"/>
                </a:cubicBezTo>
                <a:cubicBezTo>
                  <a:pt x="302" y="92"/>
                  <a:pt x="281" y="146"/>
                  <a:pt x="272" y="200"/>
                </a:cubicBezTo>
                <a:cubicBezTo>
                  <a:pt x="263" y="250"/>
                  <a:pt x="254" y="274"/>
                  <a:pt x="247" y="303"/>
                </a:cubicBezTo>
                <a:cubicBezTo>
                  <a:pt x="244" y="313"/>
                  <a:pt x="245" y="366"/>
                  <a:pt x="236" y="370"/>
                </a:cubicBezTo>
                <a:cubicBezTo>
                  <a:pt x="228" y="375"/>
                  <a:pt x="58" y="287"/>
                  <a:pt x="22" y="281"/>
                </a:cubicBezTo>
                <a:cubicBezTo>
                  <a:pt x="15" y="279"/>
                  <a:pt x="6" y="277"/>
                  <a:pt x="2" y="270"/>
                </a:cubicBezTo>
                <a:cubicBezTo>
                  <a:pt x="0" y="266"/>
                  <a:pt x="0" y="262"/>
                  <a:pt x="0" y="258"/>
                </a:cubicBezTo>
                <a:cubicBezTo>
                  <a:pt x="0" y="198"/>
                  <a:pt x="23" y="140"/>
                  <a:pt x="42" y="84"/>
                </a:cubicBezTo>
                <a:cubicBezTo>
                  <a:pt x="44" y="77"/>
                  <a:pt x="55" y="26"/>
                  <a:pt x="84" y="24"/>
                </a:cubicBezTo>
                <a:close/>
              </a:path>
            </a:pathLst>
          </a:custGeom>
          <a:solidFill>
            <a:srgbClr val="9A76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1" name="iṥlídé"/>
          <p:cNvSpPr/>
          <p:nvPr/>
        </p:nvSpPr>
        <p:spPr bwMode="auto">
          <a:xfrm>
            <a:off x="3414951" y="2770235"/>
            <a:ext cx="868496" cy="912351"/>
          </a:xfrm>
          <a:custGeom>
            <a:avLst/>
            <a:gdLst>
              <a:gd name="T0" fmla="*/ 243 w 295"/>
              <a:gd name="T1" fmla="*/ 9 h 310"/>
              <a:gd name="T2" fmla="*/ 231 w 295"/>
              <a:gd name="T3" fmla="*/ 62 h 310"/>
              <a:gd name="T4" fmla="*/ 208 w 295"/>
              <a:gd name="T5" fmla="*/ 99 h 310"/>
              <a:gd name="T6" fmla="*/ 167 w 295"/>
              <a:gd name="T7" fmla="*/ 93 h 310"/>
              <a:gd name="T8" fmla="*/ 111 w 295"/>
              <a:gd name="T9" fmla="*/ 67 h 310"/>
              <a:gd name="T10" fmla="*/ 36 w 295"/>
              <a:gd name="T11" fmla="*/ 36 h 310"/>
              <a:gd name="T12" fmla="*/ 0 w 295"/>
              <a:gd name="T13" fmla="*/ 193 h 310"/>
              <a:gd name="T14" fmla="*/ 2 w 295"/>
              <a:gd name="T15" fmla="*/ 205 h 310"/>
              <a:gd name="T16" fmla="*/ 22 w 295"/>
              <a:gd name="T17" fmla="*/ 216 h 310"/>
              <a:gd name="T18" fmla="*/ 236 w 295"/>
              <a:gd name="T19" fmla="*/ 305 h 310"/>
              <a:gd name="T20" fmla="*/ 247 w 295"/>
              <a:gd name="T21" fmla="*/ 238 h 310"/>
              <a:gd name="T22" fmla="*/ 272 w 295"/>
              <a:gd name="T23" fmla="*/ 135 h 310"/>
              <a:gd name="T24" fmla="*/ 295 w 295"/>
              <a:gd name="T25" fmla="*/ 2 h 310"/>
              <a:gd name="T26" fmla="*/ 243 w 295"/>
              <a:gd name="T27" fmla="*/ 9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95" h="310">
                <a:moveTo>
                  <a:pt x="243" y="9"/>
                </a:moveTo>
                <a:cubicBezTo>
                  <a:pt x="225" y="21"/>
                  <a:pt x="235" y="44"/>
                  <a:pt x="231" y="62"/>
                </a:cubicBezTo>
                <a:cubicBezTo>
                  <a:pt x="228" y="77"/>
                  <a:pt x="223" y="93"/>
                  <a:pt x="208" y="99"/>
                </a:cubicBezTo>
                <a:cubicBezTo>
                  <a:pt x="194" y="104"/>
                  <a:pt x="180" y="99"/>
                  <a:pt x="167" y="93"/>
                </a:cubicBezTo>
                <a:cubicBezTo>
                  <a:pt x="148" y="85"/>
                  <a:pt x="129" y="77"/>
                  <a:pt x="111" y="67"/>
                </a:cubicBezTo>
                <a:cubicBezTo>
                  <a:pt x="90" y="56"/>
                  <a:pt x="63" y="42"/>
                  <a:pt x="36" y="36"/>
                </a:cubicBezTo>
                <a:cubicBezTo>
                  <a:pt x="19" y="87"/>
                  <a:pt x="0" y="138"/>
                  <a:pt x="0" y="193"/>
                </a:cubicBezTo>
                <a:cubicBezTo>
                  <a:pt x="0" y="197"/>
                  <a:pt x="0" y="201"/>
                  <a:pt x="2" y="205"/>
                </a:cubicBezTo>
                <a:cubicBezTo>
                  <a:pt x="6" y="212"/>
                  <a:pt x="15" y="214"/>
                  <a:pt x="22" y="216"/>
                </a:cubicBezTo>
                <a:cubicBezTo>
                  <a:pt x="58" y="222"/>
                  <a:pt x="228" y="310"/>
                  <a:pt x="236" y="305"/>
                </a:cubicBezTo>
                <a:cubicBezTo>
                  <a:pt x="245" y="301"/>
                  <a:pt x="244" y="248"/>
                  <a:pt x="247" y="238"/>
                </a:cubicBezTo>
                <a:cubicBezTo>
                  <a:pt x="254" y="209"/>
                  <a:pt x="263" y="185"/>
                  <a:pt x="272" y="135"/>
                </a:cubicBezTo>
                <a:cubicBezTo>
                  <a:pt x="279" y="91"/>
                  <a:pt x="295" y="47"/>
                  <a:pt x="295" y="2"/>
                </a:cubicBezTo>
                <a:cubicBezTo>
                  <a:pt x="278" y="1"/>
                  <a:pt x="258" y="0"/>
                  <a:pt x="243" y="9"/>
                </a:cubicBezTo>
                <a:close/>
              </a:path>
            </a:pathLst>
          </a:custGeom>
          <a:solidFill>
            <a:srgbClr val="7F5B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2" name="iśļîḑè"/>
          <p:cNvSpPr/>
          <p:nvPr/>
        </p:nvSpPr>
        <p:spPr bwMode="auto">
          <a:xfrm>
            <a:off x="3715055" y="2287833"/>
            <a:ext cx="306123" cy="438548"/>
          </a:xfrm>
          <a:custGeom>
            <a:avLst/>
            <a:gdLst>
              <a:gd name="T0" fmla="*/ 53 w 104"/>
              <a:gd name="T1" fmla="*/ 1 h 149"/>
              <a:gd name="T2" fmla="*/ 57 w 104"/>
              <a:gd name="T3" fmla="*/ 5 h 149"/>
              <a:gd name="T4" fmla="*/ 73 w 104"/>
              <a:gd name="T5" fmla="*/ 43 h 149"/>
              <a:gd name="T6" fmla="*/ 83 w 104"/>
              <a:gd name="T7" fmla="*/ 84 h 149"/>
              <a:gd name="T8" fmla="*/ 102 w 104"/>
              <a:gd name="T9" fmla="*/ 109 h 149"/>
              <a:gd name="T10" fmla="*/ 104 w 104"/>
              <a:gd name="T11" fmla="*/ 112 h 149"/>
              <a:gd name="T12" fmla="*/ 104 w 104"/>
              <a:gd name="T13" fmla="*/ 115 h 149"/>
              <a:gd name="T14" fmla="*/ 64 w 104"/>
              <a:gd name="T15" fmla="*/ 144 h 149"/>
              <a:gd name="T16" fmla="*/ 32 w 104"/>
              <a:gd name="T17" fmla="*/ 147 h 149"/>
              <a:gd name="T18" fmla="*/ 22 w 104"/>
              <a:gd name="T19" fmla="*/ 144 h 149"/>
              <a:gd name="T20" fmla="*/ 18 w 104"/>
              <a:gd name="T21" fmla="*/ 135 h 149"/>
              <a:gd name="T22" fmla="*/ 24 w 104"/>
              <a:gd name="T23" fmla="*/ 126 h 149"/>
              <a:gd name="T24" fmla="*/ 24 w 104"/>
              <a:gd name="T25" fmla="*/ 115 h 149"/>
              <a:gd name="T26" fmla="*/ 6 w 104"/>
              <a:gd name="T27" fmla="*/ 45 h 149"/>
              <a:gd name="T28" fmla="*/ 3 w 104"/>
              <a:gd name="T29" fmla="*/ 23 h 149"/>
              <a:gd name="T30" fmla="*/ 24 w 104"/>
              <a:gd name="T31" fmla="*/ 6 h 149"/>
              <a:gd name="T32" fmla="*/ 35 w 104"/>
              <a:gd name="T33" fmla="*/ 5 h 149"/>
              <a:gd name="T34" fmla="*/ 53 w 104"/>
              <a:gd name="T35" fmla="*/ 1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4" h="149">
                <a:moveTo>
                  <a:pt x="53" y="1"/>
                </a:moveTo>
                <a:cubicBezTo>
                  <a:pt x="54" y="2"/>
                  <a:pt x="56" y="3"/>
                  <a:pt x="57" y="5"/>
                </a:cubicBezTo>
                <a:cubicBezTo>
                  <a:pt x="66" y="16"/>
                  <a:pt x="70" y="29"/>
                  <a:pt x="73" y="43"/>
                </a:cubicBezTo>
                <a:cubicBezTo>
                  <a:pt x="75" y="57"/>
                  <a:pt x="77" y="71"/>
                  <a:pt x="83" y="84"/>
                </a:cubicBezTo>
                <a:cubicBezTo>
                  <a:pt x="87" y="93"/>
                  <a:pt x="94" y="102"/>
                  <a:pt x="102" y="109"/>
                </a:cubicBezTo>
                <a:cubicBezTo>
                  <a:pt x="103" y="110"/>
                  <a:pt x="104" y="111"/>
                  <a:pt x="104" y="112"/>
                </a:cubicBezTo>
                <a:cubicBezTo>
                  <a:pt x="104" y="113"/>
                  <a:pt x="104" y="114"/>
                  <a:pt x="104" y="115"/>
                </a:cubicBezTo>
                <a:cubicBezTo>
                  <a:pt x="97" y="130"/>
                  <a:pt x="81" y="139"/>
                  <a:pt x="64" y="144"/>
                </a:cubicBezTo>
                <a:cubicBezTo>
                  <a:pt x="54" y="147"/>
                  <a:pt x="43" y="149"/>
                  <a:pt x="32" y="147"/>
                </a:cubicBezTo>
                <a:cubicBezTo>
                  <a:pt x="28" y="147"/>
                  <a:pt x="25" y="146"/>
                  <a:pt x="22" y="144"/>
                </a:cubicBezTo>
                <a:cubicBezTo>
                  <a:pt x="19" y="142"/>
                  <a:pt x="17" y="138"/>
                  <a:pt x="18" y="135"/>
                </a:cubicBezTo>
                <a:cubicBezTo>
                  <a:pt x="19" y="131"/>
                  <a:pt x="22" y="129"/>
                  <a:pt x="24" y="126"/>
                </a:cubicBezTo>
                <a:cubicBezTo>
                  <a:pt x="26" y="123"/>
                  <a:pt x="25" y="119"/>
                  <a:pt x="24" y="115"/>
                </a:cubicBezTo>
                <a:cubicBezTo>
                  <a:pt x="20" y="92"/>
                  <a:pt x="13" y="68"/>
                  <a:pt x="6" y="45"/>
                </a:cubicBezTo>
                <a:cubicBezTo>
                  <a:pt x="3" y="38"/>
                  <a:pt x="0" y="30"/>
                  <a:pt x="3" y="23"/>
                </a:cubicBezTo>
                <a:cubicBezTo>
                  <a:pt x="6" y="14"/>
                  <a:pt x="15" y="8"/>
                  <a:pt x="24" y="6"/>
                </a:cubicBezTo>
                <a:cubicBezTo>
                  <a:pt x="28" y="5"/>
                  <a:pt x="31" y="5"/>
                  <a:pt x="35" y="5"/>
                </a:cubicBezTo>
                <a:cubicBezTo>
                  <a:pt x="40" y="4"/>
                  <a:pt x="47" y="0"/>
                  <a:pt x="53" y="1"/>
                </a:cubicBezTo>
                <a:close/>
              </a:path>
            </a:pathLst>
          </a:custGeom>
          <a:solidFill>
            <a:srgbClr val="F493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3" name="iṧ1íḍê"/>
          <p:cNvSpPr/>
          <p:nvPr/>
        </p:nvSpPr>
        <p:spPr bwMode="auto">
          <a:xfrm>
            <a:off x="3715055" y="2297292"/>
            <a:ext cx="200356" cy="325901"/>
          </a:xfrm>
          <a:custGeom>
            <a:avLst/>
            <a:gdLst>
              <a:gd name="T0" fmla="*/ 67 w 68"/>
              <a:gd name="T1" fmla="*/ 63 h 111"/>
              <a:gd name="T2" fmla="*/ 49 w 68"/>
              <a:gd name="T3" fmla="*/ 8 h 111"/>
              <a:gd name="T4" fmla="*/ 42 w 68"/>
              <a:gd name="T5" fmla="*/ 0 h 111"/>
              <a:gd name="T6" fmla="*/ 35 w 68"/>
              <a:gd name="T7" fmla="*/ 2 h 111"/>
              <a:gd name="T8" fmla="*/ 24 w 68"/>
              <a:gd name="T9" fmla="*/ 3 h 111"/>
              <a:gd name="T10" fmla="*/ 3 w 68"/>
              <a:gd name="T11" fmla="*/ 20 h 111"/>
              <a:gd name="T12" fmla="*/ 6 w 68"/>
              <a:gd name="T13" fmla="*/ 42 h 111"/>
              <a:gd name="T14" fmla="*/ 24 w 68"/>
              <a:gd name="T15" fmla="*/ 111 h 111"/>
              <a:gd name="T16" fmla="*/ 36 w 68"/>
              <a:gd name="T17" fmla="*/ 109 h 111"/>
              <a:gd name="T18" fmla="*/ 67 w 68"/>
              <a:gd name="T19" fmla="*/ 63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8" h="111">
                <a:moveTo>
                  <a:pt x="67" y="63"/>
                </a:moveTo>
                <a:cubicBezTo>
                  <a:pt x="68" y="43"/>
                  <a:pt x="60" y="24"/>
                  <a:pt x="49" y="8"/>
                </a:cubicBezTo>
                <a:cubicBezTo>
                  <a:pt x="47" y="5"/>
                  <a:pt x="44" y="2"/>
                  <a:pt x="42" y="0"/>
                </a:cubicBezTo>
                <a:cubicBezTo>
                  <a:pt x="40" y="1"/>
                  <a:pt x="37" y="1"/>
                  <a:pt x="35" y="2"/>
                </a:cubicBezTo>
                <a:cubicBezTo>
                  <a:pt x="31" y="2"/>
                  <a:pt x="28" y="2"/>
                  <a:pt x="24" y="3"/>
                </a:cubicBezTo>
                <a:cubicBezTo>
                  <a:pt x="15" y="5"/>
                  <a:pt x="6" y="11"/>
                  <a:pt x="3" y="20"/>
                </a:cubicBezTo>
                <a:cubicBezTo>
                  <a:pt x="0" y="27"/>
                  <a:pt x="3" y="35"/>
                  <a:pt x="6" y="42"/>
                </a:cubicBezTo>
                <a:cubicBezTo>
                  <a:pt x="13" y="65"/>
                  <a:pt x="20" y="88"/>
                  <a:pt x="24" y="111"/>
                </a:cubicBezTo>
                <a:cubicBezTo>
                  <a:pt x="28" y="111"/>
                  <a:pt x="32" y="110"/>
                  <a:pt x="36" y="109"/>
                </a:cubicBezTo>
                <a:cubicBezTo>
                  <a:pt x="55" y="102"/>
                  <a:pt x="66" y="82"/>
                  <a:pt x="67" y="63"/>
                </a:cubicBezTo>
                <a:close/>
              </a:path>
            </a:pathLst>
          </a:custGeom>
          <a:solidFill>
            <a:srgbClr val="E27C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4" name="iŝľïḓè"/>
          <p:cNvSpPr/>
          <p:nvPr/>
        </p:nvSpPr>
        <p:spPr bwMode="auto">
          <a:xfrm>
            <a:off x="3058093" y="2653289"/>
            <a:ext cx="433388" cy="343959"/>
          </a:xfrm>
          <a:custGeom>
            <a:avLst/>
            <a:gdLst>
              <a:gd name="T0" fmla="*/ 0 w 147"/>
              <a:gd name="T1" fmla="*/ 9 h 117"/>
              <a:gd name="T2" fmla="*/ 71 w 147"/>
              <a:gd name="T3" fmla="*/ 84 h 117"/>
              <a:gd name="T4" fmla="*/ 136 w 147"/>
              <a:gd name="T5" fmla="*/ 117 h 117"/>
              <a:gd name="T6" fmla="*/ 147 w 147"/>
              <a:gd name="T7" fmla="*/ 101 h 117"/>
              <a:gd name="T8" fmla="*/ 69 w 147"/>
              <a:gd name="T9" fmla="*/ 19 h 117"/>
              <a:gd name="T10" fmla="*/ 47 w 147"/>
              <a:gd name="T11" fmla="*/ 0 h 117"/>
              <a:gd name="T12" fmla="*/ 0 w 147"/>
              <a:gd name="T13" fmla="*/ 9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7" h="117">
                <a:moveTo>
                  <a:pt x="0" y="9"/>
                </a:moveTo>
                <a:cubicBezTo>
                  <a:pt x="0" y="9"/>
                  <a:pt x="55" y="64"/>
                  <a:pt x="71" y="84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47" y="101"/>
                  <a:pt x="147" y="101"/>
                  <a:pt x="147" y="101"/>
                </a:cubicBezTo>
                <a:cubicBezTo>
                  <a:pt x="69" y="19"/>
                  <a:pt x="69" y="19"/>
                  <a:pt x="69" y="19"/>
                </a:cubicBezTo>
                <a:cubicBezTo>
                  <a:pt x="69" y="19"/>
                  <a:pt x="51" y="0"/>
                  <a:pt x="47" y="0"/>
                </a:cubicBezTo>
                <a:cubicBezTo>
                  <a:pt x="43" y="0"/>
                  <a:pt x="0" y="9"/>
                  <a:pt x="0" y="9"/>
                </a:cubicBezTo>
                <a:close/>
              </a:path>
            </a:pathLst>
          </a:custGeom>
          <a:solidFill>
            <a:srgbClr val="DE6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5" name="isḷíḋe"/>
          <p:cNvSpPr/>
          <p:nvPr/>
        </p:nvSpPr>
        <p:spPr bwMode="auto">
          <a:xfrm>
            <a:off x="3058093" y="2602556"/>
            <a:ext cx="235612" cy="141883"/>
          </a:xfrm>
          <a:custGeom>
            <a:avLst/>
            <a:gdLst>
              <a:gd name="T0" fmla="*/ 63 w 80"/>
              <a:gd name="T1" fmla="*/ 48 h 48"/>
              <a:gd name="T2" fmla="*/ 50 w 80"/>
              <a:gd name="T3" fmla="*/ 28 h 48"/>
              <a:gd name="T4" fmla="*/ 0 w 80"/>
              <a:gd name="T5" fmla="*/ 26 h 48"/>
              <a:gd name="T6" fmla="*/ 23 w 80"/>
              <a:gd name="T7" fmla="*/ 9 h 48"/>
              <a:gd name="T8" fmla="*/ 34 w 80"/>
              <a:gd name="T9" fmla="*/ 9 h 48"/>
              <a:gd name="T10" fmla="*/ 25 w 80"/>
              <a:gd name="T11" fmla="*/ 5 h 48"/>
              <a:gd name="T12" fmla="*/ 30 w 80"/>
              <a:gd name="T13" fmla="*/ 0 h 48"/>
              <a:gd name="T14" fmla="*/ 78 w 80"/>
              <a:gd name="T15" fmla="*/ 45 h 48"/>
              <a:gd name="T16" fmla="*/ 63 w 80"/>
              <a:gd name="T17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0" h="48">
                <a:moveTo>
                  <a:pt x="63" y="48"/>
                </a:moveTo>
                <a:cubicBezTo>
                  <a:pt x="63" y="48"/>
                  <a:pt x="67" y="31"/>
                  <a:pt x="50" y="28"/>
                </a:cubicBezTo>
                <a:cubicBezTo>
                  <a:pt x="34" y="25"/>
                  <a:pt x="0" y="26"/>
                  <a:pt x="0" y="26"/>
                </a:cubicBezTo>
                <a:cubicBezTo>
                  <a:pt x="23" y="9"/>
                  <a:pt x="23" y="9"/>
                  <a:pt x="23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25" y="5"/>
                  <a:pt x="25" y="5"/>
                  <a:pt x="25" y="5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80" y="7"/>
                  <a:pt x="78" y="45"/>
                </a:cubicBezTo>
                <a:lnTo>
                  <a:pt x="63" y="48"/>
                </a:lnTo>
                <a:close/>
              </a:path>
            </a:pathLst>
          </a:custGeom>
          <a:solidFill>
            <a:srgbClr val="F6ED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6" name="íşľídè"/>
          <p:cNvSpPr/>
          <p:nvPr/>
        </p:nvSpPr>
        <p:spPr bwMode="auto">
          <a:xfrm>
            <a:off x="3526738" y="2608575"/>
            <a:ext cx="246791" cy="338800"/>
          </a:xfrm>
          <a:custGeom>
            <a:avLst/>
            <a:gdLst>
              <a:gd name="T0" fmla="*/ 0 w 287"/>
              <a:gd name="T1" fmla="*/ 0 h 394"/>
              <a:gd name="T2" fmla="*/ 287 w 287"/>
              <a:gd name="T3" fmla="*/ 342 h 394"/>
              <a:gd name="T4" fmla="*/ 284 w 287"/>
              <a:gd name="T5" fmla="*/ 394 h 394"/>
              <a:gd name="T6" fmla="*/ 31 w 287"/>
              <a:gd name="T7" fmla="*/ 175 h 394"/>
              <a:gd name="T8" fmla="*/ 3 w 287"/>
              <a:gd name="T9" fmla="*/ 55 h 394"/>
              <a:gd name="T10" fmla="*/ 0 w 287"/>
              <a:gd name="T11" fmla="*/ 0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7" h="394">
                <a:moveTo>
                  <a:pt x="0" y="0"/>
                </a:moveTo>
                <a:lnTo>
                  <a:pt x="287" y="342"/>
                </a:lnTo>
                <a:lnTo>
                  <a:pt x="284" y="394"/>
                </a:lnTo>
                <a:lnTo>
                  <a:pt x="31" y="175"/>
                </a:lnTo>
                <a:lnTo>
                  <a:pt x="3" y="5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7" name="ïṩ1íḍê"/>
          <p:cNvSpPr/>
          <p:nvPr/>
        </p:nvSpPr>
        <p:spPr bwMode="auto">
          <a:xfrm>
            <a:off x="3279087" y="2599976"/>
            <a:ext cx="250230" cy="182298"/>
          </a:xfrm>
          <a:custGeom>
            <a:avLst/>
            <a:gdLst>
              <a:gd name="T0" fmla="*/ 85 w 85"/>
              <a:gd name="T1" fmla="*/ 19 h 62"/>
              <a:gd name="T2" fmla="*/ 84 w 85"/>
              <a:gd name="T3" fmla="*/ 3 h 62"/>
              <a:gd name="T4" fmla="*/ 0 w 85"/>
              <a:gd name="T5" fmla="*/ 41 h 62"/>
              <a:gd name="T6" fmla="*/ 3 w 85"/>
              <a:gd name="T7" fmla="*/ 46 h 62"/>
              <a:gd name="T8" fmla="*/ 71 w 85"/>
              <a:gd name="T9" fmla="*/ 59 h 62"/>
              <a:gd name="T10" fmla="*/ 85 w 85"/>
              <a:gd name="T11" fmla="*/ 19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62">
                <a:moveTo>
                  <a:pt x="85" y="19"/>
                </a:moveTo>
                <a:cubicBezTo>
                  <a:pt x="84" y="3"/>
                  <a:pt x="84" y="3"/>
                  <a:pt x="84" y="3"/>
                </a:cubicBezTo>
                <a:cubicBezTo>
                  <a:pt x="84" y="3"/>
                  <a:pt x="19" y="0"/>
                  <a:pt x="0" y="41"/>
                </a:cubicBezTo>
                <a:cubicBezTo>
                  <a:pt x="3" y="46"/>
                  <a:pt x="3" y="46"/>
                  <a:pt x="3" y="46"/>
                </a:cubicBezTo>
                <a:cubicBezTo>
                  <a:pt x="3" y="46"/>
                  <a:pt x="67" y="55"/>
                  <a:pt x="71" y="59"/>
                </a:cubicBezTo>
                <a:cubicBezTo>
                  <a:pt x="74" y="62"/>
                  <a:pt x="85" y="19"/>
                  <a:pt x="85" y="19"/>
                </a:cubicBezTo>
                <a:close/>
              </a:path>
            </a:pathLst>
          </a:custGeom>
          <a:solidFill>
            <a:srgbClr val="F6ED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8" name="îSlíḓé"/>
          <p:cNvSpPr/>
          <p:nvPr/>
        </p:nvSpPr>
        <p:spPr bwMode="auto">
          <a:xfrm>
            <a:off x="3532757" y="2567300"/>
            <a:ext cx="879675" cy="859038"/>
          </a:xfrm>
          <a:custGeom>
            <a:avLst/>
            <a:gdLst>
              <a:gd name="T0" fmla="*/ 280 w 299"/>
              <a:gd name="T1" fmla="*/ 42 h 292"/>
              <a:gd name="T2" fmla="*/ 294 w 299"/>
              <a:gd name="T3" fmla="*/ 129 h 292"/>
              <a:gd name="T4" fmla="*/ 251 w 299"/>
              <a:gd name="T5" fmla="*/ 278 h 292"/>
              <a:gd name="T6" fmla="*/ 246 w 299"/>
              <a:gd name="T7" fmla="*/ 284 h 292"/>
              <a:gd name="T8" fmla="*/ 233 w 299"/>
              <a:gd name="T9" fmla="*/ 289 h 292"/>
              <a:gd name="T10" fmla="*/ 171 w 299"/>
              <a:gd name="T11" fmla="*/ 282 h 292"/>
              <a:gd name="T12" fmla="*/ 8 w 299"/>
              <a:gd name="T13" fmla="*/ 204 h 292"/>
              <a:gd name="T14" fmla="*/ 1 w 299"/>
              <a:gd name="T15" fmla="*/ 197 h 292"/>
              <a:gd name="T16" fmla="*/ 1 w 299"/>
              <a:gd name="T17" fmla="*/ 187 h 292"/>
              <a:gd name="T18" fmla="*/ 7 w 299"/>
              <a:gd name="T19" fmla="*/ 158 h 292"/>
              <a:gd name="T20" fmla="*/ 10 w 299"/>
              <a:gd name="T21" fmla="*/ 152 h 292"/>
              <a:gd name="T22" fmla="*/ 15 w 299"/>
              <a:gd name="T23" fmla="*/ 149 h 292"/>
              <a:gd name="T24" fmla="*/ 108 w 299"/>
              <a:gd name="T25" fmla="*/ 155 h 292"/>
              <a:gd name="T26" fmla="*/ 196 w 299"/>
              <a:gd name="T27" fmla="*/ 190 h 292"/>
              <a:gd name="T28" fmla="*/ 209 w 299"/>
              <a:gd name="T29" fmla="*/ 84 h 292"/>
              <a:gd name="T30" fmla="*/ 235 w 299"/>
              <a:gd name="T31" fmla="*/ 12 h 292"/>
              <a:gd name="T32" fmla="*/ 280 w 299"/>
              <a:gd name="T33" fmla="*/ 42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9" h="292">
                <a:moveTo>
                  <a:pt x="280" y="42"/>
                </a:moveTo>
                <a:cubicBezTo>
                  <a:pt x="299" y="66"/>
                  <a:pt x="298" y="99"/>
                  <a:pt x="294" y="129"/>
                </a:cubicBezTo>
                <a:cubicBezTo>
                  <a:pt x="288" y="181"/>
                  <a:pt x="276" y="232"/>
                  <a:pt x="251" y="278"/>
                </a:cubicBezTo>
                <a:cubicBezTo>
                  <a:pt x="250" y="280"/>
                  <a:pt x="248" y="282"/>
                  <a:pt x="246" y="284"/>
                </a:cubicBezTo>
                <a:cubicBezTo>
                  <a:pt x="243" y="287"/>
                  <a:pt x="238" y="289"/>
                  <a:pt x="233" y="289"/>
                </a:cubicBezTo>
                <a:cubicBezTo>
                  <a:pt x="212" y="292"/>
                  <a:pt x="191" y="287"/>
                  <a:pt x="171" y="282"/>
                </a:cubicBezTo>
                <a:cubicBezTo>
                  <a:pt x="112" y="266"/>
                  <a:pt x="56" y="241"/>
                  <a:pt x="8" y="204"/>
                </a:cubicBezTo>
                <a:cubicBezTo>
                  <a:pt x="5" y="202"/>
                  <a:pt x="3" y="200"/>
                  <a:pt x="1" y="197"/>
                </a:cubicBezTo>
                <a:cubicBezTo>
                  <a:pt x="0" y="194"/>
                  <a:pt x="0" y="191"/>
                  <a:pt x="1" y="187"/>
                </a:cubicBezTo>
                <a:cubicBezTo>
                  <a:pt x="2" y="177"/>
                  <a:pt x="4" y="168"/>
                  <a:pt x="7" y="158"/>
                </a:cubicBezTo>
                <a:cubicBezTo>
                  <a:pt x="7" y="156"/>
                  <a:pt x="8" y="154"/>
                  <a:pt x="10" y="152"/>
                </a:cubicBezTo>
                <a:cubicBezTo>
                  <a:pt x="11" y="151"/>
                  <a:pt x="13" y="150"/>
                  <a:pt x="15" y="149"/>
                </a:cubicBezTo>
                <a:cubicBezTo>
                  <a:pt x="45" y="139"/>
                  <a:pt x="78" y="145"/>
                  <a:pt x="108" y="155"/>
                </a:cubicBezTo>
                <a:cubicBezTo>
                  <a:pt x="138" y="166"/>
                  <a:pt x="166" y="181"/>
                  <a:pt x="196" y="190"/>
                </a:cubicBezTo>
                <a:cubicBezTo>
                  <a:pt x="201" y="192"/>
                  <a:pt x="208" y="93"/>
                  <a:pt x="209" y="84"/>
                </a:cubicBezTo>
                <a:cubicBezTo>
                  <a:pt x="209" y="65"/>
                  <a:pt x="202" y="0"/>
                  <a:pt x="235" y="12"/>
                </a:cubicBezTo>
                <a:cubicBezTo>
                  <a:pt x="251" y="17"/>
                  <a:pt x="270" y="28"/>
                  <a:pt x="280" y="42"/>
                </a:cubicBezTo>
                <a:close/>
              </a:path>
            </a:pathLst>
          </a:custGeom>
          <a:solidFill>
            <a:srgbClr val="9A76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9" name="íṡļîḓé"/>
          <p:cNvSpPr/>
          <p:nvPr/>
        </p:nvSpPr>
        <p:spPr bwMode="auto">
          <a:xfrm>
            <a:off x="4103729" y="3123653"/>
            <a:ext cx="18058" cy="76531"/>
          </a:xfrm>
          <a:custGeom>
            <a:avLst/>
            <a:gdLst>
              <a:gd name="T0" fmla="*/ 4 w 6"/>
              <a:gd name="T1" fmla="*/ 26 h 26"/>
              <a:gd name="T2" fmla="*/ 5 w 6"/>
              <a:gd name="T3" fmla="*/ 18 h 26"/>
              <a:gd name="T4" fmla="*/ 0 w 6"/>
              <a:gd name="T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26">
                <a:moveTo>
                  <a:pt x="4" y="26"/>
                </a:moveTo>
                <a:cubicBezTo>
                  <a:pt x="6" y="24"/>
                  <a:pt x="6" y="20"/>
                  <a:pt x="5" y="18"/>
                </a:cubicBezTo>
                <a:cubicBezTo>
                  <a:pt x="4" y="12"/>
                  <a:pt x="2" y="6"/>
                  <a:pt x="0" y="0"/>
                </a:cubicBezTo>
              </a:path>
            </a:pathLst>
          </a:custGeom>
          <a:noFill/>
          <a:ln w="11113" cap="flat">
            <a:solidFill>
              <a:srgbClr val="BA9385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0" name="isḷiḍe"/>
          <p:cNvSpPr/>
          <p:nvPr/>
        </p:nvSpPr>
        <p:spPr bwMode="auto">
          <a:xfrm>
            <a:off x="4132965" y="3144291"/>
            <a:ext cx="26657" cy="43855"/>
          </a:xfrm>
          <a:custGeom>
            <a:avLst/>
            <a:gdLst>
              <a:gd name="T0" fmla="*/ 9 w 9"/>
              <a:gd name="T1" fmla="*/ 15 h 15"/>
              <a:gd name="T2" fmla="*/ 0 w 9"/>
              <a:gd name="T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" h="15">
                <a:moveTo>
                  <a:pt x="9" y="15"/>
                </a:moveTo>
                <a:cubicBezTo>
                  <a:pt x="8" y="9"/>
                  <a:pt x="4" y="4"/>
                  <a:pt x="0" y="0"/>
                </a:cubicBezTo>
              </a:path>
            </a:pathLst>
          </a:custGeom>
          <a:noFill/>
          <a:ln w="11113" cap="flat">
            <a:solidFill>
              <a:srgbClr val="BA9385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1" name="ïŝ1îḋé"/>
          <p:cNvSpPr/>
          <p:nvPr/>
        </p:nvSpPr>
        <p:spPr bwMode="auto">
          <a:xfrm>
            <a:off x="4121787" y="3123653"/>
            <a:ext cx="64493" cy="35256"/>
          </a:xfrm>
          <a:custGeom>
            <a:avLst/>
            <a:gdLst>
              <a:gd name="T0" fmla="*/ 22 w 22"/>
              <a:gd name="T1" fmla="*/ 12 h 12"/>
              <a:gd name="T2" fmla="*/ 0 w 22"/>
              <a:gd name="T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2" h="12">
                <a:moveTo>
                  <a:pt x="22" y="12"/>
                </a:moveTo>
                <a:cubicBezTo>
                  <a:pt x="15" y="7"/>
                  <a:pt x="8" y="3"/>
                  <a:pt x="0" y="0"/>
                </a:cubicBezTo>
              </a:path>
            </a:pathLst>
          </a:custGeom>
          <a:noFill/>
          <a:ln w="11113" cap="flat">
            <a:solidFill>
              <a:srgbClr val="BA9385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2" name="ïṧḷîḍê"/>
          <p:cNvSpPr/>
          <p:nvPr/>
        </p:nvSpPr>
        <p:spPr bwMode="auto">
          <a:xfrm>
            <a:off x="3287686" y="2643831"/>
            <a:ext cx="485842" cy="376635"/>
          </a:xfrm>
          <a:custGeom>
            <a:avLst/>
            <a:gdLst>
              <a:gd name="T0" fmla="*/ 82 w 165"/>
              <a:gd name="T1" fmla="*/ 4 h 128"/>
              <a:gd name="T2" fmla="*/ 164 w 165"/>
              <a:gd name="T3" fmla="*/ 103 h 128"/>
              <a:gd name="T4" fmla="*/ 70 w 165"/>
              <a:gd name="T5" fmla="*/ 128 h 128"/>
              <a:gd name="T6" fmla="*/ 0 w 165"/>
              <a:gd name="T7" fmla="*/ 31 h 128"/>
              <a:gd name="T8" fmla="*/ 82 w 165"/>
              <a:gd name="T9" fmla="*/ 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5" h="128">
                <a:moveTo>
                  <a:pt x="82" y="4"/>
                </a:moveTo>
                <a:cubicBezTo>
                  <a:pt x="82" y="4"/>
                  <a:pt x="163" y="101"/>
                  <a:pt x="164" y="103"/>
                </a:cubicBezTo>
                <a:cubicBezTo>
                  <a:pt x="165" y="104"/>
                  <a:pt x="91" y="98"/>
                  <a:pt x="70" y="128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14" y="0"/>
                  <a:pt x="82" y="4"/>
                </a:cubicBezTo>
                <a:close/>
              </a:path>
            </a:pathLst>
          </a:custGeom>
          <a:solidFill>
            <a:srgbClr val="DE6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3" name="ïšlîḋê"/>
          <p:cNvSpPr/>
          <p:nvPr/>
        </p:nvSpPr>
        <p:spPr bwMode="auto">
          <a:xfrm>
            <a:off x="3243831" y="2734980"/>
            <a:ext cx="250230" cy="285486"/>
          </a:xfrm>
          <a:custGeom>
            <a:avLst/>
            <a:gdLst>
              <a:gd name="T0" fmla="*/ 51 w 291"/>
              <a:gd name="T1" fmla="*/ 0 h 332"/>
              <a:gd name="T2" fmla="*/ 0 w 291"/>
              <a:gd name="T3" fmla="*/ 11 h 332"/>
              <a:gd name="T4" fmla="*/ 240 w 291"/>
              <a:gd name="T5" fmla="*/ 319 h 332"/>
              <a:gd name="T6" fmla="*/ 291 w 291"/>
              <a:gd name="T7" fmla="*/ 332 h 332"/>
              <a:gd name="T8" fmla="*/ 51 w 291"/>
              <a:gd name="T9" fmla="*/ 0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1" h="332">
                <a:moveTo>
                  <a:pt x="51" y="0"/>
                </a:moveTo>
                <a:lnTo>
                  <a:pt x="0" y="11"/>
                </a:lnTo>
                <a:lnTo>
                  <a:pt x="240" y="319"/>
                </a:lnTo>
                <a:lnTo>
                  <a:pt x="291" y="332"/>
                </a:lnTo>
                <a:lnTo>
                  <a:pt x="51" y="0"/>
                </a:lnTo>
                <a:close/>
              </a:path>
            </a:pathLst>
          </a:custGeom>
          <a:solidFill>
            <a:srgbClr val="EF78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4" name="iṣľíďê"/>
          <p:cNvSpPr/>
          <p:nvPr/>
        </p:nvSpPr>
        <p:spPr bwMode="auto">
          <a:xfrm>
            <a:off x="2640183" y="3256078"/>
            <a:ext cx="259689" cy="300104"/>
          </a:xfrm>
          <a:custGeom>
            <a:avLst/>
            <a:gdLst>
              <a:gd name="T0" fmla="*/ 45 w 88"/>
              <a:gd name="T1" fmla="*/ 98 h 102"/>
              <a:gd name="T2" fmla="*/ 18 w 88"/>
              <a:gd name="T3" fmla="*/ 77 h 102"/>
              <a:gd name="T4" fmla="*/ 3 w 88"/>
              <a:gd name="T5" fmla="*/ 52 h 102"/>
              <a:gd name="T6" fmla="*/ 1 w 88"/>
              <a:gd name="T7" fmla="*/ 24 h 102"/>
              <a:gd name="T8" fmla="*/ 4 w 88"/>
              <a:gd name="T9" fmla="*/ 13 h 102"/>
              <a:gd name="T10" fmla="*/ 17 w 88"/>
              <a:gd name="T11" fmla="*/ 4 h 102"/>
              <a:gd name="T12" fmla="*/ 55 w 88"/>
              <a:gd name="T13" fmla="*/ 9 h 102"/>
              <a:gd name="T14" fmla="*/ 81 w 88"/>
              <a:gd name="T15" fmla="*/ 39 h 102"/>
              <a:gd name="T16" fmla="*/ 88 w 88"/>
              <a:gd name="T17" fmla="*/ 67 h 102"/>
              <a:gd name="T18" fmla="*/ 77 w 88"/>
              <a:gd name="T19" fmla="*/ 95 h 102"/>
              <a:gd name="T20" fmla="*/ 45 w 88"/>
              <a:gd name="T21" fmla="*/ 98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8" h="102">
                <a:moveTo>
                  <a:pt x="45" y="98"/>
                </a:moveTo>
                <a:cubicBezTo>
                  <a:pt x="34" y="93"/>
                  <a:pt x="26" y="86"/>
                  <a:pt x="18" y="77"/>
                </a:cubicBezTo>
                <a:cubicBezTo>
                  <a:pt x="12" y="69"/>
                  <a:pt x="6" y="61"/>
                  <a:pt x="3" y="52"/>
                </a:cubicBezTo>
                <a:cubicBezTo>
                  <a:pt x="0" y="43"/>
                  <a:pt x="0" y="34"/>
                  <a:pt x="1" y="24"/>
                </a:cubicBezTo>
                <a:cubicBezTo>
                  <a:pt x="1" y="20"/>
                  <a:pt x="2" y="16"/>
                  <a:pt x="4" y="13"/>
                </a:cubicBezTo>
                <a:cubicBezTo>
                  <a:pt x="7" y="8"/>
                  <a:pt x="12" y="6"/>
                  <a:pt x="17" y="4"/>
                </a:cubicBezTo>
                <a:cubicBezTo>
                  <a:pt x="29" y="0"/>
                  <a:pt x="44" y="2"/>
                  <a:pt x="55" y="9"/>
                </a:cubicBezTo>
                <a:cubicBezTo>
                  <a:pt x="66" y="16"/>
                  <a:pt x="75" y="27"/>
                  <a:pt x="81" y="39"/>
                </a:cubicBezTo>
                <a:cubicBezTo>
                  <a:pt x="85" y="48"/>
                  <a:pt x="88" y="57"/>
                  <a:pt x="88" y="67"/>
                </a:cubicBezTo>
                <a:cubicBezTo>
                  <a:pt x="88" y="77"/>
                  <a:pt x="84" y="88"/>
                  <a:pt x="77" y="95"/>
                </a:cubicBezTo>
                <a:cubicBezTo>
                  <a:pt x="69" y="102"/>
                  <a:pt x="54" y="101"/>
                  <a:pt x="45" y="98"/>
                </a:cubicBezTo>
                <a:close/>
              </a:path>
            </a:pathLst>
          </a:custGeom>
          <a:solidFill>
            <a:srgbClr val="C2B8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5" name="îšlïdê"/>
          <p:cNvSpPr/>
          <p:nvPr/>
        </p:nvSpPr>
        <p:spPr bwMode="auto">
          <a:xfrm>
            <a:off x="2431228" y="3196744"/>
            <a:ext cx="479823" cy="541735"/>
          </a:xfrm>
          <a:custGeom>
            <a:avLst/>
            <a:gdLst>
              <a:gd name="T0" fmla="*/ 114 w 163"/>
              <a:gd name="T1" fmla="*/ 110 h 184"/>
              <a:gd name="T2" fmla="*/ 88 w 163"/>
              <a:gd name="T3" fmla="*/ 150 h 184"/>
              <a:gd name="T4" fmla="*/ 77 w 163"/>
              <a:gd name="T5" fmla="*/ 174 h 184"/>
              <a:gd name="T6" fmla="*/ 64 w 163"/>
              <a:gd name="T7" fmla="*/ 181 h 184"/>
              <a:gd name="T8" fmla="*/ 19 w 163"/>
              <a:gd name="T9" fmla="*/ 176 h 184"/>
              <a:gd name="T10" fmla="*/ 2 w 163"/>
              <a:gd name="T11" fmla="*/ 159 h 184"/>
              <a:gd name="T12" fmla="*/ 2 w 163"/>
              <a:gd name="T13" fmla="*/ 146 h 184"/>
              <a:gd name="T14" fmla="*/ 31 w 163"/>
              <a:gd name="T15" fmla="*/ 112 h 184"/>
              <a:gd name="T16" fmla="*/ 74 w 163"/>
              <a:gd name="T17" fmla="*/ 60 h 184"/>
              <a:gd name="T18" fmla="*/ 101 w 163"/>
              <a:gd name="T19" fmla="*/ 19 h 184"/>
              <a:gd name="T20" fmla="*/ 112 w 163"/>
              <a:gd name="T21" fmla="*/ 5 h 184"/>
              <a:gd name="T22" fmla="*/ 141 w 163"/>
              <a:gd name="T23" fmla="*/ 6 h 184"/>
              <a:gd name="T24" fmla="*/ 159 w 163"/>
              <a:gd name="T25" fmla="*/ 30 h 184"/>
              <a:gd name="T26" fmla="*/ 163 w 163"/>
              <a:gd name="T27" fmla="*/ 60 h 184"/>
              <a:gd name="T28" fmla="*/ 150 w 163"/>
              <a:gd name="T29" fmla="*/ 88 h 184"/>
              <a:gd name="T30" fmla="*/ 114 w 163"/>
              <a:gd name="T31" fmla="*/ 11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3" h="184">
                <a:moveTo>
                  <a:pt x="114" y="110"/>
                </a:moveTo>
                <a:cubicBezTo>
                  <a:pt x="102" y="120"/>
                  <a:pt x="92" y="134"/>
                  <a:pt x="88" y="150"/>
                </a:cubicBezTo>
                <a:cubicBezTo>
                  <a:pt x="85" y="158"/>
                  <a:pt x="84" y="168"/>
                  <a:pt x="77" y="174"/>
                </a:cubicBezTo>
                <a:cubicBezTo>
                  <a:pt x="74" y="178"/>
                  <a:pt x="69" y="180"/>
                  <a:pt x="64" y="181"/>
                </a:cubicBezTo>
                <a:cubicBezTo>
                  <a:pt x="49" y="184"/>
                  <a:pt x="33" y="182"/>
                  <a:pt x="19" y="176"/>
                </a:cubicBezTo>
                <a:cubicBezTo>
                  <a:pt x="11" y="173"/>
                  <a:pt x="4" y="167"/>
                  <a:pt x="2" y="159"/>
                </a:cubicBezTo>
                <a:cubicBezTo>
                  <a:pt x="0" y="155"/>
                  <a:pt x="1" y="150"/>
                  <a:pt x="2" y="146"/>
                </a:cubicBezTo>
                <a:cubicBezTo>
                  <a:pt x="6" y="131"/>
                  <a:pt x="20" y="123"/>
                  <a:pt x="31" y="112"/>
                </a:cubicBezTo>
                <a:cubicBezTo>
                  <a:pt x="48" y="97"/>
                  <a:pt x="61" y="78"/>
                  <a:pt x="74" y="60"/>
                </a:cubicBezTo>
                <a:cubicBezTo>
                  <a:pt x="84" y="47"/>
                  <a:pt x="92" y="33"/>
                  <a:pt x="101" y="19"/>
                </a:cubicBezTo>
                <a:cubicBezTo>
                  <a:pt x="104" y="14"/>
                  <a:pt x="107" y="9"/>
                  <a:pt x="112" y="5"/>
                </a:cubicBezTo>
                <a:cubicBezTo>
                  <a:pt x="121" y="0"/>
                  <a:pt x="133" y="0"/>
                  <a:pt x="141" y="6"/>
                </a:cubicBezTo>
                <a:cubicBezTo>
                  <a:pt x="150" y="11"/>
                  <a:pt x="156" y="20"/>
                  <a:pt x="159" y="30"/>
                </a:cubicBezTo>
                <a:cubicBezTo>
                  <a:pt x="162" y="39"/>
                  <a:pt x="163" y="50"/>
                  <a:pt x="163" y="60"/>
                </a:cubicBezTo>
                <a:cubicBezTo>
                  <a:pt x="163" y="72"/>
                  <a:pt x="161" y="83"/>
                  <a:pt x="150" y="88"/>
                </a:cubicBezTo>
                <a:cubicBezTo>
                  <a:pt x="137" y="94"/>
                  <a:pt x="125" y="100"/>
                  <a:pt x="114" y="110"/>
                </a:cubicBezTo>
                <a:close/>
              </a:path>
            </a:pathLst>
          </a:custGeom>
          <a:solidFill>
            <a:srgbClr val="FFA8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6" name="îş1iḍé"/>
          <p:cNvSpPr/>
          <p:nvPr/>
        </p:nvSpPr>
        <p:spPr bwMode="auto">
          <a:xfrm>
            <a:off x="2664260" y="3196744"/>
            <a:ext cx="246791" cy="371476"/>
          </a:xfrm>
          <a:custGeom>
            <a:avLst/>
            <a:gdLst>
              <a:gd name="T0" fmla="*/ 80 w 84"/>
              <a:gd name="T1" fmla="*/ 30 h 126"/>
              <a:gd name="T2" fmla="*/ 62 w 84"/>
              <a:gd name="T3" fmla="*/ 6 h 126"/>
              <a:gd name="T4" fmla="*/ 33 w 84"/>
              <a:gd name="T5" fmla="*/ 5 h 126"/>
              <a:gd name="T6" fmla="*/ 22 w 84"/>
              <a:gd name="T7" fmla="*/ 19 h 126"/>
              <a:gd name="T8" fmla="*/ 0 w 84"/>
              <a:gd name="T9" fmla="*/ 54 h 126"/>
              <a:gd name="T10" fmla="*/ 6 w 84"/>
              <a:gd name="T11" fmla="*/ 58 h 126"/>
              <a:gd name="T12" fmla="*/ 19 w 84"/>
              <a:gd name="T13" fmla="*/ 101 h 126"/>
              <a:gd name="T14" fmla="*/ 20 w 84"/>
              <a:gd name="T15" fmla="*/ 126 h 126"/>
              <a:gd name="T16" fmla="*/ 35 w 84"/>
              <a:gd name="T17" fmla="*/ 110 h 126"/>
              <a:gd name="T18" fmla="*/ 71 w 84"/>
              <a:gd name="T19" fmla="*/ 88 h 126"/>
              <a:gd name="T20" fmla="*/ 84 w 84"/>
              <a:gd name="T21" fmla="*/ 60 h 126"/>
              <a:gd name="T22" fmla="*/ 80 w 84"/>
              <a:gd name="T23" fmla="*/ 3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4" h="126">
                <a:moveTo>
                  <a:pt x="80" y="30"/>
                </a:moveTo>
                <a:cubicBezTo>
                  <a:pt x="77" y="20"/>
                  <a:pt x="71" y="11"/>
                  <a:pt x="62" y="6"/>
                </a:cubicBezTo>
                <a:cubicBezTo>
                  <a:pt x="54" y="0"/>
                  <a:pt x="42" y="0"/>
                  <a:pt x="33" y="5"/>
                </a:cubicBezTo>
                <a:cubicBezTo>
                  <a:pt x="28" y="9"/>
                  <a:pt x="25" y="14"/>
                  <a:pt x="22" y="19"/>
                </a:cubicBezTo>
                <a:cubicBezTo>
                  <a:pt x="14" y="31"/>
                  <a:pt x="7" y="43"/>
                  <a:pt x="0" y="54"/>
                </a:cubicBezTo>
                <a:cubicBezTo>
                  <a:pt x="2" y="55"/>
                  <a:pt x="4" y="56"/>
                  <a:pt x="6" y="58"/>
                </a:cubicBezTo>
                <a:cubicBezTo>
                  <a:pt x="18" y="68"/>
                  <a:pt x="19" y="87"/>
                  <a:pt x="19" y="101"/>
                </a:cubicBezTo>
                <a:cubicBezTo>
                  <a:pt x="20" y="109"/>
                  <a:pt x="20" y="118"/>
                  <a:pt x="20" y="126"/>
                </a:cubicBezTo>
                <a:cubicBezTo>
                  <a:pt x="25" y="120"/>
                  <a:pt x="30" y="115"/>
                  <a:pt x="35" y="110"/>
                </a:cubicBezTo>
                <a:cubicBezTo>
                  <a:pt x="46" y="100"/>
                  <a:pt x="58" y="94"/>
                  <a:pt x="71" y="88"/>
                </a:cubicBezTo>
                <a:cubicBezTo>
                  <a:pt x="82" y="83"/>
                  <a:pt x="84" y="72"/>
                  <a:pt x="84" y="60"/>
                </a:cubicBezTo>
                <a:cubicBezTo>
                  <a:pt x="84" y="50"/>
                  <a:pt x="83" y="39"/>
                  <a:pt x="80" y="30"/>
                </a:cubicBezTo>
                <a:close/>
              </a:path>
            </a:pathLst>
          </a:custGeom>
          <a:solidFill>
            <a:srgbClr val="E27C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7" name="îSḷîḑê"/>
          <p:cNvSpPr/>
          <p:nvPr/>
        </p:nvSpPr>
        <p:spPr bwMode="auto">
          <a:xfrm>
            <a:off x="2133704" y="3535544"/>
            <a:ext cx="601069" cy="349978"/>
          </a:xfrm>
          <a:custGeom>
            <a:avLst/>
            <a:gdLst>
              <a:gd name="T0" fmla="*/ 184 w 204"/>
              <a:gd name="T1" fmla="*/ 39 h 119"/>
              <a:gd name="T2" fmla="*/ 176 w 204"/>
              <a:gd name="T3" fmla="*/ 43 h 119"/>
              <a:gd name="T4" fmla="*/ 172 w 204"/>
              <a:gd name="T5" fmla="*/ 38 h 119"/>
              <a:gd name="T6" fmla="*/ 140 w 204"/>
              <a:gd name="T7" fmla="*/ 5 h 119"/>
              <a:gd name="T8" fmla="*/ 129 w 204"/>
              <a:gd name="T9" fmla="*/ 0 h 119"/>
              <a:gd name="T10" fmla="*/ 119 w 204"/>
              <a:gd name="T11" fmla="*/ 4 h 119"/>
              <a:gd name="T12" fmla="*/ 100 w 204"/>
              <a:gd name="T13" fmla="*/ 26 h 119"/>
              <a:gd name="T14" fmla="*/ 71 w 204"/>
              <a:gd name="T15" fmla="*/ 48 h 119"/>
              <a:gd name="T16" fmla="*/ 11 w 204"/>
              <a:gd name="T17" fmla="*/ 82 h 119"/>
              <a:gd name="T18" fmla="*/ 5 w 204"/>
              <a:gd name="T19" fmla="*/ 85 h 119"/>
              <a:gd name="T20" fmla="*/ 3 w 204"/>
              <a:gd name="T21" fmla="*/ 91 h 119"/>
              <a:gd name="T22" fmla="*/ 3 w 204"/>
              <a:gd name="T23" fmla="*/ 109 h 119"/>
              <a:gd name="T24" fmla="*/ 19 w 204"/>
              <a:gd name="T25" fmla="*/ 117 h 119"/>
              <a:gd name="T26" fmla="*/ 60 w 204"/>
              <a:gd name="T27" fmla="*/ 119 h 119"/>
              <a:gd name="T28" fmla="*/ 94 w 204"/>
              <a:gd name="T29" fmla="*/ 116 h 119"/>
              <a:gd name="T30" fmla="*/ 116 w 204"/>
              <a:gd name="T31" fmla="*/ 110 h 119"/>
              <a:gd name="T32" fmla="*/ 157 w 204"/>
              <a:gd name="T33" fmla="*/ 106 h 119"/>
              <a:gd name="T34" fmla="*/ 186 w 204"/>
              <a:gd name="T35" fmla="*/ 100 h 119"/>
              <a:gd name="T36" fmla="*/ 194 w 204"/>
              <a:gd name="T37" fmla="*/ 96 h 119"/>
              <a:gd name="T38" fmla="*/ 201 w 204"/>
              <a:gd name="T39" fmla="*/ 85 h 119"/>
              <a:gd name="T40" fmla="*/ 194 w 204"/>
              <a:gd name="T41" fmla="*/ 39 h 119"/>
              <a:gd name="T42" fmla="*/ 184 w 204"/>
              <a:gd name="T43" fmla="*/ 3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4" h="119">
                <a:moveTo>
                  <a:pt x="184" y="39"/>
                </a:moveTo>
                <a:cubicBezTo>
                  <a:pt x="182" y="41"/>
                  <a:pt x="179" y="44"/>
                  <a:pt x="176" y="43"/>
                </a:cubicBezTo>
                <a:cubicBezTo>
                  <a:pt x="174" y="42"/>
                  <a:pt x="173" y="40"/>
                  <a:pt x="172" y="38"/>
                </a:cubicBezTo>
                <a:cubicBezTo>
                  <a:pt x="164" y="25"/>
                  <a:pt x="153" y="13"/>
                  <a:pt x="140" y="5"/>
                </a:cubicBezTo>
                <a:cubicBezTo>
                  <a:pt x="137" y="2"/>
                  <a:pt x="133" y="0"/>
                  <a:pt x="129" y="0"/>
                </a:cubicBezTo>
                <a:cubicBezTo>
                  <a:pt x="125" y="0"/>
                  <a:pt x="122" y="2"/>
                  <a:pt x="119" y="4"/>
                </a:cubicBezTo>
                <a:cubicBezTo>
                  <a:pt x="111" y="10"/>
                  <a:pt x="106" y="19"/>
                  <a:pt x="100" y="26"/>
                </a:cubicBezTo>
                <a:cubicBezTo>
                  <a:pt x="91" y="35"/>
                  <a:pt x="81" y="41"/>
                  <a:pt x="71" y="48"/>
                </a:cubicBezTo>
                <a:cubicBezTo>
                  <a:pt x="52" y="61"/>
                  <a:pt x="33" y="73"/>
                  <a:pt x="11" y="82"/>
                </a:cubicBezTo>
                <a:cubicBezTo>
                  <a:pt x="9" y="82"/>
                  <a:pt x="6" y="83"/>
                  <a:pt x="5" y="85"/>
                </a:cubicBezTo>
                <a:cubicBezTo>
                  <a:pt x="4" y="87"/>
                  <a:pt x="3" y="89"/>
                  <a:pt x="3" y="91"/>
                </a:cubicBezTo>
                <a:cubicBezTo>
                  <a:pt x="1" y="97"/>
                  <a:pt x="0" y="104"/>
                  <a:pt x="3" y="109"/>
                </a:cubicBezTo>
                <a:cubicBezTo>
                  <a:pt x="7" y="114"/>
                  <a:pt x="13" y="116"/>
                  <a:pt x="19" y="117"/>
                </a:cubicBezTo>
                <a:cubicBezTo>
                  <a:pt x="32" y="119"/>
                  <a:pt x="46" y="119"/>
                  <a:pt x="60" y="119"/>
                </a:cubicBezTo>
                <a:cubicBezTo>
                  <a:pt x="71" y="119"/>
                  <a:pt x="83" y="119"/>
                  <a:pt x="94" y="116"/>
                </a:cubicBezTo>
                <a:cubicBezTo>
                  <a:pt x="101" y="115"/>
                  <a:pt x="108" y="112"/>
                  <a:pt x="116" y="110"/>
                </a:cubicBezTo>
                <a:cubicBezTo>
                  <a:pt x="129" y="107"/>
                  <a:pt x="143" y="108"/>
                  <a:pt x="157" y="106"/>
                </a:cubicBezTo>
                <a:cubicBezTo>
                  <a:pt x="167" y="105"/>
                  <a:pt x="176" y="103"/>
                  <a:pt x="186" y="100"/>
                </a:cubicBezTo>
                <a:cubicBezTo>
                  <a:pt x="189" y="99"/>
                  <a:pt x="192" y="98"/>
                  <a:pt x="194" y="96"/>
                </a:cubicBezTo>
                <a:cubicBezTo>
                  <a:pt x="198" y="93"/>
                  <a:pt x="200" y="89"/>
                  <a:pt x="201" y="85"/>
                </a:cubicBezTo>
                <a:cubicBezTo>
                  <a:pt x="204" y="76"/>
                  <a:pt x="197" y="45"/>
                  <a:pt x="194" y="39"/>
                </a:cubicBezTo>
                <a:cubicBezTo>
                  <a:pt x="190" y="32"/>
                  <a:pt x="189" y="32"/>
                  <a:pt x="184" y="39"/>
                </a:cubicBezTo>
                <a:close/>
              </a:path>
            </a:pathLst>
          </a:custGeom>
          <a:solidFill>
            <a:srgbClr val="E5BF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8" name="îŝḻîḓê"/>
          <p:cNvSpPr/>
          <p:nvPr/>
        </p:nvSpPr>
        <p:spPr bwMode="auto">
          <a:xfrm>
            <a:off x="2133704" y="3773736"/>
            <a:ext cx="595049" cy="111787"/>
          </a:xfrm>
          <a:custGeom>
            <a:avLst/>
            <a:gdLst>
              <a:gd name="T0" fmla="*/ 132 w 202"/>
              <a:gd name="T1" fmla="*/ 8 h 38"/>
              <a:gd name="T2" fmla="*/ 64 w 202"/>
              <a:gd name="T3" fmla="*/ 12 h 38"/>
              <a:gd name="T4" fmla="*/ 6 w 202"/>
              <a:gd name="T5" fmla="*/ 3 h 38"/>
              <a:gd name="T6" fmla="*/ 5 w 202"/>
              <a:gd name="T7" fmla="*/ 4 h 38"/>
              <a:gd name="T8" fmla="*/ 3 w 202"/>
              <a:gd name="T9" fmla="*/ 10 h 38"/>
              <a:gd name="T10" fmla="*/ 3 w 202"/>
              <a:gd name="T11" fmla="*/ 28 h 38"/>
              <a:gd name="T12" fmla="*/ 19 w 202"/>
              <a:gd name="T13" fmla="*/ 36 h 38"/>
              <a:gd name="T14" fmla="*/ 60 w 202"/>
              <a:gd name="T15" fmla="*/ 38 h 38"/>
              <a:gd name="T16" fmla="*/ 94 w 202"/>
              <a:gd name="T17" fmla="*/ 35 h 38"/>
              <a:gd name="T18" fmla="*/ 116 w 202"/>
              <a:gd name="T19" fmla="*/ 29 h 38"/>
              <a:gd name="T20" fmla="*/ 157 w 202"/>
              <a:gd name="T21" fmla="*/ 25 h 38"/>
              <a:gd name="T22" fmla="*/ 186 w 202"/>
              <a:gd name="T23" fmla="*/ 19 h 38"/>
              <a:gd name="T24" fmla="*/ 194 w 202"/>
              <a:gd name="T25" fmla="*/ 15 h 38"/>
              <a:gd name="T26" fmla="*/ 201 w 202"/>
              <a:gd name="T27" fmla="*/ 4 h 38"/>
              <a:gd name="T28" fmla="*/ 202 w 202"/>
              <a:gd name="T29" fmla="*/ 0 h 38"/>
              <a:gd name="T30" fmla="*/ 132 w 202"/>
              <a:gd name="T31" fmla="*/ 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2" h="38">
                <a:moveTo>
                  <a:pt x="132" y="8"/>
                </a:moveTo>
                <a:cubicBezTo>
                  <a:pt x="109" y="10"/>
                  <a:pt x="87" y="13"/>
                  <a:pt x="64" y="12"/>
                </a:cubicBezTo>
                <a:cubicBezTo>
                  <a:pt x="44" y="12"/>
                  <a:pt x="26" y="6"/>
                  <a:pt x="6" y="3"/>
                </a:cubicBezTo>
                <a:cubicBezTo>
                  <a:pt x="6" y="3"/>
                  <a:pt x="5" y="4"/>
                  <a:pt x="5" y="4"/>
                </a:cubicBezTo>
                <a:cubicBezTo>
                  <a:pt x="4" y="6"/>
                  <a:pt x="3" y="8"/>
                  <a:pt x="3" y="10"/>
                </a:cubicBezTo>
                <a:cubicBezTo>
                  <a:pt x="1" y="16"/>
                  <a:pt x="0" y="23"/>
                  <a:pt x="3" y="28"/>
                </a:cubicBezTo>
                <a:cubicBezTo>
                  <a:pt x="7" y="33"/>
                  <a:pt x="13" y="35"/>
                  <a:pt x="19" y="36"/>
                </a:cubicBezTo>
                <a:cubicBezTo>
                  <a:pt x="32" y="38"/>
                  <a:pt x="46" y="38"/>
                  <a:pt x="60" y="38"/>
                </a:cubicBezTo>
                <a:cubicBezTo>
                  <a:pt x="71" y="38"/>
                  <a:pt x="83" y="38"/>
                  <a:pt x="94" y="35"/>
                </a:cubicBezTo>
                <a:cubicBezTo>
                  <a:pt x="101" y="34"/>
                  <a:pt x="108" y="31"/>
                  <a:pt x="116" y="29"/>
                </a:cubicBezTo>
                <a:cubicBezTo>
                  <a:pt x="129" y="26"/>
                  <a:pt x="143" y="27"/>
                  <a:pt x="157" y="25"/>
                </a:cubicBezTo>
                <a:cubicBezTo>
                  <a:pt x="167" y="24"/>
                  <a:pt x="176" y="22"/>
                  <a:pt x="186" y="19"/>
                </a:cubicBezTo>
                <a:cubicBezTo>
                  <a:pt x="189" y="18"/>
                  <a:pt x="192" y="17"/>
                  <a:pt x="194" y="15"/>
                </a:cubicBezTo>
                <a:cubicBezTo>
                  <a:pt x="198" y="12"/>
                  <a:pt x="200" y="8"/>
                  <a:pt x="201" y="4"/>
                </a:cubicBezTo>
                <a:cubicBezTo>
                  <a:pt x="202" y="3"/>
                  <a:pt x="202" y="1"/>
                  <a:pt x="202" y="0"/>
                </a:cubicBezTo>
                <a:cubicBezTo>
                  <a:pt x="181" y="9"/>
                  <a:pt x="152" y="7"/>
                  <a:pt x="132" y="8"/>
                </a:cubicBezTo>
                <a:close/>
              </a:path>
            </a:pathLst>
          </a:custGeom>
          <a:solidFill>
            <a:srgbClr val="7F5B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9" name="íṥḷïďê"/>
          <p:cNvSpPr/>
          <p:nvPr/>
        </p:nvSpPr>
        <p:spPr bwMode="auto">
          <a:xfrm>
            <a:off x="2322021" y="3676567"/>
            <a:ext cx="65352" cy="26657"/>
          </a:xfrm>
          <a:custGeom>
            <a:avLst/>
            <a:gdLst>
              <a:gd name="T0" fmla="*/ 0 w 22"/>
              <a:gd name="T1" fmla="*/ 2 h 9"/>
              <a:gd name="T2" fmla="*/ 3 w 22"/>
              <a:gd name="T3" fmla="*/ 1 h 9"/>
              <a:gd name="T4" fmla="*/ 22 w 22"/>
              <a:gd name="T5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9">
                <a:moveTo>
                  <a:pt x="0" y="2"/>
                </a:moveTo>
                <a:cubicBezTo>
                  <a:pt x="0" y="0"/>
                  <a:pt x="2" y="0"/>
                  <a:pt x="3" y="1"/>
                </a:cubicBezTo>
                <a:cubicBezTo>
                  <a:pt x="10" y="3"/>
                  <a:pt x="16" y="6"/>
                  <a:pt x="22" y="9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0" name="îṣḻidè"/>
          <p:cNvSpPr/>
          <p:nvPr/>
        </p:nvSpPr>
        <p:spPr bwMode="auto">
          <a:xfrm>
            <a:off x="2381354" y="3649910"/>
            <a:ext cx="49874" cy="20638"/>
          </a:xfrm>
          <a:custGeom>
            <a:avLst/>
            <a:gdLst>
              <a:gd name="T0" fmla="*/ 0 w 17"/>
              <a:gd name="T1" fmla="*/ 2 h 7"/>
              <a:gd name="T2" fmla="*/ 5 w 17"/>
              <a:gd name="T3" fmla="*/ 1 h 7"/>
              <a:gd name="T4" fmla="*/ 17 w 17"/>
              <a:gd name="T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" h="7">
                <a:moveTo>
                  <a:pt x="0" y="2"/>
                </a:moveTo>
                <a:cubicBezTo>
                  <a:pt x="0" y="0"/>
                  <a:pt x="3" y="0"/>
                  <a:pt x="5" y="1"/>
                </a:cubicBezTo>
                <a:cubicBezTo>
                  <a:pt x="9" y="2"/>
                  <a:pt x="13" y="4"/>
                  <a:pt x="17" y="7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1" name="íşḷïdé"/>
          <p:cNvSpPr/>
          <p:nvPr/>
        </p:nvSpPr>
        <p:spPr bwMode="auto">
          <a:xfrm>
            <a:off x="2414031" y="3618094"/>
            <a:ext cx="52454" cy="20638"/>
          </a:xfrm>
          <a:custGeom>
            <a:avLst/>
            <a:gdLst>
              <a:gd name="T0" fmla="*/ 0 w 18"/>
              <a:gd name="T1" fmla="*/ 1 h 7"/>
              <a:gd name="T2" fmla="*/ 3 w 18"/>
              <a:gd name="T3" fmla="*/ 1 h 7"/>
              <a:gd name="T4" fmla="*/ 18 w 18"/>
              <a:gd name="T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7">
                <a:moveTo>
                  <a:pt x="0" y="1"/>
                </a:moveTo>
                <a:cubicBezTo>
                  <a:pt x="0" y="0"/>
                  <a:pt x="2" y="0"/>
                  <a:pt x="3" y="1"/>
                </a:cubicBezTo>
                <a:cubicBezTo>
                  <a:pt x="8" y="2"/>
                  <a:pt x="13" y="4"/>
                  <a:pt x="18" y="7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2" name="ïšļíďè"/>
          <p:cNvSpPr/>
          <p:nvPr/>
        </p:nvSpPr>
        <p:spPr bwMode="auto">
          <a:xfrm>
            <a:off x="2443267" y="3585418"/>
            <a:ext cx="58473" cy="26657"/>
          </a:xfrm>
          <a:custGeom>
            <a:avLst/>
            <a:gdLst>
              <a:gd name="T0" fmla="*/ 0 w 20"/>
              <a:gd name="T1" fmla="*/ 1 h 9"/>
              <a:gd name="T2" fmla="*/ 2 w 20"/>
              <a:gd name="T3" fmla="*/ 0 h 9"/>
              <a:gd name="T4" fmla="*/ 20 w 20"/>
              <a:gd name="T5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9">
                <a:moveTo>
                  <a:pt x="0" y="1"/>
                </a:moveTo>
                <a:cubicBezTo>
                  <a:pt x="0" y="0"/>
                  <a:pt x="1" y="0"/>
                  <a:pt x="2" y="0"/>
                </a:cubicBezTo>
                <a:cubicBezTo>
                  <a:pt x="8" y="3"/>
                  <a:pt x="14" y="6"/>
                  <a:pt x="20" y="9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3" name="ïṡ1îḑe"/>
          <p:cNvSpPr/>
          <p:nvPr/>
        </p:nvSpPr>
        <p:spPr bwMode="auto">
          <a:xfrm>
            <a:off x="3028857" y="2726381"/>
            <a:ext cx="907192" cy="1038756"/>
          </a:xfrm>
          <a:custGeom>
            <a:avLst/>
            <a:gdLst>
              <a:gd name="T0" fmla="*/ 134 w 308"/>
              <a:gd name="T1" fmla="*/ 64 h 353"/>
              <a:gd name="T2" fmla="*/ 48 w 308"/>
              <a:gd name="T3" fmla="*/ 7 h 353"/>
              <a:gd name="T4" fmla="*/ 21 w 308"/>
              <a:gd name="T5" fmla="*/ 4 h 353"/>
              <a:gd name="T6" fmla="*/ 3 w 308"/>
              <a:gd name="T7" fmla="*/ 32 h 353"/>
              <a:gd name="T8" fmla="*/ 11 w 308"/>
              <a:gd name="T9" fmla="*/ 94 h 353"/>
              <a:gd name="T10" fmla="*/ 40 w 308"/>
              <a:gd name="T11" fmla="*/ 151 h 353"/>
              <a:gd name="T12" fmla="*/ 88 w 308"/>
              <a:gd name="T13" fmla="*/ 232 h 353"/>
              <a:gd name="T14" fmla="*/ 174 w 308"/>
              <a:gd name="T15" fmla="*/ 328 h 353"/>
              <a:gd name="T16" fmla="*/ 242 w 308"/>
              <a:gd name="T17" fmla="*/ 348 h 353"/>
              <a:gd name="T18" fmla="*/ 260 w 308"/>
              <a:gd name="T19" fmla="*/ 352 h 353"/>
              <a:gd name="T20" fmla="*/ 273 w 308"/>
              <a:gd name="T21" fmla="*/ 346 h 353"/>
              <a:gd name="T22" fmla="*/ 304 w 308"/>
              <a:gd name="T23" fmla="*/ 290 h 353"/>
              <a:gd name="T24" fmla="*/ 265 w 308"/>
              <a:gd name="T25" fmla="*/ 199 h 353"/>
              <a:gd name="T26" fmla="*/ 184 w 308"/>
              <a:gd name="T27" fmla="*/ 110 h 353"/>
              <a:gd name="T28" fmla="*/ 134 w 308"/>
              <a:gd name="T29" fmla="*/ 6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08" h="353">
                <a:moveTo>
                  <a:pt x="134" y="64"/>
                </a:moveTo>
                <a:cubicBezTo>
                  <a:pt x="108" y="42"/>
                  <a:pt x="81" y="19"/>
                  <a:pt x="48" y="7"/>
                </a:cubicBezTo>
                <a:cubicBezTo>
                  <a:pt x="40" y="3"/>
                  <a:pt x="30" y="0"/>
                  <a:pt x="21" y="4"/>
                </a:cubicBezTo>
                <a:cubicBezTo>
                  <a:pt x="10" y="8"/>
                  <a:pt x="5" y="20"/>
                  <a:pt x="3" y="32"/>
                </a:cubicBezTo>
                <a:cubicBezTo>
                  <a:pt x="0" y="52"/>
                  <a:pt x="4" y="74"/>
                  <a:pt x="11" y="94"/>
                </a:cubicBezTo>
                <a:cubicBezTo>
                  <a:pt x="18" y="114"/>
                  <a:pt x="29" y="132"/>
                  <a:pt x="40" y="151"/>
                </a:cubicBezTo>
                <a:cubicBezTo>
                  <a:pt x="56" y="178"/>
                  <a:pt x="72" y="205"/>
                  <a:pt x="88" y="232"/>
                </a:cubicBezTo>
                <a:cubicBezTo>
                  <a:pt x="110" y="270"/>
                  <a:pt x="135" y="310"/>
                  <a:pt x="174" y="328"/>
                </a:cubicBezTo>
                <a:cubicBezTo>
                  <a:pt x="196" y="338"/>
                  <a:pt x="220" y="340"/>
                  <a:pt x="242" y="348"/>
                </a:cubicBezTo>
                <a:cubicBezTo>
                  <a:pt x="248" y="350"/>
                  <a:pt x="254" y="353"/>
                  <a:pt x="260" y="352"/>
                </a:cubicBezTo>
                <a:cubicBezTo>
                  <a:pt x="265" y="351"/>
                  <a:pt x="269" y="349"/>
                  <a:pt x="273" y="346"/>
                </a:cubicBezTo>
                <a:cubicBezTo>
                  <a:pt x="290" y="332"/>
                  <a:pt x="302" y="312"/>
                  <a:pt x="304" y="290"/>
                </a:cubicBezTo>
                <a:cubicBezTo>
                  <a:pt x="308" y="254"/>
                  <a:pt x="285" y="225"/>
                  <a:pt x="265" y="199"/>
                </a:cubicBezTo>
                <a:cubicBezTo>
                  <a:pt x="240" y="167"/>
                  <a:pt x="213" y="137"/>
                  <a:pt x="184" y="110"/>
                </a:cubicBezTo>
                <a:cubicBezTo>
                  <a:pt x="168" y="94"/>
                  <a:pt x="151" y="79"/>
                  <a:pt x="134" y="64"/>
                </a:cubicBezTo>
                <a:close/>
              </a:path>
            </a:pathLst>
          </a:custGeom>
          <a:solidFill>
            <a:srgbClr val="D6CE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4" name="ïşlíḑé"/>
          <p:cNvSpPr/>
          <p:nvPr/>
        </p:nvSpPr>
        <p:spPr bwMode="auto">
          <a:xfrm>
            <a:off x="3028857" y="2794312"/>
            <a:ext cx="220994" cy="464345"/>
          </a:xfrm>
          <a:custGeom>
            <a:avLst/>
            <a:gdLst>
              <a:gd name="T0" fmla="*/ 58 w 75"/>
              <a:gd name="T1" fmla="*/ 158 h 158"/>
              <a:gd name="T2" fmla="*/ 74 w 75"/>
              <a:gd name="T3" fmla="*/ 91 h 158"/>
              <a:gd name="T4" fmla="*/ 49 w 75"/>
              <a:gd name="T5" fmla="*/ 34 h 158"/>
              <a:gd name="T6" fmla="*/ 6 w 75"/>
              <a:gd name="T7" fmla="*/ 1 h 158"/>
              <a:gd name="T8" fmla="*/ 5 w 75"/>
              <a:gd name="T9" fmla="*/ 0 h 158"/>
              <a:gd name="T10" fmla="*/ 3 w 75"/>
              <a:gd name="T11" fmla="*/ 9 h 158"/>
              <a:gd name="T12" fmla="*/ 11 w 75"/>
              <a:gd name="T13" fmla="*/ 71 h 158"/>
              <a:gd name="T14" fmla="*/ 40 w 75"/>
              <a:gd name="T15" fmla="*/ 128 h 158"/>
              <a:gd name="T16" fmla="*/ 58 w 75"/>
              <a:gd name="T17" fmla="*/ 158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5" h="158">
                <a:moveTo>
                  <a:pt x="58" y="158"/>
                </a:moveTo>
                <a:cubicBezTo>
                  <a:pt x="66" y="136"/>
                  <a:pt x="73" y="114"/>
                  <a:pt x="74" y="91"/>
                </a:cubicBezTo>
                <a:cubicBezTo>
                  <a:pt x="75" y="67"/>
                  <a:pt x="68" y="49"/>
                  <a:pt x="49" y="34"/>
                </a:cubicBezTo>
                <a:cubicBezTo>
                  <a:pt x="35" y="22"/>
                  <a:pt x="19" y="13"/>
                  <a:pt x="6" y="1"/>
                </a:cubicBezTo>
                <a:cubicBezTo>
                  <a:pt x="6" y="0"/>
                  <a:pt x="5" y="0"/>
                  <a:pt x="5" y="0"/>
                </a:cubicBezTo>
                <a:cubicBezTo>
                  <a:pt x="4" y="3"/>
                  <a:pt x="4" y="6"/>
                  <a:pt x="3" y="9"/>
                </a:cubicBezTo>
                <a:cubicBezTo>
                  <a:pt x="0" y="29"/>
                  <a:pt x="4" y="51"/>
                  <a:pt x="11" y="71"/>
                </a:cubicBezTo>
                <a:cubicBezTo>
                  <a:pt x="18" y="91"/>
                  <a:pt x="29" y="109"/>
                  <a:pt x="40" y="128"/>
                </a:cubicBezTo>
                <a:cubicBezTo>
                  <a:pt x="46" y="138"/>
                  <a:pt x="52" y="148"/>
                  <a:pt x="58" y="158"/>
                </a:cubicBezTo>
                <a:close/>
              </a:path>
            </a:pathLst>
          </a:custGeom>
          <a:solidFill>
            <a:srgbClr val="C2B8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5" name="iṣḻíḍé"/>
          <p:cNvSpPr/>
          <p:nvPr/>
        </p:nvSpPr>
        <p:spPr bwMode="auto">
          <a:xfrm>
            <a:off x="2658241" y="2732400"/>
            <a:ext cx="614827" cy="773908"/>
          </a:xfrm>
          <a:custGeom>
            <a:avLst/>
            <a:gdLst>
              <a:gd name="T0" fmla="*/ 126 w 209"/>
              <a:gd name="T1" fmla="*/ 20 h 263"/>
              <a:gd name="T2" fmla="*/ 0 w 209"/>
              <a:gd name="T3" fmla="*/ 197 h 263"/>
              <a:gd name="T4" fmla="*/ 64 w 209"/>
              <a:gd name="T5" fmla="*/ 258 h 263"/>
              <a:gd name="T6" fmla="*/ 68 w 209"/>
              <a:gd name="T7" fmla="*/ 262 h 263"/>
              <a:gd name="T8" fmla="*/ 73 w 209"/>
              <a:gd name="T9" fmla="*/ 261 h 263"/>
              <a:gd name="T10" fmla="*/ 95 w 209"/>
              <a:gd name="T11" fmla="*/ 240 h 263"/>
              <a:gd name="T12" fmla="*/ 196 w 209"/>
              <a:gd name="T13" fmla="*/ 125 h 263"/>
              <a:gd name="T14" fmla="*/ 206 w 209"/>
              <a:gd name="T15" fmla="*/ 110 h 263"/>
              <a:gd name="T16" fmla="*/ 203 w 209"/>
              <a:gd name="T17" fmla="*/ 82 h 263"/>
              <a:gd name="T18" fmla="*/ 173 w 209"/>
              <a:gd name="T19" fmla="*/ 24 h 263"/>
              <a:gd name="T20" fmla="*/ 151 w 209"/>
              <a:gd name="T21" fmla="*/ 1 h 263"/>
              <a:gd name="T22" fmla="*/ 126 w 209"/>
              <a:gd name="T23" fmla="*/ 20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9" h="263">
                <a:moveTo>
                  <a:pt x="126" y="20"/>
                </a:moveTo>
                <a:cubicBezTo>
                  <a:pt x="78" y="74"/>
                  <a:pt x="36" y="134"/>
                  <a:pt x="0" y="197"/>
                </a:cubicBezTo>
                <a:cubicBezTo>
                  <a:pt x="28" y="208"/>
                  <a:pt x="52" y="230"/>
                  <a:pt x="64" y="258"/>
                </a:cubicBezTo>
                <a:cubicBezTo>
                  <a:pt x="65" y="260"/>
                  <a:pt x="66" y="262"/>
                  <a:pt x="68" y="262"/>
                </a:cubicBezTo>
                <a:cubicBezTo>
                  <a:pt x="70" y="263"/>
                  <a:pt x="71" y="262"/>
                  <a:pt x="73" y="261"/>
                </a:cubicBezTo>
                <a:cubicBezTo>
                  <a:pt x="82" y="256"/>
                  <a:pt x="88" y="248"/>
                  <a:pt x="95" y="240"/>
                </a:cubicBezTo>
                <a:cubicBezTo>
                  <a:pt x="127" y="200"/>
                  <a:pt x="161" y="162"/>
                  <a:pt x="196" y="125"/>
                </a:cubicBezTo>
                <a:cubicBezTo>
                  <a:pt x="200" y="120"/>
                  <a:pt x="204" y="116"/>
                  <a:pt x="206" y="110"/>
                </a:cubicBezTo>
                <a:cubicBezTo>
                  <a:pt x="209" y="101"/>
                  <a:pt x="206" y="91"/>
                  <a:pt x="203" y="82"/>
                </a:cubicBezTo>
                <a:cubicBezTo>
                  <a:pt x="195" y="62"/>
                  <a:pt x="186" y="41"/>
                  <a:pt x="173" y="24"/>
                </a:cubicBezTo>
                <a:cubicBezTo>
                  <a:pt x="169" y="18"/>
                  <a:pt x="159" y="2"/>
                  <a:pt x="151" y="1"/>
                </a:cubicBezTo>
                <a:cubicBezTo>
                  <a:pt x="142" y="0"/>
                  <a:pt x="131" y="14"/>
                  <a:pt x="126" y="20"/>
                </a:cubicBezTo>
                <a:close/>
              </a:path>
            </a:pathLst>
          </a:custGeom>
          <a:solidFill>
            <a:srgbClr val="D6CE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6" name="ïṩḻíḋé"/>
          <p:cNvSpPr/>
          <p:nvPr/>
        </p:nvSpPr>
        <p:spPr bwMode="auto">
          <a:xfrm>
            <a:off x="3167301" y="2997248"/>
            <a:ext cx="73951" cy="161661"/>
          </a:xfrm>
          <a:custGeom>
            <a:avLst/>
            <a:gdLst>
              <a:gd name="T0" fmla="*/ 0 w 25"/>
              <a:gd name="T1" fmla="*/ 54 h 55"/>
              <a:gd name="T2" fmla="*/ 16 w 25"/>
              <a:gd name="T3" fmla="*/ 33 h 55"/>
              <a:gd name="T4" fmla="*/ 23 w 25"/>
              <a:gd name="T5" fmla="*/ 17 h 55"/>
              <a:gd name="T6" fmla="*/ 23 w 25"/>
              <a:gd name="T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55">
                <a:moveTo>
                  <a:pt x="0" y="54"/>
                </a:moveTo>
                <a:cubicBezTo>
                  <a:pt x="1" y="55"/>
                  <a:pt x="15" y="35"/>
                  <a:pt x="16" y="33"/>
                </a:cubicBezTo>
                <a:cubicBezTo>
                  <a:pt x="19" y="28"/>
                  <a:pt x="21" y="23"/>
                  <a:pt x="23" y="17"/>
                </a:cubicBezTo>
                <a:cubicBezTo>
                  <a:pt x="24" y="11"/>
                  <a:pt x="25" y="5"/>
                  <a:pt x="23" y="0"/>
                </a:cubicBezTo>
              </a:path>
            </a:pathLst>
          </a:custGeom>
          <a:noFill/>
          <a:ln w="11113" cap="flat">
            <a:solidFill>
              <a:srgbClr val="EFE6F0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7" name="išļíḓê"/>
          <p:cNvSpPr/>
          <p:nvPr/>
        </p:nvSpPr>
        <p:spPr bwMode="auto">
          <a:xfrm>
            <a:off x="3164721" y="3011867"/>
            <a:ext cx="2580" cy="73092"/>
          </a:xfrm>
          <a:custGeom>
            <a:avLst/>
            <a:gdLst>
              <a:gd name="T0" fmla="*/ 0 w 1"/>
              <a:gd name="T1" fmla="*/ 0 h 25"/>
              <a:gd name="T2" fmla="*/ 0 w 1"/>
              <a:gd name="T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25">
                <a:moveTo>
                  <a:pt x="0" y="0"/>
                </a:moveTo>
                <a:cubicBezTo>
                  <a:pt x="1" y="8"/>
                  <a:pt x="1" y="17"/>
                  <a:pt x="0" y="25"/>
                </a:cubicBezTo>
              </a:path>
            </a:pathLst>
          </a:custGeom>
          <a:noFill/>
          <a:ln w="11113" cap="flat">
            <a:solidFill>
              <a:srgbClr val="EFE6F0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8" name="íšļíďé"/>
          <p:cNvSpPr/>
          <p:nvPr/>
        </p:nvSpPr>
        <p:spPr bwMode="auto">
          <a:xfrm>
            <a:off x="3191378" y="3023905"/>
            <a:ext cx="120386" cy="137584"/>
          </a:xfrm>
          <a:custGeom>
            <a:avLst/>
            <a:gdLst>
              <a:gd name="T0" fmla="*/ 0 w 41"/>
              <a:gd name="T1" fmla="*/ 47 h 47"/>
              <a:gd name="T2" fmla="*/ 24 w 41"/>
              <a:gd name="T3" fmla="*/ 27 h 47"/>
              <a:gd name="T4" fmla="*/ 41 w 41"/>
              <a:gd name="T5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1" h="47">
                <a:moveTo>
                  <a:pt x="0" y="47"/>
                </a:moveTo>
                <a:cubicBezTo>
                  <a:pt x="9" y="42"/>
                  <a:pt x="17" y="35"/>
                  <a:pt x="24" y="27"/>
                </a:cubicBezTo>
                <a:cubicBezTo>
                  <a:pt x="31" y="18"/>
                  <a:pt x="36" y="9"/>
                  <a:pt x="41" y="0"/>
                </a:cubicBezTo>
              </a:path>
            </a:pathLst>
          </a:custGeom>
          <a:noFill/>
          <a:ln w="11113" cap="flat">
            <a:solidFill>
              <a:srgbClr val="EFE6F0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9" name="îs1îḋe"/>
          <p:cNvSpPr/>
          <p:nvPr/>
        </p:nvSpPr>
        <p:spPr bwMode="auto">
          <a:xfrm>
            <a:off x="2637604" y="3226841"/>
            <a:ext cx="318162" cy="308703"/>
          </a:xfrm>
          <a:custGeom>
            <a:avLst/>
            <a:gdLst>
              <a:gd name="T0" fmla="*/ 77 w 108"/>
              <a:gd name="T1" fmla="*/ 105 h 105"/>
              <a:gd name="T2" fmla="*/ 105 w 108"/>
              <a:gd name="T3" fmla="*/ 79 h 105"/>
              <a:gd name="T4" fmla="*/ 107 w 108"/>
              <a:gd name="T5" fmla="*/ 75 h 105"/>
              <a:gd name="T6" fmla="*/ 106 w 108"/>
              <a:gd name="T7" fmla="*/ 70 h 105"/>
              <a:gd name="T8" fmla="*/ 71 w 108"/>
              <a:gd name="T9" fmla="*/ 25 h 105"/>
              <a:gd name="T10" fmla="*/ 21 w 108"/>
              <a:gd name="T11" fmla="*/ 0 h 105"/>
              <a:gd name="T12" fmla="*/ 16 w 108"/>
              <a:gd name="T13" fmla="*/ 1 h 105"/>
              <a:gd name="T14" fmla="*/ 14 w 108"/>
              <a:gd name="T15" fmla="*/ 4 h 105"/>
              <a:gd name="T16" fmla="*/ 5 w 108"/>
              <a:gd name="T17" fmla="*/ 23 h 105"/>
              <a:gd name="T18" fmla="*/ 19 w 108"/>
              <a:gd name="T19" fmla="*/ 39 h 105"/>
              <a:gd name="T20" fmla="*/ 43 w 108"/>
              <a:gd name="T21" fmla="*/ 56 h 105"/>
              <a:gd name="T22" fmla="*/ 77 w 108"/>
              <a:gd name="T23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8" h="105">
                <a:moveTo>
                  <a:pt x="77" y="105"/>
                </a:moveTo>
                <a:cubicBezTo>
                  <a:pt x="88" y="98"/>
                  <a:pt x="97" y="89"/>
                  <a:pt x="105" y="79"/>
                </a:cubicBezTo>
                <a:cubicBezTo>
                  <a:pt x="106" y="78"/>
                  <a:pt x="107" y="77"/>
                  <a:pt x="107" y="75"/>
                </a:cubicBezTo>
                <a:cubicBezTo>
                  <a:pt x="108" y="73"/>
                  <a:pt x="107" y="71"/>
                  <a:pt x="106" y="70"/>
                </a:cubicBezTo>
                <a:cubicBezTo>
                  <a:pt x="96" y="54"/>
                  <a:pt x="85" y="38"/>
                  <a:pt x="71" y="25"/>
                </a:cubicBezTo>
                <a:cubicBezTo>
                  <a:pt x="58" y="12"/>
                  <a:pt x="40" y="2"/>
                  <a:pt x="21" y="0"/>
                </a:cubicBezTo>
                <a:cubicBezTo>
                  <a:pt x="19" y="0"/>
                  <a:pt x="18" y="0"/>
                  <a:pt x="16" y="1"/>
                </a:cubicBezTo>
                <a:cubicBezTo>
                  <a:pt x="15" y="2"/>
                  <a:pt x="15" y="3"/>
                  <a:pt x="14" y="4"/>
                </a:cubicBezTo>
                <a:cubicBezTo>
                  <a:pt x="11" y="10"/>
                  <a:pt x="8" y="17"/>
                  <a:pt x="5" y="23"/>
                </a:cubicBezTo>
                <a:cubicBezTo>
                  <a:pt x="0" y="35"/>
                  <a:pt x="11" y="35"/>
                  <a:pt x="19" y="39"/>
                </a:cubicBezTo>
                <a:cubicBezTo>
                  <a:pt x="28" y="44"/>
                  <a:pt x="36" y="50"/>
                  <a:pt x="43" y="56"/>
                </a:cubicBezTo>
                <a:cubicBezTo>
                  <a:pt x="58" y="70"/>
                  <a:pt x="70" y="86"/>
                  <a:pt x="77" y="105"/>
                </a:cubicBezTo>
                <a:close/>
              </a:path>
            </a:pathLst>
          </a:custGeom>
          <a:solidFill>
            <a:srgbClr val="EFE6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0" name="işľiḓé"/>
          <p:cNvSpPr/>
          <p:nvPr/>
        </p:nvSpPr>
        <p:spPr bwMode="auto">
          <a:xfrm>
            <a:off x="3414951" y="2755617"/>
            <a:ext cx="736072" cy="1047355"/>
          </a:xfrm>
          <a:custGeom>
            <a:avLst/>
            <a:gdLst>
              <a:gd name="T0" fmla="*/ 246 w 250"/>
              <a:gd name="T1" fmla="*/ 286 h 356"/>
              <a:gd name="T2" fmla="*/ 238 w 250"/>
              <a:gd name="T3" fmla="*/ 312 h 356"/>
              <a:gd name="T4" fmla="*/ 184 w 250"/>
              <a:gd name="T5" fmla="*/ 349 h 356"/>
              <a:gd name="T6" fmla="*/ 103 w 250"/>
              <a:gd name="T7" fmla="*/ 334 h 356"/>
              <a:gd name="T8" fmla="*/ 71 w 250"/>
              <a:gd name="T9" fmla="*/ 280 h 356"/>
              <a:gd name="T10" fmla="*/ 22 w 250"/>
              <a:gd name="T11" fmla="*/ 151 h 356"/>
              <a:gd name="T12" fmla="*/ 3 w 250"/>
              <a:gd name="T13" fmla="*/ 89 h 356"/>
              <a:gd name="T14" fmla="*/ 13 w 250"/>
              <a:gd name="T15" fmla="*/ 26 h 356"/>
              <a:gd name="T16" fmla="*/ 51 w 250"/>
              <a:gd name="T17" fmla="*/ 1 h 356"/>
              <a:gd name="T18" fmla="*/ 86 w 250"/>
              <a:gd name="T19" fmla="*/ 15 h 356"/>
              <a:gd name="T20" fmla="*/ 171 w 250"/>
              <a:gd name="T21" fmla="*/ 114 h 356"/>
              <a:gd name="T22" fmla="*/ 225 w 250"/>
              <a:gd name="T23" fmla="*/ 203 h 356"/>
              <a:gd name="T24" fmla="*/ 246 w 250"/>
              <a:gd name="T25" fmla="*/ 286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0" h="356">
                <a:moveTo>
                  <a:pt x="246" y="286"/>
                </a:moveTo>
                <a:cubicBezTo>
                  <a:pt x="244" y="295"/>
                  <a:pt x="242" y="304"/>
                  <a:pt x="238" y="312"/>
                </a:cubicBezTo>
                <a:cubicBezTo>
                  <a:pt x="227" y="332"/>
                  <a:pt x="206" y="344"/>
                  <a:pt x="184" y="349"/>
                </a:cubicBezTo>
                <a:cubicBezTo>
                  <a:pt x="156" y="356"/>
                  <a:pt x="124" y="353"/>
                  <a:pt x="103" y="334"/>
                </a:cubicBezTo>
                <a:cubicBezTo>
                  <a:pt x="87" y="320"/>
                  <a:pt x="79" y="300"/>
                  <a:pt x="71" y="280"/>
                </a:cubicBezTo>
                <a:cubicBezTo>
                  <a:pt x="55" y="237"/>
                  <a:pt x="38" y="194"/>
                  <a:pt x="22" y="151"/>
                </a:cubicBezTo>
                <a:cubicBezTo>
                  <a:pt x="14" y="131"/>
                  <a:pt x="7" y="111"/>
                  <a:pt x="3" y="89"/>
                </a:cubicBezTo>
                <a:cubicBezTo>
                  <a:pt x="0" y="68"/>
                  <a:pt x="2" y="45"/>
                  <a:pt x="13" y="26"/>
                </a:cubicBezTo>
                <a:cubicBezTo>
                  <a:pt x="21" y="12"/>
                  <a:pt x="35" y="1"/>
                  <a:pt x="51" y="1"/>
                </a:cubicBezTo>
                <a:cubicBezTo>
                  <a:pt x="64" y="0"/>
                  <a:pt x="76" y="7"/>
                  <a:pt x="86" y="15"/>
                </a:cubicBezTo>
                <a:cubicBezTo>
                  <a:pt x="121" y="41"/>
                  <a:pt x="146" y="78"/>
                  <a:pt x="171" y="114"/>
                </a:cubicBezTo>
                <a:cubicBezTo>
                  <a:pt x="190" y="143"/>
                  <a:pt x="209" y="172"/>
                  <a:pt x="225" y="203"/>
                </a:cubicBezTo>
                <a:cubicBezTo>
                  <a:pt x="240" y="230"/>
                  <a:pt x="250" y="254"/>
                  <a:pt x="246" y="286"/>
                </a:cubicBezTo>
                <a:close/>
              </a:path>
            </a:pathLst>
          </a:custGeom>
          <a:solidFill>
            <a:srgbClr val="EFE6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1" name="îṥľïḑè"/>
          <p:cNvSpPr/>
          <p:nvPr/>
        </p:nvSpPr>
        <p:spPr bwMode="auto">
          <a:xfrm>
            <a:off x="3479443" y="2976611"/>
            <a:ext cx="270868" cy="638044"/>
          </a:xfrm>
          <a:custGeom>
            <a:avLst/>
            <a:gdLst>
              <a:gd name="T0" fmla="*/ 57 w 92"/>
              <a:gd name="T1" fmla="*/ 11 h 217"/>
              <a:gd name="T2" fmla="*/ 13 w 92"/>
              <a:gd name="T3" fmla="*/ 69 h 217"/>
              <a:gd name="T4" fmla="*/ 0 w 92"/>
              <a:gd name="T5" fmla="*/ 77 h 217"/>
              <a:gd name="T6" fmla="*/ 49 w 92"/>
              <a:gd name="T7" fmla="*/ 205 h 217"/>
              <a:gd name="T8" fmla="*/ 54 w 92"/>
              <a:gd name="T9" fmla="*/ 217 h 217"/>
              <a:gd name="T10" fmla="*/ 86 w 92"/>
              <a:gd name="T11" fmla="*/ 79 h 217"/>
              <a:gd name="T12" fmla="*/ 57 w 92"/>
              <a:gd name="T13" fmla="*/ 11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2" h="217">
                <a:moveTo>
                  <a:pt x="57" y="11"/>
                </a:moveTo>
                <a:cubicBezTo>
                  <a:pt x="33" y="18"/>
                  <a:pt x="22" y="49"/>
                  <a:pt x="13" y="69"/>
                </a:cubicBezTo>
                <a:cubicBezTo>
                  <a:pt x="10" y="75"/>
                  <a:pt x="5" y="77"/>
                  <a:pt x="0" y="77"/>
                </a:cubicBezTo>
                <a:cubicBezTo>
                  <a:pt x="17" y="120"/>
                  <a:pt x="33" y="163"/>
                  <a:pt x="49" y="205"/>
                </a:cubicBezTo>
                <a:cubicBezTo>
                  <a:pt x="51" y="209"/>
                  <a:pt x="52" y="213"/>
                  <a:pt x="54" y="217"/>
                </a:cubicBezTo>
                <a:cubicBezTo>
                  <a:pt x="68" y="172"/>
                  <a:pt x="82" y="127"/>
                  <a:pt x="86" y="79"/>
                </a:cubicBezTo>
                <a:cubicBezTo>
                  <a:pt x="87" y="60"/>
                  <a:pt x="92" y="0"/>
                  <a:pt x="57" y="11"/>
                </a:cubicBezTo>
                <a:close/>
              </a:path>
            </a:pathLst>
          </a:custGeom>
          <a:solidFill>
            <a:srgbClr val="E0D3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2" name="íṣ1îḋé"/>
          <p:cNvSpPr/>
          <p:nvPr/>
        </p:nvSpPr>
        <p:spPr bwMode="auto">
          <a:xfrm>
            <a:off x="3332401" y="3397101"/>
            <a:ext cx="273447" cy="232172"/>
          </a:xfrm>
          <a:custGeom>
            <a:avLst/>
            <a:gdLst>
              <a:gd name="T0" fmla="*/ 1 w 93"/>
              <a:gd name="T1" fmla="*/ 40 h 79"/>
              <a:gd name="T2" fmla="*/ 5 w 93"/>
              <a:gd name="T3" fmla="*/ 58 h 79"/>
              <a:gd name="T4" fmla="*/ 22 w 93"/>
              <a:gd name="T5" fmla="*/ 70 h 79"/>
              <a:gd name="T6" fmla="*/ 45 w 93"/>
              <a:gd name="T7" fmla="*/ 78 h 79"/>
              <a:gd name="T8" fmla="*/ 66 w 93"/>
              <a:gd name="T9" fmla="*/ 78 h 79"/>
              <a:gd name="T10" fmla="*/ 90 w 93"/>
              <a:gd name="T11" fmla="*/ 65 h 79"/>
              <a:gd name="T12" fmla="*/ 92 w 93"/>
              <a:gd name="T13" fmla="*/ 45 h 79"/>
              <a:gd name="T14" fmla="*/ 85 w 93"/>
              <a:gd name="T15" fmla="*/ 19 h 79"/>
              <a:gd name="T16" fmla="*/ 59 w 93"/>
              <a:gd name="T17" fmla="*/ 2 h 79"/>
              <a:gd name="T18" fmla="*/ 28 w 93"/>
              <a:gd name="T19" fmla="*/ 4 h 79"/>
              <a:gd name="T20" fmla="*/ 1 w 93"/>
              <a:gd name="T21" fmla="*/ 4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79">
                <a:moveTo>
                  <a:pt x="1" y="40"/>
                </a:moveTo>
                <a:cubicBezTo>
                  <a:pt x="0" y="47"/>
                  <a:pt x="1" y="53"/>
                  <a:pt x="5" y="58"/>
                </a:cubicBezTo>
                <a:cubicBezTo>
                  <a:pt x="9" y="64"/>
                  <a:pt x="15" y="67"/>
                  <a:pt x="22" y="70"/>
                </a:cubicBezTo>
                <a:cubicBezTo>
                  <a:pt x="29" y="73"/>
                  <a:pt x="37" y="76"/>
                  <a:pt x="45" y="78"/>
                </a:cubicBezTo>
                <a:cubicBezTo>
                  <a:pt x="52" y="79"/>
                  <a:pt x="59" y="79"/>
                  <a:pt x="66" y="78"/>
                </a:cubicBezTo>
                <a:cubicBezTo>
                  <a:pt x="75" y="76"/>
                  <a:pt x="85" y="73"/>
                  <a:pt x="90" y="65"/>
                </a:cubicBezTo>
                <a:cubicBezTo>
                  <a:pt x="93" y="59"/>
                  <a:pt x="93" y="52"/>
                  <a:pt x="92" y="45"/>
                </a:cubicBezTo>
                <a:cubicBezTo>
                  <a:pt x="91" y="36"/>
                  <a:pt x="90" y="27"/>
                  <a:pt x="85" y="19"/>
                </a:cubicBezTo>
                <a:cubicBezTo>
                  <a:pt x="79" y="10"/>
                  <a:pt x="70" y="4"/>
                  <a:pt x="59" y="2"/>
                </a:cubicBezTo>
                <a:cubicBezTo>
                  <a:pt x="49" y="0"/>
                  <a:pt x="38" y="1"/>
                  <a:pt x="28" y="4"/>
                </a:cubicBezTo>
                <a:cubicBezTo>
                  <a:pt x="11" y="10"/>
                  <a:pt x="3" y="23"/>
                  <a:pt x="1" y="40"/>
                </a:cubicBezTo>
                <a:close/>
              </a:path>
            </a:pathLst>
          </a:custGeom>
          <a:solidFill>
            <a:srgbClr val="C2B8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3" name="îṥ1ídé"/>
          <p:cNvSpPr/>
          <p:nvPr/>
        </p:nvSpPr>
        <p:spPr bwMode="auto">
          <a:xfrm>
            <a:off x="3282527" y="3291333"/>
            <a:ext cx="326761" cy="538296"/>
          </a:xfrm>
          <a:custGeom>
            <a:avLst/>
            <a:gdLst>
              <a:gd name="T0" fmla="*/ 46 w 111"/>
              <a:gd name="T1" fmla="*/ 6 h 183"/>
              <a:gd name="T2" fmla="*/ 43 w 111"/>
              <a:gd name="T3" fmla="*/ 11 h 183"/>
              <a:gd name="T4" fmla="*/ 23 w 111"/>
              <a:gd name="T5" fmla="*/ 103 h 183"/>
              <a:gd name="T6" fmla="*/ 8 w 111"/>
              <a:gd name="T7" fmla="*/ 128 h 183"/>
              <a:gd name="T8" fmla="*/ 2 w 111"/>
              <a:gd name="T9" fmla="*/ 155 h 183"/>
              <a:gd name="T10" fmla="*/ 23 w 111"/>
              <a:gd name="T11" fmla="*/ 181 h 183"/>
              <a:gd name="T12" fmla="*/ 38 w 111"/>
              <a:gd name="T13" fmla="*/ 181 h 183"/>
              <a:gd name="T14" fmla="*/ 52 w 111"/>
              <a:gd name="T15" fmla="*/ 171 h 183"/>
              <a:gd name="T16" fmla="*/ 62 w 111"/>
              <a:gd name="T17" fmla="*/ 156 h 183"/>
              <a:gd name="T18" fmla="*/ 72 w 111"/>
              <a:gd name="T19" fmla="*/ 127 h 183"/>
              <a:gd name="T20" fmla="*/ 108 w 111"/>
              <a:gd name="T21" fmla="*/ 49 h 183"/>
              <a:gd name="T22" fmla="*/ 109 w 111"/>
              <a:gd name="T23" fmla="*/ 31 h 183"/>
              <a:gd name="T24" fmla="*/ 104 w 111"/>
              <a:gd name="T25" fmla="*/ 22 h 183"/>
              <a:gd name="T26" fmla="*/ 75 w 111"/>
              <a:gd name="T27" fmla="*/ 8 h 183"/>
              <a:gd name="T28" fmla="*/ 46 w 111"/>
              <a:gd name="T29" fmla="*/ 6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1" h="183">
                <a:moveTo>
                  <a:pt x="46" y="6"/>
                </a:moveTo>
                <a:cubicBezTo>
                  <a:pt x="44" y="7"/>
                  <a:pt x="43" y="9"/>
                  <a:pt x="43" y="11"/>
                </a:cubicBezTo>
                <a:cubicBezTo>
                  <a:pt x="31" y="40"/>
                  <a:pt x="37" y="75"/>
                  <a:pt x="23" y="103"/>
                </a:cubicBezTo>
                <a:cubicBezTo>
                  <a:pt x="19" y="112"/>
                  <a:pt x="13" y="119"/>
                  <a:pt x="8" y="128"/>
                </a:cubicBezTo>
                <a:cubicBezTo>
                  <a:pt x="4" y="136"/>
                  <a:pt x="0" y="146"/>
                  <a:pt x="2" y="155"/>
                </a:cubicBezTo>
                <a:cubicBezTo>
                  <a:pt x="3" y="167"/>
                  <a:pt x="12" y="177"/>
                  <a:pt x="23" y="181"/>
                </a:cubicBezTo>
                <a:cubicBezTo>
                  <a:pt x="28" y="182"/>
                  <a:pt x="33" y="183"/>
                  <a:pt x="38" y="181"/>
                </a:cubicBezTo>
                <a:cubicBezTo>
                  <a:pt x="44" y="180"/>
                  <a:pt x="48" y="176"/>
                  <a:pt x="52" y="171"/>
                </a:cubicBezTo>
                <a:cubicBezTo>
                  <a:pt x="56" y="167"/>
                  <a:pt x="59" y="162"/>
                  <a:pt x="62" y="156"/>
                </a:cubicBezTo>
                <a:cubicBezTo>
                  <a:pt x="66" y="147"/>
                  <a:pt x="69" y="137"/>
                  <a:pt x="72" y="127"/>
                </a:cubicBezTo>
                <a:cubicBezTo>
                  <a:pt x="82" y="100"/>
                  <a:pt x="100" y="76"/>
                  <a:pt x="108" y="49"/>
                </a:cubicBezTo>
                <a:cubicBezTo>
                  <a:pt x="110" y="43"/>
                  <a:pt x="111" y="37"/>
                  <a:pt x="109" y="31"/>
                </a:cubicBezTo>
                <a:cubicBezTo>
                  <a:pt x="108" y="28"/>
                  <a:pt x="106" y="24"/>
                  <a:pt x="104" y="22"/>
                </a:cubicBezTo>
                <a:cubicBezTo>
                  <a:pt x="96" y="13"/>
                  <a:pt x="86" y="10"/>
                  <a:pt x="75" y="8"/>
                </a:cubicBezTo>
                <a:cubicBezTo>
                  <a:pt x="66" y="7"/>
                  <a:pt x="53" y="0"/>
                  <a:pt x="46" y="6"/>
                </a:cubicBezTo>
                <a:close/>
              </a:path>
            </a:pathLst>
          </a:custGeom>
          <a:solidFill>
            <a:srgbClr val="FFA8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4" name="ïṣļíḑè"/>
          <p:cNvSpPr/>
          <p:nvPr/>
        </p:nvSpPr>
        <p:spPr bwMode="auto">
          <a:xfrm>
            <a:off x="3379695" y="3291333"/>
            <a:ext cx="229593" cy="335360"/>
          </a:xfrm>
          <a:custGeom>
            <a:avLst/>
            <a:gdLst>
              <a:gd name="T0" fmla="*/ 76 w 78"/>
              <a:gd name="T1" fmla="*/ 31 h 114"/>
              <a:gd name="T2" fmla="*/ 71 w 78"/>
              <a:gd name="T3" fmla="*/ 22 h 114"/>
              <a:gd name="T4" fmla="*/ 42 w 78"/>
              <a:gd name="T5" fmla="*/ 8 h 114"/>
              <a:gd name="T6" fmla="*/ 13 w 78"/>
              <a:gd name="T7" fmla="*/ 6 h 114"/>
              <a:gd name="T8" fmla="*/ 10 w 78"/>
              <a:gd name="T9" fmla="*/ 11 h 114"/>
              <a:gd name="T10" fmla="*/ 0 w 78"/>
              <a:gd name="T11" fmla="*/ 66 h 114"/>
              <a:gd name="T12" fmla="*/ 44 w 78"/>
              <a:gd name="T13" fmla="*/ 96 h 114"/>
              <a:gd name="T14" fmla="*/ 45 w 78"/>
              <a:gd name="T15" fmla="*/ 114 h 114"/>
              <a:gd name="T16" fmla="*/ 75 w 78"/>
              <a:gd name="T17" fmla="*/ 49 h 114"/>
              <a:gd name="T18" fmla="*/ 76 w 78"/>
              <a:gd name="T19" fmla="*/ 3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8" h="114">
                <a:moveTo>
                  <a:pt x="76" y="31"/>
                </a:moveTo>
                <a:cubicBezTo>
                  <a:pt x="75" y="28"/>
                  <a:pt x="73" y="24"/>
                  <a:pt x="71" y="22"/>
                </a:cubicBezTo>
                <a:cubicBezTo>
                  <a:pt x="63" y="13"/>
                  <a:pt x="53" y="10"/>
                  <a:pt x="42" y="8"/>
                </a:cubicBezTo>
                <a:cubicBezTo>
                  <a:pt x="33" y="7"/>
                  <a:pt x="20" y="0"/>
                  <a:pt x="13" y="6"/>
                </a:cubicBezTo>
                <a:cubicBezTo>
                  <a:pt x="11" y="7"/>
                  <a:pt x="10" y="9"/>
                  <a:pt x="10" y="11"/>
                </a:cubicBezTo>
                <a:cubicBezTo>
                  <a:pt x="3" y="28"/>
                  <a:pt x="2" y="47"/>
                  <a:pt x="0" y="66"/>
                </a:cubicBezTo>
                <a:cubicBezTo>
                  <a:pt x="19" y="60"/>
                  <a:pt x="40" y="73"/>
                  <a:pt x="44" y="96"/>
                </a:cubicBezTo>
                <a:cubicBezTo>
                  <a:pt x="45" y="102"/>
                  <a:pt x="45" y="108"/>
                  <a:pt x="45" y="114"/>
                </a:cubicBezTo>
                <a:cubicBezTo>
                  <a:pt x="55" y="92"/>
                  <a:pt x="68" y="72"/>
                  <a:pt x="75" y="49"/>
                </a:cubicBezTo>
                <a:cubicBezTo>
                  <a:pt x="77" y="43"/>
                  <a:pt x="78" y="37"/>
                  <a:pt x="76" y="31"/>
                </a:cubicBezTo>
                <a:close/>
              </a:path>
            </a:pathLst>
          </a:custGeom>
          <a:solidFill>
            <a:srgbClr val="E27C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5" name="î$lïḋè"/>
          <p:cNvSpPr/>
          <p:nvPr/>
        </p:nvSpPr>
        <p:spPr bwMode="auto">
          <a:xfrm>
            <a:off x="3341000" y="2709183"/>
            <a:ext cx="388674" cy="838400"/>
          </a:xfrm>
          <a:custGeom>
            <a:avLst/>
            <a:gdLst>
              <a:gd name="T0" fmla="*/ 131 w 132"/>
              <a:gd name="T1" fmla="*/ 106 h 285"/>
              <a:gd name="T2" fmla="*/ 124 w 132"/>
              <a:gd name="T3" fmla="*/ 164 h 285"/>
              <a:gd name="T4" fmla="*/ 90 w 132"/>
              <a:gd name="T5" fmla="*/ 285 h 285"/>
              <a:gd name="T6" fmla="*/ 81 w 132"/>
              <a:gd name="T7" fmla="*/ 259 h 285"/>
              <a:gd name="T8" fmla="*/ 65 w 132"/>
              <a:gd name="T9" fmla="*/ 237 h 285"/>
              <a:gd name="T10" fmla="*/ 32 w 132"/>
              <a:gd name="T11" fmla="*/ 237 h 285"/>
              <a:gd name="T12" fmla="*/ 0 w 132"/>
              <a:gd name="T13" fmla="*/ 266 h 285"/>
              <a:gd name="T14" fmla="*/ 21 w 132"/>
              <a:gd name="T15" fmla="*/ 106 h 285"/>
              <a:gd name="T16" fmla="*/ 29 w 132"/>
              <a:gd name="T17" fmla="*/ 58 h 285"/>
              <a:gd name="T18" fmla="*/ 95 w 132"/>
              <a:gd name="T19" fmla="*/ 26 h 285"/>
              <a:gd name="T20" fmla="*/ 131 w 132"/>
              <a:gd name="T21" fmla="*/ 106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2" h="285">
                <a:moveTo>
                  <a:pt x="131" y="106"/>
                </a:moveTo>
                <a:cubicBezTo>
                  <a:pt x="132" y="126"/>
                  <a:pt x="128" y="145"/>
                  <a:pt x="124" y="164"/>
                </a:cubicBezTo>
                <a:cubicBezTo>
                  <a:pt x="116" y="206"/>
                  <a:pt x="107" y="247"/>
                  <a:pt x="90" y="285"/>
                </a:cubicBezTo>
                <a:cubicBezTo>
                  <a:pt x="88" y="276"/>
                  <a:pt x="85" y="267"/>
                  <a:pt x="81" y="259"/>
                </a:cubicBezTo>
                <a:cubicBezTo>
                  <a:pt x="78" y="250"/>
                  <a:pt x="73" y="242"/>
                  <a:pt x="65" y="237"/>
                </a:cubicBezTo>
                <a:cubicBezTo>
                  <a:pt x="55" y="232"/>
                  <a:pt x="43" y="233"/>
                  <a:pt x="32" y="237"/>
                </a:cubicBezTo>
                <a:cubicBezTo>
                  <a:pt x="18" y="242"/>
                  <a:pt x="4" y="251"/>
                  <a:pt x="0" y="266"/>
                </a:cubicBezTo>
                <a:cubicBezTo>
                  <a:pt x="7" y="212"/>
                  <a:pt x="14" y="159"/>
                  <a:pt x="21" y="106"/>
                </a:cubicBezTo>
                <a:cubicBezTo>
                  <a:pt x="23" y="90"/>
                  <a:pt x="25" y="74"/>
                  <a:pt x="29" y="58"/>
                </a:cubicBezTo>
                <a:cubicBezTo>
                  <a:pt x="35" y="35"/>
                  <a:pt x="69" y="0"/>
                  <a:pt x="95" y="26"/>
                </a:cubicBezTo>
                <a:cubicBezTo>
                  <a:pt x="118" y="49"/>
                  <a:pt x="129" y="73"/>
                  <a:pt x="131" y="106"/>
                </a:cubicBezTo>
                <a:close/>
              </a:path>
            </a:pathLst>
          </a:custGeom>
          <a:solidFill>
            <a:srgbClr val="EFE6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6" name="isliďè"/>
          <p:cNvSpPr/>
          <p:nvPr/>
        </p:nvSpPr>
        <p:spPr bwMode="auto">
          <a:xfrm>
            <a:off x="3326381" y="3332608"/>
            <a:ext cx="312143" cy="244211"/>
          </a:xfrm>
          <a:custGeom>
            <a:avLst/>
            <a:gdLst>
              <a:gd name="T0" fmla="*/ 5 w 106"/>
              <a:gd name="T1" fmla="*/ 31 h 83"/>
              <a:gd name="T2" fmla="*/ 26 w 106"/>
              <a:gd name="T3" fmla="*/ 11 h 83"/>
              <a:gd name="T4" fmla="*/ 76 w 106"/>
              <a:gd name="T5" fmla="*/ 4 h 83"/>
              <a:gd name="T6" fmla="*/ 95 w 106"/>
              <a:gd name="T7" fmla="*/ 15 h 83"/>
              <a:gd name="T8" fmla="*/ 105 w 106"/>
              <a:gd name="T9" fmla="*/ 39 h 83"/>
              <a:gd name="T10" fmla="*/ 93 w 106"/>
              <a:gd name="T11" fmla="*/ 83 h 83"/>
              <a:gd name="T12" fmla="*/ 81 w 106"/>
              <a:gd name="T13" fmla="*/ 46 h 83"/>
              <a:gd name="T14" fmla="*/ 49 w 106"/>
              <a:gd name="T15" fmla="*/ 27 h 83"/>
              <a:gd name="T16" fmla="*/ 20 w 106"/>
              <a:gd name="T17" fmla="*/ 40 h 83"/>
              <a:gd name="T18" fmla="*/ 3 w 106"/>
              <a:gd name="T19" fmla="*/ 62 h 83"/>
              <a:gd name="T20" fmla="*/ 5 w 106"/>
              <a:gd name="T21" fmla="*/ 3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6" h="83">
                <a:moveTo>
                  <a:pt x="5" y="31"/>
                </a:moveTo>
                <a:cubicBezTo>
                  <a:pt x="10" y="22"/>
                  <a:pt x="17" y="16"/>
                  <a:pt x="26" y="11"/>
                </a:cubicBezTo>
                <a:cubicBezTo>
                  <a:pt x="41" y="2"/>
                  <a:pt x="59" y="0"/>
                  <a:pt x="76" y="4"/>
                </a:cubicBezTo>
                <a:cubicBezTo>
                  <a:pt x="83" y="6"/>
                  <a:pt x="90" y="10"/>
                  <a:pt x="95" y="15"/>
                </a:cubicBezTo>
                <a:cubicBezTo>
                  <a:pt x="101" y="22"/>
                  <a:pt x="104" y="30"/>
                  <a:pt x="105" y="39"/>
                </a:cubicBezTo>
                <a:cubicBezTo>
                  <a:pt x="106" y="55"/>
                  <a:pt x="102" y="70"/>
                  <a:pt x="93" y="83"/>
                </a:cubicBezTo>
                <a:cubicBezTo>
                  <a:pt x="90" y="70"/>
                  <a:pt x="87" y="57"/>
                  <a:pt x="81" y="46"/>
                </a:cubicBezTo>
                <a:cubicBezTo>
                  <a:pt x="74" y="35"/>
                  <a:pt x="62" y="26"/>
                  <a:pt x="49" y="27"/>
                </a:cubicBezTo>
                <a:cubicBezTo>
                  <a:pt x="38" y="27"/>
                  <a:pt x="28" y="33"/>
                  <a:pt x="20" y="40"/>
                </a:cubicBezTo>
                <a:cubicBezTo>
                  <a:pt x="17" y="43"/>
                  <a:pt x="7" y="54"/>
                  <a:pt x="3" y="62"/>
                </a:cubicBezTo>
                <a:cubicBezTo>
                  <a:pt x="0" y="48"/>
                  <a:pt x="3" y="35"/>
                  <a:pt x="5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7" name="íṡľidè"/>
          <p:cNvSpPr/>
          <p:nvPr/>
        </p:nvSpPr>
        <p:spPr bwMode="auto">
          <a:xfrm>
            <a:off x="3099368" y="3697205"/>
            <a:ext cx="371476" cy="341379"/>
          </a:xfrm>
          <a:custGeom>
            <a:avLst/>
            <a:gdLst>
              <a:gd name="T0" fmla="*/ 98 w 126"/>
              <a:gd name="T1" fmla="*/ 17 h 116"/>
              <a:gd name="T2" fmla="*/ 76 w 126"/>
              <a:gd name="T3" fmla="*/ 3 h 116"/>
              <a:gd name="T4" fmla="*/ 51 w 126"/>
              <a:gd name="T5" fmla="*/ 6 h 116"/>
              <a:gd name="T6" fmla="*/ 43 w 126"/>
              <a:gd name="T7" fmla="*/ 20 h 116"/>
              <a:gd name="T8" fmla="*/ 33 w 126"/>
              <a:gd name="T9" fmla="*/ 42 h 116"/>
              <a:gd name="T10" fmla="*/ 20 w 126"/>
              <a:gd name="T11" fmla="*/ 59 h 116"/>
              <a:gd name="T12" fmla="*/ 1 w 126"/>
              <a:gd name="T13" fmla="*/ 108 h 116"/>
              <a:gd name="T14" fmla="*/ 2 w 126"/>
              <a:gd name="T15" fmla="*/ 111 h 116"/>
              <a:gd name="T16" fmla="*/ 5 w 126"/>
              <a:gd name="T17" fmla="*/ 112 h 116"/>
              <a:gd name="T18" fmla="*/ 90 w 126"/>
              <a:gd name="T19" fmla="*/ 114 h 116"/>
              <a:gd name="T20" fmla="*/ 111 w 126"/>
              <a:gd name="T21" fmla="*/ 105 h 116"/>
              <a:gd name="T22" fmla="*/ 119 w 126"/>
              <a:gd name="T23" fmla="*/ 93 h 116"/>
              <a:gd name="T24" fmla="*/ 123 w 126"/>
              <a:gd name="T25" fmla="*/ 89 h 116"/>
              <a:gd name="T26" fmla="*/ 126 w 126"/>
              <a:gd name="T27" fmla="*/ 74 h 116"/>
              <a:gd name="T28" fmla="*/ 126 w 126"/>
              <a:gd name="T29" fmla="*/ 23 h 116"/>
              <a:gd name="T30" fmla="*/ 116 w 126"/>
              <a:gd name="T31" fmla="*/ 13 h 116"/>
              <a:gd name="T32" fmla="*/ 106 w 126"/>
              <a:gd name="T33" fmla="*/ 13 h 116"/>
              <a:gd name="T34" fmla="*/ 98 w 126"/>
              <a:gd name="T35" fmla="*/ 17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6" h="116">
                <a:moveTo>
                  <a:pt x="98" y="17"/>
                </a:moveTo>
                <a:cubicBezTo>
                  <a:pt x="92" y="11"/>
                  <a:pt x="84" y="6"/>
                  <a:pt x="76" y="3"/>
                </a:cubicBezTo>
                <a:cubicBezTo>
                  <a:pt x="68" y="0"/>
                  <a:pt x="58" y="0"/>
                  <a:pt x="51" y="6"/>
                </a:cubicBezTo>
                <a:cubicBezTo>
                  <a:pt x="47" y="9"/>
                  <a:pt x="45" y="15"/>
                  <a:pt x="43" y="20"/>
                </a:cubicBezTo>
                <a:cubicBezTo>
                  <a:pt x="40" y="28"/>
                  <a:pt x="37" y="35"/>
                  <a:pt x="33" y="42"/>
                </a:cubicBezTo>
                <a:cubicBezTo>
                  <a:pt x="29" y="48"/>
                  <a:pt x="24" y="53"/>
                  <a:pt x="20" y="59"/>
                </a:cubicBezTo>
                <a:cubicBezTo>
                  <a:pt x="9" y="73"/>
                  <a:pt x="0" y="90"/>
                  <a:pt x="1" y="108"/>
                </a:cubicBezTo>
                <a:cubicBezTo>
                  <a:pt x="1" y="109"/>
                  <a:pt x="1" y="110"/>
                  <a:pt x="2" y="111"/>
                </a:cubicBezTo>
                <a:cubicBezTo>
                  <a:pt x="3" y="112"/>
                  <a:pt x="4" y="112"/>
                  <a:pt x="5" y="112"/>
                </a:cubicBezTo>
                <a:cubicBezTo>
                  <a:pt x="33" y="114"/>
                  <a:pt x="62" y="116"/>
                  <a:pt x="90" y="114"/>
                </a:cubicBezTo>
                <a:cubicBezTo>
                  <a:pt x="98" y="113"/>
                  <a:pt x="107" y="112"/>
                  <a:pt x="111" y="105"/>
                </a:cubicBezTo>
                <a:cubicBezTo>
                  <a:pt x="114" y="102"/>
                  <a:pt x="116" y="96"/>
                  <a:pt x="119" y="93"/>
                </a:cubicBezTo>
                <a:cubicBezTo>
                  <a:pt x="120" y="91"/>
                  <a:pt x="122" y="90"/>
                  <a:pt x="123" y="89"/>
                </a:cubicBezTo>
                <a:cubicBezTo>
                  <a:pt x="126" y="85"/>
                  <a:pt x="126" y="79"/>
                  <a:pt x="126" y="74"/>
                </a:cubicBezTo>
                <a:cubicBezTo>
                  <a:pt x="126" y="57"/>
                  <a:pt x="126" y="40"/>
                  <a:pt x="126" y="23"/>
                </a:cubicBezTo>
                <a:cubicBezTo>
                  <a:pt x="126" y="16"/>
                  <a:pt x="124" y="14"/>
                  <a:pt x="116" y="13"/>
                </a:cubicBezTo>
                <a:cubicBezTo>
                  <a:pt x="113" y="12"/>
                  <a:pt x="109" y="12"/>
                  <a:pt x="106" y="13"/>
                </a:cubicBezTo>
                <a:cubicBezTo>
                  <a:pt x="104" y="14"/>
                  <a:pt x="100" y="17"/>
                  <a:pt x="98" y="17"/>
                </a:cubicBezTo>
                <a:close/>
              </a:path>
            </a:pathLst>
          </a:custGeom>
          <a:solidFill>
            <a:srgbClr val="E5BF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8" name="î$ḷídê"/>
          <p:cNvSpPr/>
          <p:nvPr/>
        </p:nvSpPr>
        <p:spPr bwMode="auto">
          <a:xfrm>
            <a:off x="3099368" y="3891541"/>
            <a:ext cx="371476" cy="147043"/>
          </a:xfrm>
          <a:custGeom>
            <a:avLst/>
            <a:gdLst>
              <a:gd name="T0" fmla="*/ 5 w 126"/>
              <a:gd name="T1" fmla="*/ 18 h 50"/>
              <a:gd name="T2" fmla="*/ 1 w 126"/>
              <a:gd name="T3" fmla="*/ 42 h 50"/>
              <a:gd name="T4" fmla="*/ 2 w 126"/>
              <a:gd name="T5" fmla="*/ 45 h 50"/>
              <a:gd name="T6" fmla="*/ 5 w 126"/>
              <a:gd name="T7" fmla="*/ 46 h 50"/>
              <a:gd name="T8" fmla="*/ 90 w 126"/>
              <a:gd name="T9" fmla="*/ 48 h 50"/>
              <a:gd name="T10" fmla="*/ 111 w 126"/>
              <a:gd name="T11" fmla="*/ 39 h 50"/>
              <a:gd name="T12" fmla="*/ 119 w 126"/>
              <a:gd name="T13" fmla="*/ 27 h 50"/>
              <a:gd name="T14" fmla="*/ 123 w 126"/>
              <a:gd name="T15" fmla="*/ 23 h 50"/>
              <a:gd name="T16" fmla="*/ 126 w 126"/>
              <a:gd name="T17" fmla="*/ 8 h 50"/>
              <a:gd name="T18" fmla="*/ 126 w 126"/>
              <a:gd name="T19" fmla="*/ 0 h 50"/>
              <a:gd name="T20" fmla="*/ 5 w 126"/>
              <a:gd name="T21" fmla="*/ 18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6" h="50">
                <a:moveTo>
                  <a:pt x="5" y="18"/>
                </a:moveTo>
                <a:cubicBezTo>
                  <a:pt x="2" y="25"/>
                  <a:pt x="0" y="33"/>
                  <a:pt x="1" y="42"/>
                </a:cubicBezTo>
                <a:cubicBezTo>
                  <a:pt x="1" y="43"/>
                  <a:pt x="1" y="44"/>
                  <a:pt x="2" y="45"/>
                </a:cubicBezTo>
                <a:cubicBezTo>
                  <a:pt x="3" y="46"/>
                  <a:pt x="4" y="46"/>
                  <a:pt x="5" y="46"/>
                </a:cubicBezTo>
                <a:cubicBezTo>
                  <a:pt x="33" y="48"/>
                  <a:pt x="62" y="50"/>
                  <a:pt x="90" y="48"/>
                </a:cubicBezTo>
                <a:cubicBezTo>
                  <a:pt x="98" y="47"/>
                  <a:pt x="107" y="46"/>
                  <a:pt x="111" y="39"/>
                </a:cubicBezTo>
                <a:cubicBezTo>
                  <a:pt x="114" y="36"/>
                  <a:pt x="116" y="30"/>
                  <a:pt x="119" y="27"/>
                </a:cubicBezTo>
                <a:cubicBezTo>
                  <a:pt x="120" y="25"/>
                  <a:pt x="122" y="24"/>
                  <a:pt x="123" y="23"/>
                </a:cubicBezTo>
                <a:cubicBezTo>
                  <a:pt x="126" y="19"/>
                  <a:pt x="126" y="13"/>
                  <a:pt x="126" y="8"/>
                </a:cubicBezTo>
                <a:cubicBezTo>
                  <a:pt x="126" y="5"/>
                  <a:pt x="126" y="3"/>
                  <a:pt x="126" y="0"/>
                </a:cubicBezTo>
                <a:cubicBezTo>
                  <a:pt x="99" y="31"/>
                  <a:pt x="45" y="31"/>
                  <a:pt x="5" y="18"/>
                </a:cubicBezTo>
                <a:close/>
              </a:path>
            </a:pathLst>
          </a:custGeom>
          <a:solidFill>
            <a:srgbClr val="7F5B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9" name="iṧḷîde"/>
          <p:cNvSpPr/>
          <p:nvPr/>
        </p:nvSpPr>
        <p:spPr bwMode="auto">
          <a:xfrm>
            <a:off x="3208576" y="3832209"/>
            <a:ext cx="94589" cy="15478"/>
          </a:xfrm>
          <a:custGeom>
            <a:avLst/>
            <a:gdLst>
              <a:gd name="T0" fmla="*/ 0 w 32"/>
              <a:gd name="T1" fmla="*/ 5 h 5"/>
              <a:gd name="T2" fmla="*/ 32 w 32"/>
              <a:gd name="T3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2" h="5">
                <a:moveTo>
                  <a:pt x="0" y="5"/>
                </a:moveTo>
                <a:cubicBezTo>
                  <a:pt x="10" y="0"/>
                  <a:pt x="22" y="0"/>
                  <a:pt x="32" y="3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0" name="ïsḻiḋè"/>
          <p:cNvSpPr/>
          <p:nvPr/>
        </p:nvSpPr>
        <p:spPr bwMode="auto">
          <a:xfrm>
            <a:off x="3223194" y="3802972"/>
            <a:ext cx="103188" cy="18058"/>
          </a:xfrm>
          <a:custGeom>
            <a:avLst/>
            <a:gdLst>
              <a:gd name="T0" fmla="*/ 0 w 35"/>
              <a:gd name="T1" fmla="*/ 4 h 6"/>
              <a:gd name="T2" fmla="*/ 35 w 35"/>
              <a:gd name="T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5" h="6">
                <a:moveTo>
                  <a:pt x="0" y="4"/>
                </a:moveTo>
                <a:cubicBezTo>
                  <a:pt x="11" y="0"/>
                  <a:pt x="24" y="1"/>
                  <a:pt x="35" y="6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1" name="iṥľîḍe"/>
          <p:cNvSpPr/>
          <p:nvPr/>
        </p:nvSpPr>
        <p:spPr bwMode="auto">
          <a:xfrm>
            <a:off x="3243831" y="3771156"/>
            <a:ext cx="94589" cy="17198"/>
          </a:xfrm>
          <a:custGeom>
            <a:avLst/>
            <a:gdLst>
              <a:gd name="T0" fmla="*/ 0 w 32"/>
              <a:gd name="T1" fmla="*/ 4 h 6"/>
              <a:gd name="T2" fmla="*/ 32 w 32"/>
              <a:gd name="T3" fmla="*/ 6 h 6"/>
              <a:gd name="T4" fmla="*/ 30 w 32"/>
              <a:gd name="T5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" h="6">
                <a:moveTo>
                  <a:pt x="0" y="4"/>
                </a:moveTo>
                <a:cubicBezTo>
                  <a:pt x="10" y="0"/>
                  <a:pt x="22" y="1"/>
                  <a:pt x="32" y="6"/>
                </a:cubicBezTo>
                <a:cubicBezTo>
                  <a:pt x="31" y="5"/>
                  <a:pt x="31" y="5"/>
                  <a:pt x="30" y="5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2" name="îṣļïdé"/>
          <p:cNvSpPr/>
          <p:nvPr/>
        </p:nvSpPr>
        <p:spPr bwMode="auto">
          <a:xfrm>
            <a:off x="3249851" y="3735900"/>
            <a:ext cx="99748" cy="17198"/>
          </a:xfrm>
          <a:custGeom>
            <a:avLst/>
            <a:gdLst>
              <a:gd name="T0" fmla="*/ 0 w 34"/>
              <a:gd name="T1" fmla="*/ 5 h 6"/>
              <a:gd name="T2" fmla="*/ 34 w 34"/>
              <a:gd name="T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4" h="6">
                <a:moveTo>
                  <a:pt x="0" y="5"/>
                </a:moveTo>
                <a:cubicBezTo>
                  <a:pt x="10" y="0"/>
                  <a:pt x="24" y="0"/>
                  <a:pt x="34" y="6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3" name="íŝļiďè"/>
          <p:cNvSpPr/>
          <p:nvPr/>
        </p:nvSpPr>
        <p:spPr bwMode="auto">
          <a:xfrm>
            <a:off x="3591230" y="2388441"/>
            <a:ext cx="47295" cy="11179"/>
          </a:xfrm>
          <a:custGeom>
            <a:avLst/>
            <a:gdLst>
              <a:gd name="T0" fmla="*/ 0 w 16"/>
              <a:gd name="T1" fmla="*/ 4 h 4"/>
              <a:gd name="T2" fmla="*/ 3 w 16"/>
              <a:gd name="T3" fmla="*/ 3 h 4"/>
              <a:gd name="T4" fmla="*/ 16 w 16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4">
                <a:moveTo>
                  <a:pt x="0" y="4"/>
                </a:moveTo>
                <a:cubicBezTo>
                  <a:pt x="1" y="4"/>
                  <a:pt x="2" y="4"/>
                  <a:pt x="3" y="3"/>
                </a:cubicBezTo>
                <a:cubicBezTo>
                  <a:pt x="7" y="1"/>
                  <a:pt x="11" y="0"/>
                  <a:pt x="16" y="0"/>
                </a:cubicBezTo>
              </a:path>
            </a:pathLst>
          </a:custGeom>
          <a:noFill/>
          <a:ln w="22225" cap="flat">
            <a:solidFill>
              <a:srgbClr val="C1594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4" name="îslíḓè"/>
          <p:cNvSpPr/>
          <p:nvPr/>
        </p:nvSpPr>
        <p:spPr bwMode="auto">
          <a:xfrm>
            <a:off x="3623906" y="2164868"/>
            <a:ext cx="303544" cy="432529"/>
          </a:xfrm>
          <a:custGeom>
            <a:avLst/>
            <a:gdLst>
              <a:gd name="T0" fmla="*/ 10 w 103"/>
              <a:gd name="T1" fmla="*/ 17 h 147"/>
              <a:gd name="T2" fmla="*/ 4 w 103"/>
              <a:gd name="T3" fmla="*/ 31 h 147"/>
              <a:gd name="T4" fmla="*/ 3 w 103"/>
              <a:gd name="T5" fmla="*/ 73 h 147"/>
              <a:gd name="T6" fmla="*/ 16 w 103"/>
              <a:gd name="T7" fmla="*/ 114 h 147"/>
              <a:gd name="T8" fmla="*/ 23 w 103"/>
              <a:gd name="T9" fmla="*/ 129 h 147"/>
              <a:gd name="T10" fmla="*/ 33 w 103"/>
              <a:gd name="T11" fmla="*/ 140 h 147"/>
              <a:gd name="T12" fmla="*/ 43 w 103"/>
              <a:gd name="T13" fmla="*/ 146 h 147"/>
              <a:gd name="T14" fmla="*/ 54 w 103"/>
              <a:gd name="T15" fmla="*/ 146 h 147"/>
              <a:gd name="T16" fmla="*/ 98 w 103"/>
              <a:gd name="T17" fmla="*/ 113 h 147"/>
              <a:gd name="T18" fmla="*/ 102 w 103"/>
              <a:gd name="T19" fmla="*/ 94 h 147"/>
              <a:gd name="T20" fmla="*/ 94 w 103"/>
              <a:gd name="T21" fmla="*/ 48 h 147"/>
              <a:gd name="T22" fmla="*/ 67 w 103"/>
              <a:gd name="T23" fmla="*/ 14 h 147"/>
              <a:gd name="T24" fmla="*/ 10 w 103"/>
              <a:gd name="T25" fmla="*/ 1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3" h="147">
                <a:moveTo>
                  <a:pt x="10" y="17"/>
                </a:moveTo>
                <a:cubicBezTo>
                  <a:pt x="7" y="21"/>
                  <a:pt x="5" y="26"/>
                  <a:pt x="4" y="31"/>
                </a:cubicBezTo>
                <a:cubicBezTo>
                  <a:pt x="0" y="45"/>
                  <a:pt x="1" y="59"/>
                  <a:pt x="3" y="73"/>
                </a:cubicBezTo>
                <a:cubicBezTo>
                  <a:pt x="6" y="87"/>
                  <a:pt x="11" y="101"/>
                  <a:pt x="16" y="114"/>
                </a:cubicBezTo>
                <a:cubicBezTo>
                  <a:pt x="18" y="119"/>
                  <a:pt x="20" y="124"/>
                  <a:pt x="23" y="129"/>
                </a:cubicBezTo>
                <a:cubicBezTo>
                  <a:pt x="25" y="133"/>
                  <a:pt x="29" y="137"/>
                  <a:pt x="33" y="140"/>
                </a:cubicBezTo>
                <a:cubicBezTo>
                  <a:pt x="36" y="143"/>
                  <a:pt x="39" y="145"/>
                  <a:pt x="43" y="146"/>
                </a:cubicBezTo>
                <a:cubicBezTo>
                  <a:pt x="46" y="147"/>
                  <a:pt x="50" y="146"/>
                  <a:pt x="54" y="146"/>
                </a:cubicBezTo>
                <a:cubicBezTo>
                  <a:pt x="73" y="142"/>
                  <a:pt x="91" y="131"/>
                  <a:pt x="98" y="113"/>
                </a:cubicBezTo>
                <a:cubicBezTo>
                  <a:pt x="101" y="107"/>
                  <a:pt x="102" y="100"/>
                  <a:pt x="102" y="94"/>
                </a:cubicBezTo>
                <a:cubicBezTo>
                  <a:pt x="103" y="78"/>
                  <a:pt x="100" y="62"/>
                  <a:pt x="94" y="48"/>
                </a:cubicBezTo>
                <a:cubicBezTo>
                  <a:pt x="89" y="34"/>
                  <a:pt x="80" y="22"/>
                  <a:pt x="67" y="14"/>
                </a:cubicBezTo>
                <a:cubicBezTo>
                  <a:pt x="51" y="3"/>
                  <a:pt x="24" y="0"/>
                  <a:pt x="10" y="17"/>
                </a:cubicBezTo>
                <a:close/>
              </a:path>
            </a:pathLst>
          </a:custGeom>
          <a:solidFill>
            <a:srgbClr val="FFA8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5" name="îṩḻidé"/>
          <p:cNvSpPr/>
          <p:nvPr/>
        </p:nvSpPr>
        <p:spPr bwMode="auto">
          <a:xfrm>
            <a:off x="3629925" y="2349746"/>
            <a:ext cx="49874" cy="20638"/>
          </a:xfrm>
          <a:custGeom>
            <a:avLst/>
            <a:gdLst>
              <a:gd name="T0" fmla="*/ 0 w 17"/>
              <a:gd name="T1" fmla="*/ 7 h 7"/>
              <a:gd name="T2" fmla="*/ 17 w 17"/>
              <a:gd name="T3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7" h="7">
                <a:moveTo>
                  <a:pt x="0" y="7"/>
                </a:moveTo>
                <a:cubicBezTo>
                  <a:pt x="5" y="2"/>
                  <a:pt x="11" y="0"/>
                  <a:pt x="17" y="1"/>
                </a:cubicBezTo>
              </a:path>
            </a:pathLst>
          </a:custGeom>
          <a:noFill/>
          <a:ln w="22225" cap="flat">
            <a:solidFill>
              <a:srgbClr val="3632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6" name="ís1idé"/>
          <p:cNvSpPr/>
          <p:nvPr/>
        </p:nvSpPr>
        <p:spPr bwMode="auto">
          <a:xfrm>
            <a:off x="3723654" y="2314490"/>
            <a:ext cx="88570" cy="29237"/>
          </a:xfrm>
          <a:custGeom>
            <a:avLst/>
            <a:gdLst>
              <a:gd name="T0" fmla="*/ 0 w 30"/>
              <a:gd name="T1" fmla="*/ 10 h 10"/>
              <a:gd name="T2" fmla="*/ 30 w 30"/>
              <a:gd name="T3" fmla="*/ 1 h 1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0" h="10">
                <a:moveTo>
                  <a:pt x="0" y="10"/>
                </a:moveTo>
                <a:cubicBezTo>
                  <a:pt x="8" y="4"/>
                  <a:pt x="19" y="0"/>
                  <a:pt x="30" y="1"/>
                </a:cubicBezTo>
              </a:path>
            </a:pathLst>
          </a:custGeom>
          <a:noFill/>
          <a:ln w="22225" cap="flat">
            <a:solidFill>
              <a:srgbClr val="3632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7" name="iṧḻîďè"/>
          <p:cNvSpPr/>
          <p:nvPr/>
        </p:nvSpPr>
        <p:spPr bwMode="auto">
          <a:xfrm>
            <a:off x="3644543" y="2385001"/>
            <a:ext cx="35256" cy="8599"/>
          </a:xfrm>
          <a:custGeom>
            <a:avLst/>
            <a:gdLst>
              <a:gd name="T0" fmla="*/ 0 w 12"/>
              <a:gd name="T1" fmla="*/ 3 h 3"/>
              <a:gd name="T2" fmla="*/ 12 w 12"/>
              <a:gd name="T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" h="3">
                <a:moveTo>
                  <a:pt x="0" y="3"/>
                </a:moveTo>
                <a:cubicBezTo>
                  <a:pt x="4" y="3"/>
                  <a:pt x="8" y="2"/>
                  <a:pt x="12" y="0"/>
                </a:cubicBezTo>
              </a:path>
            </a:pathLst>
          </a:custGeom>
          <a:noFill/>
          <a:ln w="11113" cap="flat">
            <a:solidFill>
              <a:srgbClr val="3632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8" name="i$ḷiḍè"/>
          <p:cNvSpPr/>
          <p:nvPr/>
        </p:nvSpPr>
        <p:spPr bwMode="auto">
          <a:xfrm>
            <a:off x="3741712" y="2355765"/>
            <a:ext cx="61913" cy="18058"/>
          </a:xfrm>
          <a:custGeom>
            <a:avLst/>
            <a:gdLst>
              <a:gd name="T0" fmla="*/ 0 w 21"/>
              <a:gd name="T1" fmla="*/ 6 h 6"/>
              <a:gd name="T2" fmla="*/ 1 w 21"/>
              <a:gd name="T3" fmla="*/ 6 h 6"/>
              <a:gd name="T4" fmla="*/ 21 w 21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" h="6">
                <a:moveTo>
                  <a:pt x="0" y="6"/>
                </a:moveTo>
                <a:cubicBezTo>
                  <a:pt x="0" y="6"/>
                  <a:pt x="0" y="6"/>
                  <a:pt x="1" y="6"/>
                </a:cubicBezTo>
                <a:cubicBezTo>
                  <a:pt x="8" y="5"/>
                  <a:pt x="14" y="3"/>
                  <a:pt x="21" y="0"/>
                </a:cubicBezTo>
              </a:path>
            </a:pathLst>
          </a:custGeom>
          <a:noFill/>
          <a:ln w="11113" cap="flat">
            <a:solidFill>
              <a:srgbClr val="3632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9" name="îṣlîḓe"/>
          <p:cNvSpPr/>
          <p:nvPr/>
        </p:nvSpPr>
        <p:spPr bwMode="auto">
          <a:xfrm>
            <a:off x="3682379" y="2373823"/>
            <a:ext cx="32676" cy="85130"/>
          </a:xfrm>
          <a:custGeom>
            <a:avLst/>
            <a:gdLst>
              <a:gd name="T0" fmla="*/ 2 w 11"/>
              <a:gd name="T1" fmla="*/ 0 h 29"/>
              <a:gd name="T2" fmla="*/ 1 w 11"/>
              <a:gd name="T3" fmla="*/ 25 h 29"/>
              <a:gd name="T4" fmla="*/ 1 w 11"/>
              <a:gd name="T5" fmla="*/ 28 h 29"/>
              <a:gd name="T6" fmla="*/ 3 w 11"/>
              <a:gd name="T7" fmla="*/ 28 h 29"/>
              <a:gd name="T8" fmla="*/ 11 w 11"/>
              <a:gd name="T9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29">
                <a:moveTo>
                  <a:pt x="2" y="0"/>
                </a:moveTo>
                <a:cubicBezTo>
                  <a:pt x="2" y="8"/>
                  <a:pt x="2" y="17"/>
                  <a:pt x="1" y="25"/>
                </a:cubicBezTo>
                <a:cubicBezTo>
                  <a:pt x="0" y="26"/>
                  <a:pt x="0" y="27"/>
                  <a:pt x="1" y="28"/>
                </a:cubicBezTo>
                <a:cubicBezTo>
                  <a:pt x="2" y="28"/>
                  <a:pt x="3" y="28"/>
                  <a:pt x="3" y="28"/>
                </a:cubicBezTo>
                <a:cubicBezTo>
                  <a:pt x="6" y="28"/>
                  <a:pt x="8" y="28"/>
                  <a:pt x="11" y="29"/>
                </a:cubicBezTo>
              </a:path>
            </a:pathLst>
          </a:custGeom>
          <a:noFill/>
          <a:ln w="4763" cap="flat">
            <a:solidFill>
              <a:srgbClr val="D35A57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0" name="iṧḻiḋê"/>
          <p:cNvSpPr/>
          <p:nvPr/>
        </p:nvSpPr>
        <p:spPr bwMode="auto">
          <a:xfrm>
            <a:off x="3729673" y="2440895"/>
            <a:ext cx="14619" cy="6020"/>
          </a:xfrm>
          <a:custGeom>
            <a:avLst/>
            <a:gdLst>
              <a:gd name="T0" fmla="*/ 0 w 5"/>
              <a:gd name="T1" fmla="*/ 0 h 2"/>
              <a:gd name="T2" fmla="*/ 5 w 5"/>
              <a:gd name="T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2" y="1"/>
                  <a:pt x="4" y="2"/>
                  <a:pt x="5" y="2"/>
                </a:cubicBezTo>
              </a:path>
            </a:pathLst>
          </a:custGeom>
          <a:noFill/>
          <a:ln w="4763" cap="flat">
            <a:solidFill>
              <a:srgbClr val="D35A57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1" name="iṡļïḑê"/>
          <p:cNvSpPr/>
          <p:nvPr/>
        </p:nvSpPr>
        <p:spPr bwMode="auto">
          <a:xfrm>
            <a:off x="3691838" y="2476150"/>
            <a:ext cx="85130" cy="38696"/>
          </a:xfrm>
          <a:custGeom>
            <a:avLst/>
            <a:gdLst>
              <a:gd name="T0" fmla="*/ 0 w 29"/>
              <a:gd name="T1" fmla="*/ 13 h 13"/>
              <a:gd name="T2" fmla="*/ 13 w 29"/>
              <a:gd name="T3" fmla="*/ 10 h 13"/>
              <a:gd name="T4" fmla="*/ 24 w 29"/>
              <a:gd name="T5" fmla="*/ 4 h 13"/>
              <a:gd name="T6" fmla="*/ 29 w 29"/>
              <a:gd name="T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13">
                <a:moveTo>
                  <a:pt x="0" y="13"/>
                </a:moveTo>
                <a:cubicBezTo>
                  <a:pt x="4" y="11"/>
                  <a:pt x="9" y="12"/>
                  <a:pt x="13" y="10"/>
                </a:cubicBezTo>
                <a:cubicBezTo>
                  <a:pt x="17" y="9"/>
                  <a:pt x="20" y="7"/>
                  <a:pt x="24" y="4"/>
                </a:cubicBezTo>
                <a:cubicBezTo>
                  <a:pt x="26" y="3"/>
                  <a:pt x="27" y="2"/>
                  <a:pt x="29" y="0"/>
                </a:cubicBezTo>
              </a:path>
            </a:pathLst>
          </a:custGeom>
          <a:noFill/>
          <a:ln w="4763" cap="flat">
            <a:solidFill>
              <a:srgbClr val="D35A57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2" name="îśḷïḋe"/>
          <p:cNvSpPr/>
          <p:nvPr/>
        </p:nvSpPr>
        <p:spPr bwMode="auto">
          <a:xfrm>
            <a:off x="3744291" y="2532044"/>
            <a:ext cx="18058" cy="6020"/>
          </a:xfrm>
          <a:custGeom>
            <a:avLst/>
            <a:gdLst>
              <a:gd name="T0" fmla="*/ 0 w 6"/>
              <a:gd name="T1" fmla="*/ 2 h 2"/>
              <a:gd name="T2" fmla="*/ 6 w 6"/>
              <a:gd name="T3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" h="2">
                <a:moveTo>
                  <a:pt x="0" y="2"/>
                </a:moveTo>
                <a:cubicBezTo>
                  <a:pt x="2" y="0"/>
                  <a:pt x="4" y="0"/>
                  <a:pt x="6" y="1"/>
                </a:cubicBezTo>
              </a:path>
            </a:pathLst>
          </a:custGeom>
          <a:noFill/>
          <a:ln w="4763" cap="flat">
            <a:solidFill>
              <a:srgbClr val="D35A57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3" name="îşlïḋé"/>
          <p:cNvSpPr/>
          <p:nvPr/>
        </p:nvSpPr>
        <p:spPr bwMode="auto">
          <a:xfrm>
            <a:off x="3818243" y="2323089"/>
            <a:ext cx="109207" cy="6020"/>
          </a:xfrm>
          <a:custGeom>
            <a:avLst/>
            <a:gdLst>
              <a:gd name="T0" fmla="*/ 0 w 37"/>
              <a:gd name="T1" fmla="*/ 2 h 2"/>
              <a:gd name="T2" fmla="*/ 30 w 37"/>
              <a:gd name="T3" fmla="*/ 0 h 2"/>
              <a:gd name="T4" fmla="*/ 37 w 37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7" h="2">
                <a:moveTo>
                  <a:pt x="0" y="2"/>
                </a:moveTo>
                <a:cubicBezTo>
                  <a:pt x="10" y="2"/>
                  <a:pt x="20" y="1"/>
                  <a:pt x="30" y="0"/>
                </a:cubicBezTo>
                <a:cubicBezTo>
                  <a:pt x="33" y="0"/>
                  <a:pt x="35" y="0"/>
                  <a:pt x="37" y="2"/>
                </a:cubicBezTo>
              </a:path>
            </a:pathLst>
          </a:custGeom>
          <a:noFill/>
          <a:ln w="22225" cap="flat">
            <a:solidFill>
              <a:srgbClr val="C1594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4" name="îṩ1îḑè"/>
          <p:cNvSpPr/>
          <p:nvPr/>
        </p:nvSpPr>
        <p:spPr bwMode="auto">
          <a:xfrm>
            <a:off x="3541356" y="2117574"/>
            <a:ext cx="438548" cy="264848"/>
          </a:xfrm>
          <a:custGeom>
            <a:avLst/>
            <a:gdLst>
              <a:gd name="T0" fmla="*/ 121 w 149"/>
              <a:gd name="T1" fmla="*/ 89 h 90"/>
              <a:gd name="T2" fmla="*/ 111 w 149"/>
              <a:gd name="T3" fmla="*/ 78 h 90"/>
              <a:gd name="T4" fmla="*/ 107 w 149"/>
              <a:gd name="T5" fmla="*/ 64 h 90"/>
              <a:gd name="T6" fmla="*/ 105 w 149"/>
              <a:gd name="T7" fmla="*/ 60 h 90"/>
              <a:gd name="T8" fmla="*/ 99 w 149"/>
              <a:gd name="T9" fmla="*/ 59 h 90"/>
              <a:gd name="T10" fmla="*/ 89 w 149"/>
              <a:gd name="T11" fmla="*/ 51 h 90"/>
              <a:gd name="T12" fmla="*/ 83 w 149"/>
              <a:gd name="T13" fmla="*/ 40 h 90"/>
              <a:gd name="T14" fmla="*/ 75 w 149"/>
              <a:gd name="T15" fmla="*/ 33 h 90"/>
              <a:gd name="T16" fmla="*/ 63 w 149"/>
              <a:gd name="T17" fmla="*/ 30 h 90"/>
              <a:gd name="T18" fmla="*/ 58 w 149"/>
              <a:gd name="T19" fmla="*/ 36 h 90"/>
              <a:gd name="T20" fmla="*/ 49 w 149"/>
              <a:gd name="T21" fmla="*/ 57 h 90"/>
              <a:gd name="T22" fmla="*/ 48 w 149"/>
              <a:gd name="T23" fmla="*/ 61 h 90"/>
              <a:gd name="T24" fmla="*/ 40 w 149"/>
              <a:gd name="T25" fmla="*/ 64 h 90"/>
              <a:gd name="T26" fmla="*/ 34 w 149"/>
              <a:gd name="T27" fmla="*/ 70 h 90"/>
              <a:gd name="T28" fmla="*/ 34 w 149"/>
              <a:gd name="T29" fmla="*/ 74 h 90"/>
              <a:gd name="T30" fmla="*/ 33 w 149"/>
              <a:gd name="T31" fmla="*/ 75 h 90"/>
              <a:gd name="T32" fmla="*/ 15 w 149"/>
              <a:gd name="T33" fmla="*/ 79 h 90"/>
              <a:gd name="T34" fmla="*/ 1 w 149"/>
              <a:gd name="T35" fmla="*/ 68 h 90"/>
              <a:gd name="T36" fmla="*/ 2 w 149"/>
              <a:gd name="T37" fmla="*/ 59 h 90"/>
              <a:gd name="T38" fmla="*/ 10 w 149"/>
              <a:gd name="T39" fmla="*/ 56 h 90"/>
              <a:gd name="T40" fmla="*/ 4 w 149"/>
              <a:gd name="T41" fmla="*/ 43 h 90"/>
              <a:gd name="T42" fmla="*/ 17 w 149"/>
              <a:gd name="T43" fmla="*/ 33 h 90"/>
              <a:gd name="T44" fmla="*/ 24 w 149"/>
              <a:gd name="T45" fmla="*/ 16 h 90"/>
              <a:gd name="T46" fmla="*/ 37 w 149"/>
              <a:gd name="T47" fmla="*/ 13 h 90"/>
              <a:gd name="T48" fmla="*/ 67 w 149"/>
              <a:gd name="T49" fmla="*/ 2 h 90"/>
              <a:gd name="T50" fmla="*/ 86 w 149"/>
              <a:gd name="T51" fmla="*/ 1 h 90"/>
              <a:gd name="T52" fmla="*/ 102 w 149"/>
              <a:gd name="T53" fmla="*/ 0 h 90"/>
              <a:gd name="T54" fmla="*/ 117 w 149"/>
              <a:gd name="T55" fmla="*/ 6 h 90"/>
              <a:gd name="T56" fmla="*/ 121 w 149"/>
              <a:gd name="T57" fmla="*/ 19 h 90"/>
              <a:gd name="T58" fmla="*/ 122 w 149"/>
              <a:gd name="T59" fmla="*/ 23 h 90"/>
              <a:gd name="T60" fmla="*/ 124 w 149"/>
              <a:gd name="T61" fmla="*/ 24 h 90"/>
              <a:gd name="T62" fmla="*/ 144 w 149"/>
              <a:gd name="T63" fmla="*/ 43 h 90"/>
              <a:gd name="T64" fmla="*/ 147 w 149"/>
              <a:gd name="T65" fmla="*/ 71 h 90"/>
              <a:gd name="T66" fmla="*/ 137 w 149"/>
              <a:gd name="T67" fmla="*/ 87 h 90"/>
              <a:gd name="T68" fmla="*/ 129 w 149"/>
              <a:gd name="T69" fmla="*/ 86 h 90"/>
              <a:gd name="T70" fmla="*/ 121 w 149"/>
              <a:gd name="T71" fmla="*/ 8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9" h="90">
                <a:moveTo>
                  <a:pt x="121" y="89"/>
                </a:moveTo>
                <a:cubicBezTo>
                  <a:pt x="116" y="88"/>
                  <a:pt x="113" y="83"/>
                  <a:pt x="111" y="78"/>
                </a:cubicBezTo>
                <a:cubicBezTo>
                  <a:pt x="109" y="74"/>
                  <a:pt x="109" y="69"/>
                  <a:pt x="107" y="64"/>
                </a:cubicBezTo>
                <a:cubicBezTo>
                  <a:pt x="107" y="63"/>
                  <a:pt x="106" y="61"/>
                  <a:pt x="105" y="60"/>
                </a:cubicBezTo>
                <a:cubicBezTo>
                  <a:pt x="103" y="59"/>
                  <a:pt x="101" y="59"/>
                  <a:pt x="99" y="59"/>
                </a:cubicBezTo>
                <a:cubicBezTo>
                  <a:pt x="94" y="58"/>
                  <a:pt x="91" y="55"/>
                  <a:pt x="89" y="51"/>
                </a:cubicBezTo>
                <a:cubicBezTo>
                  <a:pt x="87" y="48"/>
                  <a:pt x="86" y="44"/>
                  <a:pt x="83" y="40"/>
                </a:cubicBezTo>
                <a:cubicBezTo>
                  <a:pt x="81" y="37"/>
                  <a:pt x="78" y="35"/>
                  <a:pt x="75" y="33"/>
                </a:cubicBezTo>
                <a:cubicBezTo>
                  <a:pt x="72" y="31"/>
                  <a:pt x="67" y="29"/>
                  <a:pt x="63" y="30"/>
                </a:cubicBezTo>
                <a:cubicBezTo>
                  <a:pt x="61" y="31"/>
                  <a:pt x="59" y="34"/>
                  <a:pt x="58" y="36"/>
                </a:cubicBezTo>
                <a:cubicBezTo>
                  <a:pt x="53" y="42"/>
                  <a:pt x="51" y="50"/>
                  <a:pt x="49" y="57"/>
                </a:cubicBezTo>
                <a:cubicBezTo>
                  <a:pt x="49" y="58"/>
                  <a:pt x="49" y="60"/>
                  <a:pt x="48" y="61"/>
                </a:cubicBezTo>
                <a:cubicBezTo>
                  <a:pt x="47" y="64"/>
                  <a:pt x="43" y="64"/>
                  <a:pt x="40" y="64"/>
                </a:cubicBezTo>
                <a:cubicBezTo>
                  <a:pt x="37" y="65"/>
                  <a:pt x="33" y="67"/>
                  <a:pt x="34" y="70"/>
                </a:cubicBezTo>
                <a:cubicBezTo>
                  <a:pt x="34" y="72"/>
                  <a:pt x="35" y="73"/>
                  <a:pt x="34" y="74"/>
                </a:cubicBezTo>
                <a:cubicBezTo>
                  <a:pt x="34" y="75"/>
                  <a:pt x="34" y="75"/>
                  <a:pt x="33" y="75"/>
                </a:cubicBezTo>
                <a:cubicBezTo>
                  <a:pt x="28" y="78"/>
                  <a:pt x="21" y="80"/>
                  <a:pt x="15" y="79"/>
                </a:cubicBezTo>
                <a:cubicBezTo>
                  <a:pt x="9" y="78"/>
                  <a:pt x="3" y="74"/>
                  <a:pt x="1" y="68"/>
                </a:cubicBezTo>
                <a:cubicBezTo>
                  <a:pt x="0" y="65"/>
                  <a:pt x="0" y="61"/>
                  <a:pt x="2" y="59"/>
                </a:cubicBezTo>
                <a:cubicBezTo>
                  <a:pt x="4" y="57"/>
                  <a:pt x="8" y="58"/>
                  <a:pt x="10" y="56"/>
                </a:cubicBezTo>
                <a:cubicBezTo>
                  <a:pt x="7" y="53"/>
                  <a:pt x="4" y="48"/>
                  <a:pt x="4" y="43"/>
                </a:cubicBezTo>
                <a:cubicBezTo>
                  <a:pt x="5" y="37"/>
                  <a:pt x="11" y="32"/>
                  <a:pt x="17" y="33"/>
                </a:cubicBezTo>
                <a:cubicBezTo>
                  <a:pt x="15" y="27"/>
                  <a:pt x="18" y="19"/>
                  <a:pt x="24" y="16"/>
                </a:cubicBezTo>
                <a:cubicBezTo>
                  <a:pt x="28" y="14"/>
                  <a:pt x="32" y="14"/>
                  <a:pt x="37" y="13"/>
                </a:cubicBezTo>
                <a:cubicBezTo>
                  <a:pt x="47" y="11"/>
                  <a:pt x="57" y="5"/>
                  <a:pt x="67" y="2"/>
                </a:cubicBezTo>
                <a:cubicBezTo>
                  <a:pt x="73" y="1"/>
                  <a:pt x="80" y="2"/>
                  <a:pt x="86" y="1"/>
                </a:cubicBezTo>
                <a:cubicBezTo>
                  <a:pt x="91" y="1"/>
                  <a:pt x="97" y="0"/>
                  <a:pt x="102" y="0"/>
                </a:cubicBezTo>
                <a:cubicBezTo>
                  <a:pt x="108" y="0"/>
                  <a:pt x="113" y="2"/>
                  <a:pt x="117" y="6"/>
                </a:cubicBezTo>
                <a:cubicBezTo>
                  <a:pt x="120" y="10"/>
                  <a:pt x="121" y="15"/>
                  <a:pt x="121" y="19"/>
                </a:cubicBezTo>
                <a:cubicBezTo>
                  <a:pt x="121" y="21"/>
                  <a:pt x="121" y="22"/>
                  <a:pt x="122" y="23"/>
                </a:cubicBezTo>
                <a:cubicBezTo>
                  <a:pt x="123" y="23"/>
                  <a:pt x="124" y="24"/>
                  <a:pt x="124" y="24"/>
                </a:cubicBezTo>
                <a:cubicBezTo>
                  <a:pt x="133" y="27"/>
                  <a:pt x="140" y="34"/>
                  <a:pt x="144" y="43"/>
                </a:cubicBezTo>
                <a:cubicBezTo>
                  <a:pt x="148" y="52"/>
                  <a:pt x="149" y="61"/>
                  <a:pt x="147" y="71"/>
                </a:cubicBezTo>
                <a:cubicBezTo>
                  <a:pt x="146" y="77"/>
                  <a:pt x="143" y="84"/>
                  <a:pt x="137" y="87"/>
                </a:cubicBezTo>
                <a:cubicBezTo>
                  <a:pt x="133" y="89"/>
                  <a:pt x="132" y="86"/>
                  <a:pt x="129" y="86"/>
                </a:cubicBezTo>
                <a:cubicBezTo>
                  <a:pt x="126" y="86"/>
                  <a:pt x="125" y="90"/>
                  <a:pt x="121" y="89"/>
                </a:cubicBezTo>
                <a:close/>
              </a:path>
            </a:pathLst>
          </a:custGeom>
          <a:solidFill>
            <a:srgbClr val="3632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5" name="íŝľïďe"/>
          <p:cNvSpPr/>
          <p:nvPr/>
        </p:nvSpPr>
        <p:spPr bwMode="auto">
          <a:xfrm>
            <a:off x="3865537" y="2308471"/>
            <a:ext cx="99748" cy="126405"/>
          </a:xfrm>
          <a:custGeom>
            <a:avLst/>
            <a:gdLst>
              <a:gd name="T0" fmla="*/ 23 w 34"/>
              <a:gd name="T1" fmla="*/ 3 h 43"/>
              <a:gd name="T2" fmla="*/ 28 w 34"/>
              <a:gd name="T3" fmla="*/ 7 h 43"/>
              <a:gd name="T4" fmla="*/ 33 w 34"/>
              <a:gd name="T5" fmla="*/ 26 h 43"/>
              <a:gd name="T6" fmla="*/ 20 w 34"/>
              <a:gd name="T7" fmla="*/ 42 h 43"/>
              <a:gd name="T8" fmla="*/ 13 w 34"/>
              <a:gd name="T9" fmla="*/ 43 h 43"/>
              <a:gd name="T10" fmla="*/ 3 w 34"/>
              <a:gd name="T11" fmla="*/ 20 h 43"/>
              <a:gd name="T12" fmla="*/ 23 w 34"/>
              <a:gd name="T13" fmla="*/ 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" h="43">
                <a:moveTo>
                  <a:pt x="23" y="3"/>
                </a:moveTo>
                <a:cubicBezTo>
                  <a:pt x="25" y="4"/>
                  <a:pt x="27" y="5"/>
                  <a:pt x="28" y="7"/>
                </a:cubicBezTo>
                <a:cubicBezTo>
                  <a:pt x="32" y="12"/>
                  <a:pt x="34" y="19"/>
                  <a:pt x="33" y="26"/>
                </a:cubicBezTo>
                <a:cubicBezTo>
                  <a:pt x="31" y="33"/>
                  <a:pt x="26" y="39"/>
                  <a:pt x="20" y="42"/>
                </a:cubicBezTo>
                <a:cubicBezTo>
                  <a:pt x="18" y="42"/>
                  <a:pt x="16" y="43"/>
                  <a:pt x="13" y="43"/>
                </a:cubicBezTo>
                <a:cubicBezTo>
                  <a:pt x="4" y="42"/>
                  <a:pt x="0" y="28"/>
                  <a:pt x="3" y="20"/>
                </a:cubicBezTo>
                <a:cubicBezTo>
                  <a:pt x="5" y="13"/>
                  <a:pt x="14" y="0"/>
                  <a:pt x="23" y="3"/>
                </a:cubicBezTo>
                <a:close/>
              </a:path>
            </a:pathLst>
          </a:custGeom>
          <a:solidFill>
            <a:srgbClr val="FFA8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6" name="îSļïḍé"/>
          <p:cNvSpPr/>
          <p:nvPr/>
        </p:nvSpPr>
        <p:spPr bwMode="auto">
          <a:xfrm>
            <a:off x="3897353" y="2337707"/>
            <a:ext cx="30097" cy="47295"/>
          </a:xfrm>
          <a:custGeom>
            <a:avLst/>
            <a:gdLst>
              <a:gd name="T0" fmla="*/ 10 w 10"/>
              <a:gd name="T1" fmla="*/ 1 h 16"/>
              <a:gd name="T2" fmla="*/ 10 w 10"/>
              <a:gd name="T3" fmla="*/ 0 h 16"/>
              <a:gd name="T4" fmla="*/ 0 w 10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6">
                <a:moveTo>
                  <a:pt x="10" y="1"/>
                </a:moveTo>
                <a:cubicBezTo>
                  <a:pt x="10" y="1"/>
                  <a:pt x="10" y="0"/>
                  <a:pt x="10" y="0"/>
                </a:cubicBezTo>
                <a:cubicBezTo>
                  <a:pt x="4" y="3"/>
                  <a:pt x="0" y="9"/>
                  <a:pt x="0" y="16"/>
                </a:cubicBezTo>
              </a:path>
            </a:pathLst>
          </a:custGeom>
          <a:noFill/>
          <a:ln w="4763" cap="flat">
            <a:solidFill>
              <a:srgbClr val="D35A57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7" name="ï$ļïḍe"/>
          <p:cNvSpPr/>
          <p:nvPr/>
        </p:nvSpPr>
        <p:spPr bwMode="auto">
          <a:xfrm>
            <a:off x="3909392" y="2358345"/>
            <a:ext cx="23217" cy="6020"/>
          </a:xfrm>
          <a:custGeom>
            <a:avLst/>
            <a:gdLst>
              <a:gd name="T0" fmla="*/ 7 w 8"/>
              <a:gd name="T1" fmla="*/ 1 h 2"/>
              <a:gd name="T2" fmla="*/ 7 w 8"/>
              <a:gd name="T3" fmla="*/ 0 h 2"/>
              <a:gd name="T4" fmla="*/ 6 w 8"/>
              <a:gd name="T5" fmla="*/ 0 h 2"/>
              <a:gd name="T6" fmla="*/ 0 w 8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2">
                <a:moveTo>
                  <a:pt x="7" y="1"/>
                </a:moveTo>
                <a:cubicBezTo>
                  <a:pt x="8" y="0"/>
                  <a:pt x="8" y="0"/>
                  <a:pt x="7" y="0"/>
                </a:cubicBezTo>
                <a:cubicBezTo>
                  <a:pt x="7" y="0"/>
                  <a:pt x="7" y="0"/>
                  <a:pt x="6" y="0"/>
                </a:cubicBezTo>
                <a:cubicBezTo>
                  <a:pt x="4" y="0"/>
                  <a:pt x="2" y="1"/>
                  <a:pt x="0" y="2"/>
                </a:cubicBezTo>
              </a:path>
            </a:pathLst>
          </a:custGeom>
          <a:noFill/>
          <a:ln w="4763" cap="flat">
            <a:solidFill>
              <a:srgbClr val="D35A57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8" name="îṥľidé"/>
          <p:cNvSpPr/>
          <p:nvPr/>
        </p:nvSpPr>
        <p:spPr bwMode="auto">
          <a:xfrm>
            <a:off x="3644543" y="2391021"/>
            <a:ext cx="23217" cy="20638"/>
          </a:xfrm>
          <a:custGeom>
            <a:avLst/>
            <a:gdLst>
              <a:gd name="T0" fmla="*/ 8 w 8"/>
              <a:gd name="T1" fmla="*/ 3 h 7"/>
              <a:gd name="T2" fmla="*/ 5 w 8"/>
              <a:gd name="T3" fmla="*/ 6 h 7"/>
              <a:gd name="T4" fmla="*/ 1 w 8"/>
              <a:gd name="T5" fmla="*/ 4 h 7"/>
              <a:gd name="T6" fmla="*/ 3 w 8"/>
              <a:gd name="T7" fmla="*/ 1 h 7"/>
              <a:gd name="T8" fmla="*/ 8 w 8"/>
              <a:gd name="T9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8" y="3"/>
                </a:moveTo>
                <a:cubicBezTo>
                  <a:pt x="8" y="4"/>
                  <a:pt x="7" y="6"/>
                  <a:pt x="5" y="6"/>
                </a:cubicBezTo>
                <a:cubicBezTo>
                  <a:pt x="3" y="7"/>
                  <a:pt x="1" y="6"/>
                  <a:pt x="1" y="4"/>
                </a:cubicBezTo>
                <a:cubicBezTo>
                  <a:pt x="0" y="3"/>
                  <a:pt x="1" y="1"/>
                  <a:pt x="3" y="1"/>
                </a:cubicBezTo>
                <a:cubicBezTo>
                  <a:pt x="5" y="0"/>
                  <a:pt x="7" y="1"/>
                  <a:pt x="8" y="3"/>
                </a:cubicBezTo>
                <a:close/>
              </a:path>
            </a:pathLst>
          </a:custGeom>
          <a:solidFill>
            <a:srgbClr val="3632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9" name="ï$ļíḍé"/>
          <p:cNvSpPr/>
          <p:nvPr/>
        </p:nvSpPr>
        <p:spPr bwMode="auto">
          <a:xfrm>
            <a:off x="3744291" y="2370383"/>
            <a:ext cx="26657" cy="23217"/>
          </a:xfrm>
          <a:custGeom>
            <a:avLst/>
            <a:gdLst>
              <a:gd name="T0" fmla="*/ 9 w 9"/>
              <a:gd name="T1" fmla="*/ 3 h 8"/>
              <a:gd name="T2" fmla="*/ 5 w 9"/>
              <a:gd name="T3" fmla="*/ 8 h 8"/>
              <a:gd name="T4" fmla="*/ 0 w 9"/>
              <a:gd name="T5" fmla="*/ 5 h 8"/>
              <a:gd name="T6" fmla="*/ 4 w 9"/>
              <a:gd name="T7" fmla="*/ 1 h 8"/>
              <a:gd name="T8" fmla="*/ 9 w 9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8">
                <a:moveTo>
                  <a:pt x="9" y="3"/>
                </a:moveTo>
                <a:cubicBezTo>
                  <a:pt x="9" y="5"/>
                  <a:pt x="7" y="7"/>
                  <a:pt x="5" y="8"/>
                </a:cubicBezTo>
                <a:cubicBezTo>
                  <a:pt x="3" y="8"/>
                  <a:pt x="1" y="7"/>
                  <a:pt x="0" y="5"/>
                </a:cubicBezTo>
                <a:cubicBezTo>
                  <a:pt x="0" y="3"/>
                  <a:pt x="1" y="1"/>
                  <a:pt x="4" y="1"/>
                </a:cubicBezTo>
                <a:cubicBezTo>
                  <a:pt x="6" y="0"/>
                  <a:pt x="8" y="1"/>
                  <a:pt x="9" y="3"/>
                </a:cubicBezTo>
                <a:close/>
              </a:path>
            </a:pathLst>
          </a:custGeom>
          <a:solidFill>
            <a:srgbClr val="3632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0" name="ïŝḷiḍê"/>
          <p:cNvSpPr/>
          <p:nvPr/>
        </p:nvSpPr>
        <p:spPr bwMode="auto">
          <a:xfrm>
            <a:off x="3588650" y="2349746"/>
            <a:ext cx="99748" cy="109207"/>
          </a:xfrm>
          <a:custGeom>
            <a:avLst/>
            <a:gdLst>
              <a:gd name="T0" fmla="*/ 33 w 34"/>
              <a:gd name="T1" fmla="*/ 16 h 37"/>
              <a:gd name="T2" fmla="*/ 20 w 34"/>
              <a:gd name="T3" fmla="*/ 36 h 37"/>
              <a:gd name="T4" fmla="*/ 2 w 34"/>
              <a:gd name="T5" fmla="*/ 21 h 37"/>
              <a:gd name="T6" fmla="*/ 15 w 34"/>
              <a:gd name="T7" fmla="*/ 1 h 37"/>
              <a:gd name="T8" fmla="*/ 33 w 34"/>
              <a:gd name="T9" fmla="*/ 16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37">
                <a:moveTo>
                  <a:pt x="33" y="16"/>
                </a:moveTo>
                <a:cubicBezTo>
                  <a:pt x="34" y="26"/>
                  <a:pt x="29" y="35"/>
                  <a:pt x="20" y="36"/>
                </a:cubicBezTo>
                <a:cubicBezTo>
                  <a:pt x="11" y="37"/>
                  <a:pt x="3" y="31"/>
                  <a:pt x="2" y="21"/>
                </a:cubicBezTo>
                <a:cubicBezTo>
                  <a:pt x="0" y="11"/>
                  <a:pt x="6" y="2"/>
                  <a:pt x="15" y="1"/>
                </a:cubicBezTo>
                <a:cubicBezTo>
                  <a:pt x="23" y="0"/>
                  <a:pt x="32" y="7"/>
                  <a:pt x="33" y="16"/>
                </a:cubicBezTo>
                <a:close/>
              </a:path>
            </a:pathLst>
          </a:custGeom>
          <a:noFill/>
          <a:ln w="22225" cap="flat">
            <a:solidFill>
              <a:srgbClr val="C1594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1" name="îṧľíḋe"/>
          <p:cNvSpPr/>
          <p:nvPr/>
        </p:nvSpPr>
        <p:spPr bwMode="auto">
          <a:xfrm>
            <a:off x="3709036" y="2291273"/>
            <a:ext cx="117806" cy="132424"/>
          </a:xfrm>
          <a:custGeom>
            <a:avLst/>
            <a:gdLst>
              <a:gd name="T0" fmla="*/ 38 w 40"/>
              <a:gd name="T1" fmla="*/ 20 h 45"/>
              <a:gd name="T2" fmla="*/ 23 w 40"/>
              <a:gd name="T3" fmla="*/ 43 h 45"/>
              <a:gd name="T4" fmla="*/ 2 w 40"/>
              <a:gd name="T5" fmla="*/ 25 h 45"/>
              <a:gd name="T6" fmla="*/ 17 w 40"/>
              <a:gd name="T7" fmla="*/ 2 h 45"/>
              <a:gd name="T8" fmla="*/ 38 w 40"/>
              <a:gd name="T9" fmla="*/ 2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5">
                <a:moveTo>
                  <a:pt x="38" y="20"/>
                </a:moveTo>
                <a:cubicBezTo>
                  <a:pt x="40" y="31"/>
                  <a:pt x="33" y="42"/>
                  <a:pt x="23" y="43"/>
                </a:cubicBezTo>
                <a:cubicBezTo>
                  <a:pt x="13" y="45"/>
                  <a:pt x="4" y="37"/>
                  <a:pt x="2" y="25"/>
                </a:cubicBezTo>
                <a:cubicBezTo>
                  <a:pt x="0" y="14"/>
                  <a:pt x="7" y="3"/>
                  <a:pt x="17" y="2"/>
                </a:cubicBezTo>
                <a:cubicBezTo>
                  <a:pt x="27" y="0"/>
                  <a:pt x="37" y="8"/>
                  <a:pt x="38" y="20"/>
                </a:cubicBezTo>
                <a:close/>
              </a:path>
            </a:pathLst>
          </a:custGeom>
          <a:noFill/>
          <a:ln w="22225" cap="flat">
            <a:solidFill>
              <a:srgbClr val="C1594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2" name="íṣļïde"/>
          <p:cNvSpPr/>
          <p:nvPr/>
        </p:nvSpPr>
        <p:spPr bwMode="auto">
          <a:xfrm>
            <a:off x="3671200" y="2349746"/>
            <a:ext cx="41275" cy="20638"/>
          </a:xfrm>
          <a:custGeom>
            <a:avLst/>
            <a:gdLst>
              <a:gd name="T0" fmla="*/ 0 w 14"/>
              <a:gd name="T1" fmla="*/ 7 h 7"/>
              <a:gd name="T2" fmla="*/ 14 w 14"/>
              <a:gd name="T3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4" h="7">
                <a:moveTo>
                  <a:pt x="0" y="7"/>
                </a:moveTo>
                <a:cubicBezTo>
                  <a:pt x="4" y="3"/>
                  <a:pt x="9" y="0"/>
                  <a:pt x="14" y="1"/>
                </a:cubicBezTo>
              </a:path>
            </a:pathLst>
          </a:custGeom>
          <a:noFill/>
          <a:ln w="22225" cap="flat">
            <a:solidFill>
              <a:srgbClr val="C1594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3" name="ïš1iḓe"/>
          <p:cNvSpPr/>
          <p:nvPr/>
        </p:nvSpPr>
        <p:spPr bwMode="auto">
          <a:xfrm rot="233307">
            <a:off x="3812540" y="3473790"/>
            <a:ext cx="1188672" cy="462782"/>
          </a:xfrm>
          <a:custGeom>
            <a:avLst/>
            <a:gdLst>
              <a:gd name="T0" fmla="*/ 93 w 334"/>
              <a:gd name="T1" fmla="*/ 9 h 130"/>
              <a:gd name="T2" fmla="*/ 99 w 334"/>
              <a:gd name="T3" fmla="*/ 1 h 130"/>
              <a:gd name="T4" fmla="*/ 103 w 334"/>
              <a:gd name="T5" fmla="*/ 4 h 130"/>
              <a:gd name="T6" fmla="*/ 121 w 334"/>
              <a:gd name="T7" fmla="*/ 86 h 130"/>
              <a:gd name="T8" fmla="*/ 148 w 334"/>
              <a:gd name="T9" fmla="*/ 19 h 130"/>
              <a:gd name="T10" fmla="*/ 154 w 334"/>
              <a:gd name="T11" fmla="*/ 16 h 130"/>
              <a:gd name="T12" fmla="*/ 162 w 334"/>
              <a:gd name="T13" fmla="*/ 26 h 130"/>
              <a:gd name="T14" fmla="*/ 148 w 334"/>
              <a:gd name="T15" fmla="*/ 85 h 130"/>
              <a:gd name="T16" fmla="*/ 181 w 334"/>
              <a:gd name="T17" fmla="*/ 43 h 130"/>
              <a:gd name="T18" fmla="*/ 191 w 334"/>
              <a:gd name="T19" fmla="*/ 40 h 130"/>
              <a:gd name="T20" fmla="*/ 195 w 334"/>
              <a:gd name="T21" fmla="*/ 52 h 130"/>
              <a:gd name="T22" fmla="*/ 183 w 334"/>
              <a:gd name="T23" fmla="*/ 92 h 130"/>
              <a:gd name="T24" fmla="*/ 213 w 334"/>
              <a:gd name="T25" fmla="*/ 58 h 130"/>
              <a:gd name="T26" fmla="*/ 221 w 334"/>
              <a:gd name="T27" fmla="*/ 56 h 130"/>
              <a:gd name="T28" fmla="*/ 225 w 334"/>
              <a:gd name="T29" fmla="*/ 68 h 130"/>
              <a:gd name="T30" fmla="*/ 216 w 334"/>
              <a:gd name="T31" fmla="*/ 96 h 130"/>
              <a:gd name="T32" fmla="*/ 245 w 334"/>
              <a:gd name="T33" fmla="*/ 77 h 130"/>
              <a:gd name="T34" fmla="*/ 257 w 334"/>
              <a:gd name="T35" fmla="*/ 77 h 130"/>
              <a:gd name="T36" fmla="*/ 262 w 334"/>
              <a:gd name="T37" fmla="*/ 87 h 130"/>
              <a:gd name="T38" fmla="*/ 257 w 334"/>
              <a:gd name="T39" fmla="*/ 98 h 130"/>
              <a:gd name="T40" fmla="*/ 328 w 334"/>
              <a:gd name="T41" fmla="*/ 96 h 130"/>
              <a:gd name="T42" fmla="*/ 331 w 334"/>
              <a:gd name="T43" fmla="*/ 97 h 130"/>
              <a:gd name="T44" fmla="*/ 327 w 334"/>
              <a:gd name="T45" fmla="*/ 105 h 130"/>
              <a:gd name="T46" fmla="*/ 248 w 334"/>
              <a:gd name="T47" fmla="*/ 120 h 130"/>
              <a:gd name="T48" fmla="*/ 109 w 334"/>
              <a:gd name="T49" fmla="*/ 129 h 130"/>
              <a:gd name="T50" fmla="*/ 28 w 334"/>
              <a:gd name="T51" fmla="*/ 127 h 130"/>
              <a:gd name="T52" fmla="*/ 0 w 334"/>
              <a:gd name="T53" fmla="*/ 120 h 130"/>
              <a:gd name="T54" fmla="*/ 10 w 334"/>
              <a:gd name="T55" fmla="*/ 117 h 130"/>
              <a:gd name="T56" fmla="*/ 55 w 334"/>
              <a:gd name="T57" fmla="*/ 115 h 130"/>
              <a:gd name="T58" fmla="*/ 84 w 334"/>
              <a:gd name="T59" fmla="*/ 107 h 130"/>
              <a:gd name="T60" fmla="*/ 56 w 334"/>
              <a:gd name="T61" fmla="*/ 69 h 130"/>
              <a:gd name="T62" fmla="*/ 44 w 334"/>
              <a:gd name="T63" fmla="*/ 25 h 130"/>
              <a:gd name="T64" fmla="*/ 48 w 334"/>
              <a:gd name="T65" fmla="*/ 19 h 130"/>
              <a:gd name="T66" fmla="*/ 51 w 334"/>
              <a:gd name="T67" fmla="*/ 21 h 130"/>
              <a:gd name="T68" fmla="*/ 81 w 334"/>
              <a:gd name="T69" fmla="*/ 53 h 130"/>
              <a:gd name="T70" fmla="*/ 101 w 334"/>
              <a:gd name="T71" fmla="*/ 85 h 130"/>
              <a:gd name="T72" fmla="*/ 93 w 334"/>
              <a:gd name="T73" fmla="*/ 9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4" h="130">
                <a:moveTo>
                  <a:pt x="93" y="9"/>
                </a:moveTo>
                <a:cubicBezTo>
                  <a:pt x="93" y="5"/>
                  <a:pt x="95" y="0"/>
                  <a:pt x="99" y="1"/>
                </a:cubicBezTo>
                <a:cubicBezTo>
                  <a:pt x="101" y="1"/>
                  <a:pt x="102" y="3"/>
                  <a:pt x="103" y="4"/>
                </a:cubicBezTo>
                <a:cubicBezTo>
                  <a:pt x="120" y="27"/>
                  <a:pt x="127" y="58"/>
                  <a:pt x="121" y="86"/>
                </a:cubicBezTo>
                <a:cubicBezTo>
                  <a:pt x="121" y="61"/>
                  <a:pt x="131" y="37"/>
                  <a:pt x="148" y="19"/>
                </a:cubicBezTo>
                <a:cubicBezTo>
                  <a:pt x="150" y="18"/>
                  <a:pt x="152" y="16"/>
                  <a:pt x="154" y="16"/>
                </a:cubicBezTo>
                <a:cubicBezTo>
                  <a:pt x="159" y="16"/>
                  <a:pt x="162" y="22"/>
                  <a:pt x="162" y="26"/>
                </a:cubicBezTo>
                <a:cubicBezTo>
                  <a:pt x="164" y="47"/>
                  <a:pt x="159" y="68"/>
                  <a:pt x="148" y="85"/>
                </a:cubicBezTo>
                <a:cubicBezTo>
                  <a:pt x="156" y="69"/>
                  <a:pt x="167" y="54"/>
                  <a:pt x="181" y="43"/>
                </a:cubicBezTo>
                <a:cubicBezTo>
                  <a:pt x="184" y="41"/>
                  <a:pt x="188" y="39"/>
                  <a:pt x="191" y="40"/>
                </a:cubicBezTo>
                <a:cubicBezTo>
                  <a:pt x="195" y="42"/>
                  <a:pt x="196" y="47"/>
                  <a:pt x="195" y="52"/>
                </a:cubicBezTo>
                <a:cubicBezTo>
                  <a:pt x="193" y="66"/>
                  <a:pt x="189" y="80"/>
                  <a:pt x="183" y="92"/>
                </a:cubicBezTo>
                <a:cubicBezTo>
                  <a:pt x="189" y="78"/>
                  <a:pt x="200" y="66"/>
                  <a:pt x="213" y="58"/>
                </a:cubicBezTo>
                <a:cubicBezTo>
                  <a:pt x="215" y="56"/>
                  <a:pt x="218" y="55"/>
                  <a:pt x="221" y="56"/>
                </a:cubicBezTo>
                <a:cubicBezTo>
                  <a:pt x="226" y="57"/>
                  <a:pt x="226" y="63"/>
                  <a:pt x="225" y="68"/>
                </a:cubicBezTo>
                <a:cubicBezTo>
                  <a:pt x="224" y="78"/>
                  <a:pt x="220" y="87"/>
                  <a:pt x="216" y="96"/>
                </a:cubicBezTo>
                <a:cubicBezTo>
                  <a:pt x="224" y="88"/>
                  <a:pt x="235" y="81"/>
                  <a:pt x="245" y="77"/>
                </a:cubicBezTo>
                <a:cubicBezTo>
                  <a:pt x="249" y="76"/>
                  <a:pt x="254" y="75"/>
                  <a:pt x="257" y="77"/>
                </a:cubicBezTo>
                <a:cubicBezTo>
                  <a:pt x="261" y="79"/>
                  <a:pt x="262" y="83"/>
                  <a:pt x="262" y="87"/>
                </a:cubicBezTo>
                <a:cubicBezTo>
                  <a:pt x="261" y="91"/>
                  <a:pt x="259" y="95"/>
                  <a:pt x="257" y="98"/>
                </a:cubicBezTo>
                <a:cubicBezTo>
                  <a:pt x="280" y="103"/>
                  <a:pt x="304" y="93"/>
                  <a:pt x="328" y="96"/>
                </a:cubicBezTo>
                <a:cubicBezTo>
                  <a:pt x="329" y="96"/>
                  <a:pt x="330" y="96"/>
                  <a:pt x="331" y="97"/>
                </a:cubicBezTo>
                <a:cubicBezTo>
                  <a:pt x="334" y="99"/>
                  <a:pt x="330" y="104"/>
                  <a:pt x="327" y="105"/>
                </a:cubicBezTo>
                <a:cubicBezTo>
                  <a:pt x="302" y="116"/>
                  <a:pt x="275" y="118"/>
                  <a:pt x="248" y="120"/>
                </a:cubicBezTo>
                <a:cubicBezTo>
                  <a:pt x="204" y="123"/>
                  <a:pt x="154" y="128"/>
                  <a:pt x="109" y="129"/>
                </a:cubicBezTo>
                <a:cubicBezTo>
                  <a:pt x="80" y="130"/>
                  <a:pt x="56" y="126"/>
                  <a:pt x="28" y="127"/>
                </a:cubicBezTo>
                <a:cubicBezTo>
                  <a:pt x="18" y="127"/>
                  <a:pt x="7" y="127"/>
                  <a:pt x="0" y="120"/>
                </a:cubicBezTo>
                <a:cubicBezTo>
                  <a:pt x="2" y="117"/>
                  <a:pt x="6" y="117"/>
                  <a:pt x="10" y="117"/>
                </a:cubicBezTo>
                <a:cubicBezTo>
                  <a:pt x="25" y="117"/>
                  <a:pt x="40" y="117"/>
                  <a:pt x="55" y="115"/>
                </a:cubicBezTo>
                <a:cubicBezTo>
                  <a:pt x="65" y="114"/>
                  <a:pt x="75" y="113"/>
                  <a:pt x="84" y="107"/>
                </a:cubicBezTo>
                <a:cubicBezTo>
                  <a:pt x="74" y="95"/>
                  <a:pt x="64" y="83"/>
                  <a:pt x="56" y="69"/>
                </a:cubicBezTo>
                <a:cubicBezTo>
                  <a:pt x="49" y="56"/>
                  <a:pt x="44" y="41"/>
                  <a:pt x="44" y="25"/>
                </a:cubicBezTo>
                <a:cubicBezTo>
                  <a:pt x="44" y="23"/>
                  <a:pt x="45" y="19"/>
                  <a:pt x="48" y="19"/>
                </a:cubicBezTo>
                <a:cubicBezTo>
                  <a:pt x="49" y="19"/>
                  <a:pt x="50" y="20"/>
                  <a:pt x="51" y="21"/>
                </a:cubicBezTo>
                <a:cubicBezTo>
                  <a:pt x="62" y="31"/>
                  <a:pt x="72" y="42"/>
                  <a:pt x="81" y="53"/>
                </a:cubicBezTo>
                <a:cubicBezTo>
                  <a:pt x="87" y="61"/>
                  <a:pt x="100" y="74"/>
                  <a:pt x="101" y="85"/>
                </a:cubicBezTo>
                <a:cubicBezTo>
                  <a:pt x="91" y="61"/>
                  <a:pt x="88" y="34"/>
                  <a:pt x="93" y="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anchor="ctr"/>
          <a:lstStyle/>
          <a:p>
            <a:pPr algn="ctr"/>
            <a:endParaRPr dirty="0"/>
          </a:p>
        </p:txBody>
      </p:sp>
      <p:sp>
        <p:nvSpPr>
          <p:cNvPr id="94" name="ïśļîdé"/>
          <p:cNvSpPr/>
          <p:nvPr/>
        </p:nvSpPr>
        <p:spPr bwMode="auto">
          <a:xfrm>
            <a:off x="5257822" y="3581396"/>
            <a:ext cx="556354" cy="196917"/>
          </a:xfrm>
          <a:custGeom>
            <a:avLst/>
            <a:gdLst>
              <a:gd name="T0" fmla="*/ 6 w 189"/>
              <a:gd name="T1" fmla="*/ 55 h 67"/>
              <a:gd name="T2" fmla="*/ 0 w 189"/>
              <a:gd name="T3" fmla="*/ 52 h 67"/>
              <a:gd name="T4" fmla="*/ 56 w 189"/>
              <a:gd name="T5" fmla="*/ 50 h 67"/>
              <a:gd name="T6" fmla="*/ 59 w 189"/>
              <a:gd name="T7" fmla="*/ 49 h 67"/>
              <a:gd name="T8" fmla="*/ 59 w 189"/>
              <a:gd name="T9" fmla="*/ 46 h 67"/>
              <a:gd name="T10" fmla="*/ 66 w 189"/>
              <a:gd name="T11" fmla="*/ 11 h 67"/>
              <a:gd name="T12" fmla="*/ 79 w 189"/>
              <a:gd name="T13" fmla="*/ 46 h 67"/>
              <a:gd name="T14" fmla="*/ 93 w 189"/>
              <a:gd name="T15" fmla="*/ 3 h 67"/>
              <a:gd name="T16" fmla="*/ 97 w 189"/>
              <a:gd name="T17" fmla="*/ 1 h 67"/>
              <a:gd name="T18" fmla="*/ 100 w 189"/>
              <a:gd name="T19" fmla="*/ 4 h 67"/>
              <a:gd name="T20" fmla="*/ 101 w 189"/>
              <a:gd name="T21" fmla="*/ 34 h 67"/>
              <a:gd name="T22" fmla="*/ 109 w 189"/>
              <a:gd name="T23" fmla="*/ 32 h 67"/>
              <a:gd name="T24" fmla="*/ 110 w 189"/>
              <a:gd name="T25" fmla="*/ 46 h 67"/>
              <a:gd name="T26" fmla="*/ 116 w 189"/>
              <a:gd name="T27" fmla="*/ 53 h 67"/>
              <a:gd name="T28" fmla="*/ 132 w 189"/>
              <a:gd name="T29" fmla="*/ 34 h 67"/>
              <a:gd name="T30" fmla="*/ 141 w 189"/>
              <a:gd name="T31" fmla="*/ 26 h 67"/>
              <a:gd name="T32" fmla="*/ 152 w 189"/>
              <a:gd name="T33" fmla="*/ 30 h 67"/>
              <a:gd name="T34" fmla="*/ 152 w 189"/>
              <a:gd name="T35" fmla="*/ 47 h 67"/>
              <a:gd name="T36" fmla="*/ 157 w 189"/>
              <a:gd name="T37" fmla="*/ 50 h 67"/>
              <a:gd name="T38" fmla="*/ 189 w 189"/>
              <a:gd name="T39" fmla="*/ 66 h 67"/>
              <a:gd name="T40" fmla="*/ 99 w 189"/>
              <a:gd name="T41" fmla="*/ 61 h 67"/>
              <a:gd name="T42" fmla="*/ 6 w 189"/>
              <a:gd name="T43" fmla="*/ 5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9" h="67">
                <a:moveTo>
                  <a:pt x="6" y="55"/>
                </a:moveTo>
                <a:cubicBezTo>
                  <a:pt x="4" y="55"/>
                  <a:pt x="1" y="54"/>
                  <a:pt x="0" y="52"/>
                </a:cubicBezTo>
                <a:cubicBezTo>
                  <a:pt x="18" y="51"/>
                  <a:pt x="37" y="50"/>
                  <a:pt x="56" y="50"/>
                </a:cubicBezTo>
                <a:cubicBezTo>
                  <a:pt x="57" y="50"/>
                  <a:pt x="58" y="50"/>
                  <a:pt x="59" y="49"/>
                </a:cubicBezTo>
                <a:cubicBezTo>
                  <a:pt x="59" y="48"/>
                  <a:pt x="59" y="47"/>
                  <a:pt x="59" y="46"/>
                </a:cubicBezTo>
                <a:cubicBezTo>
                  <a:pt x="59" y="34"/>
                  <a:pt x="57" y="19"/>
                  <a:pt x="66" y="11"/>
                </a:cubicBezTo>
                <a:cubicBezTo>
                  <a:pt x="71" y="22"/>
                  <a:pt x="75" y="34"/>
                  <a:pt x="79" y="46"/>
                </a:cubicBezTo>
                <a:cubicBezTo>
                  <a:pt x="80" y="31"/>
                  <a:pt x="85" y="16"/>
                  <a:pt x="93" y="3"/>
                </a:cubicBezTo>
                <a:cubicBezTo>
                  <a:pt x="94" y="2"/>
                  <a:pt x="96" y="0"/>
                  <a:pt x="97" y="1"/>
                </a:cubicBezTo>
                <a:cubicBezTo>
                  <a:pt x="99" y="1"/>
                  <a:pt x="99" y="3"/>
                  <a:pt x="100" y="4"/>
                </a:cubicBezTo>
                <a:cubicBezTo>
                  <a:pt x="103" y="14"/>
                  <a:pt x="103" y="24"/>
                  <a:pt x="101" y="34"/>
                </a:cubicBezTo>
                <a:cubicBezTo>
                  <a:pt x="103" y="35"/>
                  <a:pt x="106" y="32"/>
                  <a:pt x="109" y="32"/>
                </a:cubicBezTo>
                <a:cubicBezTo>
                  <a:pt x="113" y="32"/>
                  <a:pt x="110" y="42"/>
                  <a:pt x="110" y="46"/>
                </a:cubicBezTo>
                <a:cubicBezTo>
                  <a:pt x="110" y="50"/>
                  <a:pt x="113" y="50"/>
                  <a:pt x="116" y="53"/>
                </a:cubicBezTo>
                <a:cubicBezTo>
                  <a:pt x="121" y="46"/>
                  <a:pt x="126" y="40"/>
                  <a:pt x="132" y="34"/>
                </a:cubicBezTo>
                <a:cubicBezTo>
                  <a:pt x="134" y="31"/>
                  <a:pt x="137" y="28"/>
                  <a:pt x="141" y="26"/>
                </a:cubicBezTo>
                <a:cubicBezTo>
                  <a:pt x="145" y="25"/>
                  <a:pt x="150" y="26"/>
                  <a:pt x="152" y="30"/>
                </a:cubicBezTo>
                <a:cubicBezTo>
                  <a:pt x="154" y="35"/>
                  <a:pt x="148" y="43"/>
                  <a:pt x="152" y="47"/>
                </a:cubicBezTo>
                <a:cubicBezTo>
                  <a:pt x="153" y="49"/>
                  <a:pt x="155" y="49"/>
                  <a:pt x="157" y="50"/>
                </a:cubicBezTo>
                <a:cubicBezTo>
                  <a:pt x="169" y="53"/>
                  <a:pt x="179" y="59"/>
                  <a:pt x="189" y="66"/>
                </a:cubicBezTo>
                <a:cubicBezTo>
                  <a:pt x="158" y="67"/>
                  <a:pt x="129" y="62"/>
                  <a:pt x="99" y="61"/>
                </a:cubicBezTo>
                <a:cubicBezTo>
                  <a:pt x="68" y="60"/>
                  <a:pt x="37" y="59"/>
                  <a:pt x="6" y="55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sp>
        <p:nvSpPr>
          <p:cNvPr id="95" name="îṩḷïdé"/>
          <p:cNvSpPr/>
          <p:nvPr/>
        </p:nvSpPr>
        <p:spPr bwMode="auto">
          <a:xfrm>
            <a:off x="1676516" y="2590822"/>
            <a:ext cx="349978" cy="370616"/>
          </a:xfrm>
          <a:custGeom>
            <a:avLst/>
            <a:gdLst>
              <a:gd name="T0" fmla="*/ 49 w 119"/>
              <a:gd name="T1" fmla="*/ 37 h 126"/>
              <a:gd name="T2" fmla="*/ 56 w 119"/>
              <a:gd name="T3" fmla="*/ 106 h 126"/>
              <a:gd name="T4" fmla="*/ 68 w 119"/>
              <a:gd name="T5" fmla="*/ 76 h 126"/>
              <a:gd name="T6" fmla="*/ 70 w 119"/>
              <a:gd name="T7" fmla="*/ 103 h 126"/>
              <a:gd name="T8" fmla="*/ 88 w 119"/>
              <a:gd name="T9" fmla="*/ 16 h 126"/>
              <a:gd name="T10" fmla="*/ 97 w 119"/>
              <a:gd name="T11" fmla="*/ 0 h 126"/>
              <a:gd name="T12" fmla="*/ 83 w 119"/>
              <a:gd name="T13" fmla="*/ 113 h 126"/>
              <a:gd name="T14" fmla="*/ 96 w 119"/>
              <a:gd name="T15" fmla="*/ 92 h 126"/>
              <a:gd name="T16" fmla="*/ 97 w 119"/>
              <a:gd name="T17" fmla="*/ 100 h 126"/>
              <a:gd name="T18" fmla="*/ 108 w 119"/>
              <a:gd name="T19" fmla="*/ 79 h 126"/>
              <a:gd name="T20" fmla="*/ 108 w 119"/>
              <a:gd name="T21" fmla="*/ 92 h 126"/>
              <a:gd name="T22" fmla="*/ 118 w 119"/>
              <a:gd name="T23" fmla="*/ 95 h 126"/>
              <a:gd name="T24" fmla="*/ 106 w 119"/>
              <a:gd name="T25" fmla="*/ 108 h 126"/>
              <a:gd name="T26" fmla="*/ 0 w 119"/>
              <a:gd name="T27" fmla="*/ 119 h 126"/>
              <a:gd name="T28" fmla="*/ 43 w 119"/>
              <a:gd name="T29" fmla="*/ 98 h 126"/>
              <a:gd name="T30" fmla="*/ 44 w 119"/>
              <a:gd name="T31" fmla="*/ 72 h 126"/>
              <a:gd name="T32" fmla="*/ 49 w 119"/>
              <a:gd name="T33" fmla="*/ 3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9" h="126">
                <a:moveTo>
                  <a:pt x="49" y="37"/>
                </a:moveTo>
                <a:cubicBezTo>
                  <a:pt x="55" y="60"/>
                  <a:pt x="57" y="83"/>
                  <a:pt x="56" y="106"/>
                </a:cubicBezTo>
                <a:cubicBezTo>
                  <a:pt x="57" y="95"/>
                  <a:pt x="61" y="84"/>
                  <a:pt x="68" y="76"/>
                </a:cubicBezTo>
                <a:cubicBezTo>
                  <a:pt x="69" y="85"/>
                  <a:pt x="69" y="94"/>
                  <a:pt x="70" y="103"/>
                </a:cubicBezTo>
                <a:cubicBezTo>
                  <a:pt x="74" y="73"/>
                  <a:pt x="80" y="44"/>
                  <a:pt x="88" y="16"/>
                </a:cubicBezTo>
                <a:cubicBezTo>
                  <a:pt x="90" y="10"/>
                  <a:pt x="92" y="3"/>
                  <a:pt x="97" y="0"/>
                </a:cubicBezTo>
                <a:cubicBezTo>
                  <a:pt x="93" y="38"/>
                  <a:pt x="88" y="75"/>
                  <a:pt x="83" y="113"/>
                </a:cubicBezTo>
                <a:cubicBezTo>
                  <a:pt x="85" y="105"/>
                  <a:pt x="89" y="97"/>
                  <a:pt x="96" y="92"/>
                </a:cubicBezTo>
                <a:cubicBezTo>
                  <a:pt x="96" y="95"/>
                  <a:pt x="96" y="97"/>
                  <a:pt x="97" y="100"/>
                </a:cubicBezTo>
                <a:cubicBezTo>
                  <a:pt x="99" y="92"/>
                  <a:pt x="103" y="85"/>
                  <a:pt x="108" y="79"/>
                </a:cubicBezTo>
                <a:cubicBezTo>
                  <a:pt x="107" y="83"/>
                  <a:pt x="106" y="88"/>
                  <a:pt x="108" y="92"/>
                </a:cubicBezTo>
                <a:cubicBezTo>
                  <a:pt x="110" y="96"/>
                  <a:pt x="115" y="98"/>
                  <a:pt x="118" y="95"/>
                </a:cubicBezTo>
                <a:cubicBezTo>
                  <a:pt x="119" y="101"/>
                  <a:pt x="112" y="106"/>
                  <a:pt x="106" y="108"/>
                </a:cubicBezTo>
                <a:cubicBezTo>
                  <a:pt x="74" y="121"/>
                  <a:pt x="35" y="126"/>
                  <a:pt x="0" y="119"/>
                </a:cubicBezTo>
                <a:cubicBezTo>
                  <a:pt x="17" y="118"/>
                  <a:pt x="37" y="116"/>
                  <a:pt x="43" y="98"/>
                </a:cubicBezTo>
                <a:cubicBezTo>
                  <a:pt x="45" y="90"/>
                  <a:pt x="44" y="81"/>
                  <a:pt x="44" y="72"/>
                </a:cubicBezTo>
                <a:cubicBezTo>
                  <a:pt x="44" y="63"/>
                  <a:pt x="51" y="45"/>
                  <a:pt x="49" y="3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sp>
        <p:nvSpPr>
          <p:cNvPr id="976" name="îṩḷïdé"/>
          <p:cNvSpPr/>
          <p:nvPr/>
        </p:nvSpPr>
        <p:spPr bwMode="auto">
          <a:xfrm>
            <a:off x="6172198" y="3048010"/>
            <a:ext cx="349978" cy="370616"/>
          </a:xfrm>
          <a:custGeom>
            <a:avLst/>
            <a:gdLst>
              <a:gd name="T0" fmla="*/ 49 w 119"/>
              <a:gd name="T1" fmla="*/ 37 h 126"/>
              <a:gd name="T2" fmla="*/ 56 w 119"/>
              <a:gd name="T3" fmla="*/ 106 h 126"/>
              <a:gd name="T4" fmla="*/ 68 w 119"/>
              <a:gd name="T5" fmla="*/ 76 h 126"/>
              <a:gd name="T6" fmla="*/ 70 w 119"/>
              <a:gd name="T7" fmla="*/ 103 h 126"/>
              <a:gd name="T8" fmla="*/ 88 w 119"/>
              <a:gd name="T9" fmla="*/ 16 h 126"/>
              <a:gd name="T10" fmla="*/ 97 w 119"/>
              <a:gd name="T11" fmla="*/ 0 h 126"/>
              <a:gd name="T12" fmla="*/ 83 w 119"/>
              <a:gd name="T13" fmla="*/ 113 h 126"/>
              <a:gd name="T14" fmla="*/ 96 w 119"/>
              <a:gd name="T15" fmla="*/ 92 h 126"/>
              <a:gd name="T16" fmla="*/ 97 w 119"/>
              <a:gd name="T17" fmla="*/ 100 h 126"/>
              <a:gd name="T18" fmla="*/ 108 w 119"/>
              <a:gd name="T19" fmla="*/ 79 h 126"/>
              <a:gd name="T20" fmla="*/ 108 w 119"/>
              <a:gd name="T21" fmla="*/ 92 h 126"/>
              <a:gd name="T22" fmla="*/ 118 w 119"/>
              <a:gd name="T23" fmla="*/ 95 h 126"/>
              <a:gd name="T24" fmla="*/ 106 w 119"/>
              <a:gd name="T25" fmla="*/ 108 h 126"/>
              <a:gd name="T26" fmla="*/ 0 w 119"/>
              <a:gd name="T27" fmla="*/ 119 h 126"/>
              <a:gd name="T28" fmla="*/ 43 w 119"/>
              <a:gd name="T29" fmla="*/ 98 h 126"/>
              <a:gd name="T30" fmla="*/ 44 w 119"/>
              <a:gd name="T31" fmla="*/ 72 h 126"/>
              <a:gd name="T32" fmla="*/ 49 w 119"/>
              <a:gd name="T33" fmla="*/ 3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9" h="126">
                <a:moveTo>
                  <a:pt x="49" y="37"/>
                </a:moveTo>
                <a:cubicBezTo>
                  <a:pt x="55" y="60"/>
                  <a:pt x="57" y="83"/>
                  <a:pt x="56" y="106"/>
                </a:cubicBezTo>
                <a:cubicBezTo>
                  <a:pt x="57" y="95"/>
                  <a:pt x="61" y="84"/>
                  <a:pt x="68" y="76"/>
                </a:cubicBezTo>
                <a:cubicBezTo>
                  <a:pt x="69" y="85"/>
                  <a:pt x="69" y="94"/>
                  <a:pt x="70" y="103"/>
                </a:cubicBezTo>
                <a:cubicBezTo>
                  <a:pt x="74" y="73"/>
                  <a:pt x="80" y="44"/>
                  <a:pt x="88" y="16"/>
                </a:cubicBezTo>
                <a:cubicBezTo>
                  <a:pt x="90" y="10"/>
                  <a:pt x="92" y="3"/>
                  <a:pt x="97" y="0"/>
                </a:cubicBezTo>
                <a:cubicBezTo>
                  <a:pt x="93" y="38"/>
                  <a:pt x="88" y="75"/>
                  <a:pt x="83" y="113"/>
                </a:cubicBezTo>
                <a:cubicBezTo>
                  <a:pt x="85" y="105"/>
                  <a:pt x="89" y="97"/>
                  <a:pt x="96" y="92"/>
                </a:cubicBezTo>
                <a:cubicBezTo>
                  <a:pt x="96" y="95"/>
                  <a:pt x="96" y="97"/>
                  <a:pt x="97" y="100"/>
                </a:cubicBezTo>
                <a:cubicBezTo>
                  <a:pt x="99" y="92"/>
                  <a:pt x="103" y="85"/>
                  <a:pt x="108" y="79"/>
                </a:cubicBezTo>
                <a:cubicBezTo>
                  <a:pt x="107" y="83"/>
                  <a:pt x="106" y="88"/>
                  <a:pt x="108" y="92"/>
                </a:cubicBezTo>
                <a:cubicBezTo>
                  <a:pt x="110" y="96"/>
                  <a:pt x="115" y="98"/>
                  <a:pt x="118" y="95"/>
                </a:cubicBezTo>
                <a:cubicBezTo>
                  <a:pt x="119" y="101"/>
                  <a:pt x="112" y="106"/>
                  <a:pt x="106" y="108"/>
                </a:cubicBezTo>
                <a:cubicBezTo>
                  <a:pt x="74" y="121"/>
                  <a:pt x="35" y="126"/>
                  <a:pt x="0" y="119"/>
                </a:cubicBezTo>
                <a:cubicBezTo>
                  <a:pt x="17" y="118"/>
                  <a:pt x="37" y="116"/>
                  <a:pt x="43" y="98"/>
                </a:cubicBezTo>
                <a:cubicBezTo>
                  <a:pt x="45" y="90"/>
                  <a:pt x="44" y="81"/>
                  <a:pt x="44" y="72"/>
                </a:cubicBezTo>
                <a:cubicBezTo>
                  <a:pt x="44" y="63"/>
                  <a:pt x="51" y="45"/>
                  <a:pt x="49" y="3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sp>
        <p:nvSpPr>
          <p:cNvPr id="978" name="ïśļîdé"/>
          <p:cNvSpPr/>
          <p:nvPr/>
        </p:nvSpPr>
        <p:spPr bwMode="auto">
          <a:xfrm rot="21344059">
            <a:off x="1143130" y="3678013"/>
            <a:ext cx="556354" cy="196917"/>
          </a:xfrm>
          <a:custGeom>
            <a:avLst/>
            <a:gdLst>
              <a:gd name="T0" fmla="*/ 6 w 189"/>
              <a:gd name="T1" fmla="*/ 55 h 67"/>
              <a:gd name="T2" fmla="*/ 0 w 189"/>
              <a:gd name="T3" fmla="*/ 52 h 67"/>
              <a:gd name="T4" fmla="*/ 56 w 189"/>
              <a:gd name="T5" fmla="*/ 50 h 67"/>
              <a:gd name="T6" fmla="*/ 59 w 189"/>
              <a:gd name="T7" fmla="*/ 49 h 67"/>
              <a:gd name="T8" fmla="*/ 59 w 189"/>
              <a:gd name="T9" fmla="*/ 46 h 67"/>
              <a:gd name="T10" fmla="*/ 66 w 189"/>
              <a:gd name="T11" fmla="*/ 11 h 67"/>
              <a:gd name="T12" fmla="*/ 79 w 189"/>
              <a:gd name="T13" fmla="*/ 46 h 67"/>
              <a:gd name="T14" fmla="*/ 93 w 189"/>
              <a:gd name="T15" fmla="*/ 3 h 67"/>
              <a:gd name="T16" fmla="*/ 97 w 189"/>
              <a:gd name="T17" fmla="*/ 1 h 67"/>
              <a:gd name="T18" fmla="*/ 100 w 189"/>
              <a:gd name="T19" fmla="*/ 4 h 67"/>
              <a:gd name="T20" fmla="*/ 101 w 189"/>
              <a:gd name="T21" fmla="*/ 34 h 67"/>
              <a:gd name="T22" fmla="*/ 109 w 189"/>
              <a:gd name="T23" fmla="*/ 32 h 67"/>
              <a:gd name="T24" fmla="*/ 110 w 189"/>
              <a:gd name="T25" fmla="*/ 46 h 67"/>
              <a:gd name="T26" fmla="*/ 116 w 189"/>
              <a:gd name="T27" fmla="*/ 53 h 67"/>
              <a:gd name="T28" fmla="*/ 132 w 189"/>
              <a:gd name="T29" fmla="*/ 34 h 67"/>
              <a:gd name="T30" fmla="*/ 141 w 189"/>
              <a:gd name="T31" fmla="*/ 26 h 67"/>
              <a:gd name="T32" fmla="*/ 152 w 189"/>
              <a:gd name="T33" fmla="*/ 30 h 67"/>
              <a:gd name="T34" fmla="*/ 152 w 189"/>
              <a:gd name="T35" fmla="*/ 47 h 67"/>
              <a:gd name="T36" fmla="*/ 157 w 189"/>
              <a:gd name="T37" fmla="*/ 50 h 67"/>
              <a:gd name="T38" fmla="*/ 189 w 189"/>
              <a:gd name="T39" fmla="*/ 66 h 67"/>
              <a:gd name="T40" fmla="*/ 99 w 189"/>
              <a:gd name="T41" fmla="*/ 61 h 67"/>
              <a:gd name="T42" fmla="*/ 6 w 189"/>
              <a:gd name="T43" fmla="*/ 5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9" h="67">
                <a:moveTo>
                  <a:pt x="6" y="55"/>
                </a:moveTo>
                <a:cubicBezTo>
                  <a:pt x="4" y="55"/>
                  <a:pt x="1" y="54"/>
                  <a:pt x="0" y="52"/>
                </a:cubicBezTo>
                <a:cubicBezTo>
                  <a:pt x="18" y="51"/>
                  <a:pt x="37" y="50"/>
                  <a:pt x="56" y="50"/>
                </a:cubicBezTo>
                <a:cubicBezTo>
                  <a:pt x="57" y="50"/>
                  <a:pt x="58" y="50"/>
                  <a:pt x="59" y="49"/>
                </a:cubicBezTo>
                <a:cubicBezTo>
                  <a:pt x="59" y="48"/>
                  <a:pt x="59" y="47"/>
                  <a:pt x="59" y="46"/>
                </a:cubicBezTo>
                <a:cubicBezTo>
                  <a:pt x="59" y="34"/>
                  <a:pt x="57" y="19"/>
                  <a:pt x="66" y="11"/>
                </a:cubicBezTo>
                <a:cubicBezTo>
                  <a:pt x="71" y="22"/>
                  <a:pt x="75" y="34"/>
                  <a:pt x="79" y="46"/>
                </a:cubicBezTo>
                <a:cubicBezTo>
                  <a:pt x="80" y="31"/>
                  <a:pt x="85" y="16"/>
                  <a:pt x="93" y="3"/>
                </a:cubicBezTo>
                <a:cubicBezTo>
                  <a:pt x="94" y="2"/>
                  <a:pt x="96" y="0"/>
                  <a:pt x="97" y="1"/>
                </a:cubicBezTo>
                <a:cubicBezTo>
                  <a:pt x="99" y="1"/>
                  <a:pt x="99" y="3"/>
                  <a:pt x="100" y="4"/>
                </a:cubicBezTo>
                <a:cubicBezTo>
                  <a:pt x="103" y="14"/>
                  <a:pt x="103" y="24"/>
                  <a:pt x="101" y="34"/>
                </a:cubicBezTo>
                <a:cubicBezTo>
                  <a:pt x="103" y="35"/>
                  <a:pt x="106" y="32"/>
                  <a:pt x="109" y="32"/>
                </a:cubicBezTo>
                <a:cubicBezTo>
                  <a:pt x="113" y="32"/>
                  <a:pt x="110" y="42"/>
                  <a:pt x="110" y="46"/>
                </a:cubicBezTo>
                <a:cubicBezTo>
                  <a:pt x="110" y="50"/>
                  <a:pt x="113" y="50"/>
                  <a:pt x="116" y="53"/>
                </a:cubicBezTo>
                <a:cubicBezTo>
                  <a:pt x="121" y="46"/>
                  <a:pt x="126" y="40"/>
                  <a:pt x="132" y="34"/>
                </a:cubicBezTo>
                <a:cubicBezTo>
                  <a:pt x="134" y="31"/>
                  <a:pt x="137" y="28"/>
                  <a:pt x="141" y="26"/>
                </a:cubicBezTo>
                <a:cubicBezTo>
                  <a:pt x="145" y="25"/>
                  <a:pt x="150" y="26"/>
                  <a:pt x="152" y="30"/>
                </a:cubicBezTo>
                <a:cubicBezTo>
                  <a:pt x="154" y="35"/>
                  <a:pt x="148" y="43"/>
                  <a:pt x="152" y="47"/>
                </a:cubicBezTo>
                <a:cubicBezTo>
                  <a:pt x="153" y="49"/>
                  <a:pt x="155" y="49"/>
                  <a:pt x="157" y="50"/>
                </a:cubicBezTo>
                <a:cubicBezTo>
                  <a:pt x="169" y="53"/>
                  <a:pt x="179" y="59"/>
                  <a:pt x="189" y="66"/>
                </a:cubicBezTo>
                <a:cubicBezTo>
                  <a:pt x="158" y="67"/>
                  <a:pt x="129" y="62"/>
                  <a:pt x="99" y="61"/>
                </a:cubicBezTo>
                <a:cubicBezTo>
                  <a:pt x="68" y="60"/>
                  <a:pt x="37" y="59"/>
                  <a:pt x="6" y="55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iṡļïḋe"/>
          <p:cNvSpPr/>
          <p:nvPr/>
        </p:nvSpPr>
        <p:spPr bwMode="auto">
          <a:xfrm>
            <a:off x="381150" y="11022"/>
            <a:ext cx="8745538" cy="6846888"/>
          </a:xfrm>
          <a:custGeom>
            <a:avLst/>
            <a:gdLst>
              <a:gd name="T0" fmla="*/ 0 w 5509"/>
              <a:gd name="T1" fmla="*/ 4313 h 4313"/>
              <a:gd name="T2" fmla="*/ 5509 w 5509"/>
              <a:gd name="T3" fmla="*/ 0 h 43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509" h="4313">
                <a:moveTo>
                  <a:pt x="0" y="4313"/>
                </a:moveTo>
                <a:cubicBezTo>
                  <a:pt x="133" y="2246"/>
                  <a:pt x="2433" y="446"/>
                  <a:pt x="5509" y="0"/>
                </a:cubicBezTo>
              </a:path>
            </a:pathLst>
          </a:custGeom>
          <a:noFill/>
          <a:ln w="19050" cap="flat">
            <a:solidFill>
              <a:srgbClr val="F7B51B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íṡḷiḋè"/>
          <p:cNvSpPr/>
          <p:nvPr/>
        </p:nvSpPr>
        <p:spPr bwMode="auto">
          <a:xfrm rot="21119958">
            <a:off x="640789" y="321058"/>
            <a:ext cx="3780157" cy="6339090"/>
          </a:xfrm>
          <a:custGeom>
            <a:avLst/>
            <a:gdLst>
              <a:gd name="T0" fmla="*/ 147 w 2506"/>
              <a:gd name="T1" fmla="*/ 4313 h 4313"/>
              <a:gd name="T2" fmla="*/ 2506 w 2506"/>
              <a:gd name="T3" fmla="*/ 0 h 43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506" h="4313">
                <a:moveTo>
                  <a:pt x="147" y="4313"/>
                </a:moveTo>
                <a:cubicBezTo>
                  <a:pt x="0" y="2681"/>
                  <a:pt x="911" y="1016"/>
                  <a:pt x="2506" y="0"/>
                </a:cubicBezTo>
              </a:path>
            </a:pathLst>
          </a:custGeom>
          <a:noFill/>
          <a:ln w="19050" cap="flat">
            <a:solidFill>
              <a:srgbClr val="F7B51B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işḷiḋe"/>
          <p:cNvSpPr/>
          <p:nvPr/>
        </p:nvSpPr>
        <p:spPr>
          <a:xfrm>
            <a:off x="2667703" y="2588300"/>
            <a:ext cx="195088" cy="195088"/>
          </a:xfrm>
          <a:prstGeom prst="ellipse">
            <a:avLst/>
          </a:prstGeom>
          <a:solidFill>
            <a:srgbClr val="234494"/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2" name="ísḷidé"/>
          <p:cNvSpPr/>
          <p:nvPr/>
        </p:nvSpPr>
        <p:spPr>
          <a:xfrm>
            <a:off x="1066932" y="5483814"/>
            <a:ext cx="195088" cy="195088"/>
          </a:xfrm>
          <a:prstGeom prst="ellipse">
            <a:avLst/>
          </a:prstGeom>
          <a:solidFill>
            <a:srgbClr val="F7B51B"/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5" name="isḷíḍê"/>
          <p:cNvSpPr/>
          <p:nvPr/>
        </p:nvSpPr>
        <p:spPr>
          <a:xfrm>
            <a:off x="1677627" y="3544542"/>
            <a:ext cx="195088" cy="195088"/>
          </a:xfrm>
          <a:prstGeom prst="ellipse">
            <a:avLst/>
          </a:prstGeom>
          <a:solidFill>
            <a:srgbClr val="F7B51B"/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6" name="iSḷîḑé"/>
          <p:cNvSpPr/>
          <p:nvPr/>
        </p:nvSpPr>
        <p:spPr>
          <a:xfrm>
            <a:off x="1144398" y="4492607"/>
            <a:ext cx="195088" cy="195088"/>
          </a:xfrm>
          <a:prstGeom prst="ellipse">
            <a:avLst/>
          </a:prstGeom>
          <a:solidFill>
            <a:srgbClr val="234494"/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7" name="îṧļíḋé"/>
          <p:cNvSpPr/>
          <p:nvPr/>
        </p:nvSpPr>
        <p:spPr>
          <a:xfrm>
            <a:off x="1907642" y="4368369"/>
            <a:ext cx="1904950" cy="383566"/>
          </a:xfrm>
          <a:prstGeom prst="roundRect">
            <a:avLst>
              <a:gd name="adj" fmla="val 50000"/>
            </a:avLst>
          </a:prstGeom>
          <a:solidFill>
            <a:srgbClr val="234494"/>
          </a:solidFill>
          <a:ln>
            <a:noFill/>
          </a:ln>
          <a:effectLst>
            <a:outerShdw dist="38100" dir="2700000" algn="tl" rotWithShape="0">
              <a:schemeClr val="tx1">
                <a:lumMod val="85000"/>
                <a:lumOff val="15000"/>
                <a:alpha val="19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algn="ctr" defTabSz="914400">
              <a:lnSpc>
                <a:spcPct val="120000"/>
              </a:lnSpc>
            </a:pP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2017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12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月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4748566" y="3653165"/>
            <a:ext cx="6452561" cy="4069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8290" indent="-288290" algn="just">
              <a:lnSpc>
                <a:spcPts val="2700"/>
              </a:lnSpc>
              <a:spcAft>
                <a:spcPts val="0"/>
              </a:spcAft>
              <a:buClr>
                <a:srgbClr val="FBB040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国务院将青少年近视纳入</a:t>
            </a:r>
            <a:r>
              <a:rPr lang="zh-CN" altLang="en-US" sz="16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重大疾病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管控范畴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6" name="ïŝḷíde"/>
          <p:cNvSpPr/>
          <p:nvPr/>
        </p:nvSpPr>
        <p:spPr bwMode="auto">
          <a:xfrm rot="269597">
            <a:off x="2542571" y="565857"/>
            <a:ext cx="855886" cy="745240"/>
          </a:xfrm>
          <a:custGeom>
            <a:avLst/>
            <a:gdLst>
              <a:gd name="T0" fmla="*/ 6797 w 6838"/>
              <a:gd name="T1" fmla="*/ 39 h 5963"/>
              <a:gd name="T2" fmla="*/ 6681 w 6838"/>
              <a:gd name="T3" fmla="*/ 15 h 5963"/>
              <a:gd name="T4" fmla="*/ 73 w 6838"/>
              <a:gd name="T5" fmla="*/ 2582 h 5963"/>
              <a:gd name="T6" fmla="*/ 3 w 6838"/>
              <a:gd name="T7" fmla="*/ 2676 h 5963"/>
              <a:gd name="T8" fmla="*/ 58 w 6838"/>
              <a:gd name="T9" fmla="*/ 2778 h 5963"/>
              <a:gd name="T10" fmla="*/ 1428 w 6838"/>
              <a:gd name="T11" fmla="*/ 3550 h 5963"/>
              <a:gd name="T12" fmla="*/ 1903 w 6838"/>
              <a:gd name="T13" fmla="*/ 5873 h 5963"/>
              <a:gd name="T14" fmla="*/ 1923 w 6838"/>
              <a:gd name="T15" fmla="*/ 5918 h 5963"/>
              <a:gd name="T16" fmla="*/ 1925 w 6838"/>
              <a:gd name="T17" fmla="*/ 5922 h 5963"/>
              <a:gd name="T18" fmla="*/ 1993 w 6838"/>
              <a:gd name="T19" fmla="*/ 5962 h 5963"/>
              <a:gd name="T20" fmla="*/ 2004 w 6838"/>
              <a:gd name="T21" fmla="*/ 5963 h 5963"/>
              <a:gd name="T22" fmla="*/ 2011 w 6838"/>
              <a:gd name="T23" fmla="*/ 5963 h 5963"/>
              <a:gd name="T24" fmla="*/ 2068 w 6838"/>
              <a:gd name="T25" fmla="*/ 5947 h 5963"/>
              <a:gd name="T26" fmla="*/ 2084 w 6838"/>
              <a:gd name="T27" fmla="*/ 5934 h 5963"/>
              <a:gd name="T28" fmla="*/ 2088 w 6838"/>
              <a:gd name="T29" fmla="*/ 5930 h 5963"/>
              <a:gd name="T30" fmla="*/ 3119 w 6838"/>
              <a:gd name="T31" fmla="*/ 4897 h 5963"/>
              <a:gd name="T32" fmla="*/ 3119 w 6838"/>
              <a:gd name="T33" fmla="*/ 4743 h 5963"/>
              <a:gd name="T34" fmla="*/ 2965 w 6838"/>
              <a:gd name="T35" fmla="*/ 4743 h 5963"/>
              <a:gd name="T36" fmla="*/ 2155 w 6838"/>
              <a:gd name="T37" fmla="*/ 5555 h 5963"/>
              <a:gd name="T38" fmla="*/ 2330 w 6838"/>
              <a:gd name="T39" fmla="*/ 4056 h 5963"/>
              <a:gd name="T40" fmla="*/ 4803 w 6838"/>
              <a:gd name="T41" fmla="*/ 5414 h 5963"/>
              <a:gd name="T42" fmla="*/ 4881 w 6838"/>
              <a:gd name="T43" fmla="*/ 5424 h 5963"/>
              <a:gd name="T44" fmla="*/ 4889 w 6838"/>
              <a:gd name="T45" fmla="*/ 5422 h 5963"/>
              <a:gd name="T46" fmla="*/ 4950 w 6838"/>
              <a:gd name="T47" fmla="*/ 5373 h 5963"/>
              <a:gd name="T48" fmla="*/ 4952 w 6838"/>
              <a:gd name="T49" fmla="*/ 5369 h 5963"/>
              <a:gd name="T50" fmla="*/ 4959 w 6838"/>
              <a:gd name="T51" fmla="*/ 5353 h 5963"/>
              <a:gd name="T52" fmla="*/ 6823 w 6838"/>
              <a:gd name="T53" fmla="*/ 153 h 5963"/>
              <a:gd name="T54" fmla="*/ 6797 w 6838"/>
              <a:gd name="T55" fmla="*/ 39 h 5963"/>
              <a:gd name="T56" fmla="*/ 366 w 6838"/>
              <a:gd name="T57" fmla="*/ 2701 h 5963"/>
              <a:gd name="T58" fmla="*/ 5768 w 6838"/>
              <a:gd name="T59" fmla="*/ 604 h 5963"/>
              <a:gd name="T60" fmla="*/ 1521 w 6838"/>
              <a:gd name="T61" fmla="*/ 3352 h 5963"/>
              <a:gd name="T62" fmla="*/ 366 w 6838"/>
              <a:gd name="T63" fmla="*/ 2701 h 5963"/>
              <a:gd name="T64" fmla="*/ 2173 w 6838"/>
              <a:gd name="T65" fmla="*/ 3798 h 5963"/>
              <a:gd name="T66" fmla="*/ 2147 w 6838"/>
              <a:gd name="T67" fmla="*/ 3828 h 5963"/>
              <a:gd name="T68" fmla="*/ 2144 w 6838"/>
              <a:gd name="T69" fmla="*/ 3833 h 5963"/>
              <a:gd name="T70" fmla="*/ 2132 w 6838"/>
              <a:gd name="T71" fmla="*/ 3873 h 5963"/>
              <a:gd name="T72" fmla="*/ 1981 w 6838"/>
              <a:gd name="T73" fmla="*/ 5167 h 5963"/>
              <a:gd name="T74" fmla="*/ 1646 w 6838"/>
              <a:gd name="T75" fmla="*/ 3530 h 5963"/>
              <a:gd name="T76" fmla="*/ 5315 w 6838"/>
              <a:gd name="T77" fmla="*/ 1157 h 5963"/>
              <a:gd name="T78" fmla="*/ 2173 w 6838"/>
              <a:gd name="T79" fmla="*/ 3798 h 5963"/>
              <a:gd name="T80" fmla="*/ 4796 w 6838"/>
              <a:gd name="T81" fmla="*/ 5161 h 5963"/>
              <a:gd name="T82" fmla="*/ 2433 w 6838"/>
              <a:gd name="T83" fmla="*/ 3864 h 5963"/>
              <a:gd name="T84" fmla="*/ 6482 w 6838"/>
              <a:gd name="T85" fmla="*/ 460 h 5963"/>
              <a:gd name="T86" fmla="*/ 4796 w 6838"/>
              <a:gd name="T87" fmla="*/ 5161 h 59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838" h="5963">
                <a:moveTo>
                  <a:pt x="6797" y="39"/>
                </a:moveTo>
                <a:cubicBezTo>
                  <a:pt x="6766" y="9"/>
                  <a:pt x="6721" y="0"/>
                  <a:pt x="6681" y="15"/>
                </a:cubicBezTo>
                <a:lnTo>
                  <a:pt x="73" y="2582"/>
                </a:lnTo>
                <a:cubicBezTo>
                  <a:pt x="33" y="2597"/>
                  <a:pt x="6" y="2634"/>
                  <a:pt x="3" y="2676"/>
                </a:cubicBezTo>
                <a:cubicBezTo>
                  <a:pt x="0" y="2718"/>
                  <a:pt x="22" y="2758"/>
                  <a:pt x="58" y="2778"/>
                </a:cubicBezTo>
                <a:lnTo>
                  <a:pt x="1428" y="3550"/>
                </a:lnTo>
                <a:lnTo>
                  <a:pt x="1903" y="5873"/>
                </a:lnTo>
                <a:cubicBezTo>
                  <a:pt x="1906" y="5890"/>
                  <a:pt x="1913" y="5905"/>
                  <a:pt x="1923" y="5918"/>
                </a:cubicBezTo>
                <a:cubicBezTo>
                  <a:pt x="1924" y="5920"/>
                  <a:pt x="1924" y="5921"/>
                  <a:pt x="1925" y="5922"/>
                </a:cubicBezTo>
                <a:cubicBezTo>
                  <a:pt x="1942" y="5943"/>
                  <a:pt x="1966" y="5957"/>
                  <a:pt x="1993" y="5962"/>
                </a:cubicBezTo>
                <a:cubicBezTo>
                  <a:pt x="1997" y="5962"/>
                  <a:pt x="2000" y="5963"/>
                  <a:pt x="2004" y="5963"/>
                </a:cubicBezTo>
                <a:cubicBezTo>
                  <a:pt x="2006" y="5963"/>
                  <a:pt x="2008" y="5963"/>
                  <a:pt x="2011" y="5963"/>
                </a:cubicBezTo>
                <a:cubicBezTo>
                  <a:pt x="2032" y="5963"/>
                  <a:pt x="2051" y="5957"/>
                  <a:pt x="2068" y="5947"/>
                </a:cubicBezTo>
                <a:cubicBezTo>
                  <a:pt x="2074" y="5943"/>
                  <a:pt x="2079" y="5939"/>
                  <a:pt x="2084" y="5934"/>
                </a:cubicBezTo>
                <a:cubicBezTo>
                  <a:pt x="2086" y="5933"/>
                  <a:pt x="2087" y="5932"/>
                  <a:pt x="2088" y="5930"/>
                </a:cubicBezTo>
                <a:lnTo>
                  <a:pt x="3119" y="4897"/>
                </a:lnTo>
                <a:cubicBezTo>
                  <a:pt x="3162" y="4854"/>
                  <a:pt x="3162" y="4785"/>
                  <a:pt x="3119" y="4743"/>
                </a:cubicBezTo>
                <a:cubicBezTo>
                  <a:pt x="3076" y="4700"/>
                  <a:pt x="3008" y="4700"/>
                  <a:pt x="2965" y="4743"/>
                </a:cubicBezTo>
                <a:lnTo>
                  <a:pt x="2155" y="5555"/>
                </a:lnTo>
                <a:lnTo>
                  <a:pt x="2330" y="4056"/>
                </a:lnTo>
                <a:lnTo>
                  <a:pt x="4803" y="5414"/>
                </a:lnTo>
                <a:cubicBezTo>
                  <a:pt x="4828" y="5427"/>
                  <a:pt x="4856" y="5430"/>
                  <a:pt x="4881" y="5424"/>
                </a:cubicBezTo>
                <a:cubicBezTo>
                  <a:pt x="4884" y="5423"/>
                  <a:pt x="4887" y="5423"/>
                  <a:pt x="4889" y="5422"/>
                </a:cubicBezTo>
                <a:cubicBezTo>
                  <a:pt x="4914" y="5414"/>
                  <a:pt x="4936" y="5397"/>
                  <a:pt x="4950" y="5373"/>
                </a:cubicBezTo>
                <a:cubicBezTo>
                  <a:pt x="4951" y="5371"/>
                  <a:pt x="4952" y="5370"/>
                  <a:pt x="4952" y="5369"/>
                </a:cubicBezTo>
                <a:cubicBezTo>
                  <a:pt x="4955" y="5364"/>
                  <a:pt x="4957" y="5358"/>
                  <a:pt x="4959" y="5353"/>
                </a:cubicBezTo>
                <a:lnTo>
                  <a:pt x="6823" y="153"/>
                </a:lnTo>
                <a:cubicBezTo>
                  <a:pt x="6838" y="113"/>
                  <a:pt x="6827" y="68"/>
                  <a:pt x="6797" y="39"/>
                </a:cubicBezTo>
                <a:close/>
                <a:moveTo>
                  <a:pt x="366" y="2701"/>
                </a:moveTo>
                <a:lnTo>
                  <a:pt x="5768" y="604"/>
                </a:lnTo>
                <a:lnTo>
                  <a:pt x="1521" y="3352"/>
                </a:lnTo>
                <a:lnTo>
                  <a:pt x="366" y="2701"/>
                </a:lnTo>
                <a:close/>
                <a:moveTo>
                  <a:pt x="2173" y="3798"/>
                </a:moveTo>
                <a:cubicBezTo>
                  <a:pt x="2162" y="3806"/>
                  <a:pt x="2154" y="3816"/>
                  <a:pt x="2147" y="3828"/>
                </a:cubicBezTo>
                <a:cubicBezTo>
                  <a:pt x="2146" y="3830"/>
                  <a:pt x="2145" y="3831"/>
                  <a:pt x="2144" y="3833"/>
                </a:cubicBezTo>
                <a:cubicBezTo>
                  <a:pt x="2137" y="3846"/>
                  <a:pt x="2134" y="3859"/>
                  <a:pt x="2132" y="3873"/>
                </a:cubicBezTo>
                <a:lnTo>
                  <a:pt x="1981" y="5167"/>
                </a:lnTo>
                <a:lnTo>
                  <a:pt x="1646" y="3530"/>
                </a:lnTo>
                <a:lnTo>
                  <a:pt x="5315" y="1157"/>
                </a:lnTo>
                <a:lnTo>
                  <a:pt x="2173" y="3798"/>
                </a:lnTo>
                <a:close/>
                <a:moveTo>
                  <a:pt x="4796" y="5161"/>
                </a:moveTo>
                <a:lnTo>
                  <a:pt x="2433" y="3864"/>
                </a:lnTo>
                <a:lnTo>
                  <a:pt x="6482" y="460"/>
                </a:lnTo>
                <a:lnTo>
                  <a:pt x="4796" y="5161"/>
                </a:lnTo>
                <a:close/>
              </a:path>
            </a:pathLst>
          </a:custGeom>
          <a:solidFill>
            <a:srgbClr val="FFC000"/>
          </a:solidFill>
          <a:ln>
            <a:solidFill>
              <a:srgbClr val="FBA834"/>
            </a:solidFill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lang="zh-CN" altLang="en-US">
              <a:solidFill>
                <a:srgbClr val="F7B51B"/>
              </a:solidFill>
            </a:endParaRPr>
          </a:p>
        </p:txBody>
      </p:sp>
      <p:sp>
        <p:nvSpPr>
          <p:cNvPr id="59" name="îṧļíḋé"/>
          <p:cNvSpPr/>
          <p:nvPr/>
        </p:nvSpPr>
        <p:spPr>
          <a:xfrm>
            <a:off x="1373623" y="5407616"/>
            <a:ext cx="1904950" cy="383566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dist="38100" dir="2700000" algn="tl" rotWithShape="0">
              <a:schemeClr val="tx1">
                <a:lumMod val="85000"/>
                <a:lumOff val="15000"/>
                <a:alpha val="19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lvl="0" algn="ctr" defTabSz="914400">
              <a:lnSpc>
                <a:spcPct val="120000"/>
              </a:lnSpc>
              <a:defRPr/>
            </a:pP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2011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-2018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0" name="îṧļíḋé"/>
          <p:cNvSpPr/>
          <p:nvPr/>
        </p:nvSpPr>
        <p:spPr>
          <a:xfrm>
            <a:off x="2591521" y="3642969"/>
            <a:ext cx="1904950" cy="383566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dist="38100" dir="2700000" algn="tl" rotWithShape="0">
              <a:schemeClr val="tx1">
                <a:lumMod val="85000"/>
                <a:lumOff val="15000"/>
                <a:alpha val="19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lvl="0" algn="ctr" defTabSz="914400">
              <a:lnSpc>
                <a:spcPct val="120000"/>
              </a:lnSpc>
              <a:defRPr/>
            </a:pP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2018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月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1" name="îṧļíḋé"/>
          <p:cNvSpPr/>
          <p:nvPr/>
        </p:nvSpPr>
        <p:spPr>
          <a:xfrm>
            <a:off x="3432231" y="2512737"/>
            <a:ext cx="1904950" cy="383566"/>
          </a:xfrm>
          <a:prstGeom prst="roundRect">
            <a:avLst>
              <a:gd name="adj" fmla="val 50000"/>
            </a:avLst>
          </a:prstGeom>
          <a:solidFill>
            <a:srgbClr val="234494"/>
          </a:solidFill>
          <a:ln>
            <a:noFill/>
          </a:ln>
          <a:effectLst>
            <a:outerShdw dist="38100" dir="2700000" algn="tl" rotWithShape="0">
              <a:schemeClr val="tx1">
                <a:lumMod val="85000"/>
                <a:lumOff val="15000"/>
                <a:alpha val="19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algn="ctr" defTabSz="914400">
              <a:lnSpc>
                <a:spcPct val="120000"/>
              </a:lnSpc>
            </a:pP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2018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月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3581466" y="5332051"/>
            <a:ext cx="6095840" cy="10994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8290" indent="-288290">
              <a:lnSpc>
                <a:spcPts val="2700"/>
              </a:lnSpc>
              <a:spcAft>
                <a:spcPts val="0"/>
              </a:spcAft>
            </a:pPr>
            <a:r>
              <a:rPr lang="zh-CN" altLang="en-US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校园百万视觉健康行动</a:t>
            </a:r>
            <a:endParaRPr lang="en-US" altLang="zh-CN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algn="just">
              <a:lnSpc>
                <a:spcPts val="2700"/>
              </a:lnSpc>
              <a:spcAft>
                <a:spcPts val="0"/>
              </a:spcAft>
              <a:buClr>
                <a:srgbClr val="F7B51B"/>
              </a:buClr>
              <a:buSzPct val="80000"/>
              <a:buFont typeface="Wingdings" panose="05000000000000000000" pitchFamily="2" charset="2"/>
              <a:buChar char="n"/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万青少年的视觉健康筛查；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algn="just">
              <a:lnSpc>
                <a:spcPts val="2700"/>
              </a:lnSpc>
              <a:spcAft>
                <a:spcPts val="0"/>
              </a:spcAft>
              <a:buClr>
                <a:srgbClr val="F7B51B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小学生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50%,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初中生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70%,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高中生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80%,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大学生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90%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以上；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4114852" y="4368369"/>
            <a:ext cx="5562454" cy="75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8290" indent="-288290" algn="just">
              <a:lnSpc>
                <a:spcPts val="2700"/>
              </a:lnSpc>
              <a:spcAft>
                <a:spcPts val="0"/>
              </a:spcAft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联合中国疾病预防控制中心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(CDC), 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共同发布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《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近视科学防控博鳌宣言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》, 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推进近视纳入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慢病管理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体系；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2" name="矩形 61"/>
          <p:cNvSpPr/>
          <p:nvPr/>
        </p:nvSpPr>
        <p:spPr>
          <a:xfrm>
            <a:off x="5943600" y="2512060"/>
            <a:ext cx="5838825" cy="1129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8290" indent="-288290" algn="just">
              <a:lnSpc>
                <a:spcPts val="2700"/>
              </a:lnSpc>
              <a:spcAft>
                <a:spcPts val="0"/>
              </a:spcAft>
              <a:buClr>
                <a:srgbClr val="FBB040"/>
              </a:buClr>
              <a:buSzPct val="80000"/>
            </a:pPr>
            <a:r>
              <a: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儿童青少年近视防控工作将纳入政府绩效考核指标</a:t>
            </a:r>
            <a:endParaRPr lang="zh-CN" altLang="en-US" b="1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 algn="just">
              <a:lnSpc>
                <a:spcPts val="2700"/>
              </a:lnSpc>
              <a:spcAft>
                <a:spcPts val="0"/>
              </a:spcAft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教育部、国家卫健委共同起草</a:t>
            </a:r>
            <a:r>
              <a:rPr lang="en-US" altLang="zh-CN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《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综合防控儿童青少年近视实施方案</a:t>
            </a:r>
            <a:r>
              <a:rPr lang="en-US" altLang="zh-CN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》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文本框 16"/>
          <p:cNvSpPr txBox="1">
            <a:spLocks noChangeArrowheads="1"/>
          </p:cNvSpPr>
          <p:nvPr/>
        </p:nvSpPr>
        <p:spPr bwMode="auto">
          <a:xfrm>
            <a:off x="6324600" y="1599565"/>
            <a:ext cx="5629275" cy="7181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9pPr>
          </a:lstStyle>
          <a:p>
            <a:pPr fontAlgn="auto"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教育部联合印发</a:t>
            </a:r>
            <a:r>
              <a:rPr lang="en-US" altLang="zh-CN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《儿童青少年近视防控光明行动工作方案（2021-2025年）》</a:t>
            </a:r>
            <a:endParaRPr lang="zh-CN" altLang="zh-CN" sz="1800" b="1" dirty="0">
              <a:solidFill>
                <a:srgbClr val="0070C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" name="îṧļíḋé"/>
          <p:cNvSpPr/>
          <p:nvPr/>
        </p:nvSpPr>
        <p:spPr>
          <a:xfrm>
            <a:off x="4191721" y="1751939"/>
            <a:ext cx="1904950" cy="383566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dist="38100" dir="2700000" algn="tl" rotWithShape="0">
              <a:schemeClr val="tx1">
                <a:lumMod val="85000"/>
                <a:lumOff val="15000"/>
                <a:alpha val="19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lvl="0" algn="ctr" defTabSz="914400">
              <a:lnSpc>
                <a:spcPct val="120000"/>
              </a:lnSpc>
              <a:defRPr/>
            </a:pP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2021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月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isḷíḍê"/>
          <p:cNvSpPr/>
          <p:nvPr/>
        </p:nvSpPr>
        <p:spPr>
          <a:xfrm>
            <a:off x="3658827" y="1804007"/>
            <a:ext cx="195088" cy="195088"/>
          </a:xfrm>
          <a:prstGeom prst="ellipse">
            <a:avLst/>
          </a:prstGeom>
          <a:solidFill>
            <a:srgbClr val="F7B51B"/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Text Box 6"/>
          <p:cNvSpPr txBox="1">
            <a:spLocks noChangeArrowheads="1"/>
          </p:cNvSpPr>
          <p:nvPr/>
        </p:nvSpPr>
        <p:spPr bwMode="auto">
          <a:xfrm>
            <a:off x="2889794" y="614391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综合防控目标</a:t>
            </a:r>
            <a:endParaRPr lang="zh-CN" altLang="en-US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295526" y="1752644"/>
            <a:ext cx="9912922" cy="4312788"/>
            <a:chOff x="1295526" y="1752644"/>
            <a:chExt cx="9912922" cy="4312788"/>
          </a:xfrm>
        </p:grpSpPr>
        <p:grpSp>
          <p:nvGrpSpPr>
            <p:cNvPr id="1312" name="组合 1311"/>
            <p:cNvGrpSpPr/>
            <p:nvPr/>
          </p:nvGrpSpPr>
          <p:grpSpPr>
            <a:xfrm>
              <a:off x="3429070" y="3417341"/>
              <a:ext cx="1298957" cy="1200329"/>
              <a:chOff x="3352872" y="3657594"/>
              <a:chExt cx="1298957" cy="1200329"/>
            </a:xfrm>
          </p:grpSpPr>
          <p:sp>
            <p:nvSpPr>
              <p:cNvPr id="43" name="文本框 42"/>
              <p:cNvSpPr txBox="1"/>
              <p:nvPr/>
            </p:nvSpPr>
            <p:spPr>
              <a:xfrm>
                <a:off x="3352872" y="365759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EB9788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10</a:t>
                </a:r>
                <a:endParaRPr lang="zh-CN" altLang="en-US" sz="7200" dirty="0">
                  <a:solidFill>
                    <a:srgbClr val="EB9788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44" name="椭圆 43"/>
              <p:cNvSpPr/>
              <p:nvPr/>
            </p:nvSpPr>
            <p:spPr>
              <a:xfrm>
                <a:off x="4343446" y="4324537"/>
                <a:ext cx="308383" cy="308383"/>
              </a:xfrm>
              <a:prstGeom prst="ellipse">
                <a:avLst/>
              </a:prstGeom>
              <a:solidFill>
                <a:srgbClr val="EB97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grpSp>
          <p:nvGrpSpPr>
            <p:cNvPr id="15" name="组合 14"/>
            <p:cNvGrpSpPr/>
            <p:nvPr/>
          </p:nvGrpSpPr>
          <p:grpSpPr>
            <a:xfrm>
              <a:off x="7311658" y="1895554"/>
              <a:ext cx="1999637" cy="1673060"/>
              <a:chOff x="6743236" y="1971752"/>
              <a:chExt cx="1999637" cy="1673060"/>
            </a:xfrm>
          </p:grpSpPr>
          <p:sp>
            <p:nvSpPr>
              <p:cNvPr id="28" name="文本框 27"/>
              <p:cNvSpPr txBox="1"/>
              <p:nvPr/>
            </p:nvSpPr>
            <p:spPr>
              <a:xfrm>
                <a:off x="7254456" y="3275480"/>
                <a:ext cx="1142970" cy="369332"/>
              </a:xfrm>
              <a:prstGeom prst="rect">
                <a:avLst/>
              </a:prstGeom>
              <a:solidFill>
                <a:srgbClr val="F7B51B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初中生</a:t>
                </a:r>
                <a:endPara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3" name="组合 12"/>
              <p:cNvGrpSpPr/>
              <p:nvPr/>
            </p:nvGrpSpPr>
            <p:grpSpPr>
              <a:xfrm>
                <a:off x="6743236" y="1971752"/>
                <a:ext cx="1999637" cy="1284422"/>
                <a:chOff x="7315168" y="1524050"/>
                <a:chExt cx="1999637" cy="1284422"/>
              </a:xfrm>
            </p:grpSpPr>
            <p:sp>
              <p:nvSpPr>
                <p:cNvPr id="280" name="ïślíḋe"/>
                <p:cNvSpPr/>
                <p:nvPr/>
              </p:nvSpPr>
              <p:spPr bwMode="auto">
                <a:xfrm>
                  <a:off x="8790890" y="2746882"/>
                  <a:ext cx="85939" cy="52288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1" name="íŝḻîdé"/>
                <p:cNvSpPr/>
                <p:nvPr/>
              </p:nvSpPr>
              <p:spPr bwMode="auto">
                <a:xfrm>
                  <a:off x="8790890" y="2680616"/>
                  <a:ext cx="148580" cy="67302"/>
                </a:xfrm>
                <a:custGeom>
                  <a:avLst/>
                  <a:gdLst>
                    <a:gd name="T0" fmla="*/ 0 w 287"/>
                    <a:gd name="T1" fmla="*/ 130 h 130"/>
                    <a:gd name="T2" fmla="*/ 166 w 287"/>
                    <a:gd name="T3" fmla="*/ 130 h 130"/>
                    <a:gd name="T4" fmla="*/ 287 w 287"/>
                    <a:gd name="T5" fmla="*/ 0 h 130"/>
                    <a:gd name="T6" fmla="*/ 121 w 287"/>
                    <a:gd name="T7" fmla="*/ 0 h 130"/>
                    <a:gd name="T8" fmla="*/ 0 w 287"/>
                    <a:gd name="T9" fmla="*/ 1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7" h="130">
                      <a:moveTo>
                        <a:pt x="0" y="130"/>
                      </a:moveTo>
                      <a:lnTo>
                        <a:pt x="166" y="130"/>
                      </a:lnTo>
                      <a:lnTo>
                        <a:pt x="287" y="0"/>
                      </a:lnTo>
                      <a:lnTo>
                        <a:pt x="121" y="0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BAA4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2" name="îṥ1iďe"/>
                <p:cNvSpPr/>
                <p:nvPr/>
              </p:nvSpPr>
              <p:spPr bwMode="auto">
                <a:xfrm>
                  <a:off x="9231973" y="2687864"/>
                  <a:ext cx="78691" cy="91116"/>
                </a:xfrm>
                <a:custGeom>
                  <a:avLst/>
                  <a:gdLst>
                    <a:gd name="T0" fmla="*/ 90 w 90"/>
                    <a:gd name="T1" fmla="*/ 38 h 105"/>
                    <a:gd name="T2" fmla="*/ 0 w 90"/>
                    <a:gd name="T3" fmla="*/ 105 h 105"/>
                    <a:gd name="T4" fmla="*/ 0 w 90"/>
                    <a:gd name="T5" fmla="*/ 69 h 105"/>
                    <a:gd name="T6" fmla="*/ 90 w 90"/>
                    <a:gd name="T7" fmla="*/ 0 h 105"/>
                    <a:gd name="T8" fmla="*/ 87 w 90"/>
                    <a:gd name="T9" fmla="*/ 21 h 105"/>
                    <a:gd name="T10" fmla="*/ 90 w 90"/>
                    <a:gd name="T11" fmla="*/ 3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0" h="105">
                      <a:moveTo>
                        <a:pt x="90" y="38"/>
                      </a:move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0" y="69"/>
                        <a:pt x="0" y="69"/>
                        <a:pt x="0" y="69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90" y="0"/>
                        <a:pt x="86" y="13"/>
                        <a:pt x="87" y="21"/>
                      </a:cubicBezTo>
                      <a:cubicBezTo>
                        <a:pt x="88" y="31"/>
                        <a:pt x="90" y="38"/>
                        <a:pt x="90" y="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3" name="ïṧ1iḋe"/>
                <p:cNvSpPr/>
                <p:nvPr/>
              </p:nvSpPr>
              <p:spPr bwMode="auto">
                <a:xfrm>
                  <a:off x="8792443" y="2605031"/>
                  <a:ext cx="65231" cy="52288"/>
                </a:xfrm>
                <a:prstGeom prst="rect">
                  <a:avLst/>
                </a:pr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4" name="iṥḻíďé"/>
                <p:cNvSpPr/>
                <p:nvPr/>
              </p:nvSpPr>
              <p:spPr bwMode="auto">
                <a:xfrm>
                  <a:off x="8792443" y="2548602"/>
                  <a:ext cx="129943" cy="56430"/>
                </a:xfrm>
                <a:custGeom>
                  <a:avLst/>
                  <a:gdLst>
                    <a:gd name="T0" fmla="*/ 0 w 251"/>
                    <a:gd name="T1" fmla="*/ 109 h 109"/>
                    <a:gd name="T2" fmla="*/ 126 w 251"/>
                    <a:gd name="T3" fmla="*/ 109 h 109"/>
                    <a:gd name="T4" fmla="*/ 251 w 251"/>
                    <a:gd name="T5" fmla="*/ 0 h 109"/>
                    <a:gd name="T6" fmla="*/ 124 w 251"/>
                    <a:gd name="T7" fmla="*/ 0 h 109"/>
                    <a:gd name="T8" fmla="*/ 0 w 251"/>
                    <a:gd name="T9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1" h="109">
                      <a:moveTo>
                        <a:pt x="0" y="109"/>
                      </a:moveTo>
                      <a:lnTo>
                        <a:pt x="126" y="109"/>
                      </a:lnTo>
                      <a:lnTo>
                        <a:pt x="251" y="0"/>
                      </a:lnTo>
                      <a:lnTo>
                        <a:pt x="124" y="0"/>
                      </a:lnTo>
                      <a:lnTo>
                        <a:pt x="0" y="109"/>
                      </a:lnTo>
                      <a:close/>
                    </a:path>
                  </a:pathLst>
                </a:custGeom>
                <a:solidFill>
                  <a:srgbClr val="2F3C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5" name="ï$ľîdê"/>
                <p:cNvSpPr/>
                <p:nvPr/>
              </p:nvSpPr>
              <p:spPr bwMode="auto">
                <a:xfrm>
                  <a:off x="8792443" y="2548602"/>
                  <a:ext cx="129943" cy="56430"/>
                </a:xfrm>
                <a:custGeom>
                  <a:avLst/>
                  <a:gdLst>
                    <a:gd name="T0" fmla="*/ 0 w 251"/>
                    <a:gd name="T1" fmla="*/ 109 h 109"/>
                    <a:gd name="T2" fmla="*/ 126 w 251"/>
                    <a:gd name="T3" fmla="*/ 109 h 109"/>
                    <a:gd name="T4" fmla="*/ 251 w 251"/>
                    <a:gd name="T5" fmla="*/ 0 h 109"/>
                    <a:gd name="T6" fmla="*/ 124 w 251"/>
                    <a:gd name="T7" fmla="*/ 0 h 109"/>
                    <a:gd name="T8" fmla="*/ 0 w 251"/>
                    <a:gd name="T9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1" h="109">
                      <a:moveTo>
                        <a:pt x="0" y="109"/>
                      </a:moveTo>
                      <a:lnTo>
                        <a:pt x="126" y="109"/>
                      </a:lnTo>
                      <a:lnTo>
                        <a:pt x="251" y="0"/>
                      </a:lnTo>
                      <a:lnTo>
                        <a:pt x="124" y="0"/>
                      </a:lnTo>
                      <a:lnTo>
                        <a:pt x="0" y="10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6" name="ïṧlîdè"/>
                <p:cNvSpPr/>
                <p:nvPr/>
              </p:nvSpPr>
              <p:spPr bwMode="auto">
                <a:xfrm>
                  <a:off x="9226796" y="2486995"/>
                  <a:ext cx="62124" cy="71960"/>
                </a:xfrm>
                <a:custGeom>
                  <a:avLst/>
                  <a:gdLst>
                    <a:gd name="T0" fmla="*/ 70 w 71"/>
                    <a:gd name="T1" fmla="*/ 36 h 83"/>
                    <a:gd name="T2" fmla="*/ 0 w 71"/>
                    <a:gd name="T3" fmla="*/ 83 h 83"/>
                    <a:gd name="T4" fmla="*/ 0 w 71"/>
                    <a:gd name="T5" fmla="*/ 51 h 83"/>
                    <a:gd name="T6" fmla="*/ 71 w 71"/>
                    <a:gd name="T7" fmla="*/ 0 h 83"/>
                    <a:gd name="T8" fmla="*/ 68 w 71"/>
                    <a:gd name="T9" fmla="*/ 21 h 83"/>
                    <a:gd name="T10" fmla="*/ 70 w 71"/>
                    <a:gd name="T11" fmla="*/ 36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83">
                      <a:moveTo>
                        <a:pt x="70" y="36"/>
                      </a:move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71" y="0"/>
                        <a:pt x="68" y="11"/>
                        <a:pt x="68" y="21"/>
                      </a:cubicBezTo>
                      <a:cubicBezTo>
                        <a:pt x="68" y="30"/>
                        <a:pt x="70" y="36"/>
                        <a:pt x="70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56" name="ïsľîdé"/>
                <p:cNvSpPr/>
                <p:nvPr/>
              </p:nvSpPr>
              <p:spPr bwMode="auto">
                <a:xfrm>
                  <a:off x="8829718" y="2540836"/>
                  <a:ext cx="22779" cy="22261"/>
                </a:xfrm>
                <a:prstGeom prst="ellipse">
                  <a:avLst/>
                </a:prstGeom>
                <a:solidFill>
                  <a:srgbClr val="9E3C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57" name="îṣľîḋé"/>
                <p:cNvSpPr/>
                <p:nvPr/>
              </p:nvSpPr>
              <p:spPr bwMode="auto">
                <a:xfrm>
                  <a:off x="8549642" y="2746882"/>
                  <a:ext cx="670424" cy="52288"/>
                </a:xfrm>
                <a:custGeom>
                  <a:avLst/>
                  <a:gdLst>
                    <a:gd name="T0" fmla="*/ 1290 w 1295"/>
                    <a:gd name="T1" fmla="*/ 101 h 101"/>
                    <a:gd name="T2" fmla="*/ 0 w 1295"/>
                    <a:gd name="T3" fmla="*/ 101 h 101"/>
                    <a:gd name="T4" fmla="*/ 0 w 1295"/>
                    <a:gd name="T5" fmla="*/ 0 h 101"/>
                    <a:gd name="T6" fmla="*/ 1290 w 1295"/>
                    <a:gd name="T7" fmla="*/ 0 h 101"/>
                    <a:gd name="T8" fmla="*/ 1295 w 1295"/>
                    <a:gd name="T9" fmla="*/ 97 h 101"/>
                    <a:gd name="T10" fmla="*/ 1290 w 1295"/>
                    <a:gd name="T11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95" h="101">
                      <a:moveTo>
                        <a:pt x="1290" y="101"/>
                      </a:moveTo>
                      <a:lnTo>
                        <a:pt x="0" y="101"/>
                      </a:lnTo>
                      <a:lnTo>
                        <a:pt x="0" y="0"/>
                      </a:lnTo>
                      <a:lnTo>
                        <a:pt x="1290" y="0"/>
                      </a:lnTo>
                      <a:lnTo>
                        <a:pt x="1295" y="97"/>
                      </a:lnTo>
                      <a:lnTo>
                        <a:pt x="1290" y="101"/>
                      </a:lnTo>
                      <a:close/>
                    </a:path>
                  </a:pathLst>
                </a:custGeom>
                <a:solidFill>
                  <a:srgbClr val="C04A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58" name="ïŝ1iḓè"/>
                <p:cNvSpPr/>
                <p:nvPr/>
              </p:nvSpPr>
              <p:spPr bwMode="auto">
                <a:xfrm>
                  <a:off x="8549642" y="2746882"/>
                  <a:ext cx="670424" cy="52288"/>
                </a:xfrm>
                <a:custGeom>
                  <a:avLst/>
                  <a:gdLst>
                    <a:gd name="T0" fmla="*/ 1290 w 1295"/>
                    <a:gd name="T1" fmla="*/ 101 h 101"/>
                    <a:gd name="T2" fmla="*/ 0 w 1295"/>
                    <a:gd name="T3" fmla="*/ 101 h 101"/>
                    <a:gd name="T4" fmla="*/ 0 w 1295"/>
                    <a:gd name="T5" fmla="*/ 0 h 101"/>
                    <a:gd name="T6" fmla="*/ 1290 w 1295"/>
                    <a:gd name="T7" fmla="*/ 0 h 101"/>
                    <a:gd name="T8" fmla="*/ 1295 w 1295"/>
                    <a:gd name="T9" fmla="*/ 97 h 101"/>
                    <a:gd name="T10" fmla="*/ 1290 w 1295"/>
                    <a:gd name="T11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95" h="101">
                      <a:moveTo>
                        <a:pt x="1290" y="101"/>
                      </a:moveTo>
                      <a:lnTo>
                        <a:pt x="0" y="101"/>
                      </a:lnTo>
                      <a:lnTo>
                        <a:pt x="0" y="0"/>
                      </a:lnTo>
                      <a:lnTo>
                        <a:pt x="1290" y="0"/>
                      </a:lnTo>
                      <a:lnTo>
                        <a:pt x="1295" y="97"/>
                      </a:lnTo>
                      <a:lnTo>
                        <a:pt x="1290" y="10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59" name="íŝľïḑe"/>
                <p:cNvSpPr/>
                <p:nvPr/>
              </p:nvSpPr>
              <p:spPr bwMode="auto">
                <a:xfrm>
                  <a:off x="8549642" y="2673885"/>
                  <a:ext cx="763611" cy="74031"/>
                </a:xfrm>
                <a:custGeom>
                  <a:avLst/>
                  <a:gdLst>
                    <a:gd name="T0" fmla="*/ 1290 w 1475"/>
                    <a:gd name="T1" fmla="*/ 143 h 143"/>
                    <a:gd name="T2" fmla="*/ 0 w 1475"/>
                    <a:gd name="T3" fmla="*/ 141 h 143"/>
                    <a:gd name="T4" fmla="*/ 217 w 1475"/>
                    <a:gd name="T5" fmla="*/ 0 h 143"/>
                    <a:gd name="T6" fmla="*/ 1475 w 1475"/>
                    <a:gd name="T7" fmla="*/ 3 h 143"/>
                    <a:gd name="T8" fmla="*/ 1290 w 1475"/>
                    <a:gd name="T9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75" h="143">
                      <a:moveTo>
                        <a:pt x="1290" y="143"/>
                      </a:moveTo>
                      <a:lnTo>
                        <a:pt x="0" y="141"/>
                      </a:lnTo>
                      <a:lnTo>
                        <a:pt x="217" y="0"/>
                      </a:lnTo>
                      <a:lnTo>
                        <a:pt x="1475" y="3"/>
                      </a:lnTo>
                      <a:lnTo>
                        <a:pt x="1290" y="143"/>
                      </a:lnTo>
                      <a:close/>
                    </a:path>
                  </a:pathLst>
                </a:custGeom>
                <a:solidFill>
                  <a:srgbClr val="AF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60" name="îṩḷîḓê"/>
                <p:cNvSpPr/>
                <p:nvPr/>
              </p:nvSpPr>
              <p:spPr bwMode="auto">
                <a:xfrm>
                  <a:off x="8549642" y="2673885"/>
                  <a:ext cx="763611" cy="74031"/>
                </a:xfrm>
                <a:custGeom>
                  <a:avLst/>
                  <a:gdLst>
                    <a:gd name="T0" fmla="*/ 1290 w 1475"/>
                    <a:gd name="T1" fmla="*/ 143 h 143"/>
                    <a:gd name="T2" fmla="*/ 0 w 1475"/>
                    <a:gd name="T3" fmla="*/ 141 h 143"/>
                    <a:gd name="T4" fmla="*/ 217 w 1475"/>
                    <a:gd name="T5" fmla="*/ 0 h 143"/>
                    <a:gd name="T6" fmla="*/ 1475 w 1475"/>
                    <a:gd name="T7" fmla="*/ 3 h 143"/>
                    <a:gd name="T8" fmla="*/ 1290 w 1475"/>
                    <a:gd name="T9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75" h="143">
                      <a:moveTo>
                        <a:pt x="1290" y="143"/>
                      </a:moveTo>
                      <a:lnTo>
                        <a:pt x="0" y="141"/>
                      </a:lnTo>
                      <a:lnTo>
                        <a:pt x="217" y="0"/>
                      </a:lnTo>
                      <a:lnTo>
                        <a:pt x="1475" y="3"/>
                      </a:lnTo>
                      <a:lnTo>
                        <a:pt x="1290" y="14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61" name="ïśḻîḑe"/>
                <p:cNvSpPr/>
                <p:nvPr/>
              </p:nvSpPr>
              <p:spPr bwMode="auto">
                <a:xfrm>
                  <a:off x="8717377" y="2661461"/>
                  <a:ext cx="463343" cy="67302"/>
                </a:xfrm>
                <a:custGeom>
                  <a:avLst/>
                  <a:gdLst>
                    <a:gd name="T0" fmla="*/ 890 w 895"/>
                    <a:gd name="T1" fmla="*/ 130 h 130"/>
                    <a:gd name="T2" fmla="*/ 0 w 895"/>
                    <a:gd name="T3" fmla="*/ 130 h 130"/>
                    <a:gd name="T4" fmla="*/ 0 w 895"/>
                    <a:gd name="T5" fmla="*/ 0 h 130"/>
                    <a:gd name="T6" fmla="*/ 890 w 895"/>
                    <a:gd name="T7" fmla="*/ 0 h 130"/>
                    <a:gd name="T8" fmla="*/ 895 w 895"/>
                    <a:gd name="T9" fmla="*/ 126 h 130"/>
                    <a:gd name="T10" fmla="*/ 890 w 895"/>
                    <a:gd name="T11" fmla="*/ 1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95" h="130">
                      <a:moveTo>
                        <a:pt x="890" y="130"/>
                      </a:moveTo>
                      <a:lnTo>
                        <a:pt x="0" y="130"/>
                      </a:lnTo>
                      <a:lnTo>
                        <a:pt x="0" y="0"/>
                      </a:lnTo>
                      <a:lnTo>
                        <a:pt x="890" y="0"/>
                      </a:lnTo>
                      <a:lnTo>
                        <a:pt x="895" y="126"/>
                      </a:lnTo>
                      <a:lnTo>
                        <a:pt x="890" y="130"/>
                      </a:lnTo>
                      <a:close/>
                    </a:path>
                  </a:pathLst>
                </a:custGeom>
                <a:solidFill>
                  <a:srgbClr val="70AF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62" name="îṣḻîdè"/>
                <p:cNvSpPr/>
                <p:nvPr/>
              </p:nvSpPr>
              <p:spPr bwMode="auto">
                <a:xfrm>
                  <a:off x="9116525" y="2661461"/>
                  <a:ext cx="34686" cy="67302"/>
                </a:xfrm>
                <a:prstGeom prst="rect">
                  <a:avLst/>
                </a:pr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63" name="iṥļîḋe"/>
                <p:cNvSpPr/>
                <p:nvPr/>
              </p:nvSpPr>
              <p:spPr bwMode="auto">
                <a:xfrm>
                  <a:off x="9147587" y="2661461"/>
                  <a:ext cx="15014" cy="67302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64" name="íṧḷidê"/>
                <p:cNvSpPr/>
                <p:nvPr/>
              </p:nvSpPr>
              <p:spPr bwMode="auto">
                <a:xfrm>
                  <a:off x="9186933" y="2617974"/>
                  <a:ext cx="71443" cy="94222"/>
                </a:xfrm>
                <a:custGeom>
                  <a:avLst/>
                  <a:gdLst>
                    <a:gd name="T0" fmla="*/ 81 w 82"/>
                    <a:gd name="T1" fmla="*/ 54 h 108"/>
                    <a:gd name="T2" fmla="*/ 1 w 82"/>
                    <a:gd name="T3" fmla="*/ 108 h 108"/>
                    <a:gd name="T4" fmla="*/ 0 w 82"/>
                    <a:gd name="T5" fmla="*/ 58 h 108"/>
                    <a:gd name="T6" fmla="*/ 82 w 82"/>
                    <a:gd name="T7" fmla="*/ 0 h 108"/>
                    <a:gd name="T8" fmla="*/ 79 w 82"/>
                    <a:gd name="T9" fmla="*/ 30 h 108"/>
                    <a:gd name="T10" fmla="*/ 81 w 82"/>
                    <a:gd name="T11" fmla="*/ 54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2" h="108">
                      <a:moveTo>
                        <a:pt x="81" y="54"/>
                      </a:moveTo>
                      <a:cubicBezTo>
                        <a:pt x="1" y="108"/>
                        <a:pt x="1" y="108"/>
                        <a:pt x="1" y="108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82" y="0"/>
                        <a:pt x="82" y="0"/>
                        <a:pt x="82" y="0"/>
                      </a:cubicBezTo>
                      <a:cubicBezTo>
                        <a:pt x="82" y="0"/>
                        <a:pt x="79" y="11"/>
                        <a:pt x="79" y="30"/>
                      </a:cubicBezTo>
                      <a:cubicBezTo>
                        <a:pt x="79" y="52"/>
                        <a:pt x="81" y="54"/>
                        <a:pt x="81" y="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65" name="isļídé"/>
                <p:cNvSpPr/>
                <p:nvPr/>
              </p:nvSpPr>
              <p:spPr bwMode="auto">
                <a:xfrm>
                  <a:off x="8717377" y="2605031"/>
                  <a:ext cx="542034" cy="57465"/>
                </a:xfrm>
                <a:custGeom>
                  <a:avLst/>
                  <a:gdLst>
                    <a:gd name="T0" fmla="*/ 892 w 1047"/>
                    <a:gd name="T1" fmla="*/ 109 h 111"/>
                    <a:gd name="T2" fmla="*/ 0 w 1047"/>
                    <a:gd name="T3" fmla="*/ 111 h 111"/>
                    <a:gd name="T4" fmla="*/ 158 w 1047"/>
                    <a:gd name="T5" fmla="*/ 0 h 111"/>
                    <a:gd name="T6" fmla="*/ 1047 w 1047"/>
                    <a:gd name="T7" fmla="*/ 3 h 111"/>
                    <a:gd name="T8" fmla="*/ 892 w 1047"/>
                    <a:gd name="T9" fmla="*/ 109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7" h="111">
                      <a:moveTo>
                        <a:pt x="892" y="109"/>
                      </a:moveTo>
                      <a:lnTo>
                        <a:pt x="0" y="111"/>
                      </a:lnTo>
                      <a:lnTo>
                        <a:pt x="158" y="0"/>
                      </a:lnTo>
                      <a:lnTo>
                        <a:pt x="1047" y="3"/>
                      </a:lnTo>
                      <a:lnTo>
                        <a:pt x="892" y="109"/>
                      </a:lnTo>
                      <a:close/>
                    </a:path>
                  </a:pathLst>
                </a:custGeom>
                <a:solidFill>
                  <a:srgbClr val="5D9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66" name="ï$ḻîḓê"/>
                <p:cNvSpPr/>
                <p:nvPr/>
              </p:nvSpPr>
              <p:spPr bwMode="auto">
                <a:xfrm>
                  <a:off x="8718412" y="2605031"/>
                  <a:ext cx="464379" cy="52288"/>
                </a:xfrm>
                <a:custGeom>
                  <a:avLst/>
                  <a:gdLst>
                    <a:gd name="T0" fmla="*/ 892 w 897"/>
                    <a:gd name="T1" fmla="*/ 101 h 101"/>
                    <a:gd name="T2" fmla="*/ 0 w 897"/>
                    <a:gd name="T3" fmla="*/ 101 h 101"/>
                    <a:gd name="T4" fmla="*/ 0 w 897"/>
                    <a:gd name="T5" fmla="*/ 0 h 101"/>
                    <a:gd name="T6" fmla="*/ 892 w 897"/>
                    <a:gd name="T7" fmla="*/ 0 h 101"/>
                    <a:gd name="T8" fmla="*/ 897 w 897"/>
                    <a:gd name="T9" fmla="*/ 98 h 101"/>
                    <a:gd name="T10" fmla="*/ 892 w 897"/>
                    <a:gd name="T11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97" h="101">
                      <a:moveTo>
                        <a:pt x="892" y="101"/>
                      </a:moveTo>
                      <a:lnTo>
                        <a:pt x="0" y="101"/>
                      </a:lnTo>
                      <a:lnTo>
                        <a:pt x="0" y="0"/>
                      </a:lnTo>
                      <a:lnTo>
                        <a:pt x="892" y="0"/>
                      </a:lnTo>
                      <a:lnTo>
                        <a:pt x="897" y="98"/>
                      </a:lnTo>
                      <a:lnTo>
                        <a:pt x="892" y="101"/>
                      </a:lnTo>
                      <a:close/>
                    </a:path>
                  </a:pathLst>
                </a:custGeom>
                <a:solidFill>
                  <a:srgbClr val="C979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67" name="îS1ïḍe"/>
                <p:cNvSpPr/>
                <p:nvPr/>
              </p:nvSpPr>
              <p:spPr bwMode="auto">
                <a:xfrm>
                  <a:off x="8718412" y="2547566"/>
                  <a:ext cx="540999" cy="57465"/>
                </a:xfrm>
                <a:custGeom>
                  <a:avLst/>
                  <a:gdLst>
                    <a:gd name="T0" fmla="*/ 893 w 1045"/>
                    <a:gd name="T1" fmla="*/ 111 h 111"/>
                    <a:gd name="T2" fmla="*/ 0 w 1045"/>
                    <a:gd name="T3" fmla="*/ 111 h 111"/>
                    <a:gd name="T4" fmla="*/ 160 w 1045"/>
                    <a:gd name="T5" fmla="*/ 0 h 111"/>
                    <a:gd name="T6" fmla="*/ 1045 w 1045"/>
                    <a:gd name="T7" fmla="*/ 4 h 111"/>
                    <a:gd name="T8" fmla="*/ 893 w 1045"/>
                    <a:gd name="T9" fmla="*/ 11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5" h="111">
                      <a:moveTo>
                        <a:pt x="893" y="111"/>
                      </a:moveTo>
                      <a:lnTo>
                        <a:pt x="0" y="111"/>
                      </a:lnTo>
                      <a:lnTo>
                        <a:pt x="160" y="0"/>
                      </a:lnTo>
                      <a:lnTo>
                        <a:pt x="1045" y="4"/>
                      </a:lnTo>
                      <a:lnTo>
                        <a:pt x="893" y="111"/>
                      </a:lnTo>
                      <a:close/>
                    </a:path>
                  </a:pathLst>
                </a:custGeom>
                <a:solidFill>
                  <a:srgbClr val="A564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68" name="íŝļiḓê"/>
                <p:cNvSpPr/>
                <p:nvPr/>
              </p:nvSpPr>
              <p:spPr bwMode="auto">
                <a:xfrm>
                  <a:off x="8718412" y="2547566"/>
                  <a:ext cx="540999" cy="57465"/>
                </a:xfrm>
                <a:custGeom>
                  <a:avLst/>
                  <a:gdLst>
                    <a:gd name="T0" fmla="*/ 893 w 1045"/>
                    <a:gd name="T1" fmla="*/ 111 h 111"/>
                    <a:gd name="T2" fmla="*/ 0 w 1045"/>
                    <a:gd name="T3" fmla="*/ 111 h 111"/>
                    <a:gd name="T4" fmla="*/ 160 w 1045"/>
                    <a:gd name="T5" fmla="*/ 0 h 111"/>
                    <a:gd name="T6" fmla="*/ 1045 w 1045"/>
                    <a:gd name="T7" fmla="*/ 4 h 111"/>
                    <a:gd name="T8" fmla="*/ 893 w 1045"/>
                    <a:gd name="T9" fmla="*/ 11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5" h="111">
                      <a:moveTo>
                        <a:pt x="893" y="111"/>
                      </a:moveTo>
                      <a:lnTo>
                        <a:pt x="0" y="111"/>
                      </a:lnTo>
                      <a:lnTo>
                        <a:pt x="160" y="0"/>
                      </a:lnTo>
                      <a:lnTo>
                        <a:pt x="1045" y="4"/>
                      </a:lnTo>
                      <a:lnTo>
                        <a:pt x="893" y="11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69" name="îš1îdê"/>
                <p:cNvSpPr/>
                <p:nvPr/>
              </p:nvSpPr>
              <p:spPr bwMode="auto">
                <a:xfrm>
                  <a:off x="9217477" y="2674403"/>
                  <a:ext cx="97328" cy="123732"/>
                </a:xfrm>
                <a:custGeom>
                  <a:avLst/>
                  <a:gdLst>
                    <a:gd name="T0" fmla="*/ 17 w 112"/>
                    <a:gd name="T1" fmla="*/ 117 h 142"/>
                    <a:gd name="T2" fmla="*/ 17 w 112"/>
                    <a:gd name="T3" fmla="*/ 84 h 142"/>
                    <a:gd name="T4" fmla="*/ 18 w 112"/>
                    <a:gd name="T5" fmla="*/ 83 h 142"/>
                    <a:gd name="T6" fmla="*/ 111 w 112"/>
                    <a:gd name="T7" fmla="*/ 12 h 142"/>
                    <a:gd name="T8" fmla="*/ 112 w 112"/>
                    <a:gd name="T9" fmla="*/ 11 h 142"/>
                    <a:gd name="T10" fmla="*/ 112 w 112"/>
                    <a:gd name="T11" fmla="*/ 2 h 142"/>
                    <a:gd name="T12" fmla="*/ 110 w 112"/>
                    <a:gd name="T13" fmla="*/ 1 h 142"/>
                    <a:gd name="T14" fmla="*/ 1 w 112"/>
                    <a:gd name="T15" fmla="*/ 84 h 142"/>
                    <a:gd name="T16" fmla="*/ 0 w 112"/>
                    <a:gd name="T17" fmla="*/ 85 h 142"/>
                    <a:gd name="T18" fmla="*/ 0 w 112"/>
                    <a:gd name="T19" fmla="*/ 140 h 142"/>
                    <a:gd name="T20" fmla="*/ 3 w 112"/>
                    <a:gd name="T21" fmla="*/ 141 h 142"/>
                    <a:gd name="T22" fmla="*/ 111 w 112"/>
                    <a:gd name="T23" fmla="*/ 59 h 142"/>
                    <a:gd name="T24" fmla="*/ 112 w 112"/>
                    <a:gd name="T25" fmla="*/ 58 h 142"/>
                    <a:gd name="T26" fmla="*/ 112 w 112"/>
                    <a:gd name="T27" fmla="*/ 52 h 142"/>
                    <a:gd name="T28" fmla="*/ 110 w 112"/>
                    <a:gd name="T29" fmla="*/ 51 h 142"/>
                    <a:gd name="T30" fmla="*/ 19 w 112"/>
                    <a:gd name="T31" fmla="*/ 119 h 142"/>
                    <a:gd name="T32" fmla="*/ 17 w 112"/>
                    <a:gd name="T33" fmla="*/ 117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12" h="142">
                      <a:moveTo>
                        <a:pt x="17" y="117"/>
                      </a:moveTo>
                      <a:cubicBezTo>
                        <a:pt x="17" y="84"/>
                        <a:pt x="17" y="84"/>
                        <a:pt x="17" y="84"/>
                      </a:cubicBezTo>
                      <a:cubicBezTo>
                        <a:pt x="17" y="84"/>
                        <a:pt x="17" y="84"/>
                        <a:pt x="18" y="83"/>
                      </a:cubicBezTo>
                      <a:cubicBezTo>
                        <a:pt x="111" y="12"/>
                        <a:pt x="111" y="12"/>
                        <a:pt x="111" y="12"/>
                      </a:cubicBezTo>
                      <a:cubicBezTo>
                        <a:pt x="112" y="12"/>
                        <a:pt x="112" y="11"/>
                        <a:pt x="112" y="11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112" y="1"/>
                        <a:pt x="110" y="0"/>
                        <a:pt x="110" y="1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0" y="84"/>
                        <a:pt x="0" y="85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41"/>
                        <a:pt x="2" y="142"/>
                        <a:pt x="3" y="141"/>
                      </a:cubicBezTo>
                      <a:cubicBezTo>
                        <a:pt x="111" y="59"/>
                        <a:pt x="111" y="59"/>
                        <a:pt x="111" y="59"/>
                      </a:cubicBezTo>
                      <a:cubicBezTo>
                        <a:pt x="112" y="59"/>
                        <a:pt x="112" y="59"/>
                        <a:pt x="112" y="58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1"/>
                        <a:pt x="110" y="50"/>
                        <a:pt x="110" y="51"/>
                      </a:cubicBezTo>
                      <a:cubicBezTo>
                        <a:pt x="19" y="119"/>
                        <a:pt x="19" y="119"/>
                        <a:pt x="19" y="119"/>
                      </a:cubicBezTo>
                      <a:cubicBezTo>
                        <a:pt x="19" y="119"/>
                        <a:pt x="17" y="119"/>
                        <a:pt x="17" y="117"/>
                      </a:cubicBezTo>
                      <a:close/>
                    </a:path>
                  </a:pathLst>
                </a:custGeom>
                <a:solidFill>
                  <a:srgbClr val="C357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70" name="ïŝlïḍè"/>
                <p:cNvSpPr/>
                <p:nvPr/>
              </p:nvSpPr>
              <p:spPr bwMode="auto">
                <a:xfrm>
                  <a:off x="9178132" y="2606585"/>
                  <a:ext cx="81798" cy="121143"/>
                </a:xfrm>
                <a:custGeom>
                  <a:avLst/>
                  <a:gdLst>
                    <a:gd name="T0" fmla="*/ 92 w 94"/>
                    <a:gd name="T1" fmla="*/ 66 h 139"/>
                    <a:gd name="T2" fmla="*/ 14 w 94"/>
                    <a:gd name="T3" fmla="*/ 118 h 139"/>
                    <a:gd name="T4" fmla="*/ 11 w 94"/>
                    <a:gd name="T5" fmla="*/ 116 h 139"/>
                    <a:gd name="T6" fmla="*/ 11 w 94"/>
                    <a:gd name="T7" fmla="*/ 72 h 139"/>
                    <a:gd name="T8" fmla="*/ 12 w 94"/>
                    <a:gd name="T9" fmla="*/ 71 h 139"/>
                    <a:gd name="T10" fmla="*/ 94 w 94"/>
                    <a:gd name="T11" fmla="*/ 12 h 139"/>
                    <a:gd name="T12" fmla="*/ 94 w 94"/>
                    <a:gd name="T13" fmla="*/ 11 h 139"/>
                    <a:gd name="T14" fmla="*/ 94 w 94"/>
                    <a:gd name="T15" fmla="*/ 2 h 139"/>
                    <a:gd name="T16" fmla="*/ 92 w 94"/>
                    <a:gd name="T17" fmla="*/ 0 h 139"/>
                    <a:gd name="T18" fmla="*/ 1 w 94"/>
                    <a:gd name="T19" fmla="*/ 62 h 139"/>
                    <a:gd name="T20" fmla="*/ 0 w 94"/>
                    <a:gd name="T21" fmla="*/ 64 h 139"/>
                    <a:gd name="T22" fmla="*/ 0 w 94"/>
                    <a:gd name="T23" fmla="*/ 137 h 139"/>
                    <a:gd name="T24" fmla="*/ 3 w 94"/>
                    <a:gd name="T25" fmla="*/ 138 h 139"/>
                    <a:gd name="T26" fmla="*/ 94 w 94"/>
                    <a:gd name="T27" fmla="*/ 76 h 139"/>
                    <a:gd name="T28" fmla="*/ 94 w 94"/>
                    <a:gd name="T29" fmla="*/ 75 h 139"/>
                    <a:gd name="T30" fmla="*/ 94 w 94"/>
                    <a:gd name="T31" fmla="*/ 68 h 139"/>
                    <a:gd name="T32" fmla="*/ 92 w 94"/>
                    <a:gd name="T33" fmla="*/ 66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4" h="139">
                      <a:moveTo>
                        <a:pt x="92" y="66"/>
                      </a:moveTo>
                      <a:cubicBezTo>
                        <a:pt x="14" y="118"/>
                        <a:pt x="14" y="118"/>
                        <a:pt x="14" y="118"/>
                      </a:cubicBezTo>
                      <a:cubicBezTo>
                        <a:pt x="13" y="119"/>
                        <a:pt x="11" y="118"/>
                        <a:pt x="11" y="116"/>
                      </a:cubicBezTo>
                      <a:cubicBezTo>
                        <a:pt x="11" y="72"/>
                        <a:pt x="11" y="72"/>
                        <a:pt x="11" y="72"/>
                      </a:cubicBezTo>
                      <a:cubicBezTo>
                        <a:pt x="11" y="71"/>
                        <a:pt x="11" y="71"/>
                        <a:pt x="12" y="71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1"/>
                        <a:pt x="94" y="11"/>
                      </a:cubicBezTo>
                      <a:cubicBezTo>
                        <a:pt x="94" y="2"/>
                        <a:pt x="94" y="2"/>
                        <a:pt x="94" y="2"/>
                      </a:cubicBezTo>
                      <a:cubicBezTo>
                        <a:pt x="94" y="0"/>
                        <a:pt x="93" y="0"/>
                        <a:pt x="92" y="0"/>
                      </a:cubicBezTo>
                      <a:cubicBezTo>
                        <a:pt x="1" y="62"/>
                        <a:pt x="1" y="62"/>
                        <a:pt x="1" y="62"/>
                      </a:cubicBezTo>
                      <a:cubicBezTo>
                        <a:pt x="1" y="63"/>
                        <a:pt x="0" y="63"/>
                        <a:pt x="0" y="64"/>
                      </a:cubicBezTo>
                      <a:cubicBezTo>
                        <a:pt x="0" y="137"/>
                        <a:pt x="0" y="137"/>
                        <a:pt x="0" y="137"/>
                      </a:cubicBezTo>
                      <a:cubicBezTo>
                        <a:pt x="0" y="138"/>
                        <a:pt x="2" y="139"/>
                        <a:pt x="3" y="138"/>
                      </a:cubicBezTo>
                      <a:cubicBezTo>
                        <a:pt x="94" y="76"/>
                        <a:pt x="94" y="76"/>
                        <a:pt x="94" y="76"/>
                      </a:cubicBezTo>
                      <a:cubicBezTo>
                        <a:pt x="94" y="76"/>
                        <a:pt x="94" y="75"/>
                        <a:pt x="94" y="75"/>
                      </a:cubicBezTo>
                      <a:cubicBezTo>
                        <a:pt x="94" y="68"/>
                        <a:pt x="94" y="68"/>
                        <a:pt x="94" y="68"/>
                      </a:cubicBezTo>
                      <a:cubicBezTo>
                        <a:pt x="94" y="66"/>
                        <a:pt x="93" y="65"/>
                        <a:pt x="92" y="66"/>
                      </a:cubicBezTo>
                      <a:close/>
                    </a:path>
                  </a:pathLst>
                </a:custGeom>
                <a:solidFill>
                  <a:srgbClr val="669E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71" name="î$ļíḓê"/>
                <p:cNvSpPr/>
                <p:nvPr/>
              </p:nvSpPr>
              <p:spPr bwMode="auto">
                <a:xfrm>
                  <a:off x="9180202" y="2549637"/>
                  <a:ext cx="80762" cy="106647"/>
                </a:xfrm>
                <a:custGeom>
                  <a:avLst/>
                  <a:gdLst>
                    <a:gd name="T0" fmla="*/ 90 w 93"/>
                    <a:gd name="T1" fmla="*/ 52 h 123"/>
                    <a:gd name="T2" fmla="*/ 19 w 93"/>
                    <a:gd name="T3" fmla="*/ 100 h 123"/>
                    <a:gd name="T4" fmla="*/ 16 w 93"/>
                    <a:gd name="T5" fmla="*/ 98 h 123"/>
                    <a:gd name="T6" fmla="*/ 16 w 93"/>
                    <a:gd name="T7" fmla="*/ 66 h 123"/>
                    <a:gd name="T8" fmla="*/ 17 w 93"/>
                    <a:gd name="T9" fmla="*/ 65 h 123"/>
                    <a:gd name="T10" fmla="*/ 93 w 93"/>
                    <a:gd name="T11" fmla="*/ 11 h 123"/>
                    <a:gd name="T12" fmla="*/ 93 w 93"/>
                    <a:gd name="T13" fmla="*/ 9 h 123"/>
                    <a:gd name="T14" fmla="*/ 93 w 93"/>
                    <a:gd name="T15" fmla="*/ 2 h 123"/>
                    <a:gd name="T16" fmla="*/ 90 w 93"/>
                    <a:gd name="T17" fmla="*/ 0 h 123"/>
                    <a:gd name="T18" fmla="*/ 0 w 93"/>
                    <a:gd name="T19" fmla="*/ 64 h 123"/>
                    <a:gd name="T20" fmla="*/ 0 w 93"/>
                    <a:gd name="T21" fmla="*/ 65 h 123"/>
                    <a:gd name="T22" fmla="*/ 0 w 93"/>
                    <a:gd name="T23" fmla="*/ 120 h 123"/>
                    <a:gd name="T24" fmla="*/ 3 w 93"/>
                    <a:gd name="T25" fmla="*/ 122 h 123"/>
                    <a:gd name="T26" fmla="*/ 93 w 93"/>
                    <a:gd name="T27" fmla="*/ 60 h 123"/>
                    <a:gd name="T28" fmla="*/ 93 w 93"/>
                    <a:gd name="T29" fmla="*/ 59 h 123"/>
                    <a:gd name="T30" fmla="*/ 93 w 93"/>
                    <a:gd name="T31" fmla="*/ 54 h 123"/>
                    <a:gd name="T32" fmla="*/ 90 w 93"/>
                    <a:gd name="T33" fmla="*/ 52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3" h="123">
                      <a:moveTo>
                        <a:pt x="90" y="52"/>
                      </a:move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8" y="101"/>
                        <a:pt x="16" y="100"/>
                        <a:pt x="16" y="98"/>
                      </a:cubicBezTo>
                      <a:cubicBezTo>
                        <a:pt x="16" y="66"/>
                        <a:pt x="16" y="66"/>
                        <a:pt x="16" y="66"/>
                      </a:cubicBezTo>
                      <a:cubicBezTo>
                        <a:pt x="16" y="66"/>
                        <a:pt x="17" y="65"/>
                        <a:pt x="17" y="65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3" y="11"/>
                        <a:pt x="93" y="10"/>
                        <a:pt x="93" y="9"/>
                      </a:cubicBezTo>
                      <a:cubicBezTo>
                        <a:pt x="93" y="2"/>
                        <a:pt x="93" y="2"/>
                        <a:pt x="93" y="2"/>
                      </a:cubicBezTo>
                      <a:cubicBezTo>
                        <a:pt x="93" y="1"/>
                        <a:pt x="92" y="0"/>
                        <a:pt x="90" y="0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0" y="64"/>
                        <a:pt x="0" y="65"/>
                        <a:pt x="0" y="65"/>
                      </a:cubicBezTo>
                      <a:cubicBezTo>
                        <a:pt x="0" y="120"/>
                        <a:pt x="0" y="120"/>
                        <a:pt x="0" y="120"/>
                      </a:cubicBezTo>
                      <a:cubicBezTo>
                        <a:pt x="0" y="122"/>
                        <a:pt x="1" y="123"/>
                        <a:pt x="3" y="122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3" y="60"/>
                        <a:pt x="93" y="59"/>
                        <a:pt x="93" y="59"/>
                      </a:cubicBezTo>
                      <a:cubicBezTo>
                        <a:pt x="93" y="54"/>
                        <a:pt x="93" y="54"/>
                        <a:pt x="93" y="54"/>
                      </a:cubicBezTo>
                      <a:cubicBezTo>
                        <a:pt x="93" y="52"/>
                        <a:pt x="92" y="51"/>
                        <a:pt x="90" y="52"/>
                      </a:cubicBezTo>
                      <a:close/>
                    </a:path>
                  </a:pathLst>
                </a:custGeom>
                <a:solidFill>
                  <a:srgbClr val="CBB3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72" name="íṥḻîde"/>
                <p:cNvSpPr/>
                <p:nvPr/>
              </p:nvSpPr>
              <p:spPr bwMode="auto">
                <a:xfrm>
                  <a:off x="8810564" y="2526858"/>
                  <a:ext cx="411056" cy="46076"/>
                </a:xfrm>
                <a:custGeom>
                  <a:avLst/>
                  <a:gdLst>
                    <a:gd name="T0" fmla="*/ 791 w 794"/>
                    <a:gd name="T1" fmla="*/ 87 h 89"/>
                    <a:gd name="T2" fmla="*/ 0 w 794"/>
                    <a:gd name="T3" fmla="*/ 89 h 89"/>
                    <a:gd name="T4" fmla="*/ 0 w 794"/>
                    <a:gd name="T5" fmla="*/ 0 h 89"/>
                    <a:gd name="T6" fmla="*/ 789 w 794"/>
                    <a:gd name="T7" fmla="*/ 0 h 89"/>
                    <a:gd name="T8" fmla="*/ 794 w 794"/>
                    <a:gd name="T9" fmla="*/ 86 h 89"/>
                    <a:gd name="T10" fmla="*/ 791 w 794"/>
                    <a:gd name="T11" fmla="*/ 87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94" h="89">
                      <a:moveTo>
                        <a:pt x="791" y="87"/>
                      </a:moveTo>
                      <a:lnTo>
                        <a:pt x="0" y="89"/>
                      </a:lnTo>
                      <a:lnTo>
                        <a:pt x="0" y="0"/>
                      </a:lnTo>
                      <a:lnTo>
                        <a:pt x="789" y="0"/>
                      </a:lnTo>
                      <a:lnTo>
                        <a:pt x="794" y="86"/>
                      </a:lnTo>
                      <a:lnTo>
                        <a:pt x="791" y="87"/>
                      </a:lnTo>
                      <a:close/>
                    </a:path>
                  </a:pathLst>
                </a:custGeom>
                <a:solidFill>
                  <a:srgbClr val="C04A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73" name="iṥlïḓè"/>
                <p:cNvSpPr/>
                <p:nvPr/>
              </p:nvSpPr>
              <p:spPr bwMode="auto">
                <a:xfrm>
                  <a:off x="8810564" y="2475606"/>
                  <a:ext cx="479910" cy="52288"/>
                </a:xfrm>
                <a:custGeom>
                  <a:avLst/>
                  <a:gdLst>
                    <a:gd name="T0" fmla="*/ 789 w 927"/>
                    <a:gd name="T1" fmla="*/ 101 h 101"/>
                    <a:gd name="T2" fmla="*/ 0 w 927"/>
                    <a:gd name="T3" fmla="*/ 99 h 101"/>
                    <a:gd name="T4" fmla="*/ 142 w 927"/>
                    <a:gd name="T5" fmla="*/ 0 h 101"/>
                    <a:gd name="T6" fmla="*/ 927 w 927"/>
                    <a:gd name="T7" fmla="*/ 3 h 101"/>
                    <a:gd name="T8" fmla="*/ 789 w 927"/>
                    <a:gd name="T9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7" h="101">
                      <a:moveTo>
                        <a:pt x="789" y="101"/>
                      </a:moveTo>
                      <a:lnTo>
                        <a:pt x="0" y="99"/>
                      </a:lnTo>
                      <a:lnTo>
                        <a:pt x="142" y="0"/>
                      </a:lnTo>
                      <a:lnTo>
                        <a:pt x="927" y="3"/>
                      </a:lnTo>
                      <a:lnTo>
                        <a:pt x="789" y="101"/>
                      </a:lnTo>
                      <a:close/>
                    </a:path>
                  </a:pathLst>
                </a:custGeom>
                <a:solidFill>
                  <a:srgbClr val="9E3C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74" name="í$ľîḓe"/>
                <p:cNvSpPr/>
                <p:nvPr/>
              </p:nvSpPr>
              <p:spPr bwMode="auto">
                <a:xfrm>
                  <a:off x="8810564" y="2475606"/>
                  <a:ext cx="479910" cy="52288"/>
                </a:xfrm>
                <a:custGeom>
                  <a:avLst/>
                  <a:gdLst>
                    <a:gd name="T0" fmla="*/ 789 w 927"/>
                    <a:gd name="T1" fmla="*/ 101 h 101"/>
                    <a:gd name="T2" fmla="*/ 0 w 927"/>
                    <a:gd name="T3" fmla="*/ 99 h 101"/>
                    <a:gd name="T4" fmla="*/ 142 w 927"/>
                    <a:gd name="T5" fmla="*/ 0 h 101"/>
                    <a:gd name="T6" fmla="*/ 927 w 927"/>
                    <a:gd name="T7" fmla="*/ 3 h 101"/>
                    <a:gd name="T8" fmla="*/ 789 w 927"/>
                    <a:gd name="T9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7" h="101">
                      <a:moveTo>
                        <a:pt x="789" y="101"/>
                      </a:moveTo>
                      <a:lnTo>
                        <a:pt x="0" y="99"/>
                      </a:lnTo>
                      <a:lnTo>
                        <a:pt x="142" y="0"/>
                      </a:lnTo>
                      <a:lnTo>
                        <a:pt x="927" y="3"/>
                      </a:lnTo>
                      <a:lnTo>
                        <a:pt x="789" y="10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75" name="î$1ïḑe"/>
                <p:cNvSpPr/>
                <p:nvPr/>
              </p:nvSpPr>
              <p:spPr bwMode="auto">
                <a:xfrm>
                  <a:off x="9219030" y="2477159"/>
                  <a:ext cx="72478" cy="94740"/>
                </a:xfrm>
                <a:custGeom>
                  <a:avLst/>
                  <a:gdLst>
                    <a:gd name="T0" fmla="*/ 9 w 83"/>
                    <a:gd name="T1" fmla="*/ 91 h 109"/>
                    <a:gd name="T2" fmla="*/ 9 w 83"/>
                    <a:gd name="T3" fmla="*/ 62 h 109"/>
                    <a:gd name="T4" fmla="*/ 10 w 83"/>
                    <a:gd name="T5" fmla="*/ 61 h 109"/>
                    <a:gd name="T6" fmla="*/ 83 w 83"/>
                    <a:gd name="T7" fmla="*/ 10 h 109"/>
                    <a:gd name="T8" fmla="*/ 83 w 83"/>
                    <a:gd name="T9" fmla="*/ 8 h 109"/>
                    <a:gd name="T10" fmla="*/ 83 w 83"/>
                    <a:gd name="T11" fmla="*/ 2 h 109"/>
                    <a:gd name="T12" fmla="*/ 80 w 83"/>
                    <a:gd name="T13" fmla="*/ 0 h 109"/>
                    <a:gd name="T14" fmla="*/ 1 w 83"/>
                    <a:gd name="T15" fmla="*/ 58 h 109"/>
                    <a:gd name="T16" fmla="*/ 0 w 83"/>
                    <a:gd name="T17" fmla="*/ 59 h 109"/>
                    <a:gd name="T18" fmla="*/ 0 w 83"/>
                    <a:gd name="T19" fmla="*/ 106 h 109"/>
                    <a:gd name="T20" fmla="*/ 3 w 83"/>
                    <a:gd name="T21" fmla="*/ 108 h 109"/>
                    <a:gd name="T22" fmla="*/ 83 w 83"/>
                    <a:gd name="T23" fmla="*/ 53 h 109"/>
                    <a:gd name="T24" fmla="*/ 83 w 83"/>
                    <a:gd name="T25" fmla="*/ 52 h 109"/>
                    <a:gd name="T26" fmla="*/ 83 w 83"/>
                    <a:gd name="T27" fmla="*/ 47 h 109"/>
                    <a:gd name="T28" fmla="*/ 81 w 83"/>
                    <a:gd name="T29" fmla="*/ 46 h 109"/>
                    <a:gd name="T30" fmla="*/ 12 w 83"/>
                    <a:gd name="T31" fmla="*/ 92 h 109"/>
                    <a:gd name="T32" fmla="*/ 9 w 83"/>
                    <a:gd name="T33" fmla="*/ 9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3" h="109">
                      <a:moveTo>
                        <a:pt x="9" y="91"/>
                      </a:moveTo>
                      <a:cubicBezTo>
                        <a:pt x="9" y="62"/>
                        <a:pt x="9" y="62"/>
                        <a:pt x="9" y="62"/>
                      </a:cubicBezTo>
                      <a:cubicBezTo>
                        <a:pt x="9" y="62"/>
                        <a:pt x="9" y="61"/>
                        <a:pt x="10" y="61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9"/>
                        <a:pt x="83" y="9"/>
                        <a:pt x="83" y="8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3" y="0"/>
                        <a:pt x="82" y="0"/>
                        <a:pt x="80" y="0"/>
                      </a:cubicBezTo>
                      <a:cubicBezTo>
                        <a:pt x="1" y="58"/>
                        <a:pt x="1" y="58"/>
                        <a:pt x="1" y="58"/>
                      </a:cubicBezTo>
                      <a:cubicBezTo>
                        <a:pt x="1" y="58"/>
                        <a:pt x="0" y="59"/>
                        <a:pt x="0" y="59"/>
                      </a:cubicBezTo>
                      <a:cubicBezTo>
                        <a:pt x="0" y="106"/>
                        <a:pt x="0" y="106"/>
                        <a:pt x="0" y="106"/>
                      </a:cubicBezTo>
                      <a:cubicBezTo>
                        <a:pt x="0" y="108"/>
                        <a:pt x="2" y="109"/>
                        <a:pt x="3" y="108"/>
                      </a:cubicBezTo>
                      <a:cubicBezTo>
                        <a:pt x="83" y="53"/>
                        <a:pt x="83" y="53"/>
                        <a:pt x="83" y="53"/>
                      </a:cubicBezTo>
                      <a:cubicBezTo>
                        <a:pt x="83" y="53"/>
                        <a:pt x="83" y="52"/>
                        <a:pt x="83" y="52"/>
                      </a:cubicBezTo>
                      <a:cubicBezTo>
                        <a:pt x="83" y="47"/>
                        <a:pt x="83" y="47"/>
                        <a:pt x="83" y="47"/>
                      </a:cubicBezTo>
                      <a:cubicBezTo>
                        <a:pt x="83" y="46"/>
                        <a:pt x="82" y="45"/>
                        <a:pt x="81" y="46"/>
                      </a:cubicBezTo>
                      <a:cubicBezTo>
                        <a:pt x="12" y="92"/>
                        <a:pt x="12" y="92"/>
                        <a:pt x="12" y="92"/>
                      </a:cubicBezTo>
                      <a:cubicBezTo>
                        <a:pt x="10" y="93"/>
                        <a:pt x="9" y="92"/>
                        <a:pt x="9" y="91"/>
                      </a:cubicBezTo>
                      <a:close/>
                    </a:path>
                  </a:pathLst>
                </a:custGeom>
                <a:solidFill>
                  <a:srgbClr val="AF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76" name="îṣļîḍè"/>
                <p:cNvSpPr/>
                <p:nvPr/>
              </p:nvSpPr>
              <p:spPr bwMode="auto">
                <a:xfrm>
                  <a:off x="9172955" y="2526858"/>
                  <a:ext cx="8801" cy="46076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77" name="ísḻîḑe"/>
                <p:cNvSpPr/>
                <p:nvPr/>
              </p:nvSpPr>
              <p:spPr bwMode="auto">
                <a:xfrm>
                  <a:off x="9117043" y="2526858"/>
                  <a:ext cx="8801" cy="46076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78" name="išḷïḑé"/>
                <p:cNvSpPr/>
                <p:nvPr/>
              </p:nvSpPr>
              <p:spPr bwMode="auto">
                <a:xfrm>
                  <a:off x="9125843" y="2526858"/>
                  <a:ext cx="47111" cy="46076"/>
                </a:xfrm>
                <a:prstGeom prst="rect">
                  <a:avLst/>
                </a:pr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79" name="î$ḻïḓè"/>
                <p:cNvSpPr/>
                <p:nvPr/>
              </p:nvSpPr>
              <p:spPr bwMode="auto">
                <a:xfrm>
                  <a:off x="8700811" y="2466805"/>
                  <a:ext cx="407949" cy="46076"/>
                </a:xfrm>
                <a:prstGeom prst="rect">
                  <a:avLst/>
                </a:prstGeom>
                <a:solidFill>
                  <a:srgbClr val="C979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80" name="işľîḓè"/>
                <p:cNvSpPr/>
                <p:nvPr/>
              </p:nvSpPr>
              <p:spPr bwMode="auto">
                <a:xfrm>
                  <a:off x="8700811" y="2416069"/>
                  <a:ext cx="480946" cy="52288"/>
                </a:xfrm>
                <a:custGeom>
                  <a:avLst/>
                  <a:gdLst>
                    <a:gd name="T0" fmla="*/ 788 w 929"/>
                    <a:gd name="T1" fmla="*/ 101 h 101"/>
                    <a:gd name="T2" fmla="*/ 0 w 929"/>
                    <a:gd name="T3" fmla="*/ 98 h 101"/>
                    <a:gd name="T4" fmla="*/ 142 w 929"/>
                    <a:gd name="T5" fmla="*/ 0 h 101"/>
                    <a:gd name="T6" fmla="*/ 929 w 929"/>
                    <a:gd name="T7" fmla="*/ 0 h 101"/>
                    <a:gd name="T8" fmla="*/ 788 w 929"/>
                    <a:gd name="T9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9" h="101">
                      <a:moveTo>
                        <a:pt x="788" y="101"/>
                      </a:moveTo>
                      <a:lnTo>
                        <a:pt x="0" y="98"/>
                      </a:lnTo>
                      <a:lnTo>
                        <a:pt x="142" y="0"/>
                      </a:lnTo>
                      <a:lnTo>
                        <a:pt x="929" y="0"/>
                      </a:lnTo>
                      <a:lnTo>
                        <a:pt x="788" y="101"/>
                      </a:lnTo>
                      <a:close/>
                    </a:path>
                  </a:pathLst>
                </a:custGeom>
                <a:solidFill>
                  <a:srgbClr val="A564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81" name="ïṥ1ïdè"/>
                <p:cNvSpPr/>
                <p:nvPr/>
              </p:nvSpPr>
              <p:spPr bwMode="auto">
                <a:xfrm>
                  <a:off x="8700811" y="2416069"/>
                  <a:ext cx="480946" cy="52288"/>
                </a:xfrm>
                <a:custGeom>
                  <a:avLst/>
                  <a:gdLst>
                    <a:gd name="T0" fmla="*/ 788 w 929"/>
                    <a:gd name="T1" fmla="*/ 101 h 101"/>
                    <a:gd name="T2" fmla="*/ 0 w 929"/>
                    <a:gd name="T3" fmla="*/ 98 h 101"/>
                    <a:gd name="T4" fmla="*/ 142 w 929"/>
                    <a:gd name="T5" fmla="*/ 0 h 101"/>
                    <a:gd name="T6" fmla="*/ 929 w 929"/>
                    <a:gd name="T7" fmla="*/ 0 h 101"/>
                    <a:gd name="T8" fmla="*/ 788 w 929"/>
                    <a:gd name="T9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9" h="101">
                      <a:moveTo>
                        <a:pt x="788" y="101"/>
                      </a:moveTo>
                      <a:lnTo>
                        <a:pt x="0" y="98"/>
                      </a:lnTo>
                      <a:lnTo>
                        <a:pt x="142" y="0"/>
                      </a:lnTo>
                      <a:lnTo>
                        <a:pt x="929" y="0"/>
                      </a:lnTo>
                      <a:lnTo>
                        <a:pt x="788" y="10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82" name="îṡ1iḍé"/>
                <p:cNvSpPr/>
                <p:nvPr/>
              </p:nvSpPr>
              <p:spPr bwMode="auto">
                <a:xfrm>
                  <a:off x="9108760" y="2416069"/>
                  <a:ext cx="72996" cy="96811"/>
                </a:xfrm>
                <a:custGeom>
                  <a:avLst/>
                  <a:gdLst>
                    <a:gd name="T0" fmla="*/ 141 w 141"/>
                    <a:gd name="T1" fmla="*/ 91 h 187"/>
                    <a:gd name="T2" fmla="*/ 0 w 141"/>
                    <a:gd name="T3" fmla="*/ 187 h 187"/>
                    <a:gd name="T4" fmla="*/ 0 w 141"/>
                    <a:gd name="T5" fmla="*/ 98 h 187"/>
                    <a:gd name="T6" fmla="*/ 141 w 141"/>
                    <a:gd name="T7" fmla="*/ 0 h 187"/>
                    <a:gd name="T8" fmla="*/ 141 w 141"/>
                    <a:gd name="T9" fmla="*/ 91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1" h="187">
                      <a:moveTo>
                        <a:pt x="141" y="91"/>
                      </a:moveTo>
                      <a:lnTo>
                        <a:pt x="0" y="187"/>
                      </a:lnTo>
                      <a:lnTo>
                        <a:pt x="0" y="98"/>
                      </a:lnTo>
                      <a:lnTo>
                        <a:pt x="141" y="0"/>
                      </a:lnTo>
                      <a:lnTo>
                        <a:pt x="141" y="91"/>
                      </a:lnTo>
                      <a:close/>
                    </a:path>
                  </a:pathLst>
                </a:custGeom>
                <a:solidFill>
                  <a:srgbClr val="B56E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83" name="íṥļíḑê"/>
                <p:cNvSpPr/>
                <p:nvPr/>
              </p:nvSpPr>
              <p:spPr bwMode="auto">
                <a:xfrm>
                  <a:off x="9108760" y="2416069"/>
                  <a:ext cx="72996" cy="96811"/>
                </a:xfrm>
                <a:custGeom>
                  <a:avLst/>
                  <a:gdLst>
                    <a:gd name="T0" fmla="*/ 141 w 141"/>
                    <a:gd name="T1" fmla="*/ 91 h 187"/>
                    <a:gd name="T2" fmla="*/ 0 w 141"/>
                    <a:gd name="T3" fmla="*/ 187 h 187"/>
                    <a:gd name="T4" fmla="*/ 0 w 141"/>
                    <a:gd name="T5" fmla="*/ 98 h 187"/>
                    <a:gd name="T6" fmla="*/ 141 w 141"/>
                    <a:gd name="T7" fmla="*/ 0 h 187"/>
                    <a:gd name="T8" fmla="*/ 141 w 141"/>
                    <a:gd name="T9" fmla="*/ 91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1" h="187">
                      <a:moveTo>
                        <a:pt x="141" y="91"/>
                      </a:moveTo>
                      <a:lnTo>
                        <a:pt x="0" y="187"/>
                      </a:lnTo>
                      <a:lnTo>
                        <a:pt x="0" y="98"/>
                      </a:lnTo>
                      <a:lnTo>
                        <a:pt x="141" y="0"/>
                      </a:lnTo>
                      <a:lnTo>
                        <a:pt x="141" y="9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84" name="íŝļîḋè"/>
                <p:cNvSpPr/>
                <p:nvPr/>
              </p:nvSpPr>
              <p:spPr bwMode="auto">
                <a:xfrm>
                  <a:off x="9117043" y="2424870"/>
                  <a:ext cx="65748" cy="74031"/>
                </a:xfrm>
                <a:custGeom>
                  <a:avLst/>
                  <a:gdLst>
                    <a:gd name="T0" fmla="*/ 127 w 127"/>
                    <a:gd name="T1" fmla="*/ 59 h 143"/>
                    <a:gd name="T2" fmla="*/ 0 w 127"/>
                    <a:gd name="T3" fmla="*/ 143 h 143"/>
                    <a:gd name="T4" fmla="*/ 0 w 127"/>
                    <a:gd name="T5" fmla="*/ 89 h 143"/>
                    <a:gd name="T6" fmla="*/ 127 w 127"/>
                    <a:gd name="T7" fmla="*/ 0 h 143"/>
                    <a:gd name="T8" fmla="*/ 127 w 127"/>
                    <a:gd name="T9" fmla="*/ 59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7" h="143">
                      <a:moveTo>
                        <a:pt x="127" y="59"/>
                      </a:moveTo>
                      <a:lnTo>
                        <a:pt x="0" y="143"/>
                      </a:lnTo>
                      <a:lnTo>
                        <a:pt x="0" y="89"/>
                      </a:lnTo>
                      <a:lnTo>
                        <a:pt x="127" y="0"/>
                      </a:lnTo>
                      <a:lnTo>
                        <a:pt x="127" y="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85" name="iṣḻíḑè"/>
                <p:cNvSpPr/>
                <p:nvPr/>
              </p:nvSpPr>
              <p:spPr bwMode="auto">
                <a:xfrm>
                  <a:off x="8824541" y="2466805"/>
                  <a:ext cx="9836" cy="46076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86" name="ïšľíďe"/>
                <p:cNvSpPr/>
                <p:nvPr/>
              </p:nvSpPr>
              <p:spPr bwMode="auto">
                <a:xfrm>
                  <a:off x="8756723" y="2466805"/>
                  <a:ext cx="9319" cy="46076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87" name="iśḷíḋe"/>
                <p:cNvSpPr/>
                <p:nvPr/>
              </p:nvSpPr>
              <p:spPr bwMode="auto">
                <a:xfrm>
                  <a:off x="8766041" y="2466805"/>
                  <a:ext cx="58501" cy="46076"/>
                </a:xfrm>
                <a:prstGeom prst="rect">
                  <a:avLst/>
                </a:pr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88" name="íṣḷíḑe"/>
                <p:cNvSpPr/>
                <p:nvPr/>
              </p:nvSpPr>
              <p:spPr bwMode="auto">
                <a:xfrm>
                  <a:off x="8768111" y="2412964"/>
                  <a:ext cx="412609" cy="46076"/>
                </a:xfrm>
                <a:custGeom>
                  <a:avLst/>
                  <a:gdLst>
                    <a:gd name="T0" fmla="*/ 789 w 797"/>
                    <a:gd name="T1" fmla="*/ 89 h 89"/>
                    <a:gd name="T2" fmla="*/ 0 w 797"/>
                    <a:gd name="T3" fmla="*/ 89 h 89"/>
                    <a:gd name="T4" fmla="*/ 0 w 797"/>
                    <a:gd name="T5" fmla="*/ 0 h 89"/>
                    <a:gd name="T6" fmla="*/ 789 w 797"/>
                    <a:gd name="T7" fmla="*/ 0 h 89"/>
                    <a:gd name="T8" fmla="*/ 797 w 797"/>
                    <a:gd name="T9" fmla="*/ 84 h 89"/>
                    <a:gd name="T10" fmla="*/ 789 w 797"/>
                    <a:gd name="T11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97" h="89">
                      <a:moveTo>
                        <a:pt x="789" y="89"/>
                      </a:moveTo>
                      <a:lnTo>
                        <a:pt x="0" y="89"/>
                      </a:lnTo>
                      <a:lnTo>
                        <a:pt x="0" y="0"/>
                      </a:lnTo>
                      <a:lnTo>
                        <a:pt x="789" y="0"/>
                      </a:lnTo>
                      <a:lnTo>
                        <a:pt x="797" y="84"/>
                      </a:lnTo>
                      <a:lnTo>
                        <a:pt x="789" y="89"/>
                      </a:lnTo>
                      <a:close/>
                    </a:path>
                  </a:pathLst>
                </a:custGeom>
                <a:solidFill>
                  <a:srgbClr val="70AF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89" name="ïṧľíḋê"/>
                <p:cNvSpPr/>
                <p:nvPr/>
              </p:nvSpPr>
              <p:spPr bwMode="auto">
                <a:xfrm>
                  <a:off x="8768111" y="2412964"/>
                  <a:ext cx="412609" cy="46076"/>
                </a:xfrm>
                <a:custGeom>
                  <a:avLst/>
                  <a:gdLst>
                    <a:gd name="T0" fmla="*/ 789 w 797"/>
                    <a:gd name="T1" fmla="*/ 89 h 89"/>
                    <a:gd name="T2" fmla="*/ 0 w 797"/>
                    <a:gd name="T3" fmla="*/ 89 h 89"/>
                    <a:gd name="T4" fmla="*/ 0 w 797"/>
                    <a:gd name="T5" fmla="*/ 0 h 89"/>
                    <a:gd name="T6" fmla="*/ 789 w 797"/>
                    <a:gd name="T7" fmla="*/ 0 h 89"/>
                    <a:gd name="T8" fmla="*/ 797 w 797"/>
                    <a:gd name="T9" fmla="*/ 84 h 89"/>
                    <a:gd name="T10" fmla="*/ 789 w 797"/>
                    <a:gd name="T11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97" h="89">
                      <a:moveTo>
                        <a:pt x="789" y="89"/>
                      </a:moveTo>
                      <a:lnTo>
                        <a:pt x="0" y="89"/>
                      </a:lnTo>
                      <a:lnTo>
                        <a:pt x="0" y="0"/>
                      </a:lnTo>
                      <a:lnTo>
                        <a:pt x="789" y="0"/>
                      </a:lnTo>
                      <a:lnTo>
                        <a:pt x="797" y="84"/>
                      </a:lnTo>
                      <a:lnTo>
                        <a:pt x="789" y="8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90" name="ïślîḓè"/>
                <p:cNvSpPr/>
                <p:nvPr/>
              </p:nvSpPr>
              <p:spPr bwMode="auto">
                <a:xfrm>
                  <a:off x="8768111" y="2362228"/>
                  <a:ext cx="477839" cy="52288"/>
                </a:xfrm>
                <a:custGeom>
                  <a:avLst/>
                  <a:gdLst>
                    <a:gd name="T0" fmla="*/ 789 w 923"/>
                    <a:gd name="T1" fmla="*/ 101 h 101"/>
                    <a:gd name="T2" fmla="*/ 0 w 923"/>
                    <a:gd name="T3" fmla="*/ 98 h 101"/>
                    <a:gd name="T4" fmla="*/ 141 w 923"/>
                    <a:gd name="T5" fmla="*/ 0 h 101"/>
                    <a:gd name="T6" fmla="*/ 923 w 923"/>
                    <a:gd name="T7" fmla="*/ 4 h 101"/>
                    <a:gd name="T8" fmla="*/ 789 w 923"/>
                    <a:gd name="T9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3" h="101">
                      <a:moveTo>
                        <a:pt x="789" y="101"/>
                      </a:moveTo>
                      <a:lnTo>
                        <a:pt x="0" y="98"/>
                      </a:lnTo>
                      <a:lnTo>
                        <a:pt x="141" y="0"/>
                      </a:lnTo>
                      <a:lnTo>
                        <a:pt x="923" y="4"/>
                      </a:lnTo>
                      <a:lnTo>
                        <a:pt x="789" y="101"/>
                      </a:lnTo>
                      <a:close/>
                    </a:path>
                  </a:pathLst>
                </a:custGeom>
                <a:solidFill>
                  <a:srgbClr val="5D9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91" name="îṡḻîdé"/>
                <p:cNvSpPr/>
                <p:nvPr/>
              </p:nvSpPr>
              <p:spPr bwMode="auto">
                <a:xfrm>
                  <a:off x="8768111" y="2362228"/>
                  <a:ext cx="477839" cy="52288"/>
                </a:xfrm>
                <a:custGeom>
                  <a:avLst/>
                  <a:gdLst>
                    <a:gd name="T0" fmla="*/ 789 w 923"/>
                    <a:gd name="T1" fmla="*/ 101 h 101"/>
                    <a:gd name="T2" fmla="*/ 0 w 923"/>
                    <a:gd name="T3" fmla="*/ 98 h 101"/>
                    <a:gd name="T4" fmla="*/ 141 w 923"/>
                    <a:gd name="T5" fmla="*/ 0 h 101"/>
                    <a:gd name="T6" fmla="*/ 923 w 923"/>
                    <a:gd name="T7" fmla="*/ 4 h 101"/>
                    <a:gd name="T8" fmla="*/ 789 w 923"/>
                    <a:gd name="T9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3" h="101">
                      <a:moveTo>
                        <a:pt x="789" y="101"/>
                      </a:moveTo>
                      <a:lnTo>
                        <a:pt x="0" y="98"/>
                      </a:lnTo>
                      <a:lnTo>
                        <a:pt x="141" y="0"/>
                      </a:lnTo>
                      <a:lnTo>
                        <a:pt x="923" y="4"/>
                      </a:lnTo>
                      <a:lnTo>
                        <a:pt x="789" y="10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92" name="išļíḋe"/>
                <p:cNvSpPr/>
                <p:nvPr/>
              </p:nvSpPr>
              <p:spPr bwMode="auto">
                <a:xfrm>
                  <a:off x="9176579" y="2363264"/>
                  <a:ext cx="71960" cy="94740"/>
                </a:xfrm>
                <a:custGeom>
                  <a:avLst/>
                  <a:gdLst>
                    <a:gd name="T0" fmla="*/ 15 w 83"/>
                    <a:gd name="T1" fmla="*/ 86 h 109"/>
                    <a:gd name="T2" fmla="*/ 15 w 83"/>
                    <a:gd name="T3" fmla="*/ 59 h 109"/>
                    <a:gd name="T4" fmla="*/ 16 w 83"/>
                    <a:gd name="T5" fmla="*/ 57 h 109"/>
                    <a:gd name="T6" fmla="*/ 82 w 83"/>
                    <a:gd name="T7" fmla="*/ 10 h 109"/>
                    <a:gd name="T8" fmla="*/ 83 w 83"/>
                    <a:gd name="T9" fmla="*/ 8 h 109"/>
                    <a:gd name="T10" fmla="*/ 83 w 83"/>
                    <a:gd name="T11" fmla="*/ 3 h 109"/>
                    <a:gd name="T12" fmla="*/ 80 w 83"/>
                    <a:gd name="T13" fmla="*/ 1 h 109"/>
                    <a:gd name="T14" fmla="*/ 1 w 83"/>
                    <a:gd name="T15" fmla="*/ 58 h 109"/>
                    <a:gd name="T16" fmla="*/ 0 w 83"/>
                    <a:gd name="T17" fmla="*/ 60 h 109"/>
                    <a:gd name="T18" fmla="*/ 0 w 83"/>
                    <a:gd name="T19" fmla="*/ 106 h 109"/>
                    <a:gd name="T20" fmla="*/ 4 w 83"/>
                    <a:gd name="T21" fmla="*/ 108 h 109"/>
                    <a:gd name="T22" fmla="*/ 82 w 83"/>
                    <a:gd name="T23" fmla="*/ 54 h 109"/>
                    <a:gd name="T24" fmla="*/ 83 w 83"/>
                    <a:gd name="T25" fmla="*/ 52 h 109"/>
                    <a:gd name="T26" fmla="*/ 83 w 83"/>
                    <a:gd name="T27" fmla="*/ 49 h 109"/>
                    <a:gd name="T28" fmla="*/ 80 w 83"/>
                    <a:gd name="T29" fmla="*/ 47 h 109"/>
                    <a:gd name="T30" fmla="*/ 19 w 83"/>
                    <a:gd name="T31" fmla="*/ 88 h 109"/>
                    <a:gd name="T32" fmla="*/ 15 w 83"/>
                    <a:gd name="T33" fmla="*/ 86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3" h="109">
                      <a:moveTo>
                        <a:pt x="15" y="86"/>
                      </a:move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5" y="58"/>
                        <a:pt x="15" y="58"/>
                        <a:pt x="16" y="57"/>
                      </a:cubicBezTo>
                      <a:cubicBezTo>
                        <a:pt x="82" y="10"/>
                        <a:pt x="82" y="10"/>
                        <a:pt x="82" y="10"/>
                      </a:cubicBezTo>
                      <a:cubicBezTo>
                        <a:pt x="83" y="10"/>
                        <a:pt x="83" y="9"/>
                        <a:pt x="83" y="8"/>
                      </a:cubicBezTo>
                      <a:cubicBezTo>
                        <a:pt x="83" y="3"/>
                        <a:pt x="83" y="3"/>
                        <a:pt x="83" y="3"/>
                      </a:cubicBezTo>
                      <a:cubicBezTo>
                        <a:pt x="83" y="1"/>
                        <a:pt x="81" y="0"/>
                        <a:pt x="80" y="1"/>
                      </a:cubicBezTo>
                      <a:cubicBezTo>
                        <a:pt x="1" y="58"/>
                        <a:pt x="1" y="58"/>
                        <a:pt x="1" y="58"/>
                      </a:cubicBezTo>
                      <a:cubicBezTo>
                        <a:pt x="1" y="58"/>
                        <a:pt x="0" y="59"/>
                        <a:pt x="0" y="60"/>
                      </a:cubicBezTo>
                      <a:cubicBezTo>
                        <a:pt x="0" y="106"/>
                        <a:pt x="0" y="106"/>
                        <a:pt x="0" y="106"/>
                      </a:cubicBezTo>
                      <a:cubicBezTo>
                        <a:pt x="0" y="108"/>
                        <a:pt x="2" y="109"/>
                        <a:pt x="4" y="108"/>
                      </a:cubicBezTo>
                      <a:cubicBezTo>
                        <a:pt x="82" y="54"/>
                        <a:pt x="82" y="54"/>
                        <a:pt x="82" y="54"/>
                      </a:cubicBezTo>
                      <a:cubicBezTo>
                        <a:pt x="83" y="53"/>
                        <a:pt x="83" y="53"/>
                        <a:pt x="83" y="52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7"/>
                        <a:pt x="81" y="46"/>
                        <a:pt x="80" y="47"/>
                      </a:cubicBezTo>
                      <a:cubicBezTo>
                        <a:pt x="19" y="88"/>
                        <a:pt x="19" y="88"/>
                        <a:pt x="19" y="88"/>
                      </a:cubicBezTo>
                      <a:cubicBezTo>
                        <a:pt x="17" y="89"/>
                        <a:pt x="15" y="88"/>
                        <a:pt x="15" y="86"/>
                      </a:cubicBezTo>
                    </a:path>
                  </a:pathLst>
                </a:custGeom>
                <a:solidFill>
                  <a:srgbClr val="669E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93" name="işļídé"/>
                <p:cNvSpPr/>
                <p:nvPr/>
              </p:nvSpPr>
              <p:spPr bwMode="auto">
                <a:xfrm>
                  <a:off x="8892360" y="2412964"/>
                  <a:ext cx="9836" cy="46076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94" name="îŝḻïḍé"/>
                <p:cNvSpPr/>
                <p:nvPr/>
              </p:nvSpPr>
              <p:spPr bwMode="auto">
                <a:xfrm>
                  <a:off x="8892360" y="2412964"/>
                  <a:ext cx="9836" cy="460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95" name="ïṥḷíḑé"/>
                <p:cNvSpPr/>
                <p:nvPr/>
              </p:nvSpPr>
              <p:spPr bwMode="auto">
                <a:xfrm>
                  <a:off x="8824023" y="2412964"/>
                  <a:ext cx="10354" cy="46076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96" name="ïṡľíďê"/>
                <p:cNvSpPr/>
                <p:nvPr/>
              </p:nvSpPr>
              <p:spPr bwMode="auto">
                <a:xfrm>
                  <a:off x="8824023" y="2412964"/>
                  <a:ext cx="10354" cy="460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97" name="íŝļidé"/>
                <p:cNvSpPr/>
                <p:nvPr/>
              </p:nvSpPr>
              <p:spPr bwMode="auto">
                <a:xfrm>
                  <a:off x="8834377" y="2412964"/>
                  <a:ext cx="57983" cy="46076"/>
                </a:xfrm>
                <a:prstGeom prst="rect">
                  <a:avLst/>
                </a:pr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98" name="íśļiḋe"/>
                <p:cNvSpPr/>
                <p:nvPr/>
              </p:nvSpPr>
              <p:spPr bwMode="auto">
                <a:xfrm>
                  <a:off x="8834377" y="2412964"/>
                  <a:ext cx="57983" cy="460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99" name="íṡlíde"/>
                <p:cNvSpPr/>
                <p:nvPr/>
              </p:nvSpPr>
              <p:spPr bwMode="auto">
                <a:xfrm>
                  <a:off x="9182791" y="2373618"/>
                  <a:ext cx="63160" cy="72478"/>
                </a:xfrm>
                <a:custGeom>
                  <a:avLst/>
                  <a:gdLst>
                    <a:gd name="T0" fmla="*/ 73 w 73"/>
                    <a:gd name="T1" fmla="*/ 35 h 83"/>
                    <a:gd name="T2" fmla="*/ 0 w 73"/>
                    <a:gd name="T3" fmla="*/ 83 h 83"/>
                    <a:gd name="T4" fmla="*/ 0 w 73"/>
                    <a:gd name="T5" fmla="*/ 51 h 83"/>
                    <a:gd name="T6" fmla="*/ 73 w 73"/>
                    <a:gd name="T7" fmla="*/ 0 h 83"/>
                    <a:gd name="T8" fmla="*/ 71 w 73"/>
                    <a:gd name="T9" fmla="*/ 20 h 83"/>
                    <a:gd name="T10" fmla="*/ 73 w 73"/>
                    <a:gd name="T11" fmla="*/ 35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3" h="83">
                      <a:moveTo>
                        <a:pt x="73" y="35"/>
                      </a:move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3" y="0"/>
                        <a:pt x="71" y="8"/>
                        <a:pt x="71" y="20"/>
                      </a:cubicBezTo>
                      <a:cubicBezTo>
                        <a:pt x="71" y="28"/>
                        <a:pt x="73" y="35"/>
                        <a:pt x="73" y="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00" name="îṧḻiḓé"/>
                <p:cNvSpPr/>
                <p:nvPr/>
              </p:nvSpPr>
              <p:spPr bwMode="auto">
                <a:xfrm>
                  <a:off x="8774842" y="2409339"/>
                  <a:ext cx="402255" cy="1553"/>
                </a:xfrm>
                <a:custGeom>
                  <a:avLst/>
                  <a:gdLst>
                    <a:gd name="T0" fmla="*/ 14 w 777"/>
                    <a:gd name="T1" fmla="*/ 0 h 3"/>
                    <a:gd name="T2" fmla="*/ 0 w 777"/>
                    <a:gd name="T3" fmla="*/ 3 h 3"/>
                    <a:gd name="T4" fmla="*/ 777 w 777"/>
                    <a:gd name="T5" fmla="*/ 3 h 3"/>
                    <a:gd name="T6" fmla="*/ 14 w 777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77" h="3">
                      <a:moveTo>
                        <a:pt x="14" y="0"/>
                      </a:moveTo>
                      <a:lnTo>
                        <a:pt x="0" y="3"/>
                      </a:lnTo>
                      <a:lnTo>
                        <a:pt x="777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507D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01" name="ïṧliḑê"/>
                <p:cNvSpPr/>
                <p:nvPr/>
              </p:nvSpPr>
              <p:spPr bwMode="auto">
                <a:xfrm>
                  <a:off x="8774842" y="2409339"/>
                  <a:ext cx="402255" cy="1553"/>
                </a:xfrm>
                <a:custGeom>
                  <a:avLst/>
                  <a:gdLst>
                    <a:gd name="T0" fmla="*/ 14 w 777"/>
                    <a:gd name="T1" fmla="*/ 0 h 3"/>
                    <a:gd name="T2" fmla="*/ 0 w 777"/>
                    <a:gd name="T3" fmla="*/ 3 h 3"/>
                    <a:gd name="T4" fmla="*/ 777 w 777"/>
                    <a:gd name="T5" fmla="*/ 3 h 3"/>
                    <a:gd name="T6" fmla="*/ 14 w 777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77" h="3">
                      <a:moveTo>
                        <a:pt x="14" y="0"/>
                      </a:moveTo>
                      <a:lnTo>
                        <a:pt x="0" y="3"/>
                      </a:lnTo>
                      <a:lnTo>
                        <a:pt x="777" y="3"/>
                      </a:lnTo>
                      <a:lnTo>
                        <a:pt x="1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02" name="îṧ1îdè"/>
                <p:cNvSpPr/>
                <p:nvPr/>
              </p:nvSpPr>
              <p:spPr bwMode="auto">
                <a:xfrm>
                  <a:off x="8705987" y="2463181"/>
                  <a:ext cx="401737" cy="2071"/>
                </a:xfrm>
                <a:custGeom>
                  <a:avLst/>
                  <a:gdLst>
                    <a:gd name="T0" fmla="*/ 14 w 776"/>
                    <a:gd name="T1" fmla="*/ 0 h 4"/>
                    <a:gd name="T2" fmla="*/ 0 w 776"/>
                    <a:gd name="T3" fmla="*/ 4 h 4"/>
                    <a:gd name="T4" fmla="*/ 776 w 776"/>
                    <a:gd name="T5" fmla="*/ 4 h 4"/>
                    <a:gd name="T6" fmla="*/ 14 w 776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76" h="4">
                      <a:moveTo>
                        <a:pt x="14" y="0"/>
                      </a:moveTo>
                      <a:lnTo>
                        <a:pt x="0" y="4"/>
                      </a:lnTo>
                      <a:lnTo>
                        <a:pt x="776" y="4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8E5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03" name="iṥļíḋe"/>
                <p:cNvSpPr/>
                <p:nvPr/>
              </p:nvSpPr>
              <p:spPr bwMode="auto">
                <a:xfrm>
                  <a:off x="8705987" y="2463181"/>
                  <a:ext cx="401737" cy="2071"/>
                </a:xfrm>
                <a:custGeom>
                  <a:avLst/>
                  <a:gdLst>
                    <a:gd name="T0" fmla="*/ 14 w 776"/>
                    <a:gd name="T1" fmla="*/ 0 h 4"/>
                    <a:gd name="T2" fmla="*/ 0 w 776"/>
                    <a:gd name="T3" fmla="*/ 4 h 4"/>
                    <a:gd name="T4" fmla="*/ 776 w 776"/>
                    <a:gd name="T5" fmla="*/ 4 h 4"/>
                    <a:gd name="T6" fmla="*/ 14 w 776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76" h="4">
                      <a:moveTo>
                        <a:pt x="14" y="0"/>
                      </a:moveTo>
                      <a:lnTo>
                        <a:pt x="0" y="4"/>
                      </a:lnTo>
                      <a:lnTo>
                        <a:pt x="776" y="4"/>
                      </a:lnTo>
                      <a:lnTo>
                        <a:pt x="1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04" name="iṧlíďe"/>
                <p:cNvSpPr/>
                <p:nvPr/>
              </p:nvSpPr>
              <p:spPr bwMode="auto">
                <a:xfrm>
                  <a:off x="8822988" y="2520646"/>
                  <a:ext cx="395525" cy="1553"/>
                </a:xfrm>
                <a:custGeom>
                  <a:avLst/>
                  <a:gdLst>
                    <a:gd name="T0" fmla="*/ 12 w 764"/>
                    <a:gd name="T1" fmla="*/ 0 h 3"/>
                    <a:gd name="T2" fmla="*/ 0 w 764"/>
                    <a:gd name="T3" fmla="*/ 3 h 3"/>
                    <a:gd name="T4" fmla="*/ 764 w 764"/>
                    <a:gd name="T5" fmla="*/ 3 h 3"/>
                    <a:gd name="T6" fmla="*/ 12 w 76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64" h="3">
                      <a:moveTo>
                        <a:pt x="12" y="0"/>
                      </a:moveTo>
                      <a:lnTo>
                        <a:pt x="0" y="3"/>
                      </a:lnTo>
                      <a:lnTo>
                        <a:pt x="764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88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05" name="íṩľíďe"/>
                <p:cNvSpPr/>
                <p:nvPr/>
              </p:nvSpPr>
              <p:spPr bwMode="auto">
                <a:xfrm>
                  <a:off x="8822988" y="2520646"/>
                  <a:ext cx="395525" cy="1553"/>
                </a:xfrm>
                <a:custGeom>
                  <a:avLst/>
                  <a:gdLst>
                    <a:gd name="T0" fmla="*/ 12 w 764"/>
                    <a:gd name="T1" fmla="*/ 0 h 3"/>
                    <a:gd name="T2" fmla="*/ 0 w 764"/>
                    <a:gd name="T3" fmla="*/ 3 h 3"/>
                    <a:gd name="T4" fmla="*/ 764 w 764"/>
                    <a:gd name="T5" fmla="*/ 3 h 3"/>
                    <a:gd name="T6" fmla="*/ 12 w 76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64" h="3">
                      <a:moveTo>
                        <a:pt x="12" y="0"/>
                      </a:moveTo>
                      <a:lnTo>
                        <a:pt x="0" y="3"/>
                      </a:lnTo>
                      <a:lnTo>
                        <a:pt x="764" y="3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06" name="ïsḻïḋè"/>
                <p:cNvSpPr/>
                <p:nvPr/>
              </p:nvSpPr>
              <p:spPr bwMode="auto">
                <a:xfrm>
                  <a:off x="8733426" y="2600889"/>
                  <a:ext cx="438494" cy="1553"/>
                </a:xfrm>
                <a:custGeom>
                  <a:avLst/>
                  <a:gdLst>
                    <a:gd name="T0" fmla="*/ 13 w 847"/>
                    <a:gd name="T1" fmla="*/ 0 h 3"/>
                    <a:gd name="T2" fmla="*/ 0 w 847"/>
                    <a:gd name="T3" fmla="*/ 3 h 3"/>
                    <a:gd name="T4" fmla="*/ 847 w 847"/>
                    <a:gd name="T5" fmla="*/ 3 h 3"/>
                    <a:gd name="T6" fmla="*/ 13 w 847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47" h="3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847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8E5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07" name="íṩḷïḍè"/>
                <p:cNvSpPr/>
                <p:nvPr/>
              </p:nvSpPr>
              <p:spPr bwMode="auto">
                <a:xfrm>
                  <a:off x="8733426" y="2600889"/>
                  <a:ext cx="438494" cy="1553"/>
                </a:xfrm>
                <a:custGeom>
                  <a:avLst/>
                  <a:gdLst>
                    <a:gd name="T0" fmla="*/ 13 w 847"/>
                    <a:gd name="T1" fmla="*/ 0 h 3"/>
                    <a:gd name="T2" fmla="*/ 0 w 847"/>
                    <a:gd name="T3" fmla="*/ 3 h 3"/>
                    <a:gd name="T4" fmla="*/ 847 w 847"/>
                    <a:gd name="T5" fmla="*/ 3 h 3"/>
                    <a:gd name="T6" fmla="*/ 13 w 847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47" h="3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847" y="3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08" name="iṧlïḋé"/>
                <p:cNvSpPr/>
                <p:nvPr/>
              </p:nvSpPr>
              <p:spPr bwMode="auto">
                <a:xfrm>
                  <a:off x="9138786" y="2425905"/>
                  <a:ext cx="22779" cy="22779"/>
                </a:xfrm>
                <a:prstGeom prst="ellipse">
                  <a:avLst/>
                </a:prstGeom>
                <a:solidFill>
                  <a:srgbClr val="5D9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09" name="í$ľïdê"/>
                <p:cNvSpPr/>
                <p:nvPr/>
              </p:nvSpPr>
              <p:spPr bwMode="auto">
                <a:xfrm>
                  <a:off x="9070968" y="2481300"/>
                  <a:ext cx="22779" cy="22779"/>
                </a:xfrm>
                <a:prstGeom prst="ellipse">
                  <a:avLst/>
                </a:prstGeom>
                <a:solidFill>
                  <a:srgbClr val="B56E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10" name="íṥḻiḑe"/>
                <p:cNvSpPr/>
                <p:nvPr/>
              </p:nvSpPr>
              <p:spPr bwMode="auto">
                <a:xfrm>
                  <a:off x="9189522" y="2559991"/>
                  <a:ext cx="69890" cy="81798"/>
                </a:xfrm>
                <a:custGeom>
                  <a:avLst/>
                  <a:gdLst>
                    <a:gd name="T0" fmla="*/ 78 w 80"/>
                    <a:gd name="T1" fmla="*/ 41 h 94"/>
                    <a:gd name="T2" fmla="*/ 0 w 80"/>
                    <a:gd name="T3" fmla="*/ 94 h 94"/>
                    <a:gd name="T4" fmla="*/ 0 w 80"/>
                    <a:gd name="T5" fmla="*/ 57 h 94"/>
                    <a:gd name="T6" fmla="*/ 80 w 80"/>
                    <a:gd name="T7" fmla="*/ 0 h 94"/>
                    <a:gd name="T8" fmla="*/ 76 w 80"/>
                    <a:gd name="T9" fmla="*/ 23 h 94"/>
                    <a:gd name="T10" fmla="*/ 78 w 80"/>
                    <a:gd name="T11" fmla="*/ 4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0" h="94">
                      <a:moveTo>
                        <a:pt x="78" y="41"/>
                      </a:moveTo>
                      <a:cubicBezTo>
                        <a:pt x="0" y="94"/>
                        <a:pt x="0" y="94"/>
                        <a:pt x="0" y="94"/>
                      </a:cubicBezTo>
                      <a:cubicBezTo>
                        <a:pt x="0" y="57"/>
                        <a:pt x="0" y="57"/>
                        <a:pt x="0" y="57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80" y="0"/>
                        <a:pt x="76" y="11"/>
                        <a:pt x="76" y="23"/>
                      </a:cubicBezTo>
                      <a:cubicBezTo>
                        <a:pt x="76" y="32"/>
                        <a:pt x="78" y="41"/>
                        <a:pt x="78" y="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19" name="îṩlîḋê"/>
                <p:cNvSpPr/>
                <p:nvPr/>
              </p:nvSpPr>
              <p:spPr bwMode="auto">
                <a:xfrm>
                  <a:off x="7337947" y="2350544"/>
                  <a:ext cx="323046" cy="68855"/>
                </a:xfrm>
                <a:custGeom>
                  <a:avLst/>
                  <a:gdLst>
                    <a:gd name="T0" fmla="*/ 13 w 371"/>
                    <a:gd name="T1" fmla="*/ 45 h 79"/>
                    <a:gd name="T2" fmla="*/ 341 w 371"/>
                    <a:gd name="T3" fmla="*/ 16 h 79"/>
                    <a:gd name="T4" fmla="*/ 362 w 371"/>
                    <a:gd name="T5" fmla="*/ 60 h 79"/>
                    <a:gd name="T6" fmla="*/ 343 w 371"/>
                    <a:gd name="T7" fmla="*/ 39 h 79"/>
                    <a:gd name="T8" fmla="*/ 331 w 371"/>
                    <a:gd name="T9" fmla="*/ 29 h 79"/>
                    <a:gd name="T10" fmla="*/ 0 w 371"/>
                    <a:gd name="T11" fmla="*/ 79 h 79"/>
                    <a:gd name="T12" fmla="*/ 13 w 371"/>
                    <a:gd name="T13" fmla="*/ 4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71" h="79">
                      <a:moveTo>
                        <a:pt x="13" y="45"/>
                      </a:moveTo>
                      <a:cubicBezTo>
                        <a:pt x="13" y="45"/>
                        <a:pt x="311" y="0"/>
                        <a:pt x="341" y="16"/>
                      </a:cubicBezTo>
                      <a:cubicBezTo>
                        <a:pt x="371" y="31"/>
                        <a:pt x="363" y="58"/>
                        <a:pt x="362" y="60"/>
                      </a:cubicBezTo>
                      <a:cubicBezTo>
                        <a:pt x="361" y="61"/>
                        <a:pt x="351" y="74"/>
                        <a:pt x="343" y="39"/>
                      </a:cubicBezTo>
                      <a:cubicBezTo>
                        <a:pt x="341" y="33"/>
                        <a:pt x="337" y="29"/>
                        <a:pt x="331" y="29"/>
                      </a:cubicBezTo>
                      <a:cubicBezTo>
                        <a:pt x="300" y="29"/>
                        <a:pt x="195" y="31"/>
                        <a:pt x="0" y="79"/>
                      </a:cubicBezTo>
                      <a:cubicBezTo>
                        <a:pt x="13" y="45"/>
                        <a:pt x="13" y="45"/>
                        <a:pt x="13" y="45"/>
                      </a:cubicBezTo>
                    </a:path>
                  </a:pathLst>
                </a:cu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20" name="ïṥlíḍé"/>
                <p:cNvSpPr/>
                <p:nvPr/>
              </p:nvSpPr>
              <p:spPr bwMode="auto">
                <a:xfrm>
                  <a:off x="7340536" y="2313269"/>
                  <a:ext cx="301820" cy="187927"/>
                </a:xfrm>
                <a:custGeom>
                  <a:avLst/>
                  <a:gdLst>
                    <a:gd name="T0" fmla="*/ 324 w 347"/>
                    <a:gd name="T1" fmla="*/ 0 h 216"/>
                    <a:gd name="T2" fmla="*/ 24 w 347"/>
                    <a:gd name="T3" fmla="*/ 154 h 216"/>
                    <a:gd name="T4" fmla="*/ 23 w 347"/>
                    <a:gd name="T5" fmla="*/ 209 h 216"/>
                    <a:gd name="T6" fmla="*/ 33 w 347"/>
                    <a:gd name="T7" fmla="*/ 177 h 216"/>
                    <a:gd name="T8" fmla="*/ 40 w 347"/>
                    <a:gd name="T9" fmla="*/ 161 h 216"/>
                    <a:gd name="T10" fmla="*/ 347 w 347"/>
                    <a:gd name="T11" fmla="*/ 19 h 216"/>
                    <a:gd name="T12" fmla="*/ 324 w 347"/>
                    <a:gd name="T13" fmla="*/ 0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7" h="216">
                      <a:moveTo>
                        <a:pt x="324" y="0"/>
                      </a:moveTo>
                      <a:cubicBezTo>
                        <a:pt x="324" y="0"/>
                        <a:pt x="47" y="121"/>
                        <a:pt x="24" y="154"/>
                      </a:cubicBezTo>
                      <a:cubicBezTo>
                        <a:pt x="0" y="189"/>
                        <a:pt x="21" y="209"/>
                        <a:pt x="23" y="209"/>
                      </a:cubicBezTo>
                      <a:cubicBezTo>
                        <a:pt x="25" y="210"/>
                        <a:pt x="42" y="216"/>
                        <a:pt x="33" y="177"/>
                      </a:cubicBezTo>
                      <a:cubicBezTo>
                        <a:pt x="32" y="171"/>
                        <a:pt x="35" y="164"/>
                        <a:pt x="40" y="161"/>
                      </a:cubicBezTo>
                      <a:cubicBezTo>
                        <a:pt x="71" y="141"/>
                        <a:pt x="171" y="79"/>
                        <a:pt x="347" y="19"/>
                      </a:cubicBezTo>
                      <a:cubicBezTo>
                        <a:pt x="324" y="0"/>
                        <a:pt x="324" y="0"/>
                        <a:pt x="324" y="0"/>
                      </a:cubicBezTo>
                    </a:path>
                  </a:pathLst>
                </a:cu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21" name="iṥļîďé"/>
                <p:cNvSpPr/>
                <p:nvPr/>
              </p:nvSpPr>
              <p:spPr bwMode="auto">
                <a:xfrm>
                  <a:off x="7609223" y="2304468"/>
                  <a:ext cx="39345" cy="33133"/>
                </a:xfrm>
                <a:custGeom>
                  <a:avLst/>
                  <a:gdLst>
                    <a:gd name="T0" fmla="*/ 2 w 45"/>
                    <a:gd name="T1" fmla="*/ 10 h 38"/>
                    <a:gd name="T2" fmla="*/ 30 w 45"/>
                    <a:gd name="T3" fmla="*/ 1 h 38"/>
                    <a:gd name="T4" fmla="*/ 44 w 45"/>
                    <a:gd name="T5" fmla="*/ 24 h 38"/>
                    <a:gd name="T6" fmla="*/ 29 w 45"/>
                    <a:gd name="T7" fmla="*/ 38 h 38"/>
                    <a:gd name="T8" fmla="*/ 2 w 45"/>
                    <a:gd name="T9" fmla="*/ 1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38">
                      <a:moveTo>
                        <a:pt x="2" y="10"/>
                      </a:moveTo>
                      <a:cubicBezTo>
                        <a:pt x="0" y="12"/>
                        <a:pt x="21" y="0"/>
                        <a:pt x="30" y="1"/>
                      </a:cubicBezTo>
                      <a:cubicBezTo>
                        <a:pt x="37" y="3"/>
                        <a:pt x="45" y="17"/>
                        <a:pt x="44" y="24"/>
                      </a:cubicBezTo>
                      <a:cubicBezTo>
                        <a:pt x="42" y="31"/>
                        <a:pt x="29" y="38"/>
                        <a:pt x="29" y="38"/>
                      </a:cubicBezTo>
                      <a:lnTo>
                        <a:pt x="2" y="10"/>
                      </a:lnTo>
                      <a:close/>
                    </a:path>
                  </a:pathLst>
                </a:cu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23" name="íŝľiḑe"/>
                <p:cNvSpPr/>
                <p:nvPr/>
              </p:nvSpPr>
              <p:spPr bwMode="auto">
                <a:xfrm>
                  <a:off x="7315168" y="2309127"/>
                  <a:ext cx="333400" cy="184302"/>
                </a:xfrm>
                <a:custGeom>
                  <a:avLst/>
                  <a:gdLst>
                    <a:gd name="T0" fmla="*/ 337 w 383"/>
                    <a:gd name="T1" fmla="*/ 1 h 212"/>
                    <a:gd name="T2" fmla="*/ 237 w 383"/>
                    <a:gd name="T3" fmla="*/ 36 h 212"/>
                    <a:gd name="T4" fmla="*/ 198 w 383"/>
                    <a:gd name="T5" fmla="*/ 57 h 212"/>
                    <a:gd name="T6" fmla="*/ 198 w 383"/>
                    <a:gd name="T7" fmla="*/ 57 h 212"/>
                    <a:gd name="T8" fmla="*/ 198 w 383"/>
                    <a:gd name="T9" fmla="*/ 57 h 212"/>
                    <a:gd name="T10" fmla="*/ 197 w 383"/>
                    <a:gd name="T11" fmla="*/ 57 h 212"/>
                    <a:gd name="T12" fmla="*/ 197 w 383"/>
                    <a:gd name="T13" fmla="*/ 58 h 212"/>
                    <a:gd name="T14" fmla="*/ 153 w 383"/>
                    <a:gd name="T15" fmla="*/ 59 h 212"/>
                    <a:gd name="T16" fmla="*/ 39 w 383"/>
                    <a:gd name="T17" fmla="*/ 83 h 212"/>
                    <a:gd name="T18" fmla="*/ 37 w 383"/>
                    <a:gd name="T19" fmla="*/ 190 h 212"/>
                    <a:gd name="T20" fmla="*/ 116 w 383"/>
                    <a:gd name="T21" fmla="*/ 201 h 212"/>
                    <a:gd name="T22" fmla="*/ 187 w 383"/>
                    <a:gd name="T23" fmla="*/ 133 h 212"/>
                    <a:gd name="T24" fmla="*/ 203 w 383"/>
                    <a:gd name="T25" fmla="*/ 82 h 212"/>
                    <a:gd name="T26" fmla="*/ 238 w 383"/>
                    <a:gd name="T27" fmla="*/ 117 h 212"/>
                    <a:gd name="T28" fmla="*/ 323 w 383"/>
                    <a:gd name="T29" fmla="*/ 136 h 212"/>
                    <a:gd name="T30" fmla="*/ 378 w 383"/>
                    <a:gd name="T31" fmla="*/ 85 h 212"/>
                    <a:gd name="T32" fmla="*/ 337 w 383"/>
                    <a:gd name="T33" fmla="*/ 1 h 212"/>
                    <a:gd name="T34" fmla="*/ 167 w 383"/>
                    <a:gd name="T35" fmla="*/ 148 h 212"/>
                    <a:gd name="T36" fmla="*/ 73 w 383"/>
                    <a:gd name="T37" fmla="*/ 194 h 212"/>
                    <a:gd name="T38" fmla="*/ 49 w 383"/>
                    <a:gd name="T39" fmla="*/ 97 h 212"/>
                    <a:gd name="T40" fmla="*/ 171 w 383"/>
                    <a:gd name="T41" fmla="*/ 82 h 212"/>
                    <a:gd name="T42" fmla="*/ 167 w 383"/>
                    <a:gd name="T43" fmla="*/ 148 h 212"/>
                    <a:gd name="T44" fmla="*/ 353 w 383"/>
                    <a:gd name="T45" fmla="*/ 108 h 212"/>
                    <a:gd name="T46" fmla="*/ 261 w 383"/>
                    <a:gd name="T47" fmla="*/ 119 h 212"/>
                    <a:gd name="T48" fmla="*/ 231 w 383"/>
                    <a:gd name="T49" fmla="*/ 65 h 212"/>
                    <a:gd name="T50" fmla="*/ 335 w 383"/>
                    <a:gd name="T51" fmla="*/ 16 h 212"/>
                    <a:gd name="T52" fmla="*/ 353 w 383"/>
                    <a:gd name="T53" fmla="*/ 108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212">
                      <a:moveTo>
                        <a:pt x="337" y="1"/>
                      </a:moveTo>
                      <a:cubicBezTo>
                        <a:pt x="304" y="0"/>
                        <a:pt x="259" y="17"/>
                        <a:pt x="237" y="36"/>
                      </a:cubicBezTo>
                      <a:cubicBezTo>
                        <a:pt x="217" y="52"/>
                        <a:pt x="202" y="56"/>
                        <a:pt x="198" y="57"/>
                      </a:cubicBezTo>
                      <a:cubicBezTo>
                        <a:pt x="198" y="57"/>
                        <a:pt x="198" y="57"/>
                        <a:pt x="198" y="57"/>
                      </a:cubicBezTo>
                      <a:cubicBezTo>
                        <a:pt x="198" y="57"/>
                        <a:pt x="198" y="57"/>
                        <a:pt x="198" y="57"/>
                      </a:cubicBezTo>
                      <a:cubicBezTo>
                        <a:pt x="197" y="57"/>
                        <a:pt x="197" y="57"/>
                        <a:pt x="197" y="57"/>
                      </a:cubicBezTo>
                      <a:cubicBezTo>
                        <a:pt x="197" y="58"/>
                        <a:pt x="197" y="58"/>
                        <a:pt x="197" y="58"/>
                      </a:cubicBezTo>
                      <a:cubicBezTo>
                        <a:pt x="193" y="59"/>
                        <a:pt x="178" y="63"/>
                        <a:pt x="153" y="59"/>
                      </a:cubicBezTo>
                      <a:cubicBezTo>
                        <a:pt x="124" y="55"/>
                        <a:pt x="73" y="65"/>
                        <a:pt x="39" y="83"/>
                      </a:cubicBezTo>
                      <a:cubicBezTo>
                        <a:pt x="0" y="104"/>
                        <a:pt x="19" y="167"/>
                        <a:pt x="37" y="190"/>
                      </a:cubicBezTo>
                      <a:cubicBezTo>
                        <a:pt x="56" y="212"/>
                        <a:pt x="84" y="211"/>
                        <a:pt x="116" y="201"/>
                      </a:cubicBezTo>
                      <a:cubicBezTo>
                        <a:pt x="147" y="192"/>
                        <a:pt x="181" y="168"/>
                        <a:pt x="187" y="133"/>
                      </a:cubicBezTo>
                      <a:cubicBezTo>
                        <a:pt x="189" y="118"/>
                        <a:pt x="190" y="87"/>
                        <a:pt x="203" y="82"/>
                      </a:cubicBezTo>
                      <a:cubicBezTo>
                        <a:pt x="216" y="79"/>
                        <a:pt x="231" y="106"/>
                        <a:pt x="238" y="117"/>
                      </a:cubicBezTo>
                      <a:cubicBezTo>
                        <a:pt x="257" y="144"/>
                        <a:pt x="295" y="145"/>
                        <a:pt x="323" y="136"/>
                      </a:cubicBezTo>
                      <a:cubicBezTo>
                        <a:pt x="351" y="127"/>
                        <a:pt x="373" y="113"/>
                        <a:pt x="378" y="85"/>
                      </a:cubicBezTo>
                      <a:cubicBezTo>
                        <a:pt x="383" y="58"/>
                        <a:pt x="374" y="2"/>
                        <a:pt x="337" y="1"/>
                      </a:cubicBezTo>
                      <a:moveTo>
                        <a:pt x="167" y="148"/>
                      </a:moveTo>
                      <a:cubicBezTo>
                        <a:pt x="151" y="179"/>
                        <a:pt x="108" y="203"/>
                        <a:pt x="73" y="194"/>
                      </a:cubicBezTo>
                      <a:cubicBezTo>
                        <a:pt x="39" y="186"/>
                        <a:pt x="16" y="134"/>
                        <a:pt x="49" y="97"/>
                      </a:cubicBezTo>
                      <a:cubicBezTo>
                        <a:pt x="80" y="63"/>
                        <a:pt x="161" y="68"/>
                        <a:pt x="171" y="82"/>
                      </a:cubicBezTo>
                      <a:cubicBezTo>
                        <a:pt x="181" y="97"/>
                        <a:pt x="183" y="118"/>
                        <a:pt x="167" y="148"/>
                      </a:cubicBezTo>
                      <a:moveTo>
                        <a:pt x="353" y="108"/>
                      </a:moveTo>
                      <a:cubicBezTo>
                        <a:pt x="330" y="133"/>
                        <a:pt x="287" y="136"/>
                        <a:pt x="261" y="119"/>
                      </a:cubicBezTo>
                      <a:cubicBezTo>
                        <a:pt x="236" y="103"/>
                        <a:pt x="228" y="83"/>
                        <a:pt x="231" y="65"/>
                      </a:cubicBezTo>
                      <a:cubicBezTo>
                        <a:pt x="233" y="47"/>
                        <a:pt x="298" y="2"/>
                        <a:pt x="335" y="16"/>
                      </a:cubicBezTo>
                      <a:cubicBezTo>
                        <a:pt x="373" y="30"/>
                        <a:pt x="375" y="83"/>
                        <a:pt x="353" y="108"/>
                      </a:cubicBezTo>
                    </a:path>
                  </a:pathLst>
                </a:cu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24" name="išḷiḋe"/>
                <p:cNvSpPr/>
                <p:nvPr/>
              </p:nvSpPr>
              <p:spPr bwMode="auto">
                <a:xfrm>
                  <a:off x="7343642" y="2370735"/>
                  <a:ext cx="127355" cy="108718"/>
                </a:xfrm>
                <a:custGeom>
                  <a:avLst/>
                  <a:gdLst>
                    <a:gd name="T0" fmla="*/ 146 w 146"/>
                    <a:gd name="T1" fmla="*/ 34 h 125"/>
                    <a:gd name="T2" fmla="*/ 36 w 146"/>
                    <a:gd name="T3" fmla="*/ 95 h 125"/>
                    <a:gd name="T4" fmla="*/ 29 w 146"/>
                    <a:gd name="T5" fmla="*/ 111 h 125"/>
                    <a:gd name="T6" fmla="*/ 31 w 146"/>
                    <a:gd name="T7" fmla="*/ 120 h 125"/>
                    <a:gd name="T8" fmla="*/ 40 w 146"/>
                    <a:gd name="T9" fmla="*/ 123 h 125"/>
                    <a:gd name="T10" fmla="*/ 55 w 146"/>
                    <a:gd name="T11" fmla="*/ 125 h 125"/>
                    <a:gd name="T12" fmla="*/ 134 w 146"/>
                    <a:gd name="T13" fmla="*/ 77 h 125"/>
                    <a:gd name="T14" fmla="*/ 146 w 146"/>
                    <a:gd name="T15" fmla="*/ 37 h 125"/>
                    <a:gd name="T16" fmla="*/ 146 w 146"/>
                    <a:gd name="T17" fmla="*/ 34 h 125"/>
                    <a:gd name="T18" fmla="*/ 118 w 146"/>
                    <a:gd name="T19" fmla="*/ 29 h 125"/>
                    <a:gd name="T20" fmla="*/ 2 w 146"/>
                    <a:gd name="T21" fmla="*/ 54 h 125"/>
                    <a:gd name="T22" fmla="*/ 0 w 146"/>
                    <a:gd name="T23" fmla="*/ 67 h 125"/>
                    <a:gd name="T24" fmla="*/ 12 w 146"/>
                    <a:gd name="T25" fmla="*/ 103 h 125"/>
                    <a:gd name="T26" fmla="*/ 20 w 146"/>
                    <a:gd name="T27" fmla="*/ 88 h 125"/>
                    <a:gd name="T28" fmla="*/ 118 w 146"/>
                    <a:gd name="T29" fmla="*/ 29 h 125"/>
                    <a:gd name="T30" fmla="*/ 93 w 146"/>
                    <a:gd name="T31" fmla="*/ 0 h 125"/>
                    <a:gd name="T32" fmla="*/ 23 w 146"/>
                    <a:gd name="T33" fmla="*/ 20 h 125"/>
                    <a:gd name="T34" fmla="*/ 129 w 146"/>
                    <a:gd name="T35" fmla="*/ 5 h 125"/>
                    <a:gd name="T36" fmla="*/ 93 w 146"/>
                    <a:gd name="T37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6" h="125">
                      <a:moveTo>
                        <a:pt x="146" y="34"/>
                      </a:moveTo>
                      <a:cubicBezTo>
                        <a:pt x="89" y="61"/>
                        <a:pt x="53" y="84"/>
                        <a:pt x="36" y="95"/>
                      </a:cubicBezTo>
                      <a:cubicBezTo>
                        <a:pt x="31" y="98"/>
                        <a:pt x="28" y="105"/>
                        <a:pt x="29" y="111"/>
                      </a:cubicBezTo>
                      <a:cubicBezTo>
                        <a:pt x="30" y="114"/>
                        <a:pt x="30" y="117"/>
                        <a:pt x="31" y="120"/>
                      </a:cubicBezTo>
                      <a:cubicBezTo>
                        <a:pt x="34" y="121"/>
                        <a:pt x="37" y="123"/>
                        <a:pt x="40" y="123"/>
                      </a:cubicBezTo>
                      <a:cubicBezTo>
                        <a:pt x="45" y="125"/>
                        <a:pt x="50" y="125"/>
                        <a:pt x="55" y="125"/>
                      </a:cubicBezTo>
                      <a:cubicBezTo>
                        <a:pt x="86" y="125"/>
                        <a:pt x="120" y="103"/>
                        <a:pt x="134" y="77"/>
                      </a:cubicBezTo>
                      <a:cubicBezTo>
                        <a:pt x="142" y="62"/>
                        <a:pt x="146" y="49"/>
                        <a:pt x="146" y="37"/>
                      </a:cubicBezTo>
                      <a:cubicBezTo>
                        <a:pt x="146" y="36"/>
                        <a:pt x="146" y="35"/>
                        <a:pt x="146" y="34"/>
                      </a:cubicBezTo>
                      <a:moveTo>
                        <a:pt x="118" y="29"/>
                      </a:moveTo>
                      <a:cubicBezTo>
                        <a:pt x="83" y="35"/>
                        <a:pt x="45" y="43"/>
                        <a:pt x="2" y="54"/>
                      </a:cubicBezTo>
                      <a:cubicBezTo>
                        <a:pt x="1" y="58"/>
                        <a:pt x="0" y="62"/>
                        <a:pt x="0" y="67"/>
                      </a:cubicBezTo>
                      <a:cubicBezTo>
                        <a:pt x="0" y="80"/>
                        <a:pt x="5" y="93"/>
                        <a:pt x="12" y="103"/>
                      </a:cubicBezTo>
                      <a:cubicBezTo>
                        <a:pt x="13" y="98"/>
                        <a:pt x="16" y="93"/>
                        <a:pt x="20" y="88"/>
                      </a:cubicBezTo>
                      <a:cubicBezTo>
                        <a:pt x="28" y="76"/>
                        <a:pt x="69" y="53"/>
                        <a:pt x="118" y="29"/>
                      </a:cubicBezTo>
                      <a:moveTo>
                        <a:pt x="93" y="0"/>
                      </a:moveTo>
                      <a:cubicBezTo>
                        <a:pt x="69" y="0"/>
                        <a:pt x="40" y="6"/>
                        <a:pt x="23" y="20"/>
                      </a:cubicBezTo>
                      <a:cubicBezTo>
                        <a:pt x="44" y="17"/>
                        <a:pt x="84" y="11"/>
                        <a:pt x="129" y="5"/>
                      </a:cubicBezTo>
                      <a:cubicBezTo>
                        <a:pt x="121" y="2"/>
                        <a:pt x="107" y="0"/>
                        <a:pt x="93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25" name="íṧ1ïďê"/>
                <p:cNvSpPr/>
                <p:nvPr/>
              </p:nvSpPr>
              <p:spPr bwMode="auto">
                <a:xfrm>
                  <a:off x="7345713" y="2374876"/>
                  <a:ext cx="120625" cy="42969"/>
                </a:xfrm>
                <a:custGeom>
                  <a:avLst/>
                  <a:gdLst>
                    <a:gd name="T0" fmla="*/ 127 w 139"/>
                    <a:gd name="T1" fmla="*/ 0 h 49"/>
                    <a:gd name="T2" fmla="*/ 21 w 139"/>
                    <a:gd name="T3" fmla="*/ 15 h 49"/>
                    <a:gd name="T4" fmla="*/ 14 w 139"/>
                    <a:gd name="T5" fmla="*/ 21 h 49"/>
                    <a:gd name="T6" fmla="*/ 0 w 139"/>
                    <a:gd name="T7" fmla="*/ 49 h 49"/>
                    <a:gd name="T8" fmla="*/ 116 w 139"/>
                    <a:gd name="T9" fmla="*/ 24 h 49"/>
                    <a:gd name="T10" fmla="*/ 139 w 139"/>
                    <a:gd name="T11" fmla="*/ 12 h 49"/>
                    <a:gd name="T12" fmla="*/ 136 w 139"/>
                    <a:gd name="T13" fmla="*/ 6 h 49"/>
                    <a:gd name="T14" fmla="*/ 127 w 139"/>
                    <a:gd name="T15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9" h="49">
                      <a:moveTo>
                        <a:pt x="127" y="0"/>
                      </a:moveTo>
                      <a:cubicBezTo>
                        <a:pt x="82" y="6"/>
                        <a:pt x="42" y="12"/>
                        <a:pt x="21" y="15"/>
                      </a:cubicBezTo>
                      <a:cubicBezTo>
                        <a:pt x="18" y="17"/>
                        <a:pt x="16" y="19"/>
                        <a:pt x="14" y="21"/>
                      </a:cubicBezTo>
                      <a:cubicBezTo>
                        <a:pt x="6" y="30"/>
                        <a:pt x="2" y="39"/>
                        <a:pt x="0" y="49"/>
                      </a:cubicBezTo>
                      <a:cubicBezTo>
                        <a:pt x="43" y="38"/>
                        <a:pt x="81" y="30"/>
                        <a:pt x="116" y="24"/>
                      </a:cubicBezTo>
                      <a:cubicBezTo>
                        <a:pt x="123" y="20"/>
                        <a:pt x="131" y="16"/>
                        <a:pt x="139" y="12"/>
                      </a:cubicBezTo>
                      <a:cubicBezTo>
                        <a:pt x="138" y="10"/>
                        <a:pt x="137" y="8"/>
                        <a:pt x="136" y="6"/>
                      </a:cubicBezTo>
                      <a:cubicBezTo>
                        <a:pt x="135" y="4"/>
                        <a:pt x="131" y="2"/>
                        <a:pt x="127" y="0"/>
                      </a:cubicBezTo>
                    </a:path>
                  </a:pathLst>
                </a:custGeom>
                <a:solidFill>
                  <a:srgbClr val="A0A8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26" name="isḷiḋé"/>
                <p:cNvSpPr/>
                <p:nvPr/>
              </p:nvSpPr>
              <p:spPr bwMode="auto">
                <a:xfrm>
                  <a:off x="7353997" y="2385747"/>
                  <a:ext cx="117001" cy="89563"/>
                </a:xfrm>
                <a:custGeom>
                  <a:avLst/>
                  <a:gdLst>
                    <a:gd name="T0" fmla="*/ 129 w 134"/>
                    <a:gd name="T1" fmla="*/ 0 h 103"/>
                    <a:gd name="T2" fmla="*/ 106 w 134"/>
                    <a:gd name="T3" fmla="*/ 12 h 103"/>
                    <a:gd name="T4" fmla="*/ 8 w 134"/>
                    <a:gd name="T5" fmla="*/ 71 h 103"/>
                    <a:gd name="T6" fmla="*/ 0 w 134"/>
                    <a:gd name="T7" fmla="*/ 86 h 103"/>
                    <a:gd name="T8" fmla="*/ 19 w 134"/>
                    <a:gd name="T9" fmla="*/ 103 h 103"/>
                    <a:gd name="T10" fmla="*/ 17 w 134"/>
                    <a:gd name="T11" fmla="*/ 94 h 103"/>
                    <a:gd name="T12" fmla="*/ 24 w 134"/>
                    <a:gd name="T13" fmla="*/ 78 h 103"/>
                    <a:gd name="T14" fmla="*/ 134 w 134"/>
                    <a:gd name="T15" fmla="*/ 17 h 103"/>
                    <a:gd name="T16" fmla="*/ 129 w 134"/>
                    <a:gd name="T17" fmla="*/ 0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4" h="103">
                      <a:moveTo>
                        <a:pt x="129" y="0"/>
                      </a:moveTo>
                      <a:cubicBezTo>
                        <a:pt x="121" y="4"/>
                        <a:pt x="113" y="8"/>
                        <a:pt x="106" y="12"/>
                      </a:cubicBezTo>
                      <a:cubicBezTo>
                        <a:pt x="57" y="36"/>
                        <a:pt x="16" y="59"/>
                        <a:pt x="8" y="71"/>
                      </a:cubicBezTo>
                      <a:cubicBezTo>
                        <a:pt x="4" y="76"/>
                        <a:pt x="1" y="81"/>
                        <a:pt x="0" y="86"/>
                      </a:cubicBezTo>
                      <a:cubicBezTo>
                        <a:pt x="5" y="93"/>
                        <a:pt x="11" y="99"/>
                        <a:pt x="19" y="103"/>
                      </a:cubicBezTo>
                      <a:cubicBezTo>
                        <a:pt x="18" y="100"/>
                        <a:pt x="18" y="97"/>
                        <a:pt x="17" y="94"/>
                      </a:cubicBezTo>
                      <a:cubicBezTo>
                        <a:pt x="16" y="88"/>
                        <a:pt x="19" y="81"/>
                        <a:pt x="24" y="78"/>
                      </a:cubicBezTo>
                      <a:cubicBezTo>
                        <a:pt x="41" y="67"/>
                        <a:pt x="77" y="44"/>
                        <a:pt x="134" y="17"/>
                      </a:cubicBezTo>
                      <a:cubicBezTo>
                        <a:pt x="133" y="10"/>
                        <a:pt x="132" y="5"/>
                        <a:pt x="129" y="0"/>
                      </a:cubicBezTo>
                    </a:path>
                  </a:pathLst>
                </a:custGeom>
                <a:solidFill>
                  <a:srgbClr val="A0A8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27" name="îṥ1îḓé"/>
                <p:cNvSpPr/>
                <p:nvPr/>
              </p:nvSpPr>
              <p:spPr bwMode="auto">
                <a:xfrm>
                  <a:off x="7343642" y="2370735"/>
                  <a:ext cx="127355" cy="58501"/>
                </a:xfrm>
                <a:custGeom>
                  <a:avLst/>
                  <a:gdLst>
                    <a:gd name="T0" fmla="*/ 93 w 146"/>
                    <a:gd name="T1" fmla="*/ 0 h 67"/>
                    <a:gd name="T2" fmla="*/ 16 w 146"/>
                    <a:gd name="T3" fmla="*/ 26 h 67"/>
                    <a:gd name="T4" fmla="*/ 0 w 146"/>
                    <a:gd name="T5" fmla="*/ 67 h 67"/>
                    <a:gd name="T6" fmla="*/ 2 w 146"/>
                    <a:gd name="T7" fmla="*/ 54 h 67"/>
                    <a:gd name="T8" fmla="*/ 16 w 146"/>
                    <a:gd name="T9" fmla="*/ 26 h 67"/>
                    <a:gd name="T10" fmla="*/ 23 w 146"/>
                    <a:gd name="T11" fmla="*/ 20 h 67"/>
                    <a:gd name="T12" fmla="*/ 93 w 146"/>
                    <a:gd name="T13" fmla="*/ 0 h 67"/>
                    <a:gd name="T14" fmla="*/ 129 w 146"/>
                    <a:gd name="T15" fmla="*/ 5 h 67"/>
                    <a:gd name="T16" fmla="*/ 138 w 146"/>
                    <a:gd name="T17" fmla="*/ 11 h 67"/>
                    <a:gd name="T18" fmla="*/ 141 w 146"/>
                    <a:gd name="T19" fmla="*/ 17 h 67"/>
                    <a:gd name="T20" fmla="*/ 146 w 146"/>
                    <a:gd name="T21" fmla="*/ 34 h 67"/>
                    <a:gd name="T22" fmla="*/ 146 w 146"/>
                    <a:gd name="T23" fmla="*/ 37 h 67"/>
                    <a:gd name="T24" fmla="*/ 138 w 146"/>
                    <a:gd name="T25" fmla="*/ 11 h 67"/>
                    <a:gd name="T26" fmla="*/ 93 w 146"/>
                    <a:gd name="T27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6" h="67">
                      <a:moveTo>
                        <a:pt x="93" y="0"/>
                      </a:moveTo>
                      <a:cubicBezTo>
                        <a:pt x="65" y="0"/>
                        <a:pt x="33" y="7"/>
                        <a:pt x="16" y="26"/>
                      </a:cubicBezTo>
                      <a:cubicBezTo>
                        <a:pt x="5" y="39"/>
                        <a:pt x="0" y="53"/>
                        <a:pt x="0" y="67"/>
                      </a:cubicBezTo>
                      <a:cubicBezTo>
                        <a:pt x="0" y="62"/>
                        <a:pt x="1" y="58"/>
                        <a:pt x="2" y="54"/>
                      </a:cubicBezTo>
                      <a:cubicBezTo>
                        <a:pt x="4" y="44"/>
                        <a:pt x="8" y="35"/>
                        <a:pt x="16" y="26"/>
                      </a:cubicBezTo>
                      <a:cubicBezTo>
                        <a:pt x="18" y="24"/>
                        <a:pt x="20" y="22"/>
                        <a:pt x="23" y="20"/>
                      </a:cubicBezTo>
                      <a:cubicBezTo>
                        <a:pt x="40" y="6"/>
                        <a:pt x="69" y="0"/>
                        <a:pt x="93" y="0"/>
                      </a:cubicBezTo>
                      <a:cubicBezTo>
                        <a:pt x="107" y="0"/>
                        <a:pt x="121" y="2"/>
                        <a:pt x="129" y="5"/>
                      </a:cubicBezTo>
                      <a:cubicBezTo>
                        <a:pt x="133" y="7"/>
                        <a:pt x="137" y="9"/>
                        <a:pt x="138" y="11"/>
                      </a:cubicBezTo>
                      <a:cubicBezTo>
                        <a:pt x="139" y="13"/>
                        <a:pt x="140" y="15"/>
                        <a:pt x="141" y="17"/>
                      </a:cubicBezTo>
                      <a:cubicBezTo>
                        <a:pt x="144" y="22"/>
                        <a:pt x="145" y="27"/>
                        <a:pt x="146" y="34"/>
                      </a:cubicBezTo>
                      <a:cubicBezTo>
                        <a:pt x="146" y="35"/>
                        <a:pt x="146" y="36"/>
                        <a:pt x="146" y="37"/>
                      </a:cubicBezTo>
                      <a:cubicBezTo>
                        <a:pt x="146" y="27"/>
                        <a:pt x="143" y="18"/>
                        <a:pt x="138" y="11"/>
                      </a:cubicBezTo>
                      <a:cubicBezTo>
                        <a:pt x="134" y="5"/>
                        <a:pt x="115" y="0"/>
                        <a:pt x="93" y="0"/>
                      </a:cubicBezTo>
                    </a:path>
                  </a:pathLst>
                </a:custGeom>
                <a:solidFill>
                  <a:srgbClr val="A0A8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28" name="ïṣliḍé"/>
                <p:cNvSpPr/>
                <p:nvPr/>
              </p:nvSpPr>
              <p:spPr bwMode="auto">
                <a:xfrm>
                  <a:off x="7518107" y="2319999"/>
                  <a:ext cx="116483" cy="101988"/>
                </a:xfrm>
                <a:custGeom>
                  <a:avLst/>
                  <a:gdLst>
                    <a:gd name="T0" fmla="*/ 117 w 134"/>
                    <a:gd name="T1" fmla="*/ 64 h 117"/>
                    <a:gd name="T2" fmla="*/ 0 w 134"/>
                    <a:gd name="T3" fmla="*/ 73 h 117"/>
                    <a:gd name="T4" fmla="*/ 28 w 134"/>
                    <a:gd name="T5" fmla="*/ 106 h 117"/>
                    <a:gd name="T6" fmla="*/ 66 w 134"/>
                    <a:gd name="T7" fmla="*/ 117 h 117"/>
                    <a:gd name="T8" fmla="*/ 120 w 134"/>
                    <a:gd name="T9" fmla="*/ 95 h 117"/>
                    <a:gd name="T10" fmla="*/ 133 w 134"/>
                    <a:gd name="T11" fmla="*/ 68 h 117"/>
                    <a:gd name="T12" fmla="*/ 124 w 134"/>
                    <a:gd name="T13" fmla="*/ 64 h 117"/>
                    <a:gd name="T14" fmla="*/ 117 w 134"/>
                    <a:gd name="T15" fmla="*/ 64 h 117"/>
                    <a:gd name="T16" fmla="*/ 123 w 134"/>
                    <a:gd name="T17" fmla="*/ 18 h 117"/>
                    <a:gd name="T18" fmla="*/ 35 w 134"/>
                    <a:gd name="T19" fmla="*/ 52 h 117"/>
                    <a:gd name="T20" fmla="*/ 106 w 134"/>
                    <a:gd name="T21" fmla="*/ 47 h 117"/>
                    <a:gd name="T22" fmla="*/ 134 w 134"/>
                    <a:gd name="T23" fmla="*/ 51 h 117"/>
                    <a:gd name="T24" fmla="*/ 123 w 134"/>
                    <a:gd name="T25" fmla="*/ 18 h 117"/>
                    <a:gd name="T26" fmla="*/ 86 w 134"/>
                    <a:gd name="T27" fmla="*/ 0 h 117"/>
                    <a:gd name="T28" fmla="*/ 0 w 134"/>
                    <a:gd name="T29" fmla="*/ 47 h 117"/>
                    <a:gd name="T30" fmla="*/ 99 w 134"/>
                    <a:gd name="T31" fmla="*/ 2 h 117"/>
                    <a:gd name="T32" fmla="*/ 86 w 134"/>
                    <a:gd name="T33" fmla="*/ 0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4" h="117">
                      <a:moveTo>
                        <a:pt x="117" y="64"/>
                      </a:moveTo>
                      <a:cubicBezTo>
                        <a:pt x="97" y="64"/>
                        <a:pt x="58" y="66"/>
                        <a:pt x="0" y="73"/>
                      </a:cubicBezTo>
                      <a:cubicBezTo>
                        <a:pt x="4" y="85"/>
                        <a:pt x="12" y="96"/>
                        <a:pt x="28" y="106"/>
                      </a:cubicBezTo>
                      <a:cubicBezTo>
                        <a:pt x="39" y="113"/>
                        <a:pt x="52" y="117"/>
                        <a:pt x="66" y="117"/>
                      </a:cubicBezTo>
                      <a:cubicBezTo>
                        <a:pt x="86" y="117"/>
                        <a:pt x="107" y="109"/>
                        <a:pt x="120" y="95"/>
                      </a:cubicBezTo>
                      <a:cubicBezTo>
                        <a:pt x="126" y="88"/>
                        <a:pt x="131" y="78"/>
                        <a:pt x="133" y="68"/>
                      </a:cubicBezTo>
                      <a:cubicBezTo>
                        <a:pt x="131" y="66"/>
                        <a:pt x="128" y="64"/>
                        <a:pt x="124" y="64"/>
                      </a:cubicBezTo>
                      <a:cubicBezTo>
                        <a:pt x="122" y="64"/>
                        <a:pt x="120" y="64"/>
                        <a:pt x="117" y="64"/>
                      </a:cubicBezTo>
                      <a:moveTo>
                        <a:pt x="123" y="18"/>
                      </a:moveTo>
                      <a:cubicBezTo>
                        <a:pt x="91" y="29"/>
                        <a:pt x="62" y="41"/>
                        <a:pt x="35" y="52"/>
                      </a:cubicBezTo>
                      <a:cubicBezTo>
                        <a:pt x="63" y="49"/>
                        <a:pt x="87" y="47"/>
                        <a:pt x="106" y="47"/>
                      </a:cubicBezTo>
                      <a:cubicBezTo>
                        <a:pt x="120" y="47"/>
                        <a:pt x="130" y="48"/>
                        <a:pt x="134" y="51"/>
                      </a:cubicBezTo>
                      <a:cubicBezTo>
                        <a:pt x="134" y="39"/>
                        <a:pt x="130" y="27"/>
                        <a:pt x="123" y="18"/>
                      </a:cubicBezTo>
                      <a:moveTo>
                        <a:pt x="86" y="0"/>
                      </a:moveTo>
                      <a:cubicBezTo>
                        <a:pt x="53" y="0"/>
                        <a:pt x="9" y="30"/>
                        <a:pt x="0" y="47"/>
                      </a:cubicBezTo>
                      <a:cubicBezTo>
                        <a:pt x="40" y="28"/>
                        <a:pt x="77" y="12"/>
                        <a:pt x="99" y="2"/>
                      </a:cubicBezTo>
                      <a:cubicBezTo>
                        <a:pt x="95" y="1"/>
                        <a:pt x="91" y="0"/>
                        <a:pt x="86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29" name="îṣḻidè"/>
                <p:cNvSpPr/>
                <p:nvPr/>
              </p:nvSpPr>
              <p:spPr bwMode="auto">
                <a:xfrm>
                  <a:off x="7516036" y="2360898"/>
                  <a:ext cx="118554" cy="22779"/>
                </a:xfrm>
                <a:custGeom>
                  <a:avLst/>
                  <a:gdLst>
                    <a:gd name="T0" fmla="*/ 108 w 136"/>
                    <a:gd name="T1" fmla="*/ 0 h 26"/>
                    <a:gd name="T2" fmla="*/ 37 w 136"/>
                    <a:gd name="T3" fmla="*/ 5 h 26"/>
                    <a:gd name="T4" fmla="*/ 0 w 136"/>
                    <a:gd name="T5" fmla="*/ 20 h 26"/>
                    <a:gd name="T6" fmla="*/ 2 w 136"/>
                    <a:gd name="T7" fmla="*/ 26 h 26"/>
                    <a:gd name="T8" fmla="*/ 119 w 136"/>
                    <a:gd name="T9" fmla="*/ 17 h 26"/>
                    <a:gd name="T10" fmla="*/ 126 w 136"/>
                    <a:gd name="T11" fmla="*/ 17 h 26"/>
                    <a:gd name="T12" fmla="*/ 135 w 136"/>
                    <a:gd name="T13" fmla="*/ 21 h 26"/>
                    <a:gd name="T14" fmla="*/ 136 w 136"/>
                    <a:gd name="T15" fmla="*/ 7 h 26"/>
                    <a:gd name="T16" fmla="*/ 136 w 136"/>
                    <a:gd name="T17" fmla="*/ 4 h 26"/>
                    <a:gd name="T18" fmla="*/ 108 w 136"/>
                    <a:gd name="T19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6" h="26">
                      <a:moveTo>
                        <a:pt x="108" y="0"/>
                      </a:moveTo>
                      <a:cubicBezTo>
                        <a:pt x="89" y="0"/>
                        <a:pt x="65" y="2"/>
                        <a:pt x="37" y="5"/>
                      </a:cubicBezTo>
                      <a:cubicBezTo>
                        <a:pt x="24" y="10"/>
                        <a:pt x="12" y="15"/>
                        <a:pt x="0" y="20"/>
                      </a:cubicBezTo>
                      <a:cubicBezTo>
                        <a:pt x="1" y="22"/>
                        <a:pt x="1" y="24"/>
                        <a:pt x="2" y="26"/>
                      </a:cubicBezTo>
                      <a:cubicBezTo>
                        <a:pt x="60" y="19"/>
                        <a:pt x="99" y="17"/>
                        <a:pt x="119" y="17"/>
                      </a:cubicBezTo>
                      <a:cubicBezTo>
                        <a:pt x="122" y="17"/>
                        <a:pt x="124" y="17"/>
                        <a:pt x="126" y="17"/>
                      </a:cubicBezTo>
                      <a:cubicBezTo>
                        <a:pt x="130" y="17"/>
                        <a:pt x="133" y="19"/>
                        <a:pt x="135" y="21"/>
                      </a:cubicBezTo>
                      <a:cubicBezTo>
                        <a:pt x="136" y="17"/>
                        <a:pt x="136" y="12"/>
                        <a:pt x="136" y="7"/>
                      </a:cubicBezTo>
                      <a:cubicBezTo>
                        <a:pt x="136" y="6"/>
                        <a:pt x="136" y="5"/>
                        <a:pt x="136" y="4"/>
                      </a:cubicBezTo>
                      <a:cubicBezTo>
                        <a:pt x="132" y="1"/>
                        <a:pt x="122" y="0"/>
                        <a:pt x="108" y="0"/>
                      </a:cubicBezTo>
                    </a:path>
                  </a:pathLst>
                </a:custGeom>
                <a:solidFill>
                  <a:srgbClr val="A0A8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30" name="ïšľíḋe"/>
                <p:cNvSpPr/>
                <p:nvPr/>
              </p:nvSpPr>
              <p:spPr bwMode="auto">
                <a:xfrm>
                  <a:off x="7515520" y="2322070"/>
                  <a:ext cx="109753" cy="56430"/>
                </a:xfrm>
                <a:custGeom>
                  <a:avLst/>
                  <a:gdLst>
                    <a:gd name="T0" fmla="*/ 102 w 126"/>
                    <a:gd name="T1" fmla="*/ 0 h 65"/>
                    <a:gd name="T2" fmla="*/ 3 w 126"/>
                    <a:gd name="T3" fmla="*/ 45 h 65"/>
                    <a:gd name="T4" fmla="*/ 1 w 126"/>
                    <a:gd name="T5" fmla="*/ 50 h 65"/>
                    <a:gd name="T6" fmla="*/ 0 w 126"/>
                    <a:gd name="T7" fmla="*/ 56 h 65"/>
                    <a:gd name="T8" fmla="*/ 1 w 126"/>
                    <a:gd name="T9" fmla="*/ 65 h 65"/>
                    <a:gd name="T10" fmla="*/ 38 w 126"/>
                    <a:gd name="T11" fmla="*/ 50 h 65"/>
                    <a:gd name="T12" fmla="*/ 126 w 126"/>
                    <a:gd name="T13" fmla="*/ 16 h 65"/>
                    <a:gd name="T14" fmla="*/ 105 w 126"/>
                    <a:gd name="T15" fmla="*/ 1 h 65"/>
                    <a:gd name="T16" fmla="*/ 102 w 126"/>
                    <a:gd name="T17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6" h="65">
                      <a:moveTo>
                        <a:pt x="102" y="0"/>
                      </a:moveTo>
                      <a:cubicBezTo>
                        <a:pt x="80" y="10"/>
                        <a:pt x="43" y="26"/>
                        <a:pt x="3" y="45"/>
                      </a:cubicBezTo>
                      <a:cubicBezTo>
                        <a:pt x="2" y="47"/>
                        <a:pt x="1" y="48"/>
                        <a:pt x="1" y="50"/>
                      </a:cubicBezTo>
                      <a:cubicBezTo>
                        <a:pt x="1" y="52"/>
                        <a:pt x="0" y="54"/>
                        <a:pt x="0" y="56"/>
                      </a:cubicBezTo>
                      <a:cubicBezTo>
                        <a:pt x="0" y="59"/>
                        <a:pt x="1" y="62"/>
                        <a:pt x="1" y="65"/>
                      </a:cubicBezTo>
                      <a:cubicBezTo>
                        <a:pt x="13" y="60"/>
                        <a:pt x="25" y="55"/>
                        <a:pt x="38" y="50"/>
                      </a:cubicBezTo>
                      <a:cubicBezTo>
                        <a:pt x="65" y="39"/>
                        <a:pt x="94" y="27"/>
                        <a:pt x="126" y="16"/>
                      </a:cubicBezTo>
                      <a:cubicBezTo>
                        <a:pt x="121" y="9"/>
                        <a:pt x="114" y="4"/>
                        <a:pt x="105" y="1"/>
                      </a:cubicBezTo>
                      <a:cubicBezTo>
                        <a:pt x="104" y="0"/>
                        <a:pt x="103" y="0"/>
                        <a:pt x="102" y="0"/>
                      </a:cubicBezTo>
                    </a:path>
                  </a:pathLst>
                </a:custGeom>
                <a:solidFill>
                  <a:srgbClr val="A0A8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31" name="îşḷide"/>
                <p:cNvSpPr/>
                <p:nvPr/>
              </p:nvSpPr>
              <p:spPr bwMode="auto">
                <a:xfrm>
                  <a:off x="7515520" y="2319999"/>
                  <a:ext cx="119072" cy="50735"/>
                </a:xfrm>
                <a:custGeom>
                  <a:avLst/>
                  <a:gdLst>
                    <a:gd name="T0" fmla="*/ 89 w 137"/>
                    <a:gd name="T1" fmla="*/ 0 h 58"/>
                    <a:gd name="T2" fmla="*/ 1 w 137"/>
                    <a:gd name="T3" fmla="*/ 52 h 58"/>
                    <a:gd name="T4" fmla="*/ 0 w 137"/>
                    <a:gd name="T5" fmla="*/ 58 h 58"/>
                    <a:gd name="T6" fmla="*/ 1 w 137"/>
                    <a:gd name="T7" fmla="*/ 52 h 58"/>
                    <a:gd name="T8" fmla="*/ 3 w 137"/>
                    <a:gd name="T9" fmla="*/ 47 h 58"/>
                    <a:gd name="T10" fmla="*/ 89 w 137"/>
                    <a:gd name="T11" fmla="*/ 0 h 58"/>
                    <a:gd name="T12" fmla="*/ 102 w 137"/>
                    <a:gd name="T13" fmla="*/ 2 h 58"/>
                    <a:gd name="T14" fmla="*/ 105 w 137"/>
                    <a:gd name="T15" fmla="*/ 3 h 58"/>
                    <a:gd name="T16" fmla="*/ 126 w 137"/>
                    <a:gd name="T17" fmla="*/ 18 h 58"/>
                    <a:gd name="T18" fmla="*/ 137 w 137"/>
                    <a:gd name="T19" fmla="*/ 51 h 58"/>
                    <a:gd name="T20" fmla="*/ 137 w 137"/>
                    <a:gd name="T21" fmla="*/ 54 h 58"/>
                    <a:gd name="T22" fmla="*/ 105 w 137"/>
                    <a:gd name="T23" fmla="*/ 3 h 58"/>
                    <a:gd name="T24" fmla="*/ 89 w 137"/>
                    <a:gd name="T25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7" h="58">
                      <a:moveTo>
                        <a:pt x="89" y="0"/>
                      </a:moveTo>
                      <a:cubicBezTo>
                        <a:pt x="52" y="0"/>
                        <a:pt x="3" y="36"/>
                        <a:pt x="1" y="52"/>
                      </a:cubicBezTo>
                      <a:cubicBezTo>
                        <a:pt x="1" y="54"/>
                        <a:pt x="0" y="56"/>
                        <a:pt x="0" y="58"/>
                      </a:cubicBezTo>
                      <a:cubicBezTo>
                        <a:pt x="0" y="56"/>
                        <a:pt x="1" y="54"/>
                        <a:pt x="1" y="52"/>
                      </a:cubicBezTo>
                      <a:cubicBezTo>
                        <a:pt x="1" y="50"/>
                        <a:pt x="2" y="49"/>
                        <a:pt x="3" y="47"/>
                      </a:cubicBezTo>
                      <a:cubicBezTo>
                        <a:pt x="12" y="30"/>
                        <a:pt x="56" y="0"/>
                        <a:pt x="89" y="0"/>
                      </a:cubicBezTo>
                      <a:cubicBezTo>
                        <a:pt x="94" y="0"/>
                        <a:pt x="98" y="1"/>
                        <a:pt x="102" y="2"/>
                      </a:cubicBezTo>
                      <a:cubicBezTo>
                        <a:pt x="103" y="2"/>
                        <a:pt x="104" y="2"/>
                        <a:pt x="105" y="3"/>
                      </a:cubicBezTo>
                      <a:cubicBezTo>
                        <a:pt x="114" y="6"/>
                        <a:pt x="121" y="11"/>
                        <a:pt x="126" y="18"/>
                      </a:cubicBezTo>
                      <a:cubicBezTo>
                        <a:pt x="133" y="27"/>
                        <a:pt x="137" y="39"/>
                        <a:pt x="137" y="51"/>
                      </a:cubicBezTo>
                      <a:cubicBezTo>
                        <a:pt x="137" y="52"/>
                        <a:pt x="137" y="53"/>
                        <a:pt x="137" y="54"/>
                      </a:cubicBezTo>
                      <a:cubicBezTo>
                        <a:pt x="137" y="33"/>
                        <a:pt x="127" y="11"/>
                        <a:pt x="105" y="3"/>
                      </a:cubicBezTo>
                      <a:cubicBezTo>
                        <a:pt x="100" y="1"/>
                        <a:pt x="95" y="0"/>
                        <a:pt x="89" y="0"/>
                      </a:cubicBezTo>
                    </a:path>
                  </a:pathLst>
                </a:custGeom>
                <a:solidFill>
                  <a:srgbClr val="A0A8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6" name="îṣlíḓé"/>
                <p:cNvSpPr/>
                <p:nvPr/>
              </p:nvSpPr>
              <p:spPr bwMode="auto">
                <a:xfrm>
                  <a:off x="7492746" y="2240169"/>
                  <a:ext cx="252640" cy="2589"/>
                </a:xfrm>
                <a:custGeom>
                  <a:avLst/>
                  <a:gdLst>
                    <a:gd name="T0" fmla="*/ 0 w 488"/>
                    <a:gd name="T1" fmla="*/ 5 h 5"/>
                    <a:gd name="T2" fmla="*/ 488 w 488"/>
                    <a:gd name="T3" fmla="*/ 2 h 5"/>
                    <a:gd name="T4" fmla="*/ 488 w 488"/>
                    <a:gd name="T5" fmla="*/ 0 h 5"/>
                    <a:gd name="T6" fmla="*/ 0 w 488"/>
                    <a:gd name="T7" fmla="*/ 3 h 5"/>
                    <a:gd name="T8" fmla="*/ 0 w 48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8" h="5">
                      <a:moveTo>
                        <a:pt x="0" y="5"/>
                      </a:moveTo>
                      <a:lnTo>
                        <a:pt x="488" y="2"/>
                      </a:lnTo>
                      <a:lnTo>
                        <a:pt x="488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7" name="iṩľíḋé"/>
                <p:cNvSpPr/>
                <p:nvPr/>
              </p:nvSpPr>
              <p:spPr bwMode="auto">
                <a:xfrm>
                  <a:off x="7492746" y="2240169"/>
                  <a:ext cx="252640" cy="2589"/>
                </a:xfrm>
                <a:custGeom>
                  <a:avLst/>
                  <a:gdLst>
                    <a:gd name="T0" fmla="*/ 0 w 488"/>
                    <a:gd name="T1" fmla="*/ 5 h 5"/>
                    <a:gd name="T2" fmla="*/ 488 w 488"/>
                    <a:gd name="T3" fmla="*/ 2 h 5"/>
                    <a:gd name="T4" fmla="*/ 488 w 488"/>
                    <a:gd name="T5" fmla="*/ 0 h 5"/>
                    <a:gd name="T6" fmla="*/ 0 w 488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88" h="5">
                      <a:moveTo>
                        <a:pt x="0" y="5"/>
                      </a:moveTo>
                      <a:lnTo>
                        <a:pt x="488" y="2"/>
                      </a:lnTo>
                      <a:lnTo>
                        <a:pt x="488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0" name="îśḷíḋe"/>
                <p:cNvSpPr/>
                <p:nvPr/>
              </p:nvSpPr>
              <p:spPr bwMode="auto">
                <a:xfrm>
                  <a:off x="8549653" y="2746787"/>
                  <a:ext cx="168772" cy="52285"/>
                </a:xfrm>
                <a:custGeom>
                  <a:avLst/>
                  <a:gdLst>
                    <a:gd name="T0" fmla="*/ 0 w 194"/>
                    <a:gd name="T1" fmla="*/ 0 h 60"/>
                    <a:gd name="T2" fmla="*/ 0 w 194"/>
                    <a:gd name="T3" fmla="*/ 0 h 60"/>
                    <a:gd name="T4" fmla="*/ 0 w 194"/>
                    <a:gd name="T5" fmla="*/ 60 h 60"/>
                    <a:gd name="T6" fmla="*/ 194 w 194"/>
                    <a:gd name="T7" fmla="*/ 60 h 60"/>
                    <a:gd name="T8" fmla="*/ 153 w 194"/>
                    <a:gd name="T9" fmla="*/ 16 h 60"/>
                    <a:gd name="T10" fmla="*/ 155 w 194"/>
                    <a:gd name="T11" fmla="*/ 16 h 60"/>
                    <a:gd name="T12" fmla="*/ 131 w 194"/>
                    <a:gd name="T13" fmla="*/ 0 h 60"/>
                    <a:gd name="T14" fmla="*/ 0 w 194"/>
                    <a:gd name="T15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4" h="6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0"/>
                        <a:pt x="0" y="60"/>
                        <a:pt x="0" y="60"/>
                      </a:cubicBezTo>
                      <a:cubicBezTo>
                        <a:pt x="194" y="60"/>
                        <a:pt x="194" y="60"/>
                        <a:pt x="194" y="60"/>
                      </a:cubicBezTo>
                      <a:cubicBezTo>
                        <a:pt x="183" y="45"/>
                        <a:pt x="170" y="30"/>
                        <a:pt x="153" y="16"/>
                      </a:cubicBezTo>
                      <a:cubicBezTo>
                        <a:pt x="155" y="16"/>
                        <a:pt x="155" y="16"/>
                        <a:pt x="155" y="16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C65D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1" name="ïsḻiḋê"/>
                <p:cNvSpPr/>
                <p:nvPr/>
              </p:nvSpPr>
              <p:spPr bwMode="auto">
                <a:xfrm>
                  <a:off x="8549653" y="2710031"/>
                  <a:ext cx="113894" cy="36755"/>
                </a:xfrm>
                <a:custGeom>
                  <a:avLst/>
                  <a:gdLst>
                    <a:gd name="T0" fmla="*/ 109 w 220"/>
                    <a:gd name="T1" fmla="*/ 0 h 71"/>
                    <a:gd name="T2" fmla="*/ 0 w 220"/>
                    <a:gd name="T3" fmla="*/ 71 h 71"/>
                    <a:gd name="T4" fmla="*/ 220 w 220"/>
                    <a:gd name="T5" fmla="*/ 71 h 71"/>
                    <a:gd name="T6" fmla="*/ 109 w 220"/>
                    <a:gd name="T7" fmla="*/ 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0" h="71">
                      <a:moveTo>
                        <a:pt x="109" y="0"/>
                      </a:moveTo>
                      <a:lnTo>
                        <a:pt x="0" y="71"/>
                      </a:lnTo>
                      <a:lnTo>
                        <a:pt x="220" y="71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solidFill>
                  <a:srgbClr val="B757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2" name="íŝḷïḍè"/>
                <p:cNvSpPr/>
                <p:nvPr/>
              </p:nvSpPr>
              <p:spPr bwMode="auto">
                <a:xfrm>
                  <a:off x="8549653" y="2710031"/>
                  <a:ext cx="113894" cy="36755"/>
                </a:xfrm>
                <a:custGeom>
                  <a:avLst/>
                  <a:gdLst>
                    <a:gd name="T0" fmla="*/ 109 w 220"/>
                    <a:gd name="T1" fmla="*/ 0 h 71"/>
                    <a:gd name="T2" fmla="*/ 0 w 220"/>
                    <a:gd name="T3" fmla="*/ 71 h 71"/>
                    <a:gd name="T4" fmla="*/ 220 w 220"/>
                    <a:gd name="T5" fmla="*/ 71 h 71"/>
                    <a:gd name="T6" fmla="*/ 109 w 220"/>
                    <a:gd name="T7" fmla="*/ 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0" h="71">
                      <a:moveTo>
                        <a:pt x="109" y="0"/>
                      </a:moveTo>
                      <a:lnTo>
                        <a:pt x="0" y="71"/>
                      </a:lnTo>
                      <a:lnTo>
                        <a:pt x="220" y="71"/>
                      </a:lnTo>
                      <a:lnTo>
                        <a:pt x="109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68" name="îṧľíḋé"/>
                <p:cNvSpPr/>
                <p:nvPr/>
              </p:nvSpPr>
              <p:spPr bwMode="auto">
                <a:xfrm>
                  <a:off x="7376935" y="2388548"/>
                  <a:ext cx="815385" cy="399129"/>
                </a:xfrm>
                <a:custGeom>
                  <a:avLst/>
                  <a:gdLst>
                    <a:gd name="T0" fmla="*/ 668 w 936"/>
                    <a:gd name="T1" fmla="*/ 0 h 459"/>
                    <a:gd name="T2" fmla="*/ 87 w 936"/>
                    <a:gd name="T3" fmla="*/ 329 h 459"/>
                    <a:gd name="T4" fmla="*/ 936 w 936"/>
                    <a:gd name="T5" fmla="*/ 308 h 459"/>
                    <a:gd name="T6" fmla="*/ 668 w 936"/>
                    <a:gd name="T7" fmla="*/ 0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36" h="459">
                      <a:moveTo>
                        <a:pt x="668" y="0"/>
                      </a:moveTo>
                      <a:cubicBezTo>
                        <a:pt x="668" y="0"/>
                        <a:pt x="0" y="184"/>
                        <a:pt x="87" y="329"/>
                      </a:cubicBezTo>
                      <a:cubicBezTo>
                        <a:pt x="165" y="459"/>
                        <a:pt x="936" y="308"/>
                        <a:pt x="936" y="308"/>
                      </a:cubicBezTo>
                      <a:cubicBezTo>
                        <a:pt x="668" y="0"/>
                        <a:pt x="668" y="0"/>
                        <a:pt x="668" y="0"/>
                      </a:cubicBezTo>
                    </a:path>
                  </a:pathLst>
                </a:custGeom>
                <a:solidFill>
                  <a:srgbClr val="3F3D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69" name="ïṣlïďe"/>
                <p:cNvSpPr/>
                <p:nvPr/>
              </p:nvSpPr>
              <p:spPr bwMode="auto">
                <a:xfrm>
                  <a:off x="7922078" y="2394760"/>
                  <a:ext cx="109236" cy="139255"/>
                </a:xfrm>
                <a:custGeom>
                  <a:avLst/>
                  <a:gdLst>
                    <a:gd name="T0" fmla="*/ 29 w 125"/>
                    <a:gd name="T1" fmla="*/ 0 h 160"/>
                    <a:gd name="T2" fmla="*/ 9 w 125"/>
                    <a:gd name="T3" fmla="*/ 6 h 160"/>
                    <a:gd name="T4" fmla="*/ 5 w 125"/>
                    <a:gd name="T5" fmla="*/ 19 h 160"/>
                    <a:gd name="T6" fmla="*/ 0 w 125"/>
                    <a:gd name="T7" fmla="*/ 36 h 160"/>
                    <a:gd name="T8" fmla="*/ 0 w 125"/>
                    <a:gd name="T9" fmla="*/ 62 h 160"/>
                    <a:gd name="T10" fmla="*/ 0 w 125"/>
                    <a:gd name="T11" fmla="*/ 65 h 160"/>
                    <a:gd name="T12" fmla="*/ 5 w 125"/>
                    <a:gd name="T13" fmla="*/ 80 h 160"/>
                    <a:gd name="T14" fmla="*/ 6 w 125"/>
                    <a:gd name="T15" fmla="*/ 84 h 160"/>
                    <a:gd name="T16" fmla="*/ 5 w 125"/>
                    <a:gd name="T17" fmla="*/ 79 h 160"/>
                    <a:gd name="T18" fmla="*/ 10 w 125"/>
                    <a:gd name="T19" fmla="*/ 92 h 160"/>
                    <a:gd name="T20" fmla="*/ 24 w 125"/>
                    <a:gd name="T21" fmla="*/ 117 h 160"/>
                    <a:gd name="T22" fmla="*/ 30 w 125"/>
                    <a:gd name="T23" fmla="*/ 123 h 160"/>
                    <a:gd name="T24" fmla="*/ 41 w 125"/>
                    <a:gd name="T25" fmla="*/ 134 h 160"/>
                    <a:gd name="T26" fmla="*/ 42 w 125"/>
                    <a:gd name="T27" fmla="*/ 135 h 160"/>
                    <a:gd name="T28" fmla="*/ 61 w 125"/>
                    <a:gd name="T29" fmla="*/ 147 h 160"/>
                    <a:gd name="T30" fmla="*/ 75 w 125"/>
                    <a:gd name="T31" fmla="*/ 153 h 160"/>
                    <a:gd name="T32" fmla="*/ 81 w 125"/>
                    <a:gd name="T33" fmla="*/ 156 h 160"/>
                    <a:gd name="T34" fmla="*/ 92 w 125"/>
                    <a:gd name="T35" fmla="*/ 160 h 160"/>
                    <a:gd name="T36" fmla="*/ 125 w 125"/>
                    <a:gd name="T37" fmla="*/ 158 h 160"/>
                    <a:gd name="T38" fmla="*/ 66 w 125"/>
                    <a:gd name="T39" fmla="*/ 106 h 160"/>
                    <a:gd name="T40" fmla="*/ 29 w 125"/>
                    <a:gd name="T41" fmla="*/ 0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25" h="160">
                      <a:moveTo>
                        <a:pt x="29" y="0"/>
                      </a:moveTo>
                      <a:cubicBezTo>
                        <a:pt x="23" y="2"/>
                        <a:pt x="17" y="4"/>
                        <a:pt x="9" y="6"/>
                      </a:cubicBezTo>
                      <a:cubicBezTo>
                        <a:pt x="8" y="10"/>
                        <a:pt x="6" y="15"/>
                        <a:pt x="5" y="19"/>
                      </a:cubicBezTo>
                      <a:cubicBezTo>
                        <a:pt x="3" y="25"/>
                        <a:pt x="2" y="30"/>
                        <a:pt x="0" y="36"/>
                      </a:cubicBezTo>
                      <a:cubicBezTo>
                        <a:pt x="1" y="44"/>
                        <a:pt x="0" y="53"/>
                        <a:pt x="0" y="62"/>
                      </a:cubicBezTo>
                      <a:cubicBezTo>
                        <a:pt x="0" y="63"/>
                        <a:pt x="0" y="64"/>
                        <a:pt x="0" y="65"/>
                      </a:cubicBezTo>
                      <a:cubicBezTo>
                        <a:pt x="2" y="70"/>
                        <a:pt x="3" y="75"/>
                        <a:pt x="5" y="80"/>
                      </a:cubicBezTo>
                      <a:cubicBezTo>
                        <a:pt x="5" y="81"/>
                        <a:pt x="6" y="83"/>
                        <a:pt x="6" y="84"/>
                      </a:cubicBezTo>
                      <a:cubicBezTo>
                        <a:pt x="5" y="81"/>
                        <a:pt x="5" y="79"/>
                        <a:pt x="5" y="79"/>
                      </a:cubicBezTo>
                      <a:cubicBezTo>
                        <a:pt x="6" y="79"/>
                        <a:pt x="7" y="82"/>
                        <a:pt x="10" y="92"/>
                      </a:cubicBezTo>
                      <a:cubicBezTo>
                        <a:pt x="14" y="101"/>
                        <a:pt x="19" y="109"/>
                        <a:pt x="24" y="117"/>
                      </a:cubicBezTo>
                      <a:cubicBezTo>
                        <a:pt x="26" y="119"/>
                        <a:pt x="28" y="121"/>
                        <a:pt x="30" y="123"/>
                      </a:cubicBezTo>
                      <a:cubicBezTo>
                        <a:pt x="34" y="127"/>
                        <a:pt x="37" y="131"/>
                        <a:pt x="41" y="134"/>
                      </a:cubicBezTo>
                      <a:cubicBezTo>
                        <a:pt x="42" y="135"/>
                        <a:pt x="42" y="135"/>
                        <a:pt x="42" y="135"/>
                      </a:cubicBezTo>
                      <a:cubicBezTo>
                        <a:pt x="48" y="139"/>
                        <a:pt x="55" y="143"/>
                        <a:pt x="61" y="147"/>
                      </a:cubicBezTo>
                      <a:cubicBezTo>
                        <a:pt x="66" y="149"/>
                        <a:pt x="70" y="151"/>
                        <a:pt x="75" y="153"/>
                      </a:cubicBezTo>
                      <a:cubicBezTo>
                        <a:pt x="77" y="154"/>
                        <a:pt x="79" y="155"/>
                        <a:pt x="81" y="156"/>
                      </a:cubicBezTo>
                      <a:cubicBezTo>
                        <a:pt x="81" y="156"/>
                        <a:pt x="86" y="158"/>
                        <a:pt x="92" y="160"/>
                      </a:cubicBezTo>
                      <a:cubicBezTo>
                        <a:pt x="125" y="158"/>
                        <a:pt x="125" y="158"/>
                        <a:pt x="125" y="158"/>
                      </a:cubicBezTo>
                      <a:cubicBezTo>
                        <a:pt x="99" y="141"/>
                        <a:pt x="78" y="123"/>
                        <a:pt x="66" y="106"/>
                      </a:cubicBezTo>
                      <a:cubicBezTo>
                        <a:pt x="50" y="84"/>
                        <a:pt x="35" y="45"/>
                        <a:pt x="29" y="0"/>
                      </a:cubicBezTo>
                    </a:path>
                  </a:pathLst>
                </a:custGeom>
                <a:solidFill>
                  <a:srgbClr val="3533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0" name="íšľïḓe"/>
                <p:cNvSpPr/>
                <p:nvPr/>
              </p:nvSpPr>
              <p:spPr bwMode="auto">
                <a:xfrm>
                  <a:off x="8166952" y="2417020"/>
                  <a:ext cx="524435" cy="315783"/>
                </a:xfrm>
                <a:custGeom>
                  <a:avLst/>
                  <a:gdLst>
                    <a:gd name="T0" fmla="*/ 272 w 602"/>
                    <a:gd name="T1" fmla="*/ 0 h 363"/>
                    <a:gd name="T2" fmla="*/ 571 w 602"/>
                    <a:gd name="T3" fmla="*/ 220 h 363"/>
                    <a:gd name="T4" fmla="*/ 0 w 602"/>
                    <a:gd name="T5" fmla="*/ 208 h 363"/>
                    <a:gd name="T6" fmla="*/ 272 w 602"/>
                    <a:gd name="T7" fmla="*/ 0 h 3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02" h="363">
                      <a:moveTo>
                        <a:pt x="272" y="0"/>
                      </a:moveTo>
                      <a:cubicBezTo>
                        <a:pt x="272" y="0"/>
                        <a:pt x="539" y="77"/>
                        <a:pt x="571" y="220"/>
                      </a:cubicBezTo>
                      <a:cubicBezTo>
                        <a:pt x="602" y="363"/>
                        <a:pt x="0" y="208"/>
                        <a:pt x="0" y="208"/>
                      </a:cubicBezTo>
                      <a:cubicBezTo>
                        <a:pt x="272" y="0"/>
                        <a:pt x="272" y="0"/>
                        <a:pt x="272" y="0"/>
                      </a:cubicBezTo>
                    </a:path>
                  </a:pathLst>
                </a:custGeom>
                <a:solidFill>
                  <a:srgbClr val="3F3D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1" name="iş1îḋè"/>
                <p:cNvSpPr/>
                <p:nvPr/>
              </p:nvSpPr>
              <p:spPr bwMode="auto">
                <a:xfrm>
                  <a:off x="7916383" y="2016856"/>
                  <a:ext cx="592254" cy="597916"/>
                </a:xfrm>
                <a:custGeom>
                  <a:avLst/>
                  <a:gdLst>
                    <a:gd name="T0" fmla="*/ 505 w 680"/>
                    <a:gd name="T1" fmla="*/ 227 h 687"/>
                    <a:gd name="T2" fmla="*/ 341 w 680"/>
                    <a:gd name="T3" fmla="*/ 0 h 687"/>
                    <a:gd name="T4" fmla="*/ 94 w 680"/>
                    <a:gd name="T5" fmla="*/ 206 h 687"/>
                    <a:gd name="T6" fmla="*/ 73 w 680"/>
                    <a:gd name="T7" fmla="*/ 540 h 687"/>
                    <a:gd name="T8" fmla="*/ 397 w 680"/>
                    <a:gd name="T9" fmla="*/ 625 h 687"/>
                    <a:gd name="T10" fmla="*/ 670 w 680"/>
                    <a:gd name="T11" fmla="*/ 455 h 687"/>
                    <a:gd name="T12" fmla="*/ 505 w 680"/>
                    <a:gd name="T13" fmla="*/ 227 h 6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0" h="687">
                      <a:moveTo>
                        <a:pt x="505" y="227"/>
                      </a:moveTo>
                      <a:cubicBezTo>
                        <a:pt x="453" y="26"/>
                        <a:pt x="341" y="0"/>
                        <a:pt x="341" y="0"/>
                      </a:cubicBezTo>
                      <a:cubicBezTo>
                        <a:pt x="341" y="0"/>
                        <a:pt x="134" y="169"/>
                        <a:pt x="94" y="206"/>
                      </a:cubicBezTo>
                      <a:cubicBezTo>
                        <a:pt x="0" y="294"/>
                        <a:pt x="28" y="479"/>
                        <a:pt x="73" y="540"/>
                      </a:cubicBezTo>
                      <a:cubicBezTo>
                        <a:pt x="117" y="602"/>
                        <a:pt x="284" y="687"/>
                        <a:pt x="397" y="625"/>
                      </a:cubicBezTo>
                      <a:cubicBezTo>
                        <a:pt x="445" y="599"/>
                        <a:pt x="670" y="455"/>
                        <a:pt x="670" y="455"/>
                      </a:cubicBezTo>
                      <a:cubicBezTo>
                        <a:pt x="670" y="455"/>
                        <a:pt x="680" y="340"/>
                        <a:pt x="505" y="227"/>
                      </a:cubicBezTo>
                    </a:path>
                  </a:pathLst>
                </a:custGeom>
                <a:solidFill>
                  <a:srgbClr val="F3D8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2" name="iṡľíḋè"/>
                <p:cNvSpPr/>
                <p:nvPr/>
              </p:nvSpPr>
              <p:spPr bwMode="auto">
                <a:xfrm>
                  <a:off x="7974366" y="2039634"/>
                  <a:ext cx="147545" cy="148055"/>
                </a:xfrm>
                <a:custGeom>
                  <a:avLst/>
                  <a:gdLst>
                    <a:gd name="T0" fmla="*/ 158 w 169"/>
                    <a:gd name="T1" fmla="*/ 69 h 170"/>
                    <a:gd name="T2" fmla="*/ 135 w 169"/>
                    <a:gd name="T3" fmla="*/ 3 h 170"/>
                    <a:gd name="T4" fmla="*/ 33 w 169"/>
                    <a:gd name="T5" fmla="*/ 118 h 170"/>
                    <a:gd name="T6" fmla="*/ 42 w 169"/>
                    <a:gd name="T7" fmla="*/ 167 h 170"/>
                    <a:gd name="T8" fmla="*/ 158 w 169"/>
                    <a:gd name="T9" fmla="*/ 69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9" h="170">
                      <a:moveTo>
                        <a:pt x="158" y="69"/>
                      </a:moveTo>
                      <a:cubicBezTo>
                        <a:pt x="158" y="69"/>
                        <a:pt x="169" y="0"/>
                        <a:pt x="135" y="3"/>
                      </a:cubicBezTo>
                      <a:cubicBezTo>
                        <a:pt x="60" y="10"/>
                        <a:pt x="80" y="79"/>
                        <a:pt x="33" y="118"/>
                      </a:cubicBezTo>
                      <a:cubicBezTo>
                        <a:pt x="0" y="146"/>
                        <a:pt x="17" y="170"/>
                        <a:pt x="42" y="167"/>
                      </a:cubicBezTo>
                      <a:cubicBezTo>
                        <a:pt x="66" y="163"/>
                        <a:pt x="157" y="92"/>
                        <a:pt x="158" y="69"/>
                      </a:cubicBezTo>
                      <a:close/>
                    </a:path>
                  </a:pathLst>
                </a:custGeom>
                <a:solidFill>
                  <a:srgbClr val="EDD0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3" name="iš1ídè"/>
                <p:cNvSpPr/>
                <p:nvPr/>
              </p:nvSpPr>
              <p:spPr bwMode="auto">
                <a:xfrm>
                  <a:off x="8264799" y="2476553"/>
                  <a:ext cx="173949" cy="105089"/>
                </a:xfrm>
                <a:custGeom>
                  <a:avLst/>
                  <a:gdLst>
                    <a:gd name="T0" fmla="*/ 141 w 200"/>
                    <a:gd name="T1" fmla="*/ 2 h 121"/>
                    <a:gd name="T2" fmla="*/ 183 w 200"/>
                    <a:gd name="T3" fmla="*/ 27 h 121"/>
                    <a:gd name="T4" fmla="*/ 48 w 200"/>
                    <a:gd name="T5" fmla="*/ 97 h 121"/>
                    <a:gd name="T6" fmla="*/ 13 w 200"/>
                    <a:gd name="T7" fmla="*/ 86 h 121"/>
                    <a:gd name="T8" fmla="*/ 141 w 200"/>
                    <a:gd name="T9" fmla="*/ 2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21">
                      <a:moveTo>
                        <a:pt x="141" y="2"/>
                      </a:moveTo>
                      <a:cubicBezTo>
                        <a:pt x="141" y="2"/>
                        <a:pt x="200" y="0"/>
                        <a:pt x="183" y="27"/>
                      </a:cubicBezTo>
                      <a:cubicBezTo>
                        <a:pt x="145" y="86"/>
                        <a:pt x="99" y="63"/>
                        <a:pt x="48" y="97"/>
                      </a:cubicBezTo>
                      <a:cubicBezTo>
                        <a:pt x="11" y="121"/>
                        <a:pt x="0" y="105"/>
                        <a:pt x="13" y="86"/>
                      </a:cubicBezTo>
                      <a:cubicBezTo>
                        <a:pt x="26" y="66"/>
                        <a:pt x="122" y="1"/>
                        <a:pt x="141" y="2"/>
                      </a:cubicBezTo>
                      <a:close/>
                    </a:path>
                  </a:pathLst>
                </a:custGeom>
                <a:solidFill>
                  <a:srgbClr val="EDD0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4" name="ïşḻîḍê"/>
                <p:cNvSpPr/>
                <p:nvPr/>
              </p:nvSpPr>
              <p:spPr bwMode="auto">
                <a:xfrm>
                  <a:off x="8192320" y="1804091"/>
                  <a:ext cx="446779" cy="720088"/>
                </a:xfrm>
                <a:custGeom>
                  <a:avLst/>
                  <a:gdLst>
                    <a:gd name="T0" fmla="*/ 159 w 513"/>
                    <a:gd name="T1" fmla="*/ 828 h 828"/>
                    <a:gd name="T2" fmla="*/ 259 w 513"/>
                    <a:gd name="T3" fmla="*/ 789 h 828"/>
                    <a:gd name="T4" fmla="*/ 317 w 513"/>
                    <a:gd name="T5" fmla="*/ 756 h 828"/>
                    <a:gd name="T6" fmla="*/ 499 w 513"/>
                    <a:gd name="T7" fmla="*/ 627 h 828"/>
                    <a:gd name="T8" fmla="*/ 459 w 513"/>
                    <a:gd name="T9" fmla="*/ 390 h 828"/>
                    <a:gd name="T10" fmla="*/ 400 w 513"/>
                    <a:gd name="T11" fmla="*/ 201 h 828"/>
                    <a:gd name="T12" fmla="*/ 381 w 513"/>
                    <a:gd name="T13" fmla="*/ 269 h 828"/>
                    <a:gd name="T14" fmla="*/ 227 w 513"/>
                    <a:gd name="T15" fmla="*/ 44 h 828"/>
                    <a:gd name="T16" fmla="*/ 207 w 513"/>
                    <a:gd name="T17" fmla="*/ 178 h 828"/>
                    <a:gd name="T18" fmla="*/ 71 w 513"/>
                    <a:gd name="T19" fmla="*/ 0 h 828"/>
                    <a:gd name="T20" fmla="*/ 24 w 513"/>
                    <a:gd name="T21" fmla="*/ 245 h 828"/>
                    <a:gd name="T22" fmla="*/ 110 w 513"/>
                    <a:gd name="T23" fmla="*/ 328 h 828"/>
                    <a:gd name="T24" fmla="*/ 65 w 513"/>
                    <a:gd name="T25" fmla="*/ 328 h 828"/>
                    <a:gd name="T26" fmla="*/ 162 w 513"/>
                    <a:gd name="T27" fmla="*/ 423 h 828"/>
                    <a:gd name="T28" fmla="*/ 139 w 513"/>
                    <a:gd name="T29" fmla="*/ 442 h 828"/>
                    <a:gd name="T30" fmla="*/ 275 w 513"/>
                    <a:gd name="T31" fmla="*/ 542 h 828"/>
                    <a:gd name="T32" fmla="*/ 254 w 513"/>
                    <a:gd name="T33" fmla="*/ 596 h 828"/>
                    <a:gd name="T34" fmla="*/ 345 w 513"/>
                    <a:gd name="T35" fmla="*/ 695 h 828"/>
                    <a:gd name="T36" fmla="*/ 159 w 513"/>
                    <a:gd name="T37" fmla="*/ 828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13" h="828">
                      <a:moveTo>
                        <a:pt x="159" y="828"/>
                      </a:moveTo>
                      <a:cubicBezTo>
                        <a:pt x="159" y="828"/>
                        <a:pt x="218" y="771"/>
                        <a:pt x="259" y="789"/>
                      </a:cubicBezTo>
                      <a:cubicBezTo>
                        <a:pt x="259" y="789"/>
                        <a:pt x="288" y="768"/>
                        <a:pt x="317" y="756"/>
                      </a:cubicBezTo>
                      <a:cubicBezTo>
                        <a:pt x="385" y="727"/>
                        <a:pt x="489" y="685"/>
                        <a:pt x="499" y="627"/>
                      </a:cubicBezTo>
                      <a:cubicBezTo>
                        <a:pt x="513" y="544"/>
                        <a:pt x="495" y="452"/>
                        <a:pt x="459" y="390"/>
                      </a:cubicBezTo>
                      <a:cubicBezTo>
                        <a:pt x="424" y="328"/>
                        <a:pt x="389" y="255"/>
                        <a:pt x="400" y="201"/>
                      </a:cubicBezTo>
                      <a:cubicBezTo>
                        <a:pt x="400" y="201"/>
                        <a:pt x="369" y="247"/>
                        <a:pt x="381" y="269"/>
                      </a:cubicBezTo>
                      <a:cubicBezTo>
                        <a:pt x="381" y="269"/>
                        <a:pt x="260" y="152"/>
                        <a:pt x="227" y="44"/>
                      </a:cubicBezTo>
                      <a:cubicBezTo>
                        <a:pt x="227" y="44"/>
                        <a:pt x="179" y="115"/>
                        <a:pt x="207" y="178"/>
                      </a:cubicBezTo>
                      <a:cubicBezTo>
                        <a:pt x="207" y="178"/>
                        <a:pt x="98" y="83"/>
                        <a:pt x="71" y="0"/>
                      </a:cubicBezTo>
                      <a:cubicBezTo>
                        <a:pt x="71" y="0"/>
                        <a:pt x="0" y="133"/>
                        <a:pt x="24" y="245"/>
                      </a:cubicBezTo>
                      <a:cubicBezTo>
                        <a:pt x="24" y="245"/>
                        <a:pt x="100" y="288"/>
                        <a:pt x="110" y="328"/>
                      </a:cubicBezTo>
                      <a:cubicBezTo>
                        <a:pt x="110" y="328"/>
                        <a:pt x="96" y="348"/>
                        <a:pt x="65" y="328"/>
                      </a:cubicBezTo>
                      <a:cubicBezTo>
                        <a:pt x="65" y="328"/>
                        <a:pt x="122" y="402"/>
                        <a:pt x="162" y="423"/>
                      </a:cubicBezTo>
                      <a:cubicBezTo>
                        <a:pt x="162" y="423"/>
                        <a:pt x="152" y="435"/>
                        <a:pt x="139" y="442"/>
                      </a:cubicBezTo>
                      <a:cubicBezTo>
                        <a:pt x="139" y="442"/>
                        <a:pt x="220" y="514"/>
                        <a:pt x="275" y="542"/>
                      </a:cubicBezTo>
                      <a:cubicBezTo>
                        <a:pt x="275" y="542"/>
                        <a:pt x="275" y="600"/>
                        <a:pt x="254" y="596"/>
                      </a:cubicBezTo>
                      <a:cubicBezTo>
                        <a:pt x="254" y="596"/>
                        <a:pt x="316" y="688"/>
                        <a:pt x="345" y="695"/>
                      </a:cubicBezTo>
                      <a:cubicBezTo>
                        <a:pt x="345" y="695"/>
                        <a:pt x="177" y="802"/>
                        <a:pt x="159" y="828"/>
                      </a:cubicBezTo>
                      <a:close/>
                    </a:path>
                  </a:pathLst>
                </a:custGeom>
                <a:solidFill>
                  <a:srgbClr val="D8B0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5" name="is1ïďê"/>
                <p:cNvSpPr/>
                <p:nvPr/>
              </p:nvSpPr>
              <p:spPr bwMode="auto">
                <a:xfrm>
                  <a:off x="8054611" y="1958876"/>
                  <a:ext cx="168772" cy="187917"/>
                </a:xfrm>
                <a:custGeom>
                  <a:avLst/>
                  <a:gdLst>
                    <a:gd name="T0" fmla="*/ 0 w 194"/>
                    <a:gd name="T1" fmla="*/ 211 h 216"/>
                    <a:gd name="T2" fmla="*/ 64 w 194"/>
                    <a:gd name="T3" fmla="*/ 110 h 216"/>
                    <a:gd name="T4" fmla="*/ 194 w 194"/>
                    <a:gd name="T5" fmla="*/ 0 h 216"/>
                    <a:gd name="T6" fmla="*/ 189 w 194"/>
                    <a:gd name="T7" fmla="*/ 72 h 216"/>
                    <a:gd name="T8" fmla="*/ 3 w 194"/>
                    <a:gd name="T9" fmla="*/ 216 h 216"/>
                    <a:gd name="T10" fmla="*/ 0 w 194"/>
                    <a:gd name="T11" fmla="*/ 211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4" h="216">
                      <a:moveTo>
                        <a:pt x="0" y="211"/>
                      </a:moveTo>
                      <a:cubicBezTo>
                        <a:pt x="0" y="211"/>
                        <a:pt x="75" y="162"/>
                        <a:pt x="64" y="110"/>
                      </a:cubicBezTo>
                      <a:cubicBezTo>
                        <a:pt x="64" y="110"/>
                        <a:pt x="161" y="8"/>
                        <a:pt x="194" y="0"/>
                      </a:cubicBezTo>
                      <a:cubicBezTo>
                        <a:pt x="189" y="72"/>
                        <a:pt x="189" y="72"/>
                        <a:pt x="189" y="72"/>
                      </a:cubicBezTo>
                      <a:cubicBezTo>
                        <a:pt x="189" y="72"/>
                        <a:pt x="38" y="199"/>
                        <a:pt x="3" y="216"/>
                      </a:cubicBezTo>
                      <a:lnTo>
                        <a:pt x="0" y="211"/>
                      </a:lnTo>
                      <a:close/>
                    </a:path>
                  </a:pathLst>
                </a:custGeom>
                <a:solidFill>
                  <a:srgbClr val="D8B0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6" name="ïşḻiḍé"/>
                <p:cNvSpPr/>
                <p:nvPr/>
              </p:nvSpPr>
              <p:spPr bwMode="auto">
                <a:xfrm>
                  <a:off x="8463197" y="2470826"/>
                  <a:ext cx="0" cy="1035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0 h 1"/>
                    <a:gd name="T5" fmla="*/ 0 h 1"/>
                    <a:gd name="T6" fmla="*/ 0 h 1"/>
                    <a:gd name="T7" fmla="*/ 0 h 1"/>
                    <a:gd name="T8" fmla="*/ 0 h 1"/>
                    <a:gd name="T9" fmla="*/ 0 h 1"/>
                    <a:gd name="T10" fmla="*/ 0 h 1"/>
                    <a:gd name="T11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E1E1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7" name="išļidê"/>
                <p:cNvSpPr/>
                <p:nvPr/>
              </p:nvSpPr>
              <p:spPr bwMode="auto">
                <a:xfrm>
                  <a:off x="7584535" y="2534014"/>
                  <a:ext cx="425553" cy="185846"/>
                </a:xfrm>
                <a:custGeom>
                  <a:avLst/>
                  <a:gdLst>
                    <a:gd name="T0" fmla="*/ 32 w 489"/>
                    <a:gd name="T1" fmla="*/ 213 h 214"/>
                    <a:gd name="T2" fmla="*/ 7 w 489"/>
                    <a:gd name="T3" fmla="*/ 191 h 214"/>
                    <a:gd name="T4" fmla="*/ 7 w 489"/>
                    <a:gd name="T5" fmla="*/ 191 h 214"/>
                    <a:gd name="T6" fmla="*/ 178 w 489"/>
                    <a:gd name="T7" fmla="*/ 37 h 214"/>
                    <a:gd name="T8" fmla="*/ 317 w 489"/>
                    <a:gd name="T9" fmla="*/ 7 h 214"/>
                    <a:gd name="T10" fmla="*/ 489 w 489"/>
                    <a:gd name="T11" fmla="*/ 154 h 214"/>
                    <a:gd name="T12" fmla="*/ 489 w 489"/>
                    <a:gd name="T13" fmla="*/ 178 h 214"/>
                    <a:gd name="T14" fmla="*/ 32 w 489"/>
                    <a:gd name="T15" fmla="*/ 213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9" h="214">
                      <a:moveTo>
                        <a:pt x="32" y="213"/>
                      </a:moveTo>
                      <a:cubicBezTo>
                        <a:pt x="19" y="214"/>
                        <a:pt x="8" y="204"/>
                        <a:pt x="7" y="191"/>
                      </a:cubicBezTo>
                      <a:cubicBezTo>
                        <a:pt x="7" y="191"/>
                        <a:pt x="7" y="191"/>
                        <a:pt x="7" y="191"/>
                      </a:cubicBezTo>
                      <a:cubicBezTo>
                        <a:pt x="0" y="103"/>
                        <a:pt x="88" y="60"/>
                        <a:pt x="178" y="37"/>
                      </a:cubicBezTo>
                      <a:cubicBezTo>
                        <a:pt x="317" y="7"/>
                        <a:pt x="317" y="7"/>
                        <a:pt x="317" y="7"/>
                      </a:cubicBezTo>
                      <a:cubicBezTo>
                        <a:pt x="405" y="0"/>
                        <a:pt x="482" y="67"/>
                        <a:pt x="489" y="154"/>
                      </a:cubicBezTo>
                      <a:cubicBezTo>
                        <a:pt x="489" y="162"/>
                        <a:pt x="489" y="170"/>
                        <a:pt x="489" y="178"/>
                      </a:cubicBezTo>
                      <a:cubicBezTo>
                        <a:pt x="32" y="213"/>
                        <a:pt x="32" y="213"/>
                        <a:pt x="32" y="213"/>
                      </a:cubicBezTo>
                    </a:path>
                  </a:pathLst>
                </a:custGeom>
                <a:solidFill>
                  <a:srgbClr val="F3D8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8" name="íṩľïḓe"/>
                <p:cNvSpPr/>
                <p:nvPr/>
              </p:nvSpPr>
              <p:spPr bwMode="auto">
                <a:xfrm>
                  <a:off x="7911724" y="2544886"/>
                  <a:ext cx="74032" cy="58497"/>
                </a:xfrm>
                <a:custGeom>
                  <a:avLst/>
                  <a:gdLst>
                    <a:gd name="T0" fmla="*/ 133 w 143"/>
                    <a:gd name="T1" fmla="*/ 4 h 113"/>
                    <a:gd name="T2" fmla="*/ 7 w 143"/>
                    <a:gd name="T3" fmla="*/ 0 h 113"/>
                    <a:gd name="T4" fmla="*/ 0 w 143"/>
                    <a:gd name="T5" fmla="*/ 103 h 113"/>
                    <a:gd name="T6" fmla="*/ 143 w 143"/>
                    <a:gd name="T7" fmla="*/ 113 h 113"/>
                    <a:gd name="T8" fmla="*/ 133 w 143"/>
                    <a:gd name="T9" fmla="*/ 4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3" h="113">
                      <a:moveTo>
                        <a:pt x="133" y="4"/>
                      </a:moveTo>
                      <a:lnTo>
                        <a:pt x="7" y="0"/>
                      </a:lnTo>
                      <a:lnTo>
                        <a:pt x="0" y="103"/>
                      </a:lnTo>
                      <a:lnTo>
                        <a:pt x="143" y="113"/>
                      </a:lnTo>
                      <a:lnTo>
                        <a:pt x="133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9" name="işḻïďê"/>
                <p:cNvSpPr/>
                <p:nvPr/>
              </p:nvSpPr>
              <p:spPr bwMode="auto">
                <a:xfrm>
                  <a:off x="7911724" y="2544886"/>
                  <a:ext cx="74032" cy="58497"/>
                </a:xfrm>
                <a:custGeom>
                  <a:avLst/>
                  <a:gdLst>
                    <a:gd name="T0" fmla="*/ 133 w 143"/>
                    <a:gd name="T1" fmla="*/ 4 h 113"/>
                    <a:gd name="T2" fmla="*/ 7 w 143"/>
                    <a:gd name="T3" fmla="*/ 0 h 113"/>
                    <a:gd name="T4" fmla="*/ 0 w 143"/>
                    <a:gd name="T5" fmla="*/ 103 h 113"/>
                    <a:gd name="T6" fmla="*/ 143 w 143"/>
                    <a:gd name="T7" fmla="*/ 113 h 113"/>
                    <a:gd name="T8" fmla="*/ 133 w 143"/>
                    <a:gd name="T9" fmla="*/ 4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3" h="113">
                      <a:moveTo>
                        <a:pt x="133" y="4"/>
                      </a:moveTo>
                      <a:lnTo>
                        <a:pt x="7" y="0"/>
                      </a:lnTo>
                      <a:lnTo>
                        <a:pt x="0" y="103"/>
                      </a:lnTo>
                      <a:lnTo>
                        <a:pt x="143" y="113"/>
                      </a:lnTo>
                      <a:lnTo>
                        <a:pt x="133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5" name="íṩľiḓe"/>
                <p:cNvSpPr/>
                <p:nvPr/>
              </p:nvSpPr>
              <p:spPr bwMode="auto">
                <a:xfrm>
                  <a:off x="7920522" y="2496296"/>
                  <a:ext cx="749635" cy="269723"/>
                </a:xfrm>
                <a:custGeom>
                  <a:avLst/>
                  <a:gdLst>
                    <a:gd name="T0" fmla="*/ 735 w 861"/>
                    <a:gd name="T1" fmla="*/ 268 h 310"/>
                    <a:gd name="T2" fmla="*/ 0 w 861"/>
                    <a:gd name="T3" fmla="*/ 310 h 310"/>
                    <a:gd name="T4" fmla="*/ 57 w 861"/>
                    <a:gd name="T5" fmla="*/ 44 h 310"/>
                    <a:gd name="T6" fmla="*/ 677 w 861"/>
                    <a:gd name="T7" fmla="*/ 18 h 310"/>
                    <a:gd name="T8" fmla="*/ 859 w 861"/>
                    <a:gd name="T9" fmla="*/ 129 h 310"/>
                    <a:gd name="T10" fmla="*/ 735 w 861"/>
                    <a:gd name="T11" fmla="*/ 268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61" h="310">
                      <a:moveTo>
                        <a:pt x="735" y="268"/>
                      </a:moveTo>
                      <a:cubicBezTo>
                        <a:pt x="0" y="310"/>
                        <a:pt x="0" y="310"/>
                        <a:pt x="0" y="310"/>
                      </a:cubicBezTo>
                      <a:cubicBezTo>
                        <a:pt x="57" y="44"/>
                        <a:pt x="57" y="44"/>
                        <a:pt x="57" y="44"/>
                      </a:cubicBezTo>
                      <a:cubicBezTo>
                        <a:pt x="677" y="18"/>
                        <a:pt x="677" y="18"/>
                        <a:pt x="677" y="18"/>
                      </a:cubicBezTo>
                      <a:cubicBezTo>
                        <a:pt x="779" y="0"/>
                        <a:pt x="853" y="82"/>
                        <a:pt x="859" y="129"/>
                      </a:cubicBezTo>
                      <a:cubicBezTo>
                        <a:pt x="861" y="186"/>
                        <a:pt x="807" y="264"/>
                        <a:pt x="735" y="268"/>
                      </a:cubicBezTo>
                    </a:path>
                  </a:pathLst>
                </a:custGeom>
                <a:solidFill>
                  <a:srgbClr val="5959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6" name="iṡľîḍe"/>
                <p:cNvSpPr/>
                <p:nvPr/>
              </p:nvSpPr>
              <p:spPr bwMode="auto">
                <a:xfrm>
                  <a:off x="8022509" y="2595695"/>
                  <a:ext cx="426588" cy="185856"/>
                </a:xfrm>
                <a:custGeom>
                  <a:avLst/>
                  <a:gdLst>
                    <a:gd name="T0" fmla="*/ 457 w 490"/>
                    <a:gd name="T1" fmla="*/ 213 h 214"/>
                    <a:gd name="T2" fmla="*/ 483 w 490"/>
                    <a:gd name="T3" fmla="*/ 191 h 214"/>
                    <a:gd name="T4" fmla="*/ 483 w 490"/>
                    <a:gd name="T5" fmla="*/ 191 h 214"/>
                    <a:gd name="T6" fmla="*/ 311 w 490"/>
                    <a:gd name="T7" fmla="*/ 37 h 214"/>
                    <a:gd name="T8" fmla="*/ 172 w 490"/>
                    <a:gd name="T9" fmla="*/ 7 h 214"/>
                    <a:gd name="T10" fmla="*/ 1 w 490"/>
                    <a:gd name="T11" fmla="*/ 154 h 214"/>
                    <a:gd name="T12" fmla="*/ 1 w 490"/>
                    <a:gd name="T13" fmla="*/ 178 h 214"/>
                    <a:gd name="T14" fmla="*/ 457 w 490"/>
                    <a:gd name="T15" fmla="*/ 213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0" h="214">
                      <a:moveTo>
                        <a:pt x="457" y="213"/>
                      </a:moveTo>
                      <a:cubicBezTo>
                        <a:pt x="470" y="214"/>
                        <a:pt x="482" y="204"/>
                        <a:pt x="483" y="191"/>
                      </a:cubicBezTo>
                      <a:cubicBezTo>
                        <a:pt x="483" y="191"/>
                        <a:pt x="483" y="191"/>
                        <a:pt x="483" y="191"/>
                      </a:cubicBezTo>
                      <a:cubicBezTo>
                        <a:pt x="490" y="103"/>
                        <a:pt x="402" y="60"/>
                        <a:pt x="311" y="37"/>
                      </a:cubicBezTo>
                      <a:cubicBezTo>
                        <a:pt x="172" y="7"/>
                        <a:pt x="172" y="7"/>
                        <a:pt x="172" y="7"/>
                      </a:cubicBezTo>
                      <a:cubicBezTo>
                        <a:pt x="85" y="0"/>
                        <a:pt x="8" y="67"/>
                        <a:pt x="1" y="154"/>
                      </a:cubicBezTo>
                      <a:cubicBezTo>
                        <a:pt x="0" y="162"/>
                        <a:pt x="0" y="170"/>
                        <a:pt x="1" y="178"/>
                      </a:cubicBezTo>
                      <a:cubicBezTo>
                        <a:pt x="457" y="213"/>
                        <a:pt x="457" y="213"/>
                        <a:pt x="457" y="213"/>
                      </a:cubicBezTo>
                    </a:path>
                  </a:pathLst>
                </a:custGeom>
                <a:solidFill>
                  <a:srgbClr val="F3D8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7" name="íşľîḋe"/>
                <p:cNvSpPr/>
                <p:nvPr/>
              </p:nvSpPr>
              <p:spPr bwMode="auto">
                <a:xfrm>
                  <a:off x="8144170" y="2584306"/>
                  <a:ext cx="89045" cy="216400"/>
                </a:xfrm>
                <a:custGeom>
                  <a:avLst/>
                  <a:gdLst>
                    <a:gd name="T0" fmla="*/ 24 w 102"/>
                    <a:gd name="T1" fmla="*/ 0 h 249"/>
                    <a:gd name="T2" fmla="*/ 102 w 102"/>
                    <a:gd name="T3" fmla="*/ 2 h 249"/>
                    <a:gd name="T4" fmla="*/ 87 w 102"/>
                    <a:gd name="T5" fmla="*/ 249 h 249"/>
                    <a:gd name="T6" fmla="*/ 0 w 102"/>
                    <a:gd name="T7" fmla="*/ 247 h 249"/>
                    <a:gd name="T8" fmla="*/ 24 w 102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49">
                      <a:moveTo>
                        <a:pt x="24" y="0"/>
                      </a:moveTo>
                      <a:cubicBezTo>
                        <a:pt x="102" y="2"/>
                        <a:pt x="102" y="2"/>
                        <a:pt x="102" y="2"/>
                      </a:cubicBezTo>
                      <a:cubicBezTo>
                        <a:pt x="102" y="2"/>
                        <a:pt x="51" y="211"/>
                        <a:pt x="87" y="249"/>
                      </a:cubicBezTo>
                      <a:cubicBezTo>
                        <a:pt x="0" y="247"/>
                        <a:pt x="0" y="247"/>
                        <a:pt x="0" y="247"/>
                      </a:cubicBezTo>
                      <a:cubicBezTo>
                        <a:pt x="24" y="0"/>
                        <a:pt x="24" y="0"/>
                        <a:pt x="24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8" name="ïṧḻïḋê"/>
                <p:cNvSpPr/>
                <p:nvPr/>
              </p:nvSpPr>
              <p:spPr bwMode="auto">
                <a:xfrm>
                  <a:off x="7442682" y="2533053"/>
                  <a:ext cx="731516" cy="275418"/>
                </a:xfrm>
                <a:custGeom>
                  <a:avLst/>
                  <a:gdLst>
                    <a:gd name="T0" fmla="*/ 130 w 840"/>
                    <a:gd name="T1" fmla="*/ 277 h 317"/>
                    <a:gd name="T2" fmla="*/ 825 w 840"/>
                    <a:gd name="T3" fmla="*/ 317 h 317"/>
                    <a:gd name="T4" fmla="*/ 840 w 840"/>
                    <a:gd name="T5" fmla="*/ 45 h 317"/>
                    <a:gd name="T6" fmla="*/ 189 w 840"/>
                    <a:gd name="T7" fmla="*/ 20 h 317"/>
                    <a:gd name="T8" fmla="*/ 2 w 840"/>
                    <a:gd name="T9" fmla="*/ 133 h 317"/>
                    <a:gd name="T10" fmla="*/ 130 w 840"/>
                    <a:gd name="T11" fmla="*/ 277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40" h="317">
                      <a:moveTo>
                        <a:pt x="130" y="277"/>
                      </a:moveTo>
                      <a:cubicBezTo>
                        <a:pt x="825" y="317"/>
                        <a:pt x="825" y="317"/>
                        <a:pt x="825" y="317"/>
                      </a:cubicBezTo>
                      <a:cubicBezTo>
                        <a:pt x="840" y="45"/>
                        <a:pt x="840" y="45"/>
                        <a:pt x="840" y="45"/>
                      </a:cubicBezTo>
                      <a:cubicBezTo>
                        <a:pt x="189" y="20"/>
                        <a:pt x="189" y="20"/>
                        <a:pt x="189" y="20"/>
                      </a:cubicBezTo>
                      <a:cubicBezTo>
                        <a:pt x="85" y="0"/>
                        <a:pt x="8" y="86"/>
                        <a:pt x="2" y="133"/>
                      </a:cubicBezTo>
                      <a:cubicBezTo>
                        <a:pt x="0" y="193"/>
                        <a:pt x="56" y="273"/>
                        <a:pt x="130" y="277"/>
                      </a:cubicBezTo>
                    </a:path>
                  </a:pathLst>
                </a:custGeom>
                <a:solidFill>
                  <a:srgbClr val="5959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9" name="îśľiḓê"/>
                <p:cNvSpPr/>
                <p:nvPr/>
              </p:nvSpPr>
              <p:spPr bwMode="auto">
                <a:xfrm>
                  <a:off x="7444234" y="2575505"/>
                  <a:ext cx="716502" cy="232967"/>
                </a:xfrm>
                <a:custGeom>
                  <a:avLst/>
                  <a:gdLst>
                    <a:gd name="T0" fmla="*/ 60 w 823"/>
                    <a:gd name="T1" fmla="*/ 0 h 268"/>
                    <a:gd name="T2" fmla="*/ 1 w 823"/>
                    <a:gd name="T3" fmla="*/ 82 h 268"/>
                    <a:gd name="T4" fmla="*/ 1 w 823"/>
                    <a:gd name="T5" fmla="*/ 82 h 268"/>
                    <a:gd name="T6" fmla="*/ 1 w 823"/>
                    <a:gd name="T7" fmla="*/ 82 h 268"/>
                    <a:gd name="T8" fmla="*/ 1 w 823"/>
                    <a:gd name="T9" fmla="*/ 82 h 268"/>
                    <a:gd name="T10" fmla="*/ 1 w 823"/>
                    <a:gd name="T11" fmla="*/ 82 h 268"/>
                    <a:gd name="T12" fmla="*/ 1 w 823"/>
                    <a:gd name="T13" fmla="*/ 82 h 268"/>
                    <a:gd name="T14" fmla="*/ 1 w 823"/>
                    <a:gd name="T15" fmla="*/ 82 h 268"/>
                    <a:gd name="T16" fmla="*/ 1 w 823"/>
                    <a:gd name="T17" fmla="*/ 82 h 268"/>
                    <a:gd name="T18" fmla="*/ 1 w 823"/>
                    <a:gd name="T19" fmla="*/ 82 h 268"/>
                    <a:gd name="T20" fmla="*/ 1 w 823"/>
                    <a:gd name="T21" fmla="*/ 83 h 268"/>
                    <a:gd name="T22" fmla="*/ 1 w 823"/>
                    <a:gd name="T23" fmla="*/ 83 h 268"/>
                    <a:gd name="T24" fmla="*/ 1 w 823"/>
                    <a:gd name="T25" fmla="*/ 83 h 268"/>
                    <a:gd name="T26" fmla="*/ 1 w 823"/>
                    <a:gd name="T27" fmla="*/ 83 h 268"/>
                    <a:gd name="T28" fmla="*/ 1 w 823"/>
                    <a:gd name="T29" fmla="*/ 83 h 268"/>
                    <a:gd name="T30" fmla="*/ 1 w 823"/>
                    <a:gd name="T31" fmla="*/ 83 h 268"/>
                    <a:gd name="T32" fmla="*/ 0 w 823"/>
                    <a:gd name="T33" fmla="*/ 83 h 268"/>
                    <a:gd name="T34" fmla="*/ 0 w 823"/>
                    <a:gd name="T35" fmla="*/ 83 h 268"/>
                    <a:gd name="T36" fmla="*/ 0 w 823"/>
                    <a:gd name="T37" fmla="*/ 83 h 268"/>
                    <a:gd name="T38" fmla="*/ 0 w 823"/>
                    <a:gd name="T39" fmla="*/ 83 h 268"/>
                    <a:gd name="T40" fmla="*/ 0 w 823"/>
                    <a:gd name="T41" fmla="*/ 83 h 268"/>
                    <a:gd name="T42" fmla="*/ 0 w 823"/>
                    <a:gd name="T43" fmla="*/ 83 h 268"/>
                    <a:gd name="T44" fmla="*/ 0 w 823"/>
                    <a:gd name="T45" fmla="*/ 84 h 268"/>
                    <a:gd name="T46" fmla="*/ 0 w 823"/>
                    <a:gd name="T47" fmla="*/ 84 h 268"/>
                    <a:gd name="T48" fmla="*/ 0 w 823"/>
                    <a:gd name="T49" fmla="*/ 84 h 268"/>
                    <a:gd name="T50" fmla="*/ 0 w 823"/>
                    <a:gd name="T51" fmla="*/ 84 h 268"/>
                    <a:gd name="T52" fmla="*/ 0 w 823"/>
                    <a:gd name="T53" fmla="*/ 84 h 268"/>
                    <a:gd name="T54" fmla="*/ 0 w 823"/>
                    <a:gd name="T55" fmla="*/ 84 h 268"/>
                    <a:gd name="T56" fmla="*/ 0 w 823"/>
                    <a:gd name="T57" fmla="*/ 84 h 268"/>
                    <a:gd name="T58" fmla="*/ 0 w 823"/>
                    <a:gd name="T59" fmla="*/ 84 h 268"/>
                    <a:gd name="T60" fmla="*/ 0 w 823"/>
                    <a:gd name="T61" fmla="*/ 84 h 268"/>
                    <a:gd name="T62" fmla="*/ 0 w 823"/>
                    <a:gd name="T63" fmla="*/ 84 h 268"/>
                    <a:gd name="T64" fmla="*/ 0 w 823"/>
                    <a:gd name="T65" fmla="*/ 84 h 268"/>
                    <a:gd name="T66" fmla="*/ 0 w 823"/>
                    <a:gd name="T67" fmla="*/ 84 h 268"/>
                    <a:gd name="T68" fmla="*/ 0 w 823"/>
                    <a:gd name="T69" fmla="*/ 84 h 268"/>
                    <a:gd name="T70" fmla="*/ 0 w 823"/>
                    <a:gd name="T71" fmla="*/ 88 h 268"/>
                    <a:gd name="T72" fmla="*/ 128 w 823"/>
                    <a:gd name="T73" fmla="*/ 228 h 268"/>
                    <a:gd name="T74" fmla="*/ 823 w 823"/>
                    <a:gd name="T75" fmla="*/ 268 h 268"/>
                    <a:gd name="T76" fmla="*/ 734 w 823"/>
                    <a:gd name="T77" fmla="*/ 249 h 268"/>
                    <a:gd name="T78" fmla="*/ 583 w 823"/>
                    <a:gd name="T79" fmla="*/ 224 h 268"/>
                    <a:gd name="T80" fmla="*/ 402 w 823"/>
                    <a:gd name="T81" fmla="*/ 207 h 268"/>
                    <a:gd name="T82" fmla="*/ 248 w 823"/>
                    <a:gd name="T83" fmla="*/ 184 h 268"/>
                    <a:gd name="T84" fmla="*/ 83 w 823"/>
                    <a:gd name="T85" fmla="*/ 70 h 268"/>
                    <a:gd name="T86" fmla="*/ 60 w 823"/>
                    <a:gd name="T87" fmla="*/ 0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23" h="268">
                      <a:moveTo>
                        <a:pt x="60" y="0"/>
                      </a:moveTo>
                      <a:cubicBezTo>
                        <a:pt x="27" y="24"/>
                        <a:pt x="5" y="57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3"/>
                      </a:cubicBezTo>
                      <a:cubicBezTo>
                        <a:pt x="1" y="83"/>
                        <a:pt x="1" y="83"/>
                        <a:pt x="1" y="83"/>
                      </a:cubicBezTo>
                      <a:cubicBezTo>
                        <a:pt x="1" y="83"/>
                        <a:pt x="1" y="83"/>
                        <a:pt x="1" y="83"/>
                      </a:cubicBezTo>
                      <a:cubicBezTo>
                        <a:pt x="1" y="83"/>
                        <a:pt x="1" y="83"/>
                        <a:pt x="1" y="83"/>
                      </a:cubicBezTo>
                      <a:cubicBezTo>
                        <a:pt x="1" y="83"/>
                        <a:pt x="1" y="83"/>
                        <a:pt x="1" y="83"/>
                      </a:cubicBezTo>
                      <a:cubicBezTo>
                        <a:pt x="1" y="83"/>
                        <a:pt x="1" y="83"/>
                        <a:pt x="1" y="83"/>
                      </a:cubicBezTo>
                      <a:cubicBezTo>
                        <a:pt x="1" y="83"/>
                        <a:pt x="1" y="83"/>
                        <a:pt x="0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83"/>
                        <a:pt x="0" y="83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6"/>
                        <a:pt x="0" y="87"/>
                        <a:pt x="0" y="88"/>
                      </a:cubicBezTo>
                      <a:cubicBezTo>
                        <a:pt x="0" y="147"/>
                        <a:pt x="55" y="224"/>
                        <a:pt x="128" y="228"/>
                      </a:cubicBezTo>
                      <a:cubicBezTo>
                        <a:pt x="823" y="268"/>
                        <a:pt x="823" y="268"/>
                        <a:pt x="823" y="268"/>
                      </a:cubicBezTo>
                      <a:cubicBezTo>
                        <a:pt x="793" y="260"/>
                        <a:pt x="764" y="254"/>
                        <a:pt x="734" y="249"/>
                      </a:cubicBezTo>
                      <a:cubicBezTo>
                        <a:pt x="684" y="241"/>
                        <a:pt x="633" y="232"/>
                        <a:pt x="583" y="224"/>
                      </a:cubicBezTo>
                      <a:cubicBezTo>
                        <a:pt x="523" y="217"/>
                        <a:pt x="462" y="212"/>
                        <a:pt x="402" y="207"/>
                      </a:cubicBezTo>
                      <a:cubicBezTo>
                        <a:pt x="350" y="204"/>
                        <a:pt x="298" y="200"/>
                        <a:pt x="248" y="184"/>
                      </a:cubicBezTo>
                      <a:cubicBezTo>
                        <a:pt x="184" y="163"/>
                        <a:pt x="118" y="132"/>
                        <a:pt x="83" y="70"/>
                      </a:cubicBezTo>
                      <a:cubicBezTo>
                        <a:pt x="71" y="48"/>
                        <a:pt x="63" y="24"/>
                        <a:pt x="60" y="0"/>
                      </a:cubicBezTo>
                    </a:path>
                  </a:pathLst>
                </a:custGeom>
                <a:solidFill>
                  <a:srgbClr val="4F4F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0" name="ïS1iḓê"/>
                <p:cNvSpPr/>
                <p:nvPr/>
              </p:nvSpPr>
              <p:spPr bwMode="auto">
                <a:xfrm>
                  <a:off x="8105860" y="2139081"/>
                  <a:ext cx="165665" cy="116483"/>
                </a:xfrm>
                <a:custGeom>
                  <a:avLst/>
                  <a:gdLst>
                    <a:gd name="T0" fmla="*/ 4 w 190"/>
                    <a:gd name="T1" fmla="*/ 35 h 134"/>
                    <a:gd name="T2" fmla="*/ 122 w 190"/>
                    <a:gd name="T3" fmla="*/ 134 h 134"/>
                    <a:gd name="T4" fmla="*/ 189 w 190"/>
                    <a:gd name="T5" fmla="*/ 94 h 134"/>
                    <a:gd name="T6" fmla="*/ 184 w 190"/>
                    <a:gd name="T7" fmla="*/ 88 h 134"/>
                    <a:gd name="T8" fmla="*/ 142 w 190"/>
                    <a:gd name="T9" fmla="*/ 84 h 134"/>
                    <a:gd name="T10" fmla="*/ 3 w 190"/>
                    <a:gd name="T11" fmla="*/ 26 h 134"/>
                    <a:gd name="T12" fmla="*/ 4 w 190"/>
                    <a:gd name="T13" fmla="*/ 35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0" h="134">
                      <a:moveTo>
                        <a:pt x="4" y="35"/>
                      </a:moveTo>
                      <a:cubicBezTo>
                        <a:pt x="25" y="43"/>
                        <a:pt x="82" y="71"/>
                        <a:pt x="122" y="134"/>
                      </a:cubicBezTo>
                      <a:cubicBezTo>
                        <a:pt x="122" y="134"/>
                        <a:pt x="174" y="131"/>
                        <a:pt x="189" y="94"/>
                      </a:cubicBezTo>
                      <a:cubicBezTo>
                        <a:pt x="190" y="91"/>
                        <a:pt x="188" y="88"/>
                        <a:pt x="184" y="88"/>
                      </a:cubicBezTo>
                      <a:cubicBezTo>
                        <a:pt x="173" y="90"/>
                        <a:pt x="152" y="93"/>
                        <a:pt x="142" y="84"/>
                      </a:cubicBezTo>
                      <a:cubicBezTo>
                        <a:pt x="129" y="73"/>
                        <a:pt x="59" y="0"/>
                        <a:pt x="3" y="26"/>
                      </a:cubicBezTo>
                      <a:cubicBezTo>
                        <a:pt x="0" y="28"/>
                        <a:pt x="0" y="33"/>
                        <a:pt x="4" y="35"/>
                      </a:cubicBezTo>
                      <a:close/>
                    </a:path>
                  </a:pathLst>
                </a:custGeom>
                <a:solidFill>
                  <a:srgbClr val="D8B0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1" name="išlîdé"/>
                <p:cNvSpPr/>
                <p:nvPr/>
              </p:nvSpPr>
              <p:spPr bwMode="auto">
                <a:xfrm>
                  <a:off x="8286539" y="2286109"/>
                  <a:ext cx="109753" cy="171360"/>
                </a:xfrm>
                <a:custGeom>
                  <a:avLst/>
                  <a:gdLst>
                    <a:gd name="T0" fmla="*/ 85 w 126"/>
                    <a:gd name="T1" fmla="*/ 193 h 197"/>
                    <a:gd name="T2" fmla="*/ 0 w 126"/>
                    <a:gd name="T3" fmla="*/ 63 h 197"/>
                    <a:gd name="T4" fmla="*/ 47 w 126"/>
                    <a:gd name="T5" fmla="*/ 1 h 197"/>
                    <a:gd name="T6" fmla="*/ 53 w 126"/>
                    <a:gd name="T7" fmla="*/ 7 h 197"/>
                    <a:gd name="T8" fmla="*/ 52 w 126"/>
                    <a:gd name="T9" fmla="*/ 49 h 197"/>
                    <a:gd name="T10" fmla="*/ 93 w 126"/>
                    <a:gd name="T11" fmla="*/ 194 h 197"/>
                    <a:gd name="T12" fmla="*/ 85 w 126"/>
                    <a:gd name="T13" fmla="*/ 193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6" h="197">
                      <a:moveTo>
                        <a:pt x="85" y="193"/>
                      </a:moveTo>
                      <a:cubicBezTo>
                        <a:pt x="79" y="170"/>
                        <a:pt x="58" y="110"/>
                        <a:pt x="0" y="63"/>
                      </a:cubicBezTo>
                      <a:cubicBezTo>
                        <a:pt x="0" y="63"/>
                        <a:pt x="9" y="12"/>
                        <a:pt x="47" y="1"/>
                      </a:cubicBezTo>
                      <a:cubicBezTo>
                        <a:pt x="51" y="0"/>
                        <a:pt x="54" y="3"/>
                        <a:pt x="53" y="7"/>
                      </a:cubicBezTo>
                      <a:cubicBezTo>
                        <a:pt x="49" y="17"/>
                        <a:pt x="44" y="38"/>
                        <a:pt x="52" y="49"/>
                      </a:cubicBezTo>
                      <a:cubicBezTo>
                        <a:pt x="62" y="63"/>
                        <a:pt x="126" y="142"/>
                        <a:pt x="93" y="194"/>
                      </a:cubicBezTo>
                      <a:cubicBezTo>
                        <a:pt x="91" y="197"/>
                        <a:pt x="86" y="196"/>
                        <a:pt x="85" y="193"/>
                      </a:cubicBezTo>
                      <a:close/>
                    </a:path>
                  </a:pathLst>
                </a:custGeom>
                <a:solidFill>
                  <a:srgbClr val="D8B0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2" name="îṧ1iḋê"/>
                <p:cNvSpPr/>
                <p:nvPr/>
              </p:nvSpPr>
              <p:spPr bwMode="auto">
                <a:xfrm>
                  <a:off x="8136405" y="2296463"/>
                  <a:ext cx="117001" cy="112860"/>
                </a:xfrm>
                <a:custGeom>
                  <a:avLst/>
                  <a:gdLst>
                    <a:gd name="T0" fmla="*/ 134 w 134"/>
                    <a:gd name="T1" fmla="*/ 0 h 130"/>
                    <a:gd name="T2" fmla="*/ 4 w 134"/>
                    <a:gd name="T3" fmla="*/ 94 h 130"/>
                    <a:gd name="T4" fmla="*/ 48 w 134"/>
                    <a:gd name="T5" fmla="*/ 130 h 130"/>
                    <a:gd name="T6" fmla="*/ 134 w 134"/>
                    <a:gd name="T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4" h="130">
                      <a:moveTo>
                        <a:pt x="134" y="0"/>
                      </a:moveTo>
                      <a:cubicBezTo>
                        <a:pt x="4" y="94"/>
                        <a:pt x="4" y="94"/>
                        <a:pt x="4" y="94"/>
                      </a:cubicBezTo>
                      <a:cubicBezTo>
                        <a:pt x="0" y="122"/>
                        <a:pt x="48" y="130"/>
                        <a:pt x="48" y="130"/>
                      </a:cubicBezTo>
                      <a:cubicBezTo>
                        <a:pt x="68" y="74"/>
                        <a:pt x="134" y="0"/>
                        <a:pt x="134" y="0"/>
                      </a:cubicBezTo>
                    </a:path>
                  </a:pathLst>
                </a:custGeom>
                <a:solidFill>
                  <a:srgbClr val="F1D1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3" name="îṥļîḋe"/>
                <p:cNvSpPr/>
                <p:nvPr/>
              </p:nvSpPr>
              <p:spPr bwMode="auto">
                <a:xfrm>
                  <a:off x="8108448" y="2188263"/>
                  <a:ext cx="82832" cy="94222"/>
                </a:xfrm>
                <a:custGeom>
                  <a:avLst/>
                  <a:gdLst>
                    <a:gd name="T0" fmla="*/ 0 w 95"/>
                    <a:gd name="T1" fmla="*/ 0 h 108"/>
                    <a:gd name="T2" fmla="*/ 95 w 95"/>
                    <a:gd name="T3" fmla="*/ 108 h 108"/>
                    <a:gd name="T4" fmla="*/ 0 w 95"/>
                    <a:gd name="T5" fmla="*/ 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5" h="108">
                      <a:moveTo>
                        <a:pt x="0" y="0"/>
                      </a:moveTo>
                      <a:cubicBezTo>
                        <a:pt x="95" y="108"/>
                        <a:pt x="95" y="108"/>
                        <a:pt x="95" y="108"/>
                      </a:cubicBezTo>
                      <a:cubicBezTo>
                        <a:pt x="95" y="108"/>
                        <a:pt x="34" y="89"/>
                        <a:pt x="0" y="0"/>
                      </a:cubicBezTo>
                      <a:close/>
                    </a:path>
                  </a:pathLst>
                </a:custGeom>
                <a:solidFill>
                  <a:srgbClr val="352A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4" name="ïś1íḑè"/>
                <p:cNvSpPr/>
                <p:nvPr/>
              </p:nvSpPr>
              <p:spPr bwMode="auto">
                <a:xfrm>
                  <a:off x="8247193" y="2356516"/>
                  <a:ext cx="82832" cy="93704"/>
                </a:xfrm>
                <a:custGeom>
                  <a:avLst/>
                  <a:gdLst>
                    <a:gd name="T0" fmla="*/ 0 w 95"/>
                    <a:gd name="T1" fmla="*/ 0 h 108"/>
                    <a:gd name="T2" fmla="*/ 95 w 95"/>
                    <a:gd name="T3" fmla="*/ 108 h 108"/>
                    <a:gd name="T4" fmla="*/ 0 w 95"/>
                    <a:gd name="T5" fmla="*/ 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5" h="108">
                      <a:moveTo>
                        <a:pt x="0" y="0"/>
                      </a:moveTo>
                      <a:cubicBezTo>
                        <a:pt x="95" y="108"/>
                        <a:pt x="95" y="108"/>
                        <a:pt x="95" y="108"/>
                      </a:cubicBezTo>
                      <a:cubicBezTo>
                        <a:pt x="95" y="108"/>
                        <a:pt x="34" y="89"/>
                        <a:pt x="0" y="0"/>
                      </a:cubicBezTo>
                      <a:close/>
                    </a:path>
                  </a:pathLst>
                </a:custGeom>
                <a:solidFill>
                  <a:srgbClr val="352A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5" name="îSļîḑè"/>
                <p:cNvSpPr/>
                <p:nvPr/>
              </p:nvSpPr>
              <p:spPr bwMode="auto">
                <a:xfrm>
                  <a:off x="8031311" y="2402592"/>
                  <a:ext cx="103540" cy="78174"/>
                </a:xfrm>
                <a:custGeom>
                  <a:avLst/>
                  <a:gdLst>
                    <a:gd name="T0" fmla="*/ 111 w 119"/>
                    <a:gd name="T1" fmla="*/ 80 h 90"/>
                    <a:gd name="T2" fmla="*/ 54 w 119"/>
                    <a:gd name="T3" fmla="*/ 61 h 90"/>
                    <a:gd name="T4" fmla="*/ 1 w 119"/>
                    <a:gd name="T5" fmla="*/ 35 h 90"/>
                    <a:gd name="T6" fmla="*/ 73 w 119"/>
                    <a:gd name="T7" fmla="*/ 14 h 90"/>
                    <a:gd name="T8" fmla="*/ 111 w 119"/>
                    <a:gd name="T9" fmla="*/ 8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9" h="90">
                      <a:moveTo>
                        <a:pt x="111" y="80"/>
                      </a:moveTo>
                      <a:cubicBezTo>
                        <a:pt x="102" y="90"/>
                        <a:pt x="82" y="72"/>
                        <a:pt x="54" y="61"/>
                      </a:cubicBezTo>
                      <a:cubicBezTo>
                        <a:pt x="27" y="49"/>
                        <a:pt x="0" y="48"/>
                        <a:pt x="1" y="35"/>
                      </a:cubicBezTo>
                      <a:cubicBezTo>
                        <a:pt x="1" y="23"/>
                        <a:pt x="38" y="0"/>
                        <a:pt x="73" y="14"/>
                      </a:cubicBezTo>
                      <a:cubicBezTo>
                        <a:pt x="109" y="29"/>
                        <a:pt x="119" y="71"/>
                        <a:pt x="111" y="80"/>
                      </a:cubicBezTo>
                      <a:close/>
                    </a:path>
                  </a:pathLst>
                </a:custGeom>
                <a:solidFill>
                  <a:srgbClr val="CB5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6" name="iślîḍè"/>
                <p:cNvSpPr/>
                <p:nvPr/>
              </p:nvSpPr>
              <p:spPr bwMode="auto">
                <a:xfrm>
                  <a:off x="8031311" y="2430547"/>
                  <a:ext cx="85421" cy="43487"/>
                </a:xfrm>
                <a:custGeom>
                  <a:avLst/>
                  <a:gdLst>
                    <a:gd name="T0" fmla="*/ 58 w 98"/>
                    <a:gd name="T1" fmla="*/ 9 h 50"/>
                    <a:gd name="T2" fmla="*/ 28 w 98"/>
                    <a:gd name="T3" fmla="*/ 1 h 50"/>
                    <a:gd name="T4" fmla="*/ 1 w 98"/>
                    <a:gd name="T5" fmla="*/ 2 h 50"/>
                    <a:gd name="T6" fmla="*/ 1 w 98"/>
                    <a:gd name="T7" fmla="*/ 3 h 50"/>
                    <a:gd name="T8" fmla="*/ 54 w 98"/>
                    <a:gd name="T9" fmla="*/ 29 h 50"/>
                    <a:gd name="T10" fmla="*/ 98 w 98"/>
                    <a:gd name="T11" fmla="*/ 50 h 50"/>
                    <a:gd name="T12" fmla="*/ 58 w 98"/>
                    <a:gd name="T13" fmla="*/ 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8" h="50">
                      <a:moveTo>
                        <a:pt x="58" y="9"/>
                      </a:moveTo>
                      <a:cubicBezTo>
                        <a:pt x="49" y="5"/>
                        <a:pt x="39" y="2"/>
                        <a:pt x="28" y="1"/>
                      </a:cubicBezTo>
                      <a:cubicBezTo>
                        <a:pt x="19" y="0"/>
                        <a:pt x="10" y="3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16"/>
                        <a:pt x="27" y="17"/>
                        <a:pt x="54" y="29"/>
                      </a:cubicBezTo>
                      <a:cubicBezTo>
                        <a:pt x="73" y="36"/>
                        <a:pt x="88" y="47"/>
                        <a:pt x="98" y="50"/>
                      </a:cubicBezTo>
                      <a:cubicBezTo>
                        <a:pt x="88" y="34"/>
                        <a:pt x="76" y="18"/>
                        <a:pt x="58" y="9"/>
                      </a:cubicBezTo>
                      <a:close/>
                    </a:path>
                  </a:pathLst>
                </a:custGeom>
                <a:solidFill>
                  <a:srgbClr val="9B4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7" name="ï$ḷiḍè"/>
                <p:cNvSpPr/>
                <p:nvPr/>
              </p:nvSpPr>
              <p:spPr bwMode="auto">
                <a:xfrm>
                  <a:off x="8050466" y="2408805"/>
                  <a:ext cx="75585" cy="38309"/>
                </a:xfrm>
                <a:custGeom>
                  <a:avLst/>
                  <a:gdLst>
                    <a:gd name="T0" fmla="*/ 87 w 87"/>
                    <a:gd name="T1" fmla="*/ 44 h 44"/>
                    <a:gd name="T2" fmla="*/ 51 w 87"/>
                    <a:gd name="T3" fmla="*/ 7 h 44"/>
                    <a:gd name="T4" fmla="*/ 0 w 87"/>
                    <a:gd name="T5" fmla="*/ 8 h 44"/>
                    <a:gd name="T6" fmla="*/ 87 w 87"/>
                    <a:gd name="T7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7" h="44">
                      <a:moveTo>
                        <a:pt x="87" y="44"/>
                      </a:moveTo>
                      <a:cubicBezTo>
                        <a:pt x="82" y="30"/>
                        <a:pt x="70" y="15"/>
                        <a:pt x="51" y="7"/>
                      </a:cubicBezTo>
                      <a:cubicBezTo>
                        <a:pt x="33" y="0"/>
                        <a:pt x="14" y="2"/>
                        <a:pt x="0" y="8"/>
                      </a:cubicBezTo>
                      <a:lnTo>
                        <a:pt x="87" y="4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8" name="ïś1îḑe"/>
                <p:cNvSpPr/>
                <p:nvPr/>
              </p:nvSpPr>
              <p:spPr bwMode="auto">
                <a:xfrm>
                  <a:off x="8107930" y="2438832"/>
                  <a:ext cx="226236" cy="79209"/>
                </a:xfrm>
                <a:custGeom>
                  <a:avLst/>
                  <a:gdLst>
                    <a:gd name="T0" fmla="*/ 2 w 260"/>
                    <a:gd name="T1" fmla="*/ 89 h 91"/>
                    <a:gd name="T2" fmla="*/ 0 w 260"/>
                    <a:gd name="T3" fmla="*/ 91 h 91"/>
                    <a:gd name="T4" fmla="*/ 2 w 260"/>
                    <a:gd name="T5" fmla="*/ 89 h 91"/>
                    <a:gd name="T6" fmla="*/ 2 w 260"/>
                    <a:gd name="T7" fmla="*/ 89 h 91"/>
                    <a:gd name="T8" fmla="*/ 156 w 260"/>
                    <a:gd name="T9" fmla="*/ 0 h 91"/>
                    <a:gd name="T10" fmla="*/ 2 w 260"/>
                    <a:gd name="T11" fmla="*/ 89 h 91"/>
                    <a:gd name="T12" fmla="*/ 168 w 260"/>
                    <a:gd name="T13" fmla="*/ 8 h 91"/>
                    <a:gd name="T14" fmla="*/ 260 w 260"/>
                    <a:gd name="T15" fmla="*/ 39 h 91"/>
                    <a:gd name="T16" fmla="*/ 156 w 260"/>
                    <a:gd name="T17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0" h="91">
                      <a:moveTo>
                        <a:pt x="2" y="89"/>
                      </a:moveTo>
                      <a:cubicBezTo>
                        <a:pt x="1" y="90"/>
                        <a:pt x="0" y="91"/>
                        <a:pt x="0" y="91"/>
                      </a:cubicBezTo>
                      <a:cubicBezTo>
                        <a:pt x="2" y="89"/>
                        <a:pt x="2" y="89"/>
                        <a:pt x="2" y="89"/>
                      </a:cubicBezTo>
                      <a:cubicBezTo>
                        <a:pt x="2" y="89"/>
                        <a:pt x="2" y="89"/>
                        <a:pt x="2" y="89"/>
                      </a:cubicBezTo>
                      <a:moveTo>
                        <a:pt x="156" y="0"/>
                      </a:moveTo>
                      <a:cubicBezTo>
                        <a:pt x="112" y="0"/>
                        <a:pt x="58" y="20"/>
                        <a:pt x="2" y="89"/>
                      </a:cubicBezTo>
                      <a:cubicBezTo>
                        <a:pt x="16" y="75"/>
                        <a:pt x="85" y="8"/>
                        <a:pt x="168" y="8"/>
                      </a:cubicBezTo>
                      <a:cubicBezTo>
                        <a:pt x="198" y="8"/>
                        <a:pt x="229" y="16"/>
                        <a:pt x="260" y="39"/>
                      </a:cubicBezTo>
                      <a:cubicBezTo>
                        <a:pt x="260" y="39"/>
                        <a:pt x="218" y="0"/>
                        <a:pt x="156" y="0"/>
                      </a:cubicBezTo>
                    </a:path>
                  </a:pathLst>
                </a:custGeom>
                <a:solidFill>
                  <a:srgbClr val="F1D1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9" name="íśḷïḋè"/>
                <p:cNvSpPr/>
                <p:nvPr/>
              </p:nvSpPr>
              <p:spPr bwMode="auto">
                <a:xfrm>
                  <a:off x="7773494" y="1711976"/>
                  <a:ext cx="52288" cy="113894"/>
                </a:xfrm>
                <a:custGeom>
                  <a:avLst/>
                  <a:gdLst>
                    <a:gd name="T0" fmla="*/ 101 w 101"/>
                    <a:gd name="T1" fmla="*/ 0 h 220"/>
                    <a:gd name="T2" fmla="*/ 3 w 101"/>
                    <a:gd name="T3" fmla="*/ 0 h 220"/>
                    <a:gd name="T4" fmla="*/ 3 w 101"/>
                    <a:gd name="T5" fmla="*/ 30 h 220"/>
                    <a:gd name="T6" fmla="*/ 65 w 101"/>
                    <a:gd name="T7" fmla="*/ 30 h 220"/>
                    <a:gd name="T8" fmla="*/ 0 w 101"/>
                    <a:gd name="T9" fmla="*/ 188 h 220"/>
                    <a:gd name="T10" fmla="*/ 0 w 101"/>
                    <a:gd name="T11" fmla="*/ 220 h 220"/>
                    <a:gd name="T12" fmla="*/ 101 w 101"/>
                    <a:gd name="T13" fmla="*/ 220 h 220"/>
                    <a:gd name="T14" fmla="*/ 101 w 101"/>
                    <a:gd name="T15" fmla="*/ 188 h 220"/>
                    <a:gd name="T16" fmla="*/ 35 w 101"/>
                    <a:gd name="T17" fmla="*/ 188 h 220"/>
                    <a:gd name="T18" fmla="*/ 101 w 101"/>
                    <a:gd name="T19" fmla="*/ 30 h 220"/>
                    <a:gd name="T20" fmla="*/ 101 w 101"/>
                    <a:gd name="T21" fmla="*/ 0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1" h="220">
                      <a:moveTo>
                        <a:pt x="101" y="0"/>
                      </a:moveTo>
                      <a:lnTo>
                        <a:pt x="3" y="0"/>
                      </a:lnTo>
                      <a:lnTo>
                        <a:pt x="3" y="30"/>
                      </a:lnTo>
                      <a:lnTo>
                        <a:pt x="65" y="30"/>
                      </a:lnTo>
                      <a:lnTo>
                        <a:pt x="0" y="188"/>
                      </a:lnTo>
                      <a:lnTo>
                        <a:pt x="0" y="220"/>
                      </a:lnTo>
                      <a:lnTo>
                        <a:pt x="101" y="220"/>
                      </a:lnTo>
                      <a:lnTo>
                        <a:pt x="101" y="188"/>
                      </a:lnTo>
                      <a:lnTo>
                        <a:pt x="35" y="188"/>
                      </a:lnTo>
                      <a:lnTo>
                        <a:pt x="101" y="3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rgbClr val="8787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80" name="ïṣlïďe"/>
                <p:cNvSpPr/>
                <p:nvPr/>
              </p:nvSpPr>
              <p:spPr bwMode="auto">
                <a:xfrm>
                  <a:off x="7773494" y="1711976"/>
                  <a:ext cx="52288" cy="113894"/>
                </a:xfrm>
                <a:custGeom>
                  <a:avLst/>
                  <a:gdLst>
                    <a:gd name="T0" fmla="*/ 101 w 101"/>
                    <a:gd name="T1" fmla="*/ 0 h 220"/>
                    <a:gd name="T2" fmla="*/ 3 w 101"/>
                    <a:gd name="T3" fmla="*/ 0 h 220"/>
                    <a:gd name="T4" fmla="*/ 3 w 101"/>
                    <a:gd name="T5" fmla="*/ 30 h 220"/>
                    <a:gd name="T6" fmla="*/ 65 w 101"/>
                    <a:gd name="T7" fmla="*/ 30 h 220"/>
                    <a:gd name="T8" fmla="*/ 0 w 101"/>
                    <a:gd name="T9" fmla="*/ 188 h 220"/>
                    <a:gd name="T10" fmla="*/ 0 w 101"/>
                    <a:gd name="T11" fmla="*/ 220 h 220"/>
                    <a:gd name="T12" fmla="*/ 101 w 101"/>
                    <a:gd name="T13" fmla="*/ 220 h 220"/>
                    <a:gd name="T14" fmla="*/ 101 w 101"/>
                    <a:gd name="T15" fmla="*/ 188 h 220"/>
                    <a:gd name="T16" fmla="*/ 35 w 101"/>
                    <a:gd name="T17" fmla="*/ 188 h 220"/>
                    <a:gd name="T18" fmla="*/ 101 w 101"/>
                    <a:gd name="T19" fmla="*/ 30 h 220"/>
                    <a:gd name="T20" fmla="*/ 101 w 101"/>
                    <a:gd name="T21" fmla="*/ 0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1" h="220">
                      <a:moveTo>
                        <a:pt x="101" y="0"/>
                      </a:moveTo>
                      <a:lnTo>
                        <a:pt x="3" y="0"/>
                      </a:lnTo>
                      <a:lnTo>
                        <a:pt x="3" y="30"/>
                      </a:lnTo>
                      <a:lnTo>
                        <a:pt x="65" y="30"/>
                      </a:lnTo>
                      <a:lnTo>
                        <a:pt x="0" y="188"/>
                      </a:lnTo>
                      <a:lnTo>
                        <a:pt x="0" y="220"/>
                      </a:lnTo>
                      <a:lnTo>
                        <a:pt x="101" y="220"/>
                      </a:lnTo>
                      <a:lnTo>
                        <a:pt x="101" y="188"/>
                      </a:lnTo>
                      <a:lnTo>
                        <a:pt x="35" y="188"/>
                      </a:lnTo>
                      <a:lnTo>
                        <a:pt x="101" y="30"/>
                      </a:lnTo>
                      <a:lnTo>
                        <a:pt x="10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81" name="işlîdê"/>
                <p:cNvSpPr/>
                <p:nvPr/>
              </p:nvSpPr>
              <p:spPr bwMode="auto">
                <a:xfrm>
                  <a:off x="7910168" y="1859521"/>
                  <a:ext cx="77656" cy="84386"/>
                </a:xfrm>
                <a:custGeom>
                  <a:avLst/>
                  <a:gdLst>
                    <a:gd name="T0" fmla="*/ 96 w 150"/>
                    <a:gd name="T1" fmla="*/ 0 h 163"/>
                    <a:gd name="T2" fmla="*/ 82 w 150"/>
                    <a:gd name="T3" fmla="*/ 17 h 163"/>
                    <a:gd name="T4" fmla="*/ 118 w 150"/>
                    <a:gd name="T5" fmla="*/ 44 h 163"/>
                    <a:gd name="T6" fmla="*/ 13 w 150"/>
                    <a:gd name="T7" fmla="*/ 103 h 163"/>
                    <a:gd name="T8" fmla="*/ 0 w 150"/>
                    <a:gd name="T9" fmla="*/ 120 h 163"/>
                    <a:gd name="T10" fmla="*/ 57 w 150"/>
                    <a:gd name="T11" fmla="*/ 163 h 163"/>
                    <a:gd name="T12" fmla="*/ 69 w 150"/>
                    <a:gd name="T13" fmla="*/ 147 h 163"/>
                    <a:gd name="T14" fmla="*/ 34 w 150"/>
                    <a:gd name="T15" fmla="*/ 118 h 163"/>
                    <a:gd name="T16" fmla="*/ 136 w 150"/>
                    <a:gd name="T17" fmla="*/ 59 h 163"/>
                    <a:gd name="T18" fmla="*/ 150 w 150"/>
                    <a:gd name="T19" fmla="*/ 42 h 163"/>
                    <a:gd name="T20" fmla="*/ 96 w 150"/>
                    <a:gd name="T21" fmla="*/ 0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0" h="163">
                      <a:moveTo>
                        <a:pt x="96" y="0"/>
                      </a:moveTo>
                      <a:lnTo>
                        <a:pt x="82" y="17"/>
                      </a:lnTo>
                      <a:lnTo>
                        <a:pt x="118" y="44"/>
                      </a:lnTo>
                      <a:lnTo>
                        <a:pt x="13" y="103"/>
                      </a:lnTo>
                      <a:lnTo>
                        <a:pt x="0" y="120"/>
                      </a:lnTo>
                      <a:lnTo>
                        <a:pt x="57" y="163"/>
                      </a:lnTo>
                      <a:lnTo>
                        <a:pt x="69" y="147"/>
                      </a:lnTo>
                      <a:lnTo>
                        <a:pt x="34" y="118"/>
                      </a:lnTo>
                      <a:lnTo>
                        <a:pt x="136" y="59"/>
                      </a:lnTo>
                      <a:lnTo>
                        <a:pt x="150" y="42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82" name="îşliḓê"/>
                <p:cNvSpPr/>
                <p:nvPr/>
              </p:nvSpPr>
              <p:spPr bwMode="auto">
                <a:xfrm>
                  <a:off x="7910168" y="1859521"/>
                  <a:ext cx="77656" cy="84386"/>
                </a:xfrm>
                <a:custGeom>
                  <a:avLst/>
                  <a:gdLst>
                    <a:gd name="T0" fmla="*/ 96 w 150"/>
                    <a:gd name="T1" fmla="*/ 0 h 163"/>
                    <a:gd name="T2" fmla="*/ 82 w 150"/>
                    <a:gd name="T3" fmla="*/ 17 h 163"/>
                    <a:gd name="T4" fmla="*/ 118 w 150"/>
                    <a:gd name="T5" fmla="*/ 44 h 163"/>
                    <a:gd name="T6" fmla="*/ 13 w 150"/>
                    <a:gd name="T7" fmla="*/ 103 h 163"/>
                    <a:gd name="T8" fmla="*/ 0 w 150"/>
                    <a:gd name="T9" fmla="*/ 120 h 163"/>
                    <a:gd name="T10" fmla="*/ 57 w 150"/>
                    <a:gd name="T11" fmla="*/ 163 h 163"/>
                    <a:gd name="T12" fmla="*/ 69 w 150"/>
                    <a:gd name="T13" fmla="*/ 147 h 163"/>
                    <a:gd name="T14" fmla="*/ 34 w 150"/>
                    <a:gd name="T15" fmla="*/ 118 h 163"/>
                    <a:gd name="T16" fmla="*/ 136 w 150"/>
                    <a:gd name="T17" fmla="*/ 59 h 163"/>
                    <a:gd name="T18" fmla="*/ 150 w 150"/>
                    <a:gd name="T19" fmla="*/ 42 h 163"/>
                    <a:gd name="T20" fmla="*/ 96 w 150"/>
                    <a:gd name="T21" fmla="*/ 0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0" h="163">
                      <a:moveTo>
                        <a:pt x="96" y="0"/>
                      </a:moveTo>
                      <a:lnTo>
                        <a:pt x="82" y="17"/>
                      </a:lnTo>
                      <a:lnTo>
                        <a:pt x="118" y="44"/>
                      </a:lnTo>
                      <a:lnTo>
                        <a:pt x="13" y="103"/>
                      </a:lnTo>
                      <a:lnTo>
                        <a:pt x="0" y="120"/>
                      </a:lnTo>
                      <a:lnTo>
                        <a:pt x="57" y="163"/>
                      </a:lnTo>
                      <a:lnTo>
                        <a:pt x="69" y="147"/>
                      </a:lnTo>
                      <a:lnTo>
                        <a:pt x="34" y="118"/>
                      </a:lnTo>
                      <a:lnTo>
                        <a:pt x="136" y="59"/>
                      </a:lnTo>
                      <a:lnTo>
                        <a:pt x="150" y="42"/>
                      </a:lnTo>
                      <a:lnTo>
                        <a:pt x="9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83" name="íŝḻîḑè"/>
                <p:cNvSpPr/>
                <p:nvPr/>
              </p:nvSpPr>
              <p:spPr bwMode="auto">
                <a:xfrm>
                  <a:off x="7582462" y="1524050"/>
                  <a:ext cx="100435" cy="156347"/>
                </a:xfrm>
                <a:custGeom>
                  <a:avLst/>
                  <a:gdLst>
                    <a:gd name="T0" fmla="*/ 73 w 194"/>
                    <a:gd name="T1" fmla="*/ 0 h 302"/>
                    <a:gd name="T2" fmla="*/ 63 w 194"/>
                    <a:gd name="T3" fmla="*/ 38 h 302"/>
                    <a:gd name="T4" fmla="*/ 140 w 194"/>
                    <a:gd name="T5" fmla="*/ 59 h 302"/>
                    <a:gd name="T6" fmla="*/ 11 w 194"/>
                    <a:gd name="T7" fmla="*/ 233 h 302"/>
                    <a:gd name="T8" fmla="*/ 0 w 194"/>
                    <a:gd name="T9" fmla="*/ 272 h 302"/>
                    <a:gd name="T10" fmla="*/ 125 w 194"/>
                    <a:gd name="T11" fmla="*/ 302 h 302"/>
                    <a:gd name="T12" fmla="*/ 135 w 194"/>
                    <a:gd name="T13" fmla="*/ 264 h 302"/>
                    <a:gd name="T14" fmla="*/ 54 w 194"/>
                    <a:gd name="T15" fmla="*/ 243 h 302"/>
                    <a:gd name="T16" fmla="*/ 184 w 194"/>
                    <a:gd name="T17" fmla="*/ 69 h 302"/>
                    <a:gd name="T18" fmla="*/ 194 w 194"/>
                    <a:gd name="T19" fmla="*/ 32 h 302"/>
                    <a:gd name="T20" fmla="*/ 73 w 194"/>
                    <a:gd name="T21" fmla="*/ 0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4" h="302">
                      <a:moveTo>
                        <a:pt x="73" y="0"/>
                      </a:moveTo>
                      <a:lnTo>
                        <a:pt x="63" y="38"/>
                      </a:lnTo>
                      <a:lnTo>
                        <a:pt x="140" y="59"/>
                      </a:lnTo>
                      <a:lnTo>
                        <a:pt x="11" y="233"/>
                      </a:lnTo>
                      <a:lnTo>
                        <a:pt x="0" y="272"/>
                      </a:lnTo>
                      <a:lnTo>
                        <a:pt x="125" y="302"/>
                      </a:lnTo>
                      <a:lnTo>
                        <a:pt x="135" y="264"/>
                      </a:lnTo>
                      <a:lnTo>
                        <a:pt x="54" y="243"/>
                      </a:lnTo>
                      <a:lnTo>
                        <a:pt x="184" y="69"/>
                      </a:lnTo>
                      <a:lnTo>
                        <a:pt x="194" y="32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7A7A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84" name="í$ľíḋè"/>
                <p:cNvSpPr/>
                <p:nvPr/>
              </p:nvSpPr>
              <p:spPr bwMode="auto">
                <a:xfrm>
                  <a:off x="7582462" y="1524050"/>
                  <a:ext cx="100435" cy="156347"/>
                </a:xfrm>
                <a:custGeom>
                  <a:avLst/>
                  <a:gdLst>
                    <a:gd name="T0" fmla="*/ 73 w 194"/>
                    <a:gd name="T1" fmla="*/ 0 h 302"/>
                    <a:gd name="T2" fmla="*/ 63 w 194"/>
                    <a:gd name="T3" fmla="*/ 38 h 302"/>
                    <a:gd name="T4" fmla="*/ 140 w 194"/>
                    <a:gd name="T5" fmla="*/ 59 h 302"/>
                    <a:gd name="T6" fmla="*/ 11 w 194"/>
                    <a:gd name="T7" fmla="*/ 233 h 302"/>
                    <a:gd name="T8" fmla="*/ 0 w 194"/>
                    <a:gd name="T9" fmla="*/ 272 h 302"/>
                    <a:gd name="T10" fmla="*/ 125 w 194"/>
                    <a:gd name="T11" fmla="*/ 302 h 302"/>
                    <a:gd name="T12" fmla="*/ 135 w 194"/>
                    <a:gd name="T13" fmla="*/ 264 h 302"/>
                    <a:gd name="T14" fmla="*/ 54 w 194"/>
                    <a:gd name="T15" fmla="*/ 243 h 302"/>
                    <a:gd name="T16" fmla="*/ 184 w 194"/>
                    <a:gd name="T17" fmla="*/ 69 h 302"/>
                    <a:gd name="T18" fmla="*/ 194 w 194"/>
                    <a:gd name="T19" fmla="*/ 32 h 302"/>
                    <a:gd name="T20" fmla="*/ 73 w 194"/>
                    <a:gd name="T21" fmla="*/ 0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4" h="302">
                      <a:moveTo>
                        <a:pt x="73" y="0"/>
                      </a:moveTo>
                      <a:lnTo>
                        <a:pt x="63" y="38"/>
                      </a:lnTo>
                      <a:lnTo>
                        <a:pt x="140" y="59"/>
                      </a:lnTo>
                      <a:lnTo>
                        <a:pt x="11" y="233"/>
                      </a:lnTo>
                      <a:lnTo>
                        <a:pt x="0" y="272"/>
                      </a:lnTo>
                      <a:lnTo>
                        <a:pt x="125" y="302"/>
                      </a:lnTo>
                      <a:lnTo>
                        <a:pt x="135" y="264"/>
                      </a:lnTo>
                      <a:lnTo>
                        <a:pt x="54" y="243"/>
                      </a:lnTo>
                      <a:lnTo>
                        <a:pt x="184" y="69"/>
                      </a:lnTo>
                      <a:lnTo>
                        <a:pt x="194" y="32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</p:grpSp>
        <p:grpSp>
          <p:nvGrpSpPr>
            <p:cNvPr id="16" name="组合 15"/>
            <p:cNvGrpSpPr/>
            <p:nvPr/>
          </p:nvGrpSpPr>
          <p:grpSpPr>
            <a:xfrm>
              <a:off x="5454501" y="2124148"/>
              <a:ext cx="1371564" cy="1444466"/>
              <a:chOff x="4990682" y="2200346"/>
              <a:chExt cx="1371564" cy="1444466"/>
            </a:xfrm>
          </p:grpSpPr>
          <p:sp>
            <p:nvSpPr>
              <p:cNvPr id="26" name="文本框 25"/>
              <p:cNvSpPr txBox="1"/>
              <p:nvPr/>
            </p:nvSpPr>
            <p:spPr>
              <a:xfrm>
                <a:off x="5181624" y="3275480"/>
                <a:ext cx="1142970" cy="369332"/>
              </a:xfrm>
              <a:prstGeom prst="rect">
                <a:avLst/>
              </a:prstGeom>
              <a:solidFill>
                <a:srgbClr val="F7B51B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小学生</a:t>
                </a:r>
                <a:endPara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479" name="88c29f52-4437-46e5-b751-43edfc61ac1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>
                <p:custDataLst>
                  <p:tags r:id="rId1"/>
                </p:custDataLst>
              </p:nvPr>
            </p:nvGrpSpPr>
            <p:grpSpPr>
              <a:xfrm>
                <a:off x="4990682" y="2200346"/>
                <a:ext cx="1371564" cy="1116444"/>
                <a:chOff x="3295651" y="1085851"/>
                <a:chExt cx="5581650" cy="4543425"/>
              </a:xfrm>
            </p:grpSpPr>
            <p:sp>
              <p:nvSpPr>
                <p:cNvPr id="480" name="iSļïḍé"/>
                <p:cNvSpPr/>
                <p:nvPr/>
              </p:nvSpPr>
              <p:spPr bwMode="auto">
                <a:xfrm>
                  <a:off x="5414963" y="1085851"/>
                  <a:ext cx="866775" cy="1892300"/>
                </a:xfrm>
                <a:custGeom>
                  <a:avLst/>
                  <a:gdLst>
                    <a:gd name="T0" fmla="*/ 49 w 49"/>
                    <a:gd name="T1" fmla="*/ 24 h 107"/>
                    <a:gd name="T2" fmla="*/ 0 w 49"/>
                    <a:gd name="T3" fmla="*/ 38 h 107"/>
                    <a:gd name="T4" fmla="*/ 18 w 49"/>
                    <a:gd name="T5" fmla="*/ 87 h 107"/>
                    <a:gd name="T6" fmla="*/ 10 w 49"/>
                    <a:gd name="T7" fmla="*/ 98 h 107"/>
                    <a:gd name="T8" fmla="*/ 24 w 49"/>
                    <a:gd name="T9" fmla="*/ 107 h 107"/>
                    <a:gd name="T10" fmla="*/ 39 w 49"/>
                    <a:gd name="T11" fmla="*/ 100 h 107"/>
                    <a:gd name="T12" fmla="*/ 49 w 49"/>
                    <a:gd name="T13" fmla="*/ 24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107">
                      <a:moveTo>
                        <a:pt x="49" y="24"/>
                      </a:moveTo>
                      <a:cubicBezTo>
                        <a:pt x="40" y="2"/>
                        <a:pt x="0" y="0"/>
                        <a:pt x="0" y="38"/>
                      </a:cubicBezTo>
                      <a:cubicBezTo>
                        <a:pt x="0" y="68"/>
                        <a:pt x="18" y="68"/>
                        <a:pt x="18" y="87"/>
                      </a:cubicBezTo>
                      <a:cubicBezTo>
                        <a:pt x="18" y="95"/>
                        <a:pt x="10" y="98"/>
                        <a:pt x="10" y="98"/>
                      </a:cubicBezTo>
                      <a:cubicBezTo>
                        <a:pt x="10" y="98"/>
                        <a:pt x="11" y="107"/>
                        <a:pt x="24" y="107"/>
                      </a:cubicBezTo>
                      <a:cubicBezTo>
                        <a:pt x="35" y="107"/>
                        <a:pt x="39" y="100"/>
                        <a:pt x="39" y="100"/>
                      </a:cubicBezTo>
                      <a:lnTo>
                        <a:pt x="49" y="2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81" name="îS1ïḑé"/>
                <p:cNvSpPr/>
                <p:nvPr/>
              </p:nvSpPr>
              <p:spPr bwMode="auto">
                <a:xfrm>
                  <a:off x="7412038" y="1085851"/>
                  <a:ext cx="865188" cy="1892300"/>
                </a:xfrm>
                <a:custGeom>
                  <a:avLst/>
                  <a:gdLst>
                    <a:gd name="T0" fmla="*/ 0 w 49"/>
                    <a:gd name="T1" fmla="*/ 24 h 107"/>
                    <a:gd name="T2" fmla="*/ 49 w 49"/>
                    <a:gd name="T3" fmla="*/ 38 h 107"/>
                    <a:gd name="T4" fmla="*/ 30 w 49"/>
                    <a:gd name="T5" fmla="*/ 87 h 107"/>
                    <a:gd name="T6" fmla="*/ 39 w 49"/>
                    <a:gd name="T7" fmla="*/ 98 h 107"/>
                    <a:gd name="T8" fmla="*/ 24 w 49"/>
                    <a:gd name="T9" fmla="*/ 107 h 107"/>
                    <a:gd name="T10" fmla="*/ 9 w 49"/>
                    <a:gd name="T11" fmla="*/ 100 h 107"/>
                    <a:gd name="T12" fmla="*/ 0 w 49"/>
                    <a:gd name="T13" fmla="*/ 24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107">
                      <a:moveTo>
                        <a:pt x="0" y="24"/>
                      </a:moveTo>
                      <a:cubicBezTo>
                        <a:pt x="9" y="2"/>
                        <a:pt x="49" y="0"/>
                        <a:pt x="49" y="38"/>
                      </a:cubicBezTo>
                      <a:cubicBezTo>
                        <a:pt x="49" y="68"/>
                        <a:pt x="30" y="68"/>
                        <a:pt x="30" y="87"/>
                      </a:cubicBezTo>
                      <a:cubicBezTo>
                        <a:pt x="30" y="95"/>
                        <a:pt x="39" y="98"/>
                        <a:pt x="39" y="98"/>
                      </a:cubicBezTo>
                      <a:cubicBezTo>
                        <a:pt x="39" y="98"/>
                        <a:pt x="37" y="107"/>
                        <a:pt x="24" y="107"/>
                      </a:cubicBezTo>
                      <a:cubicBezTo>
                        <a:pt x="13" y="107"/>
                        <a:pt x="9" y="100"/>
                        <a:pt x="9" y="100"/>
                      </a:cubicBez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82" name="îṧḷïdê"/>
                <p:cNvSpPr/>
                <p:nvPr/>
              </p:nvSpPr>
              <p:spPr bwMode="auto">
                <a:xfrm>
                  <a:off x="5821363" y="1262063"/>
                  <a:ext cx="2049463" cy="1998663"/>
                </a:xfrm>
                <a:custGeom>
                  <a:avLst/>
                  <a:gdLst>
                    <a:gd name="T0" fmla="*/ 58 w 116"/>
                    <a:gd name="T1" fmla="*/ 8 h 113"/>
                    <a:gd name="T2" fmla="*/ 5 w 116"/>
                    <a:gd name="T3" fmla="*/ 76 h 113"/>
                    <a:gd name="T4" fmla="*/ 35 w 116"/>
                    <a:gd name="T5" fmla="*/ 113 h 113"/>
                    <a:gd name="T6" fmla="*/ 58 w 116"/>
                    <a:gd name="T7" fmla="*/ 113 h 113"/>
                    <a:gd name="T8" fmla="*/ 58 w 116"/>
                    <a:gd name="T9" fmla="*/ 113 h 113"/>
                    <a:gd name="T10" fmla="*/ 81 w 116"/>
                    <a:gd name="T11" fmla="*/ 113 h 113"/>
                    <a:gd name="T12" fmla="*/ 110 w 116"/>
                    <a:gd name="T13" fmla="*/ 76 h 113"/>
                    <a:gd name="T14" fmla="*/ 58 w 116"/>
                    <a:gd name="T15" fmla="*/ 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6" h="113">
                      <a:moveTo>
                        <a:pt x="58" y="8"/>
                      </a:moveTo>
                      <a:cubicBezTo>
                        <a:pt x="51" y="0"/>
                        <a:pt x="0" y="10"/>
                        <a:pt x="5" y="76"/>
                      </a:cubicBezTo>
                      <a:cubicBezTo>
                        <a:pt x="8" y="101"/>
                        <a:pt x="35" y="113"/>
                        <a:pt x="35" y="113"/>
                      </a:cubicBezTo>
                      <a:cubicBezTo>
                        <a:pt x="58" y="113"/>
                        <a:pt x="58" y="113"/>
                        <a:pt x="58" y="113"/>
                      </a:cubicBezTo>
                      <a:cubicBezTo>
                        <a:pt x="58" y="113"/>
                        <a:pt x="58" y="113"/>
                        <a:pt x="58" y="113"/>
                      </a:cubicBezTo>
                      <a:cubicBezTo>
                        <a:pt x="81" y="113"/>
                        <a:pt x="81" y="113"/>
                        <a:pt x="81" y="113"/>
                      </a:cubicBezTo>
                      <a:cubicBezTo>
                        <a:pt x="81" y="113"/>
                        <a:pt x="108" y="101"/>
                        <a:pt x="110" y="76"/>
                      </a:cubicBezTo>
                      <a:cubicBezTo>
                        <a:pt x="116" y="10"/>
                        <a:pt x="65" y="0"/>
                        <a:pt x="58" y="8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83" name="ïṧlídé"/>
                <p:cNvSpPr/>
                <p:nvPr/>
              </p:nvSpPr>
              <p:spPr bwMode="auto">
                <a:xfrm>
                  <a:off x="6457951" y="3454401"/>
                  <a:ext cx="777875" cy="619125"/>
                </a:xfrm>
                <a:custGeom>
                  <a:avLst/>
                  <a:gdLst>
                    <a:gd name="T0" fmla="*/ 22 w 44"/>
                    <a:gd name="T1" fmla="*/ 35 h 35"/>
                    <a:gd name="T2" fmla="*/ 44 w 44"/>
                    <a:gd name="T3" fmla="*/ 18 h 35"/>
                    <a:gd name="T4" fmla="*/ 39 w 44"/>
                    <a:gd name="T5" fmla="*/ 0 h 35"/>
                    <a:gd name="T6" fmla="*/ 22 w 44"/>
                    <a:gd name="T7" fmla="*/ 0 h 35"/>
                    <a:gd name="T8" fmla="*/ 4 w 44"/>
                    <a:gd name="T9" fmla="*/ 0 h 35"/>
                    <a:gd name="T10" fmla="*/ 0 w 44"/>
                    <a:gd name="T11" fmla="*/ 18 h 35"/>
                    <a:gd name="T12" fmla="*/ 22 w 44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35">
                      <a:moveTo>
                        <a:pt x="22" y="35"/>
                      </a:move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4" y="18"/>
                        <a:pt x="41" y="14"/>
                        <a:pt x="39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4"/>
                        <a:pt x="0" y="18"/>
                        <a:pt x="0" y="18"/>
                      </a:cubicBezTo>
                      <a:lnTo>
                        <a:pt x="22" y="35"/>
                      </a:lnTo>
                      <a:close/>
                    </a:path>
                  </a:pathLst>
                </a:custGeom>
                <a:solidFill>
                  <a:srgbClr val="F0C8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84" name="îšḷíḍè"/>
                <p:cNvSpPr/>
                <p:nvPr/>
              </p:nvSpPr>
              <p:spPr bwMode="auto">
                <a:xfrm>
                  <a:off x="6527801" y="3454401"/>
                  <a:ext cx="636588" cy="195263"/>
                </a:xfrm>
                <a:custGeom>
                  <a:avLst/>
                  <a:gdLst>
                    <a:gd name="T0" fmla="*/ 35 w 36"/>
                    <a:gd name="T1" fmla="*/ 0 h 11"/>
                    <a:gd name="T2" fmla="*/ 18 w 36"/>
                    <a:gd name="T3" fmla="*/ 0 h 11"/>
                    <a:gd name="T4" fmla="*/ 0 w 36"/>
                    <a:gd name="T5" fmla="*/ 0 h 11"/>
                    <a:gd name="T6" fmla="*/ 0 w 36"/>
                    <a:gd name="T7" fmla="*/ 4 h 11"/>
                    <a:gd name="T8" fmla="*/ 18 w 36"/>
                    <a:gd name="T9" fmla="*/ 11 h 11"/>
                    <a:gd name="T10" fmla="*/ 36 w 36"/>
                    <a:gd name="T11" fmla="*/ 4 h 11"/>
                    <a:gd name="T12" fmla="*/ 35 w 36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11">
                      <a:moveTo>
                        <a:pt x="35" y="0"/>
                      </a:move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5" y="8"/>
                        <a:pt x="11" y="11"/>
                        <a:pt x="18" y="11"/>
                      </a:cubicBezTo>
                      <a:cubicBezTo>
                        <a:pt x="24" y="11"/>
                        <a:pt x="30" y="8"/>
                        <a:pt x="36" y="4"/>
                      </a:cubicBezTo>
                      <a:cubicBezTo>
                        <a:pt x="36" y="3"/>
                        <a:pt x="35" y="2"/>
                        <a:pt x="35" y="0"/>
                      </a:cubicBezTo>
                      <a:close/>
                    </a:path>
                  </a:pathLst>
                </a:custGeom>
                <a:solidFill>
                  <a:srgbClr val="F0C8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85" name="i$lïḋe"/>
                <p:cNvSpPr/>
                <p:nvPr/>
              </p:nvSpPr>
              <p:spPr bwMode="auto">
                <a:xfrm>
                  <a:off x="6192838" y="1581151"/>
                  <a:ext cx="1289050" cy="1979613"/>
                </a:xfrm>
                <a:custGeom>
                  <a:avLst/>
                  <a:gdLst>
                    <a:gd name="T0" fmla="*/ 37 w 73"/>
                    <a:gd name="T1" fmla="*/ 112 h 112"/>
                    <a:gd name="T2" fmla="*/ 73 w 73"/>
                    <a:gd name="T3" fmla="*/ 55 h 112"/>
                    <a:gd name="T4" fmla="*/ 37 w 73"/>
                    <a:gd name="T5" fmla="*/ 0 h 112"/>
                    <a:gd name="T6" fmla="*/ 0 w 73"/>
                    <a:gd name="T7" fmla="*/ 55 h 112"/>
                    <a:gd name="T8" fmla="*/ 37 w 73"/>
                    <a:gd name="T9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112">
                      <a:moveTo>
                        <a:pt x="37" y="112"/>
                      </a:moveTo>
                      <a:cubicBezTo>
                        <a:pt x="57" y="112"/>
                        <a:pt x="73" y="91"/>
                        <a:pt x="73" y="55"/>
                      </a:cubicBezTo>
                      <a:cubicBezTo>
                        <a:pt x="73" y="11"/>
                        <a:pt x="60" y="0"/>
                        <a:pt x="37" y="0"/>
                      </a:cubicBezTo>
                      <a:cubicBezTo>
                        <a:pt x="14" y="0"/>
                        <a:pt x="0" y="11"/>
                        <a:pt x="0" y="55"/>
                      </a:cubicBezTo>
                      <a:cubicBezTo>
                        <a:pt x="0" y="91"/>
                        <a:pt x="16" y="112"/>
                        <a:pt x="37" y="112"/>
                      </a:cubicBezTo>
                      <a:close/>
                    </a:path>
                  </a:pathLst>
                </a:custGeom>
                <a:solidFill>
                  <a:srgbClr val="FED9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86" name="îṧḻîḋé"/>
                <p:cNvSpPr/>
                <p:nvPr/>
              </p:nvSpPr>
              <p:spPr bwMode="auto">
                <a:xfrm>
                  <a:off x="6846888" y="1581151"/>
                  <a:ext cx="635000" cy="1979613"/>
                </a:xfrm>
                <a:custGeom>
                  <a:avLst/>
                  <a:gdLst>
                    <a:gd name="T0" fmla="*/ 0 w 36"/>
                    <a:gd name="T1" fmla="*/ 0 h 112"/>
                    <a:gd name="T2" fmla="*/ 0 w 36"/>
                    <a:gd name="T3" fmla="*/ 112 h 112"/>
                    <a:gd name="T4" fmla="*/ 36 w 36"/>
                    <a:gd name="T5" fmla="*/ 55 h 112"/>
                    <a:gd name="T6" fmla="*/ 0 w 36"/>
                    <a:gd name="T7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" h="112">
                      <a:moveTo>
                        <a:pt x="0" y="0"/>
                      </a:moveTo>
                      <a:cubicBezTo>
                        <a:pt x="0" y="112"/>
                        <a:pt x="0" y="112"/>
                        <a:pt x="0" y="112"/>
                      </a:cubicBezTo>
                      <a:cubicBezTo>
                        <a:pt x="21" y="112"/>
                        <a:pt x="36" y="91"/>
                        <a:pt x="36" y="55"/>
                      </a:cubicBezTo>
                      <a:cubicBezTo>
                        <a:pt x="36" y="11"/>
                        <a:pt x="23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FFE1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87" name="î$ļîďe"/>
                <p:cNvSpPr/>
                <p:nvPr/>
              </p:nvSpPr>
              <p:spPr bwMode="auto">
                <a:xfrm>
                  <a:off x="6051551" y="2341563"/>
                  <a:ext cx="193675" cy="723900"/>
                </a:xfrm>
                <a:custGeom>
                  <a:avLst/>
                  <a:gdLst>
                    <a:gd name="T0" fmla="*/ 11 w 11"/>
                    <a:gd name="T1" fmla="*/ 35 h 41"/>
                    <a:gd name="T2" fmla="*/ 3 w 11"/>
                    <a:gd name="T3" fmla="*/ 27 h 41"/>
                    <a:gd name="T4" fmla="*/ 5 w 11"/>
                    <a:gd name="T5" fmla="*/ 2 h 41"/>
                    <a:gd name="T6" fmla="*/ 10 w 11"/>
                    <a:gd name="T7" fmla="*/ 3 h 41"/>
                    <a:gd name="T8" fmla="*/ 11 w 11"/>
                    <a:gd name="T9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41">
                      <a:moveTo>
                        <a:pt x="11" y="35"/>
                      </a:moveTo>
                      <a:cubicBezTo>
                        <a:pt x="11" y="35"/>
                        <a:pt x="6" y="41"/>
                        <a:pt x="3" y="27"/>
                      </a:cubicBezTo>
                      <a:cubicBezTo>
                        <a:pt x="0" y="12"/>
                        <a:pt x="0" y="3"/>
                        <a:pt x="5" y="2"/>
                      </a:cubicBezTo>
                      <a:cubicBezTo>
                        <a:pt x="9" y="0"/>
                        <a:pt x="10" y="3"/>
                        <a:pt x="10" y="3"/>
                      </a:cubicBezTo>
                      <a:lnTo>
                        <a:pt x="11" y="35"/>
                      </a:lnTo>
                      <a:close/>
                    </a:path>
                  </a:pathLst>
                </a:custGeom>
                <a:solidFill>
                  <a:srgbClr val="FFD7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88" name="ïślíḋe"/>
                <p:cNvSpPr/>
                <p:nvPr/>
              </p:nvSpPr>
              <p:spPr bwMode="auto">
                <a:xfrm>
                  <a:off x="7446963" y="2341563"/>
                  <a:ext cx="195263" cy="723900"/>
                </a:xfrm>
                <a:custGeom>
                  <a:avLst/>
                  <a:gdLst>
                    <a:gd name="T0" fmla="*/ 0 w 11"/>
                    <a:gd name="T1" fmla="*/ 35 h 41"/>
                    <a:gd name="T2" fmla="*/ 8 w 11"/>
                    <a:gd name="T3" fmla="*/ 27 h 41"/>
                    <a:gd name="T4" fmla="*/ 6 w 11"/>
                    <a:gd name="T5" fmla="*/ 2 h 41"/>
                    <a:gd name="T6" fmla="*/ 1 w 11"/>
                    <a:gd name="T7" fmla="*/ 3 h 41"/>
                    <a:gd name="T8" fmla="*/ 0 w 11"/>
                    <a:gd name="T9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41">
                      <a:moveTo>
                        <a:pt x="0" y="35"/>
                      </a:moveTo>
                      <a:cubicBezTo>
                        <a:pt x="0" y="35"/>
                        <a:pt x="5" y="41"/>
                        <a:pt x="8" y="27"/>
                      </a:cubicBezTo>
                      <a:cubicBezTo>
                        <a:pt x="11" y="12"/>
                        <a:pt x="11" y="3"/>
                        <a:pt x="6" y="2"/>
                      </a:cubicBezTo>
                      <a:cubicBezTo>
                        <a:pt x="2" y="0"/>
                        <a:pt x="1" y="3"/>
                        <a:pt x="1" y="3"/>
                      </a:cubicBez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FFD7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89" name="íṣḻiḋé"/>
                <p:cNvSpPr/>
                <p:nvPr/>
              </p:nvSpPr>
              <p:spPr bwMode="auto">
                <a:xfrm>
                  <a:off x="6086476" y="1385888"/>
                  <a:ext cx="1536700" cy="1042988"/>
                </a:xfrm>
                <a:custGeom>
                  <a:avLst/>
                  <a:gdLst>
                    <a:gd name="T0" fmla="*/ 78 w 87"/>
                    <a:gd name="T1" fmla="*/ 59 h 59"/>
                    <a:gd name="T2" fmla="*/ 82 w 87"/>
                    <a:gd name="T3" fmla="*/ 59 h 59"/>
                    <a:gd name="T4" fmla="*/ 77 w 87"/>
                    <a:gd name="T5" fmla="*/ 18 h 59"/>
                    <a:gd name="T6" fmla="*/ 43 w 87"/>
                    <a:gd name="T7" fmla="*/ 2 h 59"/>
                    <a:gd name="T8" fmla="*/ 12 w 87"/>
                    <a:gd name="T9" fmla="*/ 19 h 59"/>
                    <a:gd name="T10" fmla="*/ 5 w 87"/>
                    <a:gd name="T11" fmla="*/ 59 h 59"/>
                    <a:gd name="T12" fmla="*/ 9 w 87"/>
                    <a:gd name="T13" fmla="*/ 59 h 59"/>
                    <a:gd name="T14" fmla="*/ 16 w 87"/>
                    <a:gd name="T15" fmla="*/ 39 h 59"/>
                    <a:gd name="T16" fmla="*/ 16 w 87"/>
                    <a:gd name="T17" fmla="*/ 59 h 59"/>
                    <a:gd name="T18" fmla="*/ 35 w 87"/>
                    <a:gd name="T19" fmla="*/ 59 h 59"/>
                    <a:gd name="T20" fmla="*/ 39 w 87"/>
                    <a:gd name="T21" fmla="*/ 48 h 59"/>
                    <a:gd name="T22" fmla="*/ 41 w 87"/>
                    <a:gd name="T23" fmla="*/ 58 h 59"/>
                    <a:gd name="T24" fmla="*/ 64 w 87"/>
                    <a:gd name="T25" fmla="*/ 58 h 59"/>
                    <a:gd name="T26" fmla="*/ 62 w 87"/>
                    <a:gd name="T27" fmla="*/ 37 h 59"/>
                    <a:gd name="T28" fmla="*/ 69 w 87"/>
                    <a:gd name="T29" fmla="*/ 58 h 59"/>
                    <a:gd name="T30" fmla="*/ 78 w 87"/>
                    <a:gd name="T31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7" h="59">
                      <a:moveTo>
                        <a:pt x="78" y="59"/>
                      </a:moveTo>
                      <a:cubicBezTo>
                        <a:pt x="82" y="59"/>
                        <a:pt x="82" y="59"/>
                        <a:pt x="82" y="59"/>
                      </a:cubicBezTo>
                      <a:cubicBezTo>
                        <a:pt x="82" y="59"/>
                        <a:pt x="87" y="36"/>
                        <a:pt x="77" y="18"/>
                      </a:cubicBezTo>
                      <a:cubicBezTo>
                        <a:pt x="68" y="0"/>
                        <a:pt x="44" y="2"/>
                        <a:pt x="43" y="2"/>
                      </a:cubicBezTo>
                      <a:cubicBezTo>
                        <a:pt x="42" y="2"/>
                        <a:pt x="20" y="2"/>
                        <a:pt x="12" y="19"/>
                      </a:cubicBezTo>
                      <a:cubicBezTo>
                        <a:pt x="3" y="36"/>
                        <a:pt x="0" y="32"/>
                        <a:pt x="5" y="59"/>
                      </a:cubicBezTo>
                      <a:cubicBezTo>
                        <a:pt x="9" y="59"/>
                        <a:pt x="9" y="59"/>
                        <a:pt x="9" y="59"/>
                      </a:cubicBezTo>
                      <a:cubicBezTo>
                        <a:pt x="9" y="59"/>
                        <a:pt x="10" y="42"/>
                        <a:pt x="16" y="39"/>
                      </a:cubicBezTo>
                      <a:cubicBezTo>
                        <a:pt x="14" y="45"/>
                        <a:pt x="16" y="59"/>
                        <a:pt x="16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9" y="48"/>
                        <a:pt x="39" y="48"/>
                        <a:pt x="39" y="48"/>
                      </a:cubicBez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4" y="48"/>
                        <a:pt x="62" y="37"/>
                      </a:cubicBezTo>
                      <a:cubicBezTo>
                        <a:pt x="62" y="37"/>
                        <a:pt x="69" y="52"/>
                        <a:pt x="69" y="58"/>
                      </a:cubicBezTo>
                      <a:lnTo>
                        <a:pt x="78" y="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90" name="ï$ļïḓè"/>
                <p:cNvSpPr/>
                <p:nvPr/>
              </p:nvSpPr>
              <p:spPr bwMode="auto">
                <a:xfrm>
                  <a:off x="5538788" y="3897313"/>
                  <a:ext cx="2614613" cy="1273175"/>
                </a:xfrm>
                <a:custGeom>
                  <a:avLst/>
                  <a:gdLst>
                    <a:gd name="T0" fmla="*/ 148 w 148"/>
                    <a:gd name="T1" fmla="*/ 72 h 72"/>
                    <a:gd name="T2" fmla="*/ 138 w 148"/>
                    <a:gd name="T3" fmla="*/ 20 h 72"/>
                    <a:gd name="T4" fmla="*/ 132 w 148"/>
                    <a:gd name="T5" fmla="*/ 13 h 72"/>
                    <a:gd name="T6" fmla="*/ 110 w 148"/>
                    <a:gd name="T7" fmla="*/ 1 h 72"/>
                    <a:gd name="T8" fmla="*/ 74 w 148"/>
                    <a:gd name="T9" fmla="*/ 0 h 72"/>
                    <a:gd name="T10" fmla="*/ 74 w 148"/>
                    <a:gd name="T11" fmla="*/ 0 h 72"/>
                    <a:gd name="T12" fmla="*/ 74 w 148"/>
                    <a:gd name="T13" fmla="*/ 0 h 72"/>
                    <a:gd name="T14" fmla="*/ 38 w 148"/>
                    <a:gd name="T15" fmla="*/ 1 h 72"/>
                    <a:gd name="T16" fmla="*/ 16 w 148"/>
                    <a:gd name="T17" fmla="*/ 13 h 72"/>
                    <a:gd name="T18" fmla="*/ 10 w 148"/>
                    <a:gd name="T19" fmla="*/ 20 h 72"/>
                    <a:gd name="T20" fmla="*/ 0 w 148"/>
                    <a:gd name="T21" fmla="*/ 72 h 72"/>
                    <a:gd name="T22" fmla="*/ 74 w 148"/>
                    <a:gd name="T23" fmla="*/ 72 h 72"/>
                    <a:gd name="T24" fmla="*/ 148 w 148"/>
                    <a:gd name="T25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8" h="72">
                      <a:moveTo>
                        <a:pt x="148" y="72"/>
                      </a:moveTo>
                      <a:cubicBezTo>
                        <a:pt x="138" y="20"/>
                        <a:pt x="138" y="20"/>
                        <a:pt x="138" y="20"/>
                      </a:cubicBezTo>
                      <a:cubicBezTo>
                        <a:pt x="137" y="17"/>
                        <a:pt x="135" y="15"/>
                        <a:pt x="132" y="13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3" y="15"/>
                        <a:pt x="11" y="17"/>
                        <a:pt x="10" y="20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74" y="72"/>
                        <a:pt x="74" y="72"/>
                        <a:pt x="74" y="72"/>
                      </a:cubicBezTo>
                      <a:lnTo>
                        <a:pt x="148" y="72"/>
                      </a:lnTo>
                      <a:close/>
                    </a:path>
                  </a:pathLst>
                </a:custGeom>
                <a:solidFill>
                  <a:srgbClr val="F05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91" name="íṧľíḋè"/>
                <p:cNvSpPr/>
                <p:nvPr/>
              </p:nvSpPr>
              <p:spPr bwMode="auto">
                <a:xfrm>
                  <a:off x="6192838" y="3649663"/>
                  <a:ext cx="654050" cy="884238"/>
                </a:xfrm>
                <a:custGeom>
                  <a:avLst/>
                  <a:gdLst>
                    <a:gd name="T0" fmla="*/ 15 w 37"/>
                    <a:gd name="T1" fmla="*/ 0 h 50"/>
                    <a:gd name="T2" fmla="*/ 0 w 37"/>
                    <a:gd name="T3" fmla="*/ 13 h 50"/>
                    <a:gd name="T4" fmla="*/ 37 w 37"/>
                    <a:gd name="T5" fmla="*/ 14 h 50"/>
                    <a:gd name="T6" fmla="*/ 15 w 37"/>
                    <a:gd name="T7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7" h="50">
                      <a:moveTo>
                        <a:pt x="15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16" y="50"/>
                        <a:pt x="37" y="14"/>
                      </a:cubicBez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92" name="ïṡļîḓê"/>
                <p:cNvSpPr/>
                <p:nvPr/>
              </p:nvSpPr>
              <p:spPr bwMode="auto">
                <a:xfrm>
                  <a:off x="6846888" y="3649663"/>
                  <a:ext cx="635000" cy="884238"/>
                </a:xfrm>
                <a:custGeom>
                  <a:avLst/>
                  <a:gdLst>
                    <a:gd name="T0" fmla="*/ 22 w 36"/>
                    <a:gd name="T1" fmla="*/ 0 h 50"/>
                    <a:gd name="T2" fmla="*/ 36 w 36"/>
                    <a:gd name="T3" fmla="*/ 13 h 50"/>
                    <a:gd name="T4" fmla="*/ 0 w 36"/>
                    <a:gd name="T5" fmla="*/ 14 h 50"/>
                    <a:gd name="T6" fmla="*/ 22 w 36"/>
                    <a:gd name="T7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" h="50">
                      <a:moveTo>
                        <a:pt x="22" y="0"/>
                      </a:move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21" y="50"/>
                        <a:pt x="0" y="14"/>
                      </a:cubicBez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93" name="ïšḻíḑe"/>
                <p:cNvSpPr/>
                <p:nvPr/>
              </p:nvSpPr>
              <p:spPr bwMode="auto">
                <a:xfrm>
                  <a:off x="6140451" y="2676526"/>
                  <a:ext cx="671513" cy="1362075"/>
                </a:xfrm>
                <a:custGeom>
                  <a:avLst/>
                  <a:gdLst>
                    <a:gd name="T0" fmla="*/ 38 w 38"/>
                    <a:gd name="T1" fmla="*/ 77 h 77"/>
                    <a:gd name="T2" fmla="*/ 31 w 38"/>
                    <a:gd name="T3" fmla="*/ 49 h 77"/>
                    <a:gd name="T4" fmla="*/ 13 w 38"/>
                    <a:gd name="T5" fmla="*/ 28 h 77"/>
                    <a:gd name="T6" fmla="*/ 5 w 38"/>
                    <a:gd name="T7" fmla="*/ 0 h 77"/>
                    <a:gd name="T8" fmla="*/ 1 w 38"/>
                    <a:gd name="T9" fmla="*/ 43 h 77"/>
                    <a:gd name="T10" fmla="*/ 22 w 38"/>
                    <a:gd name="T11" fmla="*/ 77 h 77"/>
                    <a:gd name="T12" fmla="*/ 38 w 38"/>
                    <a:gd name="T13" fmla="*/ 77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77">
                      <a:moveTo>
                        <a:pt x="38" y="77"/>
                      </a:moveTo>
                      <a:cubicBezTo>
                        <a:pt x="38" y="62"/>
                        <a:pt x="35" y="52"/>
                        <a:pt x="31" y="49"/>
                      </a:cubicBezTo>
                      <a:cubicBezTo>
                        <a:pt x="24" y="42"/>
                        <a:pt x="15" y="42"/>
                        <a:pt x="13" y="28"/>
                      </a:cubicBezTo>
                      <a:cubicBezTo>
                        <a:pt x="11" y="13"/>
                        <a:pt x="12" y="0"/>
                        <a:pt x="5" y="0"/>
                      </a:cubicBezTo>
                      <a:cubicBezTo>
                        <a:pt x="5" y="0"/>
                        <a:pt x="0" y="40"/>
                        <a:pt x="1" y="43"/>
                      </a:cubicBezTo>
                      <a:cubicBezTo>
                        <a:pt x="7" y="51"/>
                        <a:pt x="22" y="61"/>
                        <a:pt x="22" y="77"/>
                      </a:cubicBezTo>
                      <a:lnTo>
                        <a:pt x="38" y="77"/>
                      </a:lnTo>
                      <a:close/>
                    </a:path>
                  </a:pathLst>
                </a:custGeom>
                <a:solidFill>
                  <a:srgbClr val="FFE6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94" name="iṣ1iḍé"/>
                <p:cNvSpPr/>
                <p:nvPr/>
              </p:nvSpPr>
              <p:spPr bwMode="auto">
                <a:xfrm>
                  <a:off x="6829426" y="2676526"/>
                  <a:ext cx="688975" cy="1362075"/>
                </a:xfrm>
                <a:custGeom>
                  <a:avLst/>
                  <a:gdLst>
                    <a:gd name="T0" fmla="*/ 0 w 39"/>
                    <a:gd name="T1" fmla="*/ 77 h 77"/>
                    <a:gd name="T2" fmla="*/ 7 w 39"/>
                    <a:gd name="T3" fmla="*/ 49 h 77"/>
                    <a:gd name="T4" fmla="*/ 25 w 39"/>
                    <a:gd name="T5" fmla="*/ 28 h 77"/>
                    <a:gd name="T6" fmla="*/ 33 w 39"/>
                    <a:gd name="T7" fmla="*/ 0 h 77"/>
                    <a:gd name="T8" fmla="*/ 37 w 39"/>
                    <a:gd name="T9" fmla="*/ 43 h 77"/>
                    <a:gd name="T10" fmla="*/ 16 w 39"/>
                    <a:gd name="T11" fmla="*/ 77 h 77"/>
                    <a:gd name="T12" fmla="*/ 0 w 39"/>
                    <a:gd name="T13" fmla="*/ 77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77">
                      <a:moveTo>
                        <a:pt x="0" y="77"/>
                      </a:moveTo>
                      <a:cubicBezTo>
                        <a:pt x="0" y="62"/>
                        <a:pt x="3" y="52"/>
                        <a:pt x="7" y="49"/>
                      </a:cubicBezTo>
                      <a:cubicBezTo>
                        <a:pt x="14" y="42"/>
                        <a:pt x="23" y="42"/>
                        <a:pt x="25" y="28"/>
                      </a:cubicBezTo>
                      <a:cubicBezTo>
                        <a:pt x="27" y="13"/>
                        <a:pt x="26" y="0"/>
                        <a:pt x="33" y="0"/>
                      </a:cubicBezTo>
                      <a:cubicBezTo>
                        <a:pt x="33" y="0"/>
                        <a:pt x="39" y="40"/>
                        <a:pt x="37" y="43"/>
                      </a:cubicBezTo>
                      <a:cubicBezTo>
                        <a:pt x="31" y="51"/>
                        <a:pt x="16" y="61"/>
                        <a:pt x="16" y="77"/>
                      </a:cubicBezTo>
                      <a:lnTo>
                        <a:pt x="0" y="77"/>
                      </a:lnTo>
                      <a:close/>
                    </a:path>
                  </a:pathLst>
                </a:custGeom>
                <a:solidFill>
                  <a:srgbClr val="FED9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95" name="íŝľíḓê"/>
                <p:cNvSpPr/>
                <p:nvPr/>
              </p:nvSpPr>
              <p:spPr bwMode="auto">
                <a:xfrm>
                  <a:off x="6157913" y="3967163"/>
                  <a:ext cx="671513" cy="1203325"/>
                </a:xfrm>
                <a:custGeom>
                  <a:avLst/>
                  <a:gdLst>
                    <a:gd name="T0" fmla="*/ 334 w 423"/>
                    <a:gd name="T1" fmla="*/ 758 h 758"/>
                    <a:gd name="T2" fmla="*/ 0 w 423"/>
                    <a:gd name="T3" fmla="*/ 758 h 758"/>
                    <a:gd name="T4" fmla="*/ 222 w 423"/>
                    <a:gd name="T5" fmla="*/ 0 h 758"/>
                    <a:gd name="T6" fmla="*/ 423 w 423"/>
                    <a:gd name="T7" fmla="*/ 0 h 758"/>
                    <a:gd name="T8" fmla="*/ 334 w 423"/>
                    <a:gd name="T9" fmla="*/ 758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3" h="758">
                      <a:moveTo>
                        <a:pt x="334" y="758"/>
                      </a:moveTo>
                      <a:lnTo>
                        <a:pt x="0" y="758"/>
                      </a:lnTo>
                      <a:lnTo>
                        <a:pt x="222" y="0"/>
                      </a:lnTo>
                      <a:lnTo>
                        <a:pt x="423" y="0"/>
                      </a:lnTo>
                      <a:lnTo>
                        <a:pt x="334" y="758"/>
                      </a:lnTo>
                      <a:close/>
                    </a:path>
                  </a:pathLst>
                </a:custGeom>
                <a:solidFill>
                  <a:srgbClr val="DC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96" name="iṧľíḍe"/>
                <p:cNvSpPr/>
                <p:nvPr/>
              </p:nvSpPr>
              <p:spPr bwMode="auto">
                <a:xfrm>
                  <a:off x="6811963" y="3967163"/>
                  <a:ext cx="652463" cy="1203325"/>
                </a:xfrm>
                <a:custGeom>
                  <a:avLst/>
                  <a:gdLst>
                    <a:gd name="T0" fmla="*/ 89 w 411"/>
                    <a:gd name="T1" fmla="*/ 758 h 758"/>
                    <a:gd name="T2" fmla="*/ 411 w 411"/>
                    <a:gd name="T3" fmla="*/ 758 h 758"/>
                    <a:gd name="T4" fmla="*/ 189 w 411"/>
                    <a:gd name="T5" fmla="*/ 0 h 758"/>
                    <a:gd name="T6" fmla="*/ 0 w 411"/>
                    <a:gd name="T7" fmla="*/ 0 h 758"/>
                    <a:gd name="T8" fmla="*/ 89 w 411"/>
                    <a:gd name="T9" fmla="*/ 758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1" h="758">
                      <a:moveTo>
                        <a:pt x="89" y="758"/>
                      </a:moveTo>
                      <a:lnTo>
                        <a:pt x="411" y="758"/>
                      </a:lnTo>
                      <a:lnTo>
                        <a:pt x="189" y="0"/>
                      </a:lnTo>
                      <a:lnTo>
                        <a:pt x="0" y="0"/>
                      </a:lnTo>
                      <a:lnTo>
                        <a:pt x="89" y="758"/>
                      </a:lnTo>
                      <a:close/>
                    </a:path>
                  </a:pathLst>
                </a:custGeom>
                <a:solidFill>
                  <a:srgbClr val="DC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97" name="ïś1ïḑê"/>
                <p:cNvSpPr/>
                <p:nvPr/>
              </p:nvSpPr>
              <p:spPr bwMode="auto">
                <a:xfrm>
                  <a:off x="3667126" y="5294313"/>
                  <a:ext cx="1465263" cy="193675"/>
                </a:xfrm>
                <a:prstGeom prst="rect">
                  <a:avLst/>
                </a:prstGeom>
                <a:solidFill>
                  <a:srgbClr val="0064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98" name="íšḷidè"/>
                <p:cNvSpPr/>
                <p:nvPr/>
              </p:nvSpPr>
              <p:spPr bwMode="auto">
                <a:xfrm>
                  <a:off x="3773488" y="3436938"/>
                  <a:ext cx="1236663" cy="1857375"/>
                </a:xfrm>
                <a:prstGeom prst="ellipse">
                  <a:avLst/>
                </a:prstGeom>
                <a:solidFill>
                  <a:srgbClr val="00A0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99" name="îṡļíḓe"/>
                <p:cNvSpPr/>
                <p:nvPr/>
              </p:nvSpPr>
              <p:spPr bwMode="auto">
                <a:xfrm>
                  <a:off x="3843338" y="5187951"/>
                  <a:ext cx="1095375" cy="141288"/>
                </a:xfrm>
                <a:prstGeom prst="rect">
                  <a:avLst/>
                </a:prstGeom>
                <a:solidFill>
                  <a:srgbClr val="0064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00" name="i$ľïḋé"/>
                <p:cNvSpPr/>
                <p:nvPr/>
              </p:nvSpPr>
              <p:spPr bwMode="auto">
                <a:xfrm>
                  <a:off x="3295651" y="1722438"/>
                  <a:ext cx="2190750" cy="1997075"/>
                </a:xfrm>
                <a:custGeom>
                  <a:avLst/>
                  <a:gdLst>
                    <a:gd name="T0" fmla="*/ 124 w 124"/>
                    <a:gd name="T1" fmla="*/ 113 h 113"/>
                    <a:gd name="T2" fmla="*/ 0 w 124"/>
                    <a:gd name="T3" fmla="*/ 113 h 113"/>
                    <a:gd name="T4" fmla="*/ 2 w 124"/>
                    <a:gd name="T5" fmla="*/ 100 h 113"/>
                    <a:gd name="T6" fmla="*/ 4 w 124"/>
                    <a:gd name="T7" fmla="*/ 90 h 113"/>
                    <a:gd name="T8" fmla="*/ 17 w 124"/>
                    <a:gd name="T9" fmla="*/ 20 h 113"/>
                    <a:gd name="T10" fmla="*/ 19 w 124"/>
                    <a:gd name="T11" fmla="*/ 8 h 113"/>
                    <a:gd name="T12" fmla="*/ 21 w 124"/>
                    <a:gd name="T13" fmla="*/ 0 h 113"/>
                    <a:gd name="T14" fmla="*/ 104 w 124"/>
                    <a:gd name="T15" fmla="*/ 0 h 113"/>
                    <a:gd name="T16" fmla="*/ 105 w 124"/>
                    <a:gd name="T17" fmla="*/ 8 h 113"/>
                    <a:gd name="T18" fmla="*/ 107 w 124"/>
                    <a:gd name="T19" fmla="*/ 20 h 113"/>
                    <a:gd name="T20" fmla="*/ 120 w 124"/>
                    <a:gd name="T21" fmla="*/ 90 h 113"/>
                    <a:gd name="T22" fmla="*/ 122 w 124"/>
                    <a:gd name="T23" fmla="*/ 100 h 113"/>
                    <a:gd name="T24" fmla="*/ 124 w 124"/>
                    <a:gd name="T25" fmla="*/ 11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4" h="113">
                      <a:moveTo>
                        <a:pt x="124" y="113"/>
                      </a:moveTo>
                      <a:cubicBezTo>
                        <a:pt x="0" y="113"/>
                        <a:pt x="0" y="113"/>
                        <a:pt x="0" y="113"/>
                      </a:cubicBezTo>
                      <a:cubicBezTo>
                        <a:pt x="1" y="109"/>
                        <a:pt x="2" y="104"/>
                        <a:pt x="2" y="100"/>
                      </a:cubicBezTo>
                      <a:cubicBezTo>
                        <a:pt x="3" y="97"/>
                        <a:pt x="4" y="93"/>
                        <a:pt x="4" y="90"/>
                      </a:cubicBezTo>
                      <a:cubicBezTo>
                        <a:pt x="8" y="67"/>
                        <a:pt x="13" y="43"/>
                        <a:pt x="17" y="20"/>
                      </a:cubicBezTo>
                      <a:cubicBezTo>
                        <a:pt x="18" y="16"/>
                        <a:pt x="18" y="12"/>
                        <a:pt x="19" y="8"/>
                      </a:cubicBezTo>
                      <a:cubicBezTo>
                        <a:pt x="20" y="5"/>
                        <a:pt x="20" y="2"/>
                        <a:pt x="21" y="0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04" y="2"/>
                        <a:pt x="105" y="5"/>
                        <a:pt x="105" y="8"/>
                      </a:cubicBezTo>
                      <a:cubicBezTo>
                        <a:pt x="106" y="12"/>
                        <a:pt x="107" y="16"/>
                        <a:pt x="107" y="20"/>
                      </a:cubicBezTo>
                      <a:cubicBezTo>
                        <a:pt x="112" y="43"/>
                        <a:pt x="116" y="67"/>
                        <a:pt x="120" y="90"/>
                      </a:cubicBezTo>
                      <a:cubicBezTo>
                        <a:pt x="121" y="93"/>
                        <a:pt x="121" y="97"/>
                        <a:pt x="122" y="100"/>
                      </a:cubicBezTo>
                      <a:cubicBezTo>
                        <a:pt x="123" y="104"/>
                        <a:pt x="123" y="109"/>
                        <a:pt x="124" y="113"/>
                      </a:cubicBezTo>
                    </a:path>
                  </a:pathLst>
                </a:custGeom>
                <a:solidFill>
                  <a:srgbClr val="FF9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01" name="ïṥḷîḍe"/>
                <p:cNvSpPr/>
                <p:nvPr/>
              </p:nvSpPr>
              <p:spPr bwMode="auto">
                <a:xfrm>
                  <a:off x="4391026" y="1722438"/>
                  <a:ext cx="760413" cy="141288"/>
                </a:xfrm>
                <a:custGeom>
                  <a:avLst/>
                  <a:gdLst>
                    <a:gd name="T0" fmla="*/ 42 w 43"/>
                    <a:gd name="T1" fmla="*/ 0 h 8"/>
                    <a:gd name="T2" fmla="*/ 0 w 43"/>
                    <a:gd name="T3" fmla="*/ 0 h 8"/>
                    <a:gd name="T4" fmla="*/ 0 w 43"/>
                    <a:gd name="T5" fmla="*/ 8 h 8"/>
                    <a:gd name="T6" fmla="*/ 43 w 43"/>
                    <a:gd name="T7" fmla="*/ 8 h 8"/>
                    <a:gd name="T8" fmla="*/ 42 w 4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8">
                      <a:moveTo>
                        <a:pt x="42" y="0"/>
                      </a:moveTo>
                      <a:cubicBezTo>
                        <a:pt x="25" y="0"/>
                        <a:pt x="13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5"/>
                        <a:pt x="42" y="2"/>
                        <a:pt x="42" y="0"/>
                      </a:cubicBezTo>
                    </a:path>
                  </a:pathLst>
                </a:custGeom>
                <a:solidFill>
                  <a:srgbClr val="FFA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02" name="íṣļîḑè"/>
                <p:cNvSpPr/>
                <p:nvPr/>
              </p:nvSpPr>
              <p:spPr bwMode="auto">
                <a:xfrm>
                  <a:off x="4886326" y="2039938"/>
                  <a:ext cx="600075" cy="1679575"/>
                </a:xfrm>
                <a:custGeom>
                  <a:avLst/>
                  <a:gdLst>
                    <a:gd name="T0" fmla="*/ 32 w 34"/>
                    <a:gd name="T1" fmla="*/ 84 h 95"/>
                    <a:gd name="T2" fmla="*/ 34 w 34"/>
                    <a:gd name="T3" fmla="*/ 95 h 95"/>
                    <a:gd name="T4" fmla="*/ 0 w 34"/>
                    <a:gd name="T5" fmla="*/ 95 h 95"/>
                    <a:gd name="T6" fmla="*/ 0 w 34"/>
                    <a:gd name="T7" fmla="*/ 95 h 95"/>
                    <a:gd name="T8" fmla="*/ 34 w 34"/>
                    <a:gd name="T9" fmla="*/ 95 h 95"/>
                    <a:gd name="T10" fmla="*/ 32 w 34"/>
                    <a:gd name="T11" fmla="*/ 84 h 95"/>
                    <a:gd name="T12" fmla="*/ 17 w 34"/>
                    <a:gd name="T13" fmla="*/ 0 h 95"/>
                    <a:gd name="T14" fmla="*/ 17 w 34"/>
                    <a:gd name="T15" fmla="*/ 2 h 95"/>
                    <a:gd name="T16" fmla="*/ 17 w 34"/>
                    <a:gd name="T17" fmla="*/ 2 h 95"/>
                    <a:gd name="T18" fmla="*/ 17 w 34"/>
                    <a:gd name="T19" fmla="*/ 2 h 95"/>
                    <a:gd name="T20" fmla="*/ 30 w 34"/>
                    <a:gd name="T21" fmla="*/ 72 h 95"/>
                    <a:gd name="T22" fmla="*/ 30 w 34"/>
                    <a:gd name="T23" fmla="*/ 72 h 95"/>
                    <a:gd name="T24" fmla="*/ 31 w 34"/>
                    <a:gd name="T25" fmla="*/ 79 h 95"/>
                    <a:gd name="T26" fmla="*/ 17 w 34"/>
                    <a:gd name="T27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4" h="95">
                      <a:moveTo>
                        <a:pt x="32" y="84"/>
                      </a:moveTo>
                      <a:cubicBezTo>
                        <a:pt x="33" y="88"/>
                        <a:pt x="34" y="91"/>
                        <a:pt x="34" y="95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11" y="95"/>
                        <a:pt x="23" y="95"/>
                        <a:pt x="34" y="95"/>
                      </a:cubicBezTo>
                      <a:cubicBezTo>
                        <a:pt x="34" y="91"/>
                        <a:pt x="33" y="88"/>
                        <a:pt x="32" y="84"/>
                      </a:cubicBezTo>
                      <a:moveTo>
                        <a:pt x="17" y="0"/>
                      </a:moveTo>
                      <a:cubicBezTo>
                        <a:pt x="17" y="1"/>
                        <a:pt x="17" y="1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22" y="25"/>
                        <a:pt x="26" y="49"/>
                        <a:pt x="30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1" y="74"/>
                        <a:pt x="31" y="77"/>
                        <a:pt x="31" y="79"/>
                      </a:cubicBezTo>
                      <a:cubicBezTo>
                        <a:pt x="27" y="53"/>
                        <a:pt x="22" y="26"/>
                        <a:pt x="17" y="0"/>
                      </a:cubicBezTo>
                    </a:path>
                  </a:pathLst>
                </a:custGeom>
                <a:solidFill>
                  <a:srgbClr val="FFEA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03" name="iś1iḓé"/>
                <p:cNvSpPr/>
                <p:nvPr/>
              </p:nvSpPr>
              <p:spPr bwMode="auto">
                <a:xfrm>
                  <a:off x="4391026" y="3719513"/>
                  <a:ext cx="495300" cy="0"/>
                </a:xfrm>
                <a:custGeom>
                  <a:avLst/>
                  <a:gdLst>
                    <a:gd name="T0" fmla="*/ 28 w 28"/>
                    <a:gd name="T1" fmla="*/ 0 w 28"/>
                    <a:gd name="T2" fmla="*/ 0 w 28"/>
                    <a:gd name="T3" fmla="*/ 28 w 28"/>
                    <a:gd name="T4" fmla="*/ 28 w 28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28">
                      <a:moveTo>
                        <a:pt x="2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" y="0"/>
                        <a:pt x="19" y="0"/>
                        <a:pt x="28" y="0"/>
                      </a:cubicBezTo>
                      <a:cubicBezTo>
                        <a:pt x="28" y="0"/>
                        <a:pt x="28" y="0"/>
                        <a:pt x="28" y="0"/>
                      </a:cubicBezTo>
                    </a:path>
                  </a:pathLst>
                </a:custGeom>
                <a:solidFill>
                  <a:srgbClr val="33B6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04" name="ïsļiḑè"/>
                <p:cNvSpPr/>
                <p:nvPr/>
              </p:nvSpPr>
              <p:spPr bwMode="auto">
                <a:xfrm>
                  <a:off x="4391026" y="2074863"/>
                  <a:ext cx="1095375" cy="1644650"/>
                </a:xfrm>
                <a:custGeom>
                  <a:avLst/>
                  <a:gdLst>
                    <a:gd name="T0" fmla="*/ 60 w 62"/>
                    <a:gd name="T1" fmla="*/ 80 h 93"/>
                    <a:gd name="T2" fmla="*/ 0 w 62"/>
                    <a:gd name="T3" fmla="*/ 80 h 93"/>
                    <a:gd name="T4" fmla="*/ 0 w 62"/>
                    <a:gd name="T5" fmla="*/ 93 h 93"/>
                    <a:gd name="T6" fmla="*/ 28 w 62"/>
                    <a:gd name="T7" fmla="*/ 93 h 93"/>
                    <a:gd name="T8" fmla="*/ 62 w 62"/>
                    <a:gd name="T9" fmla="*/ 93 h 93"/>
                    <a:gd name="T10" fmla="*/ 60 w 62"/>
                    <a:gd name="T11" fmla="*/ 82 h 93"/>
                    <a:gd name="T12" fmla="*/ 60 w 62"/>
                    <a:gd name="T13" fmla="*/ 80 h 93"/>
                    <a:gd name="T14" fmla="*/ 45 w 62"/>
                    <a:gd name="T15" fmla="*/ 0 h 93"/>
                    <a:gd name="T16" fmla="*/ 0 w 62"/>
                    <a:gd name="T17" fmla="*/ 0 h 93"/>
                    <a:gd name="T18" fmla="*/ 0 w 62"/>
                    <a:gd name="T19" fmla="*/ 70 h 93"/>
                    <a:gd name="T20" fmla="*/ 58 w 62"/>
                    <a:gd name="T21" fmla="*/ 70 h 93"/>
                    <a:gd name="T22" fmla="*/ 45 w 62"/>
                    <a:gd name="T23" fmla="*/ 0 h 93"/>
                    <a:gd name="T24" fmla="*/ 45 w 62"/>
                    <a:gd name="T2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2" h="93">
                      <a:moveTo>
                        <a:pt x="60" y="80"/>
                      </a:moveTo>
                      <a:cubicBezTo>
                        <a:pt x="0" y="80"/>
                        <a:pt x="0" y="80"/>
                        <a:pt x="0" y="80"/>
                      </a:cubicBezTo>
                      <a:cubicBezTo>
                        <a:pt x="0" y="93"/>
                        <a:pt x="0" y="93"/>
                        <a:pt x="0" y="93"/>
                      </a:cubicBezTo>
                      <a:cubicBezTo>
                        <a:pt x="28" y="93"/>
                        <a:pt x="28" y="93"/>
                        <a:pt x="28" y="93"/>
                      </a:cubicBezTo>
                      <a:cubicBezTo>
                        <a:pt x="62" y="93"/>
                        <a:pt x="62" y="93"/>
                        <a:pt x="62" y="93"/>
                      </a:cubicBezTo>
                      <a:cubicBezTo>
                        <a:pt x="62" y="89"/>
                        <a:pt x="61" y="86"/>
                        <a:pt x="60" y="82"/>
                      </a:cubicBezTo>
                      <a:cubicBezTo>
                        <a:pt x="60" y="81"/>
                        <a:pt x="60" y="81"/>
                        <a:pt x="60" y="80"/>
                      </a:cubicBezTo>
                      <a:moveTo>
                        <a:pt x="4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4" y="47"/>
                        <a:pt x="50" y="23"/>
                        <a:pt x="45" y="0"/>
                      </a:cubicBezTo>
                      <a:cubicBezTo>
                        <a:pt x="45" y="0"/>
                        <a:pt x="45" y="0"/>
                        <a:pt x="45" y="0"/>
                      </a:cubicBezTo>
                    </a:path>
                  </a:pathLst>
                </a:custGeom>
                <a:solidFill>
                  <a:srgbClr val="FFA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05" name="íṥ1íde"/>
                <p:cNvSpPr/>
                <p:nvPr/>
              </p:nvSpPr>
              <p:spPr bwMode="auto">
                <a:xfrm>
                  <a:off x="5151438" y="1863726"/>
                  <a:ext cx="34925" cy="176213"/>
                </a:xfrm>
                <a:custGeom>
                  <a:avLst/>
                  <a:gdLst>
                    <a:gd name="T0" fmla="*/ 0 w 2"/>
                    <a:gd name="T1" fmla="*/ 0 h 10"/>
                    <a:gd name="T2" fmla="*/ 0 w 2"/>
                    <a:gd name="T3" fmla="*/ 0 h 10"/>
                    <a:gd name="T4" fmla="*/ 2 w 2"/>
                    <a:gd name="T5" fmla="*/ 10 h 10"/>
                    <a:gd name="T6" fmla="*/ 0 w 2"/>
                    <a:gd name="T7" fmla="*/ 0 h 10"/>
                    <a:gd name="T8" fmla="*/ 0 w 2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7"/>
                        <a:pt x="2" y="10"/>
                      </a:cubicBezTo>
                      <a:cubicBezTo>
                        <a:pt x="1" y="7"/>
                        <a:pt x="1" y="3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F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06" name="ïS1îdê"/>
                <p:cNvSpPr/>
                <p:nvPr/>
              </p:nvSpPr>
              <p:spPr bwMode="auto">
                <a:xfrm>
                  <a:off x="3595688" y="1863726"/>
                  <a:ext cx="795338" cy="211138"/>
                </a:xfrm>
                <a:custGeom>
                  <a:avLst/>
                  <a:gdLst>
                    <a:gd name="T0" fmla="*/ 45 w 45"/>
                    <a:gd name="T1" fmla="*/ 0 h 12"/>
                    <a:gd name="T2" fmla="*/ 2 w 45"/>
                    <a:gd name="T3" fmla="*/ 0 h 12"/>
                    <a:gd name="T4" fmla="*/ 2 w 45"/>
                    <a:gd name="T5" fmla="*/ 0 h 12"/>
                    <a:gd name="T6" fmla="*/ 0 w 45"/>
                    <a:gd name="T7" fmla="*/ 12 h 12"/>
                    <a:gd name="T8" fmla="*/ 45 w 45"/>
                    <a:gd name="T9" fmla="*/ 12 h 12"/>
                    <a:gd name="T10" fmla="*/ 45 w 45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5" h="12">
                      <a:moveTo>
                        <a:pt x="45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4"/>
                        <a:pt x="1" y="8"/>
                        <a:pt x="0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5" y="0"/>
                        <a:pt x="45" y="0"/>
                        <a:pt x="45" y="0"/>
                      </a:cubicBezTo>
                    </a:path>
                  </a:pathLst>
                </a:custGeom>
                <a:solidFill>
                  <a:srgbClr val="FF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07" name="išľîḓè"/>
                <p:cNvSpPr/>
                <p:nvPr/>
              </p:nvSpPr>
              <p:spPr bwMode="auto">
                <a:xfrm>
                  <a:off x="4391026" y="1863726"/>
                  <a:ext cx="795338" cy="211138"/>
                </a:xfrm>
                <a:custGeom>
                  <a:avLst/>
                  <a:gdLst>
                    <a:gd name="T0" fmla="*/ 43 w 45"/>
                    <a:gd name="T1" fmla="*/ 0 h 12"/>
                    <a:gd name="T2" fmla="*/ 0 w 45"/>
                    <a:gd name="T3" fmla="*/ 0 h 12"/>
                    <a:gd name="T4" fmla="*/ 0 w 45"/>
                    <a:gd name="T5" fmla="*/ 12 h 12"/>
                    <a:gd name="T6" fmla="*/ 45 w 45"/>
                    <a:gd name="T7" fmla="*/ 12 h 12"/>
                    <a:gd name="T8" fmla="*/ 45 w 45"/>
                    <a:gd name="T9" fmla="*/ 10 h 12"/>
                    <a:gd name="T10" fmla="*/ 43 w 45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5" h="12">
                      <a:moveTo>
                        <a:pt x="4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5" y="11"/>
                        <a:pt x="45" y="11"/>
                        <a:pt x="45" y="10"/>
                      </a:cubicBezTo>
                      <a:cubicBezTo>
                        <a:pt x="44" y="7"/>
                        <a:pt x="44" y="3"/>
                        <a:pt x="43" y="0"/>
                      </a:cubicBezTo>
                    </a:path>
                  </a:pathLst>
                </a:custGeom>
                <a:solidFill>
                  <a:srgbClr val="FF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08" name="ïSḷíḍè"/>
                <p:cNvSpPr/>
                <p:nvPr/>
              </p:nvSpPr>
              <p:spPr bwMode="auto">
                <a:xfrm>
                  <a:off x="3330576" y="3313113"/>
                  <a:ext cx="2120900" cy="177800"/>
                </a:xfrm>
                <a:custGeom>
                  <a:avLst/>
                  <a:gdLst>
                    <a:gd name="T0" fmla="*/ 119 w 120"/>
                    <a:gd name="T1" fmla="*/ 7 h 10"/>
                    <a:gd name="T2" fmla="*/ 120 w 120"/>
                    <a:gd name="T3" fmla="*/ 10 h 10"/>
                    <a:gd name="T4" fmla="*/ 120 w 120"/>
                    <a:gd name="T5" fmla="*/ 10 h 10"/>
                    <a:gd name="T6" fmla="*/ 119 w 120"/>
                    <a:gd name="T7" fmla="*/ 7 h 10"/>
                    <a:gd name="T8" fmla="*/ 60 w 120"/>
                    <a:gd name="T9" fmla="*/ 0 h 10"/>
                    <a:gd name="T10" fmla="*/ 2 w 120"/>
                    <a:gd name="T11" fmla="*/ 0 h 10"/>
                    <a:gd name="T12" fmla="*/ 2 w 120"/>
                    <a:gd name="T13" fmla="*/ 0 h 10"/>
                    <a:gd name="T14" fmla="*/ 0 w 120"/>
                    <a:gd name="T15" fmla="*/ 10 h 10"/>
                    <a:gd name="T16" fmla="*/ 60 w 120"/>
                    <a:gd name="T17" fmla="*/ 10 h 10"/>
                    <a:gd name="T18" fmla="*/ 60 w 120"/>
                    <a:gd name="T1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0" h="10">
                      <a:moveTo>
                        <a:pt x="119" y="7"/>
                      </a:moveTo>
                      <a:cubicBezTo>
                        <a:pt x="120" y="8"/>
                        <a:pt x="120" y="9"/>
                        <a:pt x="120" y="10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9"/>
                        <a:pt x="120" y="8"/>
                        <a:pt x="119" y="7"/>
                      </a:cubicBezTo>
                      <a:moveTo>
                        <a:pt x="6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3"/>
                        <a:pt x="1" y="7"/>
                        <a:pt x="0" y="10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60" y="0"/>
                        <a:pt x="60" y="0"/>
                        <a:pt x="60" y="0"/>
                      </a:cubicBezTo>
                    </a:path>
                  </a:pathLst>
                </a:custGeom>
                <a:solidFill>
                  <a:srgbClr val="FF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09" name="işļïḓe"/>
                <p:cNvSpPr/>
                <p:nvPr/>
              </p:nvSpPr>
              <p:spPr bwMode="auto">
                <a:xfrm>
                  <a:off x="4391026" y="3313113"/>
                  <a:ext cx="1060450" cy="177800"/>
                </a:xfrm>
                <a:custGeom>
                  <a:avLst/>
                  <a:gdLst>
                    <a:gd name="T0" fmla="*/ 58 w 60"/>
                    <a:gd name="T1" fmla="*/ 0 h 10"/>
                    <a:gd name="T2" fmla="*/ 0 w 60"/>
                    <a:gd name="T3" fmla="*/ 0 h 10"/>
                    <a:gd name="T4" fmla="*/ 0 w 60"/>
                    <a:gd name="T5" fmla="*/ 10 h 10"/>
                    <a:gd name="T6" fmla="*/ 60 w 60"/>
                    <a:gd name="T7" fmla="*/ 10 h 10"/>
                    <a:gd name="T8" fmla="*/ 59 w 60"/>
                    <a:gd name="T9" fmla="*/ 7 h 10"/>
                    <a:gd name="T10" fmla="*/ 58 w 60"/>
                    <a:gd name="T11" fmla="*/ 0 h 10"/>
                    <a:gd name="T12" fmla="*/ 58 w 6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10">
                      <a:moveTo>
                        <a:pt x="5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60" y="9"/>
                        <a:pt x="60" y="8"/>
                        <a:pt x="59" y="7"/>
                      </a:cubicBezTo>
                      <a:cubicBezTo>
                        <a:pt x="59" y="5"/>
                        <a:pt x="59" y="2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</a:path>
                  </a:pathLst>
                </a:custGeom>
                <a:solidFill>
                  <a:srgbClr val="FF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10" name="ïṧḻíḋê"/>
                <p:cNvSpPr/>
                <p:nvPr/>
              </p:nvSpPr>
              <p:spPr bwMode="auto">
                <a:xfrm>
                  <a:off x="4938713" y="4622801"/>
                  <a:ext cx="1908175" cy="795338"/>
                </a:xfrm>
                <a:custGeom>
                  <a:avLst/>
                  <a:gdLst>
                    <a:gd name="T0" fmla="*/ 23 w 108"/>
                    <a:gd name="T1" fmla="*/ 8 h 45"/>
                    <a:gd name="T2" fmla="*/ 108 w 108"/>
                    <a:gd name="T3" fmla="*/ 27 h 45"/>
                    <a:gd name="T4" fmla="*/ 108 w 108"/>
                    <a:gd name="T5" fmla="*/ 45 h 45"/>
                    <a:gd name="T6" fmla="*/ 0 w 108"/>
                    <a:gd name="T7" fmla="*/ 45 h 45"/>
                    <a:gd name="T8" fmla="*/ 0 w 108"/>
                    <a:gd name="T9" fmla="*/ 41 h 45"/>
                    <a:gd name="T10" fmla="*/ 5 w 108"/>
                    <a:gd name="T11" fmla="*/ 32 h 45"/>
                    <a:gd name="T12" fmla="*/ 10 w 108"/>
                    <a:gd name="T13" fmla="*/ 27 h 45"/>
                    <a:gd name="T14" fmla="*/ 14 w 108"/>
                    <a:gd name="T15" fmla="*/ 19 h 45"/>
                    <a:gd name="T16" fmla="*/ 78 w 108"/>
                    <a:gd name="T17" fmla="*/ 15 h 45"/>
                    <a:gd name="T18" fmla="*/ 20 w 108"/>
                    <a:gd name="T19" fmla="*/ 12 h 45"/>
                    <a:gd name="T20" fmla="*/ 23 w 108"/>
                    <a:gd name="T21" fmla="*/ 8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8" h="45">
                      <a:moveTo>
                        <a:pt x="23" y="8"/>
                      </a:moveTo>
                      <a:cubicBezTo>
                        <a:pt x="54" y="8"/>
                        <a:pt x="101" y="0"/>
                        <a:pt x="108" y="27"/>
                      </a:cubicBezTo>
                      <a:cubicBezTo>
                        <a:pt x="108" y="45"/>
                        <a:pt x="108" y="45"/>
                        <a:pt x="108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53" y="13"/>
                        <a:pt x="78" y="15"/>
                      </a:cubicBezTo>
                      <a:cubicBezTo>
                        <a:pt x="78" y="15"/>
                        <a:pt x="58" y="12"/>
                        <a:pt x="20" y="12"/>
                      </a:cubicBez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FFF0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11" name="ïsļíḓé"/>
                <p:cNvSpPr/>
                <p:nvPr/>
              </p:nvSpPr>
              <p:spPr bwMode="auto">
                <a:xfrm>
                  <a:off x="6616701" y="5346701"/>
                  <a:ext cx="441325" cy="282575"/>
                </a:xfrm>
                <a:prstGeom prst="ellipse">
                  <a:avLst/>
                </a:prstGeom>
                <a:solidFill>
                  <a:srgbClr val="FFF0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12" name="iṥlidê"/>
                <p:cNvSpPr/>
                <p:nvPr/>
              </p:nvSpPr>
              <p:spPr bwMode="auto">
                <a:xfrm>
                  <a:off x="4814888" y="5346701"/>
                  <a:ext cx="1836738" cy="141288"/>
                </a:xfrm>
                <a:custGeom>
                  <a:avLst/>
                  <a:gdLst>
                    <a:gd name="T0" fmla="*/ 104 w 104"/>
                    <a:gd name="T1" fmla="*/ 8 h 8"/>
                    <a:gd name="T2" fmla="*/ 0 w 104"/>
                    <a:gd name="T3" fmla="*/ 8 h 8"/>
                    <a:gd name="T4" fmla="*/ 0 w 104"/>
                    <a:gd name="T5" fmla="*/ 5 h 8"/>
                    <a:gd name="T6" fmla="*/ 5 w 104"/>
                    <a:gd name="T7" fmla="*/ 0 h 8"/>
                    <a:gd name="T8" fmla="*/ 99 w 104"/>
                    <a:gd name="T9" fmla="*/ 0 h 8"/>
                    <a:gd name="T10" fmla="*/ 104 w 104"/>
                    <a:gd name="T11" fmla="*/ 5 h 8"/>
                    <a:gd name="T12" fmla="*/ 104 w 104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4" h="8">
                      <a:moveTo>
                        <a:pt x="104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99" y="0"/>
                        <a:pt x="99" y="0"/>
                        <a:pt x="99" y="0"/>
                      </a:cubicBezTo>
                      <a:cubicBezTo>
                        <a:pt x="102" y="0"/>
                        <a:pt x="104" y="2"/>
                        <a:pt x="104" y="5"/>
                      </a:cubicBezTo>
                      <a:lnTo>
                        <a:pt x="104" y="8"/>
                      </a:lnTo>
                      <a:close/>
                    </a:path>
                  </a:pathLst>
                </a:custGeom>
                <a:solidFill>
                  <a:srgbClr val="008C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13" name="i$ľidé"/>
                <p:cNvSpPr/>
                <p:nvPr/>
              </p:nvSpPr>
              <p:spPr bwMode="auto">
                <a:xfrm>
                  <a:off x="6564313" y="5487988"/>
                  <a:ext cx="565150" cy="141288"/>
                </a:xfrm>
                <a:custGeom>
                  <a:avLst/>
                  <a:gdLst>
                    <a:gd name="T0" fmla="*/ 32 w 32"/>
                    <a:gd name="T1" fmla="*/ 3 h 8"/>
                    <a:gd name="T2" fmla="*/ 24 w 32"/>
                    <a:gd name="T3" fmla="*/ 8 h 8"/>
                    <a:gd name="T4" fmla="*/ 8 w 32"/>
                    <a:gd name="T5" fmla="*/ 8 h 8"/>
                    <a:gd name="T6" fmla="*/ 0 w 32"/>
                    <a:gd name="T7" fmla="*/ 3 h 8"/>
                    <a:gd name="T8" fmla="*/ 0 w 32"/>
                    <a:gd name="T9" fmla="*/ 0 h 8"/>
                    <a:gd name="T10" fmla="*/ 32 w 32"/>
                    <a:gd name="T11" fmla="*/ 0 h 8"/>
                    <a:gd name="T12" fmla="*/ 32 w 32"/>
                    <a:gd name="T13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2" h="8">
                      <a:moveTo>
                        <a:pt x="32" y="3"/>
                      </a:moveTo>
                      <a:cubicBezTo>
                        <a:pt x="32" y="6"/>
                        <a:pt x="28" y="8"/>
                        <a:pt x="24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4" y="8"/>
                        <a:pt x="0" y="6"/>
                        <a:pt x="0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lnTo>
                        <a:pt x="32" y="3"/>
                      </a:lnTo>
                      <a:close/>
                    </a:path>
                  </a:pathLst>
                </a:custGeom>
                <a:solidFill>
                  <a:srgbClr val="008C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14" name="îşlîḋe"/>
                <p:cNvSpPr/>
                <p:nvPr/>
              </p:nvSpPr>
              <p:spPr bwMode="auto">
                <a:xfrm>
                  <a:off x="6846888" y="4622801"/>
                  <a:ext cx="1908175" cy="795338"/>
                </a:xfrm>
                <a:custGeom>
                  <a:avLst/>
                  <a:gdLst>
                    <a:gd name="T0" fmla="*/ 85 w 108"/>
                    <a:gd name="T1" fmla="*/ 8 h 45"/>
                    <a:gd name="T2" fmla="*/ 0 w 108"/>
                    <a:gd name="T3" fmla="*/ 27 h 45"/>
                    <a:gd name="T4" fmla="*/ 0 w 108"/>
                    <a:gd name="T5" fmla="*/ 45 h 45"/>
                    <a:gd name="T6" fmla="*/ 108 w 108"/>
                    <a:gd name="T7" fmla="*/ 45 h 45"/>
                    <a:gd name="T8" fmla="*/ 108 w 108"/>
                    <a:gd name="T9" fmla="*/ 41 h 45"/>
                    <a:gd name="T10" fmla="*/ 102 w 108"/>
                    <a:gd name="T11" fmla="*/ 32 h 45"/>
                    <a:gd name="T12" fmla="*/ 97 w 108"/>
                    <a:gd name="T13" fmla="*/ 27 h 45"/>
                    <a:gd name="T14" fmla="*/ 93 w 108"/>
                    <a:gd name="T15" fmla="*/ 19 h 45"/>
                    <a:gd name="T16" fmla="*/ 29 w 108"/>
                    <a:gd name="T17" fmla="*/ 15 h 45"/>
                    <a:gd name="T18" fmla="*/ 87 w 108"/>
                    <a:gd name="T19" fmla="*/ 12 h 45"/>
                    <a:gd name="T20" fmla="*/ 85 w 108"/>
                    <a:gd name="T21" fmla="*/ 8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8" h="45">
                      <a:moveTo>
                        <a:pt x="85" y="8"/>
                      </a:moveTo>
                      <a:cubicBezTo>
                        <a:pt x="53" y="8"/>
                        <a:pt x="7" y="0"/>
                        <a:pt x="0" y="27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108" y="45"/>
                        <a:pt x="108" y="45"/>
                        <a:pt x="108" y="45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97" y="27"/>
                        <a:pt x="97" y="27"/>
                        <a:pt x="97" y="27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93" y="19"/>
                        <a:pt x="54" y="13"/>
                        <a:pt x="29" y="15"/>
                      </a:cubicBezTo>
                      <a:cubicBezTo>
                        <a:pt x="29" y="15"/>
                        <a:pt x="50" y="12"/>
                        <a:pt x="87" y="12"/>
                      </a:cubicBezTo>
                      <a:lnTo>
                        <a:pt x="85" y="8"/>
                      </a:lnTo>
                      <a:close/>
                    </a:path>
                  </a:pathLst>
                </a:custGeom>
                <a:solidFill>
                  <a:srgbClr val="FFF0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15" name="îSlïḓè"/>
                <p:cNvSpPr/>
                <p:nvPr/>
              </p:nvSpPr>
              <p:spPr bwMode="auto">
                <a:xfrm>
                  <a:off x="7040563" y="5346701"/>
                  <a:ext cx="1836738" cy="141288"/>
                </a:xfrm>
                <a:custGeom>
                  <a:avLst/>
                  <a:gdLst>
                    <a:gd name="T0" fmla="*/ 0 w 104"/>
                    <a:gd name="T1" fmla="*/ 8 h 8"/>
                    <a:gd name="T2" fmla="*/ 104 w 104"/>
                    <a:gd name="T3" fmla="*/ 8 h 8"/>
                    <a:gd name="T4" fmla="*/ 104 w 104"/>
                    <a:gd name="T5" fmla="*/ 5 h 8"/>
                    <a:gd name="T6" fmla="*/ 98 w 104"/>
                    <a:gd name="T7" fmla="*/ 0 h 8"/>
                    <a:gd name="T8" fmla="*/ 5 w 104"/>
                    <a:gd name="T9" fmla="*/ 0 h 8"/>
                    <a:gd name="T10" fmla="*/ 0 w 104"/>
                    <a:gd name="T11" fmla="*/ 5 h 8"/>
                    <a:gd name="T12" fmla="*/ 0 w 104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4" h="8">
                      <a:moveTo>
                        <a:pt x="0" y="8"/>
                      </a:moveTo>
                      <a:cubicBezTo>
                        <a:pt x="104" y="8"/>
                        <a:pt x="104" y="8"/>
                        <a:pt x="104" y="8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2"/>
                        <a:pt x="101" y="0"/>
                        <a:pt x="98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8C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16" name="iŝļîḓé"/>
                <p:cNvSpPr/>
                <p:nvPr/>
              </p:nvSpPr>
              <p:spPr bwMode="auto">
                <a:xfrm>
                  <a:off x="6651626" y="5418138"/>
                  <a:ext cx="388938" cy="141288"/>
                </a:xfrm>
                <a:prstGeom prst="ellipse">
                  <a:avLst/>
                </a:prstGeom>
                <a:solidFill>
                  <a:srgbClr val="FFF0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</p:grpSp>
        <p:grpSp>
          <p:nvGrpSpPr>
            <p:cNvPr id="14" name="组合 13"/>
            <p:cNvGrpSpPr/>
            <p:nvPr/>
          </p:nvGrpSpPr>
          <p:grpSpPr>
            <a:xfrm>
              <a:off x="9869495" y="1981238"/>
              <a:ext cx="1294119" cy="1587376"/>
              <a:chOff x="9297563" y="2057436"/>
              <a:chExt cx="1294119" cy="1587376"/>
            </a:xfrm>
          </p:grpSpPr>
          <p:sp>
            <p:nvSpPr>
              <p:cNvPr id="30" name="文本框 29"/>
              <p:cNvSpPr txBox="1"/>
              <p:nvPr/>
            </p:nvSpPr>
            <p:spPr>
              <a:xfrm>
                <a:off x="9327288" y="3275480"/>
                <a:ext cx="1142970" cy="369332"/>
              </a:xfrm>
              <a:prstGeom prst="rect">
                <a:avLst/>
              </a:prstGeom>
              <a:solidFill>
                <a:srgbClr val="F7B51B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高中生</a:t>
                </a:r>
                <a:endPara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073" name="组合 1072"/>
              <p:cNvGrpSpPr/>
              <p:nvPr/>
            </p:nvGrpSpPr>
            <p:grpSpPr>
              <a:xfrm>
                <a:off x="9297563" y="2057436"/>
                <a:ext cx="1294119" cy="1363509"/>
                <a:chOff x="3686707" y="1524050"/>
                <a:chExt cx="2363730" cy="2490474"/>
              </a:xfrm>
            </p:grpSpPr>
            <p:sp>
              <p:nvSpPr>
                <p:cNvPr id="1074" name="îṣļiḑê"/>
                <p:cNvSpPr/>
                <p:nvPr/>
              </p:nvSpPr>
              <p:spPr bwMode="auto">
                <a:xfrm>
                  <a:off x="4267248" y="2590822"/>
                  <a:ext cx="907794" cy="1142970"/>
                </a:xfrm>
                <a:custGeom>
                  <a:avLst/>
                  <a:gdLst>
                    <a:gd name="T0" fmla="*/ 440 w 440"/>
                    <a:gd name="T1" fmla="*/ 178 h 703"/>
                    <a:gd name="T2" fmla="*/ 440 w 440"/>
                    <a:gd name="T3" fmla="*/ 703 h 703"/>
                    <a:gd name="T4" fmla="*/ 0 w 440"/>
                    <a:gd name="T5" fmla="*/ 703 h 703"/>
                    <a:gd name="T6" fmla="*/ 0 w 440"/>
                    <a:gd name="T7" fmla="*/ 105 h 703"/>
                    <a:gd name="T8" fmla="*/ 105 w 440"/>
                    <a:gd name="T9" fmla="*/ 0 h 703"/>
                    <a:gd name="T10" fmla="*/ 339 w 440"/>
                    <a:gd name="T11" fmla="*/ 0 h 703"/>
                    <a:gd name="T12" fmla="*/ 440 w 440"/>
                    <a:gd name="T13" fmla="*/ 45 h 703"/>
                    <a:gd name="T14" fmla="*/ 440 w 440"/>
                    <a:gd name="T15" fmla="*/ 178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0" h="703">
                      <a:moveTo>
                        <a:pt x="440" y="178"/>
                      </a:moveTo>
                      <a:cubicBezTo>
                        <a:pt x="440" y="703"/>
                        <a:pt x="440" y="703"/>
                        <a:pt x="440" y="703"/>
                      </a:cubicBezTo>
                      <a:cubicBezTo>
                        <a:pt x="0" y="703"/>
                        <a:pt x="0" y="703"/>
                        <a:pt x="0" y="703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0" y="47"/>
                        <a:pt x="47" y="0"/>
                        <a:pt x="105" y="0"/>
                      </a:cubicBezTo>
                      <a:cubicBezTo>
                        <a:pt x="339" y="0"/>
                        <a:pt x="339" y="0"/>
                        <a:pt x="339" y="0"/>
                      </a:cubicBezTo>
                      <a:cubicBezTo>
                        <a:pt x="358" y="0"/>
                        <a:pt x="427" y="33"/>
                        <a:pt x="440" y="45"/>
                      </a:cubicBezTo>
                      <a:cubicBezTo>
                        <a:pt x="440" y="178"/>
                        <a:pt x="440" y="178"/>
                        <a:pt x="440" y="178"/>
                      </a:cubicBez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75" name="iŝļiḓê"/>
                <p:cNvSpPr/>
                <p:nvPr/>
              </p:nvSpPr>
              <p:spPr bwMode="auto">
                <a:xfrm>
                  <a:off x="4282514" y="2564005"/>
                  <a:ext cx="907794" cy="1169787"/>
                </a:xfrm>
                <a:custGeom>
                  <a:avLst/>
                  <a:gdLst>
                    <a:gd name="T0" fmla="*/ 440 w 440"/>
                    <a:gd name="T1" fmla="*/ 178 h 703"/>
                    <a:gd name="T2" fmla="*/ 440 w 440"/>
                    <a:gd name="T3" fmla="*/ 703 h 703"/>
                    <a:gd name="T4" fmla="*/ 0 w 440"/>
                    <a:gd name="T5" fmla="*/ 703 h 703"/>
                    <a:gd name="T6" fmla="*/ 0 w 440"/>
                    <a:gd name="T7" fmla="*/ 105 h 703"/>
                    <a:gd name="T8" fmla="*/ 105 w 440"/>
                    <a:gd name="T9" fmla="*/ 0 h 703"/>
                    <a:gd name="T10" fmla="*/ 339 w 440"/>
                    <a:gd name="T11" fmla="*/ 0 h 703"/>
                    <a:gd name="T12" fmla="*/ 440 w 440"/>
                    <a:gd name="T13" fmla="*/ 45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0" h="703">
                      <a:moveTo>
                        <a:pt x="440" y="178"/>
                      </a:moveTo>
                      <a:cubicBezTo>
                        <a:pt x="440" y="703"/>
                        <a:pt x="440" y="703"/>
                        <a:pt x="440" y="703"/>
                      </a:cubicBezTo>
                      <a:cubicBezTo>
                        <a:pt x="0" y="703"/>
                        <a:pt x="0" y="703"/>
                        <a:pt x="0" y="703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0" y="47"/>
                        <a:pt x="47" y="0"/>
                        <a:pt x="105" y="0"/>
                      </a:cubicBezTo>
                      <a:cubicBezTo>
                        <a:pt x="339" y="0"/>
                        <a:pt x="339" y="0"/>
                        <a:pt x="339" y="0"/>
                      </a:cubicBezTo>
                      <a:cubicBezTo>
                        <a:pt x="358" y="0"/>
                        <a:pt x="427" y="33"/>
                        <a:pt x="440" y="45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76" name="îSḷïdé"/>
                <p:cNvSpPr/>
                <p:nvPr/>
              </p:nvSpPr>
              <p:spPr bwMode="auto">
                <a:xfrm>
                  <a:off x="4971484" y="2055943"/>
                  <a:ext cx="161410" cy="161410"/>
                </a:xfrm>
                <a:custGeom>
                  <a:avLst/>
                  <a:gdLst>
                    <a:gd name="T0" fmla="*/ 0 w 78"/>
                    <a:gd name="T1" fmla="*/ 39 h 78"/>
                    <a:gd name="T2" fmla="*/ 39 w 78"/>
                    <a:gd name="T3" fmla="*/ 0 h 78"/>
                    <a:gd name="T4" fmla="*/ 78 w 78"/>
                    <a:gd name="T5" fmla="*/ 39 h 78"/>
                    <a:gd name="T6" fmla="*/ 39 w 78"/>
                    <a:gd name="T7" fmla="*/ 78 h 78"/>
                    <a:gd name="T8" fmla="*/ 19 w 78"/>
                    <a:gd name="T9" fmla="*/ 73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78">
                      <a:moveTo>
                        <a:pt x="0" y="39"/>
                      </a:moveTo>
                      <a:cubicBezTo>
                        <a:pt x="0" y="18"/>
                        <a:pt x="17" y="0"/>
                        <a:pt x="39" y="0"/>
                      </a:cubicBezTo>
                      <a:cubicBezTo>
                        <a:pt x="60" y="0"/>
                        <a:pt x="78" y="18"/>
                        <a:pt x="78" y="39"/>
                      </a:cubicBezTo>
                      <a:cubicBezTo>
                        <a:pt x="78" y="61"/>
                        <a:pt x="60" y="78"/>
                        <a:pt x="39" y="78"/>
                      </a:cubicBezTo>
                      <a:cubicBezTo>
                        <a:pt x="32" y="78"/>
                        <a:pt x="25" y="76"/>
                        <a:pt x="19" y="73"/>
                      </a:cubicBezTo>
                    </a:path>
                  </a:pathLst>
                </a:custGeom>
                <a:solidFill>
                  <a:srgbClr val="FCD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77" name="ïśļíḋé"/>
                <p:cNvSpPr/>
                <p:nvPr/>
              </p:nvSpPr>
              <p:spPr bwMode="auto">
                <a:xfrm>
                  <a:off x="4961734" y="2045111"/>
                  <a:ext cx="181992" cy="181992"/>
                </a:xfrm>
                <a:custGeom>
                  <a:avLst/>
                  <a:gdLst>
                    <a:gd name="T0" fmla="*/ 10 w 88"/>
                    <a:gd name="T1" fmla="*/ 44 h 88"/>
                    <a:gd name="T2" fmla="*/ 20 w 88"/>
                    <a:gd name="T3" fmla="*/ 20 h 88"/>
                    <a:gd name="T4" fmla="*/ 44 w 88"/>
                    <a:gd name="T5" fmla="*/ 10 h 88"/>
                    <a:gd name="T6" fmla="*/ 68 w 88"/>
                    <a:gd name="T7" fmla="*/ 20 h 88"/>
                    <a:gd name="T8" fmla="*/ 78 w 88"/>
                    <a:gd name="T9" fmla="*/ 44 h 88"/>
                    <a:gd name="T10" fmla="*/ 68 w 88"/>
                    <a:gd name="T11" fmla="*/ 68 h 88"/>
                    <a:gd name="T12" fmla="*/ 44 w 88"/>
                    <a:gd name="T13" fmla="*/ 78 h 88"/>
                    <a:gd name="T14" fmla="*/ 27 w 88"/>
                    <a:gd name="T15" fmla="*/ 74 h 88"/>
                    <a:gd name="T16" fmla="*/ 20 w 88"/>
                    <a:gd name="T17" fmla="*/ 76 h 88"/>
                    <a:gd name="T18" fmla="*/ 22 w 88"/>
                    <a:gd name="T19" fmla="*/ 83 h 88"/>
                    <a:gd name="T20" fmla="*/ 44 w 88"/>
                    <a:gd name="T21" fmla="*/ 88 h 88"/>
                    <a:gd name="T22" fmla="*/ 88 w 88"/>
                    <a:gd name="T23" fmla="*/ 44 h 88"/>
                    <a:gd name="T24" fmla="*/ 44 w 88"/>
                    <a:gd name="T25" fmla="*/ 0 h 88"/>
                    <a:gd name="T26" fmla="*/ 0 w 88"/>
                    <a:gd name="T27" fmla="*/ 44 h 88"/>
                    <a:gd name="T28" fmla="*/ 5 w 88"/>
                    <a:gd name="T29" fmla="*/ 49 h 88"/>
                    <a:gd name="T30" fmla="*/ 10 w 88"/>
                    <a:gd name="T31" fmla="*/ 44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8" h="88">
                      <a:moveTo>
                        <a:pt x="10" y="44"/>
                      </a:moveTo>
                      <a:cubicBezTo>
                        <a:pt x="10" y="35"/>
                        <a:pt x="14" y="27"/>
                        <a:pt x="20" y="20"/>
                      </a:cubicBezTo>
                      <a:cubicBezTo>
                        <a:pt x="26" y="14"/>
                        <a:pt x="34" y="10"/>
                        <a:pt x="44" y="10"/>
                      </a:cubicBezTo>
                      <a:cubicBezTo>
                        <a:pt x="53" y="10"/>
                        <a:pt x="61" y="14"/>
                        <a:pt x="68" y="20"/>
                      </a:cubicBezTo>
                      <a:cubicBezTo>
                        <a:pt x="74" y="27"/>
                        <a:pt x="78" y="35"/>
                        <a:pt x="78" y="44"/>
                      </a:cubicBezTo>
                      <a:cubicBezTo>
                        <a:pt x="78" y="54"/>
                        <a:pt x="74" y="62"/>
                        <a:pt x="68" y="68"/>
                      </a:cubicBezTo>
                      <a:cubicBezTo>
                        <a:pt x="61" y="74"/>
                        <a:pt x="53" y="78"/>
                        <a:pt x="44" y="78"/>
                      </a:cubicBezTo>
                      <a:cubicBezTo>
                        <a:pt x="38" y="78"/>
                        <a:pt x="32" y="77"/>
                        <a:pt x="27" y="74"/>
                      </a:cubicBezTo>
                      <a:cubicBezTo>
                        <a:pt x="24" y="72"/>
                        <a:pt x="21" y="73"/>
                        <a:pt x="20" y="76"/>
                      </a:cubicBezTo>
                      <a:cubicBezTo>
                        <a:pt x="19" y="78"/>
                        <a:pt x="20" y="81"/>
                        <a:pt x="22" y="83"/>
                      </a:cubicBezTo>
                      <a:cubicBezTo>
                        <a:pt x="28" y="86"/>
                        <a:pt x="36" y="88"/>
                        <a:pt x="44" y="88"/>
                      </a:cubicBezTo>
                      <a:cubicBezTo>
                        <a:pt x="68" y="88"/>
                        <a:pt x="88" y="69"/>
                        <a:pt x="88" y="44"/>
                      </a:cubicBezTo>
                      <a:cubicBezTo>
                        <a:pt x="88" y="20"/>
                        <a:pt x="68" y="0"/>
                        <a:pt x="44" y="0"/>
                      </a:cubicBezTo>
                      <a:cubicBezTo>
                        <a:pt x="19" y="0"/>
                        <a:pt x="0" y="20"/>
                        <a:pt x="0" y="44"/>
                      </a:cubicBezTo>
                      <a:cubicBezTo>
                        <a:pt x="0" y="47"/>
                        <a:pt x="2" y="49"/>
                        <a:pt x="5" y="49"/>
                      </a:cubicBezTo>
                      <a:cubicBezTo>
                        <a:pt x="8" y="49"/>
                        <a:pt x="10" y="47"/>
                        <a:pt x="10" y="44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78" name="iŝḷíḋé"/>
                <p:cNvSpPr/>
                <p:nvPr/>
              </p:nvSpPr>
              <p:spPr bwMode="auto">
                <a:xfrm>
                  <a:off x="5052731" y="2105775"/>
                  <a:ext cx="30332" cy="30332"/>
                </a:xfrm>
                <a:custGeom>
                  <a:avLst/>
                  <a:gdLst>
                    <a:gd name="T0" fmla="*/ 0 w 15"/>
                    <a:gd name="T1" fmla="*/ 0 h 15"/>
                    <a:gd name="T2" fmla="*/ 15 w 15"/>
                    <a:gd name="T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5" h="15">
                      <a:moveTo>
                        <a:pt x="0" y="0"/>
                      </a:moveTo>
                      <a:cubicBezTo>
                        <a:pt x="8" y="0"/>
                        <a:pt x="15" y="7"/>
                        <a:pt x="15" y="15"/>
                      </a:cubicBezTo>
                    </a:path>
                  </a:pathLst>
                </a:custGeom>
                <a:solidFill>
                  <a:srgbClr val="FFF3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79" name="íSļiḑê"/>
                <p:cNvSpPr/>
                <p:nvPr/>
              </p:nvSpPr>
              <p:spPr bwMode="auto">
                <a:xfrm>
                  <a:off x="5052731" y="2105775"/>
                  <a:ext cx="30332" cy="30332"/>
                </a:xfrm>
                <a:custGeom>
                  <a:avLst/>
                  <a:gdLst>
                    <a:gd name="T0" fmla="*/ 0 w 15"/>
                    <a:gd name="T1" fmla="*/ 0 h 15"/>
                    <a:gd name="T2" fmla="*/ 15 w 15"/>
                    <a:gd name="T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5" h="15">
                      <a:moveTo>
                        <a:pt x="0" y="0"/>
                      </a:moveTo>
                      <a:cubicBezTo>
                        <a:pt x="8" y="0"/>
                        <a:pt x="15" y="7"/>
                        <a:pt x="15" y="15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0" name="íś1iḋè"/>
                <p:cNvSpPr/>
                <p:nvPr/>
              </p:nvSpPr>
              <p:spPr bwMode="auto">
                <a:xfrm>
                  <a:off x="4333428" y="2055943"/>
                  <a:ext cx="161410" cy="161410"/>
                </a:xfrm>
                <a:custGeom>
                  <a:avLst/>
                  <a:gdLst>
                    <a:gd name="T0" fmla="*/ 78 w 78"/>
                    <a:gd name="T1" fmla="*/ 39 h 78"/>
                    <a:gd name="T2" fmla="*/ 39 w 78"/>
                    <a:gd name="T3" fmla="*/ 0 h 78"/>
                    <a:gd name="T4" fmla="*/ 0 w 78"/>
                    <a:gd name="T5" fmla="*/ 39 h 78"/>
                    <a:gd name="T6" fmla="*/ 39 w 78"/>
                    <a:gd name="T7" fmla="*/ 78 h 78"/>
                    <a:gd name="T8" fmla="*/ 58 w 78"/>
                    <a:gd name="T9" fmla="*/ 73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78">
                      <a:moveTo>
                        <a:pt x="78" y="39"/>
                      </a:moveTo>
                      <a:cubicBezTo>
                        <a:pt x="78" y="18"/>
                        <a:pt x="60" y="0"/>
                        <a:pt x="39" y="0"/>
                      </a:cubicBezTo>
                      <a:cubicBezTo>
                        <a:pt x="17" y="0"/>
                        <a:pt x="0" y="18"/>
                        <a:pt x="0" y="39"/>
                      </a:cubicBezTo>
                      <a:cubicBezTo>
                        <a:pt x="0" y="61"/>
                        <a:pt x="17" y="78"/>
                        <a:pt x="39" y="78"/>
                      </a:cubicBezTo>
                      <a:cubicBezTo>
                        <a:pt x="46" y="78"/>
                        <a:pt x="52" y="76"/>
                        <a:pt x="58" y="73"/>
                      </a:cubicBezTo>
                    </a:path>
                  </a:pathLst>
                </a:custGeom>
                <a:solidFill>
                  <a:srgbClr val="FCD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1" name="íṩliḋê"/>
                <p:cNvSpPr/>
                <p:nvPr/>
              </p:nvSpPr>
              <p:spPr bwMode="auto">
                <a:xfrm>
                  <a:off x="4323679" y="2045111"/>
                  <a:ext cx="180909" cy="181992"/>
                </a:xfrm>
                <a:custGeom>
                  <a:avLst/>
                  <a:gdLst>
                    <a:gd name="T0" fmla="*/ 88 w 88"/>
                    <a:gd name="T1" fmla="*/ 44 h 88"/>
                    <a:gd name="T2" fmla="*/ 44 w 88"/>
                    <a:gd name="T3" fmla="*/ 0 h 88"/>
                    <a:gd name="T4" fmla="*/ 0 w 88"/>
                    <a:gd name="T5" fmla="*/ 44 h 88"/>
                    <a:gd name="T6" fmla="*/ 44 w 88"/>
                    <a:gd name="T7" fmla="*/ 88 h 88"/>
                    <a:gd name="T8" fmla="*/ 66 w 88"/>
                    <a:gd name="T9" fmla="*/ 83 h 88"/>
                    <a:gd name="T10" fmla="*/ 67 w 88"/>
                    <a:gd name="T11" fmla="*/ 76 h 88"/>
                    <a:gd name="T12" fmla="*/ 61 w 88"/>
                    <a:gd name="T13" fmla="*/ 74 h 88"/>
                    <a:gd name="T14" fmla="*/ 44 w 88"/>
                    <a:gd name="T15" fmla="*/ 78 h 88"/>
                    <a:gd name="T16" fmla="*/ 20 w 88"/>
                    <a:gd name="T17" fmla="*/ 68 h 88"/>
                    <a:gd name="T18" fmla="*/ 10 w 88"/>
                    <a:gd name="T19" fmla="*/ 44 h 88"/>
                    <a:gd name="T20" fmla="*/ 20 w 88"/>
                    <a:gd name="T21" fmla="*/ 20 h 88"/>
                    <a:gd name="T22" fmla="*/ 44 w 88"/>
                    <a:gd name="T23" fmla="*/ 10 h 88"/>
                    <a:gd name="T24" fmla="*/ 68 w 88"/>
                    <a:gd name="T25" fmla="*/ 20 h 88"/>
                    <a:gd name="T26" fmla="*/ 78 w 88"/>
                    <a:gd name="T27" fmla="*/ 44 h 88"/>
                    <a:gd name="T28" fmla="*/ 83 w 88"/>
                    <a:gd name="T29" fmla="*/ 49 h 88"/>
                    <a:gd name="T30" fmla="*/ 88 w 88"/>
                    <a:gd name="T31" fmla="*/ 44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8" h="88">
                      <a:moveTo>
                        <a:pt x="88" y="44"/>
                      </a:moveTo>
                      <a:cubicBezTo>
                        <a:pt x="88" y="20"/>
                        <a:pt x="68" y="0"/>
                        <a:pt x="44" y="0"/>
                      </a:cubicBezTo>
                      <a:cubicBezTo>
                        <a:pt x="20" y="0"/>
                        <a:pt x="0" y="20"/>
                        <a:pt x="0" y="44"/>
                      </a:cubicBezTo>
                      <a:cubicBezTo>
                        <a:pt x="0" y="69"/>
                        <a:pt x="20" y="88"/>
                        <a:pt x="44" y="88"/>
                      </a:cubicBezTo>
                      <a:cubicBezTo>
                        <a:pt x="52" y="88"/>
                        <a:pt x="59" y="86"/>
                        <a:pt x="66" y="83"/>
                      </a:cubicBezTo>
                      <a:cubicBezTo>
                        <a:pt x="68" y="81"/>
                        <a:pt x="69" y="78"/>
                        <a:pt x="67" y="76"/>
                      </a:cubicBezTo>
                      <a:cubicBezTo>
                        <a:pt x="66" y="73"/>
                        <a:pt x="63" y="72"/>
                        <a:pt x="61" y="74"/>
                      </a:cubicBezTo>
                      <a:cubicBezTo>
                        <a:pt x="56" y="77"/>
                        <a:pt x="50" y="78"/>
                        <a:pt x="44" y="78"/>
                      </a:cubicBezTo>
                      <a:cubicBezTo>
                        <a:pt x="34" y="78"/>
                        <a:pt x="26" y="74"/>
                        <a:pt x="20" y="68"/>
                      </a:cubicBezTo>
                      <a:cubicBezTo>
                        <a:pt x="14" y="62"/>
                        <a:pt x="10" y="54"/>
                        <a:pt x="10" y="44"/>
                      </a:cubicBezTo>
                      <a:cubicBezTo>
                        <a:pt x="10" y="35"/>
                        <a:pt x="14" y="27"/>
                        <a:pt x="20" y="20"/>
                      </a:cubicBezTo>
                      <a:cubicBezTo>
                        <a:pt x="26" y="14"/>
                        <a:pt x="34" y="10"/>
                        <a:pt x="44" y="10"/>
                      </a:cubicBezTo>
                      <a:cubicBezTo>
                        <a:pt x="53" y="10"/>
                        <a:pt x="62" y="14"/>
                        <a:pt x="68" y="20"/>
                      </a:cubicBezTo>
                      <a:cubicBezTo>
                        <a:pt x="74" y="27"/>
                        <a:pt x="78" y="35"/>
                        <a:pt x="78" y="44"/>
                      </a:cubicBezTo>
                      <a:cubicBezTo>
                        <a:pt x="78" y="47"/>
                        <a:pt x="80" y="49"/>
                        <a:pt x="83" y="49"/>
                      </a:cubicBezTo>
                      <a:cubicBezTo>
                        <a:pt x="85" y="49"/>
                        <a:pt x="88" y="47"/>
                        <a:pt x="88" y="44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2" name="îS1ïdè"/>
                <p:cNvSpPr/>
                <p:nvPr/>
              </p:nvSpPr>
              <p:spPr bwMode="auto">
                <a:xfrm>
                  <a:off x="4381093" y="2105775"/>
                  <a:ext cx="33582" cy="30332"/>
                </a:xfrm>
                <a:custGeom>
                  <a:avLst/>
                  <a:gdLst>
                    <a:gd name="T0" fmla="*/ 16 w 16"/>
                    <a:gd name="T1" fmla="*/ 0 h 15"/>
                    <a:gd name="T2" fmla="*/ 0 w 16"/>
                    <a:gd name="T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6" h="15">
                      <a:moveTo>
                        <a:pt x="16" y="0"/>
                      </a:moveTo>
                      <a:cubicBezTo>
                        <a:pt x="7" y="0"/>
                        <a:pt x="0" y="7"/>
                        <a:pt x="0" y="15"/>
                      </a:cubicBezTo>
                    </a:path>
                  </a:pathLst>
                </a:custGeom>
                <a:solidFill>
                  <a:srgbClr val="FFF3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3" name="ïṩľïdê"/>
                <p:cNvSpPr/>
                <p:nvPr/>
              </p:nvSpPr>
              <p:spPr bwMode="auto">
                <a:xfrm>
                  <a:off x="4381093" y="2105775"/>
                  <a:ext cx="33582" cy="30332"/>
                </a:xfrm>
                <a:custGeom>
                  <a:avLst/>
                  <a:gdLst>
                    <a:gd name="T0" fmla="*/ 16 w 16"/>
                    <a:gd name="T1" fmla="*/ 0 h 15"/>
                    <a:gd name="T2" fmla="*/ 0 w 16"/>
                    <a:gd name="T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6" h="15">
                      <a:moveTo>
                        <a:pt x="16" y="0"/>
                      </a:moveTo>
                      <a:cubicBezTo>
                        <a:pt x="7" y="0"/>
                        <a:pt x="0" y="7"/>
                        <a:pt x="0" y="15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4" name="iṣľïďé"/>
                <p:cNvSpPr/>
                <p:nvPr/>
              </p:nvSpPr>
              <p:spPr bwMode="auto">
                <a:xfrm>
                  <a:off x="4581501" y="2454593"/>
                  <a:ext cx="301154" cy="246989"/>
                </a:xfrm>
                <a:custGeom>
                  <a:avLst/>
                  <a:gdLst>
                    <a:gd name="T0" fmla="*/ 94 w 146"/>
                    <a:gd name="T1" fmla="*/ 120 h 120"/>
                    <a:gd name="T2" fmla="*/ 52 w 146"/>
                    <a:gd name="T3" fmla="*/ 120 h 120"/>
                    <a:gd name="T4" fmla="*/ 0 w 146"/>
                    <a:gd name="T5" fmla="*/ 68 h 120"/>
                    <a:gd name="T6" fmla="*/ 0 w 146"/>
                    <a:gd name="T7" fmla="*/ 0 h 120"/>
                    <a:gd name="T8" fmla="*/ 146 w 146"/>
                    <a:gd name="T9" fmla="*/ 0 h 120"/>
                    <a:gd name="T10" fmla="*/ 146 w 146"/>
                    <a:gd name="T11" fmla="*/ 68 h 120"/>
                    <a:gd name="T12" fmla="*/ 94 w 146"/>
                    <a:gd name="T13" fmla="*/ 12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6" h="120">
                      <a:moveTo>
                        <a:pt x="94" y="120"/>
                      </a:moveTo>
                      <a:cubicBezTo>
                        <a:pt x="52" y="120"/>
                        <a:pt x="52" y="120"/>
                        <a:pt x="52" y="120"/>
                      </a:cubicBezTo>
                      <a:cubicBezTo>
                        <a:pt x="23" y="120"/>
                        <a:pt x="0" y="97"/>
                        <a:pt x="0" y="6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68"/>
                        <a:pt x="146" y="68"/>
                        <a:pt x="146" y="68"/>
                      </a:cubicBezTo>
                      <a:cubicBezTo>
                        <a:pt x="146" y="97"/>
                        <a:pt x="123" y="120"/>
                        <a:pt x="94" y="12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5" name="iṥľïḑé"/>
                <p:cNvSpPr/>
                <p:nvPr/>
              </p:nvSpPr>
              <p:spPr bwMode="auto">
                <a:xfrm>
                  <a:off x="4570668" y="2443760"/>
                  <a:ext cx="322819" cy="268655"/>
                </a:xfrm>
                <a:custGeom>
                  <a:avLst/>
                  <a:gdLst>
                    <a:gd name="T0" fmla="*/ 99 w 156"/>
                    <a:gd name="T1" fmla="*/ 125 h 130"/>
                    <a:gd name="T2" fmla="*/ 99 w 156"/>
                    <a:gd name="T3" fmla="*/ 120 h 130"/>
                    <a:gd name="T4" fmla="*/ 57 w 156"/>
                    <a:gd name="T5" fmla="*/ 120 h 130"/>
                    <a:gd name="T6" fmla="*/ 24 w 156"/>
                    <a:gd name="T7" fmla="*/ 106 h 130"/>
                    <a:gd name="T8" fmla="*/ 10 w 156"/>
                    <a:gd name="T9" fmla="*/ 73 h 130"/>
                    <a:gd name="T10" fmla="*/ 10 w 156"/>
                    <a:gd name="T11" fmla="*/ 10 h 130"/>
                    <a:gd name="T12" fmla="*/ 146 w 156"/>
                    <a:gd name="T13" fmla="*/ 10 h 130"/>
                    <a:gd name="T14" fmla="*/ 146 w 156"/>
                    <a:gd name="T15" fmla="*/ 73 h 130"/>
                    <a:gd name="T16" fmla="*/ 133 w 156"/>
                    <a:gd name="T17" fmla="*/ 106 h 130"/>
                    <a:gd name="T18" fmla="*/ 99 w 156"/>
                    <a:gd name="T19" fmla="*/ 120 h 130"/>
                    <a:gd name="T20" fmla="*/ 99 w 156"/>
                    <a:gd name="T21" fmla="*/ 125 h 130"/>
                    <a:gd name="T22" fmla="*/ 99 w 156"/>
                    <a:gd name="T23" fmla="*/ 130 h 130"/>
                    <a:gd name="T24" fmla="*/ 156 w 156"/>
                    <a:gd name="T25" fmla="*/ 73 h 130"/>
                    <a:gd name="T26" fmla="*/ 156 w 156"/>
                    <a:gd name="T27" fmla="*/ 0 h 130"/>
                    <a:gd name="T28" fmla="*/ 0 w 156"/>
                    <a:gd name="T29" fmla="*/ 0 h 130"/>
                    <a:gd name="T30" fmla="*/ 0 w 156"/>
                    <a:gd name="T31" fmla="*/ 73 h 130"/>
                    <a:gd name="T32" fmla="*/ 57 w 156"/>
                    <a:gd name="T33" fmla="*/ 130 h 130"/>
                    <a:gd name="T34" fmla="*/ 99 w 156"/>
                    <a:gd name="T35" fmla="*/ 130 h 130"/>
                    <a:gd name="T36" fmla="*/ 99 w 156"/>
                    <a:gd name="T37" fmla="*/ 12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6" h="130">
                      <a:moveTo>
                        <a:pt x="99" y="125"/>
                      </a:move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57" y="120"/>
                        <a:pt x="57" y="120"/>
                        <a:pt x="57" y="120"/>
                      </a:cubicBezTo>
                      <a:cubicBezTo>
                        <a:pt x="44" y="120"/>
                        <a:pt x="32" y="115"/>
                        <a:pt x="24" y="106"/>
                      </a:cubicBezTo>
                      <a:cubicBezTo>
                        <a:pt x="15" y="98"/>
                        <a:pt x="10" y="86"/>
                        <a:pt x="10" y="73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46" y="10"/>
                        <a:pt x="146" y="10"/>
                        <a:pt x="146" y="10"/>
                      </a:cubicBezTo>
                      <a:cubicBezTo>
                        <a:pt x="146" y="73"/>
                        <a:pt x="146" y="73"/>
                        <a:pt x="146" y="73"/>
                      </a:cubicBezTo>
                      <a:cubicBezTo>
                        <a:pt x="146" y="86"/>
                        <a:pt x="141" y="98"/>
                        <a:pt x="133" y="106"/>
                      </a:cubicBezTo>
                      <a:cubicBezTo>
                        <a:pt x="124" y="115"/>
                        <a:pt x="112" y="120"/>
                        <a:pt x="99" y="120"/>
                      </a:cubicBezTo>
                      <a:cubicBezTo>
                        <a:pt x="99" y="125"/>
                        <a:pt x="99" y="125"/>
                        <a:pt x="99" y="125"/>
                      </a:cubicBezTo>
                      <a:cubicBezTo>
                        <a:pt x="99" y="130"/>
                        <a:pt x="99" y="130"/>
                        <a:pt x="99" y="130"/>
                      </a:cubicBezTo>
                      <a:cubicBezTo>
                        <a:pt x="131" y="130"/>
                        <a:pt x="156" y="104"/>
                        <a:pt x="156" y="73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3"/>
                        <a:pt x="0" y="73"/>
                        <a:pt x="0" y="73"/>
                      </a:cubicBezTo>
                      <a:cubicBezTo>
                        <a:pt x="0" y="104"/>
                        <a:pt x="26" y="130"/>
                        <a:pt x="57" y="130"/>
                      </a:cubicBezTo>
                      <a:cubicBezTo>
                        <a:pt x="99" y="130"/>
                        <a:pt x="99" y="130"/>
                        <a:pt x="99" y="130"/>
                      </a:cubicBezTo>
                      <a:cubicBezTo>
                        <a:pt x="99" y="125"/>
                        <a:pt x="99" y="125"/>
                        <a:pt x="99" y="125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6" name="îŝḻiďê"/>
                <p:cNvSpPr/>
                <p:nvPr/>
              </p:nvSpPr>
              <p:spPr bwMode="auto">
                <a:xfrm>
                  <a:off x="4521920" y="2503340"/>
                  <a:ext cx="59581" cy="45498"/>
                </a:xfrm>
                <a:custGeom>
                  <a:avLst/>
                  <a:gdLst>
                    <a:gd name="T0" fmla="*/ 29 w 29"/>
                    <a:gd name="T1" fmla="*/ 22 h 22"/>
                    <a:gd name="T2" fmla="*/ 0 w 29"/>
                    <a:gd name="T3" fmla="*/ 22 h 22"/>
                    <a:gd name="T4" fmla="*/ 0 w 29"/>
                    <a:gd name="T5" fmla="*/ 7 h 22"/>
                    <a:gd name="T6" fmla="*/ 7 w 29"/>
                    <a:gd name="T7" fmla="*/ 0 h 22"/>
                    <a:gd name="T8" fmla="*/ 29 w 29"/>
                    <a:gd name="T9" fmla="*/ 0 h 22"/>
                    <a:gd name="T10" fmla="*/ 29 w 29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22">
                      <a:moveTo>
                        <a:pt x="29" y="22"/>
                      </a:move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lnTo>
                        <a:pt x="29" y="22"/>
                      </a:lnTo>
                      <a:close/>
                    </a:path>
                  </a:pathLst>
                </a:custGeom>
                <a:solidFill>
                  <a:srgbClr val="F7F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7" name="ísľîḓè"/>
                <p:cNvSpPr/>
                <p:nvPr/>
              </p:nvSpPr>
              <p:spPr bwMode="auto">
                <a:xfrm>
                  <a:off x="4521920" y="2503340"/>
                  <a:ext cx="59581" cy="45498"/>
                </a:xfrm>
                <a:custGeom>
                  <a:avLst/>
                  <a:gdLst>
                    <a:gd name="T0" fmla="*/ 29 w 29"/>
                    <a:gd name="T1" fmla="*/ 22 h 22"/>
                    <a:gd name="T2" fmla="*/ 0 w 29"/>
                    <a:gd name="T3" fmla="*/ 22 h 22"/>
                    <a:gd name="T4" fmla="*/ 0 w 29"/>
                    <a:gd name="T5" fmla="*/ 7 h 22"/>
                    <a:gd name="T6" fmla="*/ 7 w 29"/>
                    <a:gd name="T7" fmla="*/ 0 h 22"/>
                    <a:gd name="T8" fmla="*/ 29 w 29"/>
                    <a:gd name="T9" fmla="*/ 0 h 22"/>
                    <a:gd name="T10" fmla="*/ 29 w 29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22">
                      <a:moveTo>
                        <a:pt x="29" y="22"/>
                      </a:move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lnTo>
                        <a:pt x="29" y="22"/>
                      </a:ln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8" name="îṡ1íḋe"/>
                <p:cNvSpPr/>
                <p:nvPr/>
              </p:nvSpPr>
              <p:spPr bwMode="auto">
                <a:xfrm>
                  <a:off x="4581501" y="2454593"/>
                  <a:ext cx="301154" cy="114828"/>
                </a:xfrm>
                <a:custGeom>
                  <a:avLst/>
                  <a:gdLst>
                    <a:gd name="T0" fmla="*/ 146 w 146"/>
                    <a:gd name="T1" fmla="*/ 0 h 56"/>
                    <a:gd name="T2" fmla="*/ 146 w 146"/>
                    <a:gd name="T3" fmla="*/ 43 h 56"/>
                    <a:gd name="T4" fmla="*/ 86 w 146"/>
                    <a:gd name="T5" fmla="*/ 56 h 56"/>
                    <a:gd name="T6" fmla="*/ 60 w 146"/>
                    <a:gd name="T7" fmla="*/ 56 h 56"/>
                    <a:gd name="T8" fmla="*/ 0 w 146"/>
                    <a:gd name="T9" fmla="*/ 43 h 56"/>
                    <a:gd name="T10" fmla="*/ 0 w 146"/>
                    <a:gd name="T11" fmla="*/ 0 h 56"/>
                    <a:gd name="T12" fmla="*/ 146 w 146"/>
                    <a:gd name="T1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6" h="56">
                      <a:moveTo>
                        <a:pt x="146" y="0"/>
                      </a:moveTo>
                      <a:cubicBezTo>
                        <a:pt x="146" y="43"/>
                        <a:pt x="146" y="43"/>
                        <a:pt x="146" y="43"/>
                      </a:cubicBezTo>
                      <a:cubicBezTo>
                        <a:pt x="128" y="52"/>
                        <a:pt x="108" y="56"/>
                        <a:pt x="86" y="56"/>
                      </a:cubicBezTo>
                      <a:cubicBezTo>
                        <a:pt x="60" y="56"/>
                        <a:pt x="60" y="56"/>
                        <a:pt x="60" y="56"/>
                      </a:cubicBezTo>
                      <a:cubicBezTo>
                        <a:pt x="39" y="56"/>
                        <a:pt x="18" y="52"/>
                        <a:pt x="0" y="4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46" y="0"/>
                      </a:lnTo>
                      <a:close/>
                    </a:path>
                  </a:pathLst>
                </a:custGeom>
                <a:solidFill>
                  <a:srgbClr val="FCD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9" name="îṡliďé"/>
                <p:cNvSpPr/>
                <p:nvPr/>
              </p:nvSpPr>
              <p:spPr bwMode="auto">
                <a:xfrm>
                  <a:off x="4570668" y="2443760"/>
                  <a:ext cx="322819" cy="268655"/>
                </a:xfrm>
                <a:custGeom>
                  <a:avLst/>
                  <a:gdLst>
                    <a:gd name="T0" fmla="*/ 99 w 156"/>
                    <a:gd name="T1" fmla="*/ 125 h 130"/>
                    <a:gd name="T2" fmla="*/ 99 w 156"/>
                    <a:gd name="T3" fmla="*/ 120 h 130"/>
                    <a:gd name="T4" fmla="*/ 57 w 156"/>
                    <a:gd name="T5" fmla="*/ 120 h 130"/>
                    <a:gd name="T6" fmla="*/ 24 w 156"/>
                    <a:gd name="T7" fmla="*/ 106 h 130"/>
                    <a:gd name="T8" fmla="*/ 10 w 156"/>
                    <a:gd name="T9" fmla="*/ 73 h 130"/>
                    <a:gd name="T10" fmla="*/ 10 w 156"/>
                    <a:gd name="T11" fmla="*/ 10 h 130"/>
                    <a:gd name="T12" fmla="*/ 146 w 156"/>
                    <a:gd name="T13" fmla="*/ 10 h 130"/>
                    <a:gd name="T14" fmla="*/ 146 w 156"/>
                    <a:gd name="T15" fmla="*/ 73 h 130"/>
                    <a:gd name="T16" fmla="*/ 133 w 156"/>
                    <a:gd name="T17" fmla="*/ 106 h 130"/>
                    <a:gd name="T18" fmla="*/ 99 w 156"/>
                    <a:gd name="T19" fmla="*/ 120 h 130"/>
                    <a:gd name="T20" fmla="*/ 99 w 156"/>
                    <a:gd name="T21" fmla="*/ 125 h 130"/>
                    <a:gd name="T22" fmla="*/ 99 w 156"/>
                    <a:gd name="T23" fmla="*/ 130 h 130"/>
                    <a:gd name="T24" fmla="*/ 156 w 156"/>
                    <a:gd name="T25" fmla="*/ 73 h 130"/>
                    <a:gd name="T26" fmla="*/ 156 w 156"/>
                    <a:gd name="T27" fmla="*/ 0 h 130"/>
                    <a:gd name="T28" fmla="*/ 0 w 156"/>
                    <a:gd name="T29" fmla="*/ 0 h 130"/>
                    <a:gd name="T30" fmla="*/ 0 w 156"/>
                    <a:gd name="T31" fmla="*/ 73 h 130"/>
                    <a:gd name="T32" fmla="*/ 57 w 156"/>
                    <a:gd name="T33" fmla="*/ 130 h 130"/>
                    <a:gd name="T34" fmla="*/ 99 w 156"/>
                    <a:gd name="T35" fmla="*/ 130 h 130"/>
                    <a:gd name="T36" fmla="*/ 99 w 156"/>
                    <a:gd name="T37" fmla="*/ 12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6" h="130">
                      <a:moveTo>
                        <a:pt x="99" y="125"/>
                      </a:move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57" y="120"/>
                        <a:pt x="57" y="120"/>
                        <a:pt x="57" y="120"/>
                      </a:cubicBezTo>
                      <a:cubicBezTo>
                        <a:pt x="44" y="120"/>
                        <a:pt x="32" y="115"/>
                        <a:pt x="24" y="106"/>
                      </a:cubicBezTo>
                      <a:cubicBezTo>
                        <a:pt x="15" y="98"/>
                        <a:pt x="10" y="86"/>
                        <a:pt x="10" y="73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46" y="10"/>
                        <a:pt x="146" y="10"/>
                        <a:pt x="146" y="10"/>
                      </a:cubicBezTo>
                      <a:cubicBezTo>
                        <a:pt x="146" y="73"/>
                        <a:pt x="146" y="73"/>
                        <a:pt x="146" y="73"/>
                      </a:cubicBezTo>
                      <a:cubicBezTo>
                        <a:pt x="146" y="86"/>
                        <a:pt x="141" y="98"/>
                        <a:pt x="133" y="106"/>
                      </a:cubicBezTo>
                      <a:cubicBezTo>
                        <a:pt x="124" y="115"/>
                        <a:pt x="112" y="120"/>
                        <a:pt x="99" y="120"/>
                      </a:cubicBezTo>
                      <a:cubicBezTo>
                        <a:pt x="99" y="125"/>
                        <a:pt x="99" y="125"/>
                        <a:pt x="99" y="125"/>
                      </a:cubicBezTo>
                      <a:cubicBezTo>
                        <a:pt x="99" y="130"/>
                        <a:pt x="99" y="130"/>
                        <a:pt x="99" y="130"/>
                      </a:cubicBezTo>
                      <a:cubicBezTo>
                        <a:pt x="131" y="130"/>
                        <a:pt x="156" y="104"/>
                        <a:pt x="156" y="73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3"/>
                        <a:pt x="0" y="73"/>
                        <a:pt x="0" y="73"/>
                      </a:cubicBezTo>
                      <a:cubicBezTo>
                        <a:pt x="0" y="104"/>
                        <a:pt x="26" y="130"/>
                        <a:pt x="57" y="130"/>
                      </a:cubicBezTo>
                      <a:cubicBezTo>
                        <a:pt x="99" y="130"/>
                        <a:pt x="99" y="130"/>
                        <a:pt x="99" y="130"/>
                      </a:cubicBezTo>
                      <a:cubicBezTo>
                        <a:pt x="99" y="125"/>
                        <a:pt x="99" y="125"/>
                        <a:pt x="99" y="125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0" name="iṩļîďé"/>
                <p:cNvSpPr/>
                <p:nvPr/>
              </p:nvSpPr>
              <p:spPr bwMode="auto">
                <a:xfrm>
                  <a:off x="4414675" y="1798121"/>
                  <a:ext cx="638056" cy="705219"/>
                </a:xfrm>
                <a:custGeom>
                  <a:avLst/>
                  <a:gdLst>
                    <a:gd name="T0" fmla="*/ 184 w 309"/>
                    <a:gd name="T1" fmla="*/ 342 h 342"/>
                    <a:gd name="T2" fmla="*/ 124 w 309"/>
                    <a:gd name="T3" fmla="*/ 342 h 342"/>
                    <a:gd name="T4" fmla="*/ 0 w 309"/>
                    <a:gd name="T5" fmla="*/ 217 h 342"/>
                    <a:gd name="T6" fmla="*/ 0 w 309"/>
                    <a:gd name="T7" fmla="*/ 19 h 342"/>
                    <a:gd name="T8" fmla="*/ 19 w 309"/>
                    <a:gd name="T9" fmla="*/ 0 h 342"/>
                    <a:gd name="T10" fmla="*/ 309 w 309"/>
                    <a:gd name="T11" fmla="*/ 0 h 342"/>
                    <a:gd name="T12" fmla="*/ 309 w 309"/>
                    <a:gd name="T13" fmla="*/ 217 h 342"/>
                    <a:gd name="T14" fmla="*/ 184 w 309"/>
                    <a:gd name="T15" fmla="*/ 342 h 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9" h="342">
                      <a:moveTo>
                        <a:pt x="184" y="342"/>
                      </a:moveTo>
                      <a:cubicBezTo>
                        <a:pt x="124" y="342"/>
                        <a:pt x="124" y="342"/>
                        <a:pt x="124" y="342"/>
                      </a:cubicBezTo>
                      <a:cubicBezTo>
                        <a:pt x="56" y="342"/>
                        <a:pt x="0" y="286"/>
                        <a:pt x="0" y="2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8"/>
                        <a:pt x="9" y="0"/>
                        <a:pt x="19" y="0"/>
                      </a:cubicBezTo>
                      <a:cubicBezTo>
                        <a:pt x="309" y="0"/>
                        <a:pt x="309" y="0"/>
                        <a:pt x="309" y="0"/>
                      </a:cubicBezTo>
                      <a:cubicBezTo>
                        <a:pt x="309" y="217"/>
                        <a:pt x="309" y="217"/>
                        <a:pt x="309" y="217"/>
                      </a:cubicBezTo>
                      <a:cubicBezTo>
                        <a:pt x="309" y="286"/>
                        <a:pt x="253" y="342"/>
                        <a:pt x="184" y="342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1" name="îŝľíḋè"/>
                <p:cNvSpPr/>
                <p:nvPr/>
              </p:nvSpPr>
              <p:spPr bwMode="auto">
                <a:xfrm>
                  <a:off x="4403842" y="1787288"/>
                  <a:ext cx="658638" cy="726885"/>
                </a:xfrm>
                <a:custGeom>
                  <a:avLst/>
                  <a:gdLst>
                    <a:gd name="T0" fmla="*/ 189 w 319"/>
                    <a:gd name="T1" fmla="*/ 347 h 352"/>
                    <a:gd name="T2" fmla="*/ 189 w 319"/>
                    <a:gd name="T3" fmla="*/ 342 h 352"/>
                    <a:gd name="T4" fmla="*/ 129 w 319"/>
                    <a:gd name="T5" fmla="*/ 342 h 352"/>
                    <a:gd name="T6" fmla="*/ 45 w 319"/>
                    <a:gd name="T7" fmla="*/ 307 h 352"/>
                    <a:gd name="T8" fmla="*/ 10 w 319"/>
                    <a:gd name="T9" fmla="*/ 222 h 352"/>
                    <a:gd name="T10" fmla="*/ 10 w 319"/>
                    <a:gd name="T11" fmla="*/ 24 h 352"/>
                    <a:gd name="T12" fmla="*/ 14 w 319"/>
                    <a:gd name="T13" fmla="*/ 14 h 352"/>
                    <a:gd name="T14" fmla="*/ 24 w 319"/>
                    <a:gd name="T15" fmla="*/ 10 h 352"/>
                    <a:gd name="T16" fmla="*/ 309 w 319"/>
                    <a:gd name="T17" fmla="*/ 10 h 352"/>
                    <a:gd name="T18" fmla="*/ 309 w 319"/>
                    <a:gd name="T19" fmla="*/ 222 h 352"/>
                    <a:gd name="T20" fmla="*/ 274 w 319"/>
                    <a:gd name="T21" fmla="*/ 307 h 352"/>
                    <a:gd name="T22" fmla="*/ 189 w 319"/>
                    <a:gd name="T23" fmla="*/ 342 h 352"/>
                    <a:gd name="T24" fmla="*/ 189 w 319"/>
                    <a:gd name="T25" fmla="*/ 347 h 352"/>
                    <a:gd name="T26" fmla="*/ 189 w 319"/>
                    <a:gd name="T27" fmla="*/ 352 h 352"/>
                    <a:gd name="T28" fmla="*/ 319 w 319"/>
                    <a:gd name="T29" fmla="*/ 222 h 352"/>
                    <a:gd name="T30" fmla="*/ 319 w 319"/>
                    <a:gd name="T31" fmla="*/ 0 h 352"/>
                    <a:gd name="T32" fmla="*/ 24 w 319"/>
                    <a:gd name="T33" fmla="*/ 0 h 352"/>
                    <a:gd name="T34" fmla="*/ 0 w 319"/>
                    <a:gd name="T35" fmla="*/ 24 h 352"/>
                    <a:gd name="T36" fmla="*/ 0 w 319"/>
                    <a:gd name="T37" fmla="*/ 222 h 352"/>
                    <a:gd name="T38" fmla="*/ 129 w 319"/>
                    <a:gd name="T39" fmla="*/ 352 h 352"/>
                    <a:gd name="T40" fmla="*/ 189 w 319"/>
                    <a:gd name="T41" fmla="*/ 352 h 352"/>
                    <a:gd name="T42" fmla="*/ 189 w 319"/>
                    <a:gd name="T43" fmla="*/ 347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19" h="352">
                      <a:moveTo>
                        <a:pt x="189" y="347"/>
                      </a:moveTo>
                      <a:cubicBezTo>
                        <a:pt x="189" y="342"/>
                        <a:pt x="189" y="342"/>
                        <a:pt x="189" y="342"/>
                      </a:cubicBezTo>
                      <a:cubicBezTo>
                        <a:pt x="129" y="342"/>
                        <a:pt x="129" y="342"/>
                        <a:pt x="129" y="342"/>
                      </a:cubicBezTo>
                      <a:cubicBezTo>
                        <a:pt x="96" y="342"/>
                        <a:pt x="67" y="329"/>
                        <a:pt x="45" y="307"/>
                      </a:cubicBezTo>
                      <a:cubicBezTo>
                        <a:pt x="23" y="285"/>
                        <a:pt x="10" y="255"/>
                        <a:pt x="10" y="222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0"/>
                        <a:pt x="11" y="17"/>
                        <a:pt x="14" y="14"/>
                      </a:cubicBezTo>
                      <a:cubicBezTo>
                        <a:pt x="17" y="11"/>
                        <a:pt x="20" y="10"/>
                        <a:pt x="24" y="10"/>
                      </a:cubicBezTo>
                      <a:cubicBezTo>
                        <a:pt x="309" y="10"/>
                        <a:pt x="309" y="10"/>
                        <a:pt x="309" y="10"/>
                      </a:cubicBezTo>
                      <a:cubicBezTo>
                        <a:pt x="309" y="222"/>
                        <a:pt x="309" y="222"/>
                        <a:pt x="309" y="222"/>
                      </a:cubicBezTo>
                      <a:cubicBezTo>
                        <a:pt x="309" y="255"/>
                        <a:pt x="295" y="285"/>
                        <a:pt x="274" y="307"/>
                      </a:cubicBezTo>
                      <a:cubicBezTo>
                        <a:pt x="252" y="329"/>
                        <a:pt x="222" y="342"/>
                        <a:pt x="189" y="342"/>
                      </a:cubicBezTo>
                      <a:cubicBezTo>
                        <a:pt x="189" y="347"/>
                        <a:pt x="189" y="347"/>
                        <a:pt x="189" y="347"/>
                      </a:cubicBezTo>
                      <a:cubicBezTo>
                        <a:pt x="189" y="352"/>
                        <a:pt x="189" y="352"/>
                        <a:pt x="189" y="352"/>
                      </a:cubicBezTo>
                      <a:cubicBezTo>
                        <a:pt x="261" y="352"/>
                        <a:pt x="319" y="294"/>
                        <a:pt x="319" y="222"/>
                      </a:cubicBezTo>
                      <a:cubicBezTo>
                        <a:pt x="319" y="0"/>
                        <a:pt x="319" y="0"/>
                        <a:pt x="3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1" y="0"/>
                        <a:pt x="0" y="11"/>
                        <a:pt x="0" y="24"/>
                      </a:cubicBezTo>
                      <a:cubicBezTo>
                        <a:pt x="0" y="222"/>
                        <a:pt x="0" y="222"/>
                        <a:pt x="0" y="222"/>
                      </a:cubicBezTo>
                      <a:cubicBezTo>
                        <a:pt x="0" y="294"/>
                        <a:pt x="58" y="352"/>
                        <a:pt x="129" y="352"/>
                      </a:cubicBezTo>
                      <a:cubicBezTo>
                        <a:pt x="189" y="352"/>
                        <a:pt x="189" y="352"/>
                        <a:pt x="189" y="352"/>
                      </a:cubicBezTo>
                      <a:cubicBezTo>
                        <a:pt x="189" y="347"/>
                        <a:pt x="189" y="347"/>
                        <a:pt x="189" y="347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2" name="íŝļîḓê"/>
                <p:cNvSpPr/>
                <p:nvPr/>
              </p:nvSpPr>
              <p:spPr bwMode="auto">
                <a:xfrm>
                  <a:off x="4804658" y="1996363"/>
                  <a:ext cx="168993" cy="73663"/>
                </a:xfrm>
                <a:custGeom>
                  <a:avLst/>
                  <a:gdLst>
                    <a:gd name="T0" fmla="*/ 69 w 82"/>
                    <a:gd name="T1" fmla="*/ 36 h 36"/>
                    <a:gd name="T2" fmla="*/ 13 w 82"/>
                    <a:gd name="T3" fmla="*/ 36 h 36"/>
                    <a:gd name="T4" fmla="*/ 0 w 82"/>
                    <a:gd name="T5" fmla="*/ 23 h 36"/>
                    <a:gd name="T6" fmla="*/ 0 w 82"/>
                    <a:gd name="T7" fmla="*/ 0 h 36"/>
                    <a:gd name="T8" fmla="*/ 82 w 82"/>
                    <a:gd name="T9" fmla="*/ 0 h 36"/>
                    <a:gd name="T10" fmla="*/ 82 w 82"/>
                    <a:gd name="T11" fmla="*/ 24 h 36"/>
                    <a:gd name="T12" fmla="*/ 69 w 82"/>
                    <a:gd name="T13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36">
                      <a:moveTo>
                        <a:pt x="69" y="36"/>
                      </a:move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6" y="36"/>
                        <a:pt x="0" y="30"/>
                        <a:pt x="0" y="2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2" y="0"/>
                        <a:pt x="82" y="0"/>
                        <a:pt x="82" y="0"/>
                      </a:cubicBezTo>
                      <a:cubicBezTo>
                        <a:pt x="82" y="24"/>
                        <a:pt x="82" y="24"/>
                        <a:pt x="82" y="24"/>
                      </a:cubicBezTo>
                      <a:cubicBezTo>
                        <a:pt x="82" y="31"/>
                        <a:pt x="76" y="36"/>
                        <a:pt x="69" y="36"/>
                      </a:cubicBezTo>
                    </a:path>
                  </a:pathLst>
                </a:custGeom>
                <a:solidFill>
                  <a:srgbClr val="FCD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3" name="íṩḷiḍè"/>
                <p:cNvSpPr/>
                <p:nvPr/>
              </p:nvSpPr>
              <p:spPr bwMode="auto">
                <a:xfrm>
                  <a:off x="4724495" y="2078692"/>
                  <a:ext cx="46581" cy="157076"/>
                </a:xfrm>
                <a:custGeom>
                  <a:avLst/>
                  <a:gdLst>
                    <a:gd name="T0" fmla="*/ 23 w 23"/>
                    <a:gd name="T1" fmla="*/ 76 h 76"/>
                    <a:gd name="T2" fmla="*/ 0 w 23"/>
                    <a:gd name="T3" fmla="*/ 53 h 76"/>
                    <a:gd name="T4" fmla="*/ 0 w 23"/>
                    <a:gd name="T5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" h="76">
                      <a:moveTo>
                        <a:pt x="23" y="76"/>
                      </a:moveTo>
                      <a:cubicBezTo>
                        <a:pt x="10" y="76"/>
                        <a:pt x="0" y="66"/>
                        <a:pt x="0" y="53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4" name="îṧlíḍè"/>
                <p:cNvSpPr/>
                <p:nvPr/>
              </p:nvSpPr>
              <p:spPr bwMode="auto">
                <a:xfrm>
                  <a:off x="4806825" y="1960614"/>
                  <a:ext cx="166826" cy="41165"/>
                </a:xfrm>
                <a:custGeom>
                  <a:avLst/>
                  <a:gdLst>
                    <a:gd name="T0" fmla="*/ 72 w 81"/>
                    <a:gd name="T1" fmla="*/ 20 h 20"/>
                    <a:gd name="T2" fmla="*/ 8 w 81"/>
                    <a:gd name="T3" fmla="*/ 20 h 20"/>
                    <a:gd name="T4" fmla="*/ 0 w 81"/>
                    <a:gd name="T5" fmla="*/ 12 h 20"/>
                    <a:gd name="T6" fmla="*/ 0 w 81"/>
                    <a:gd name="T7" fmla="*/ 8 h 20"/>
                    <a:gd name="T8" fmla="*/ 8 w 81"/>
                    <a:gd name="T9" fmla="*/ 0 h 20"/>
                    <a:gd name="T10" fmla="*/ 72 w 81"/>
                    <a:gd name="T11" fmla="*/ 0 h 20"/>
                    <a:gd name="T12" fmla="*/ 81 w 81"/>
                    <a:gd name="T13" fmla="*/ 8 h 20"/>
                    <a:gd name="T14" fmla="*/ 81 w 81"/>
                    <a:gd name="T15" fmla="*/ 12 h 20"/>
                    <a:gd name="T16" fmla="*/ 72 w 81"/>
                    <a:gd name="T1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20">
                      <a:moveTo>
                        <a:pt x="72" y="20"/>
                      </a:move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3" y="20"/>
                        <a:pt x="0" y="17"/>
                        <a:pt x="0" y="1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4"/>
                        <a:pt x="3" y="0"/>
                        <a:pt x="8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77" y="0"/>
                        <a:pt x="81" y="4"/>
                        <a:pt x="81" y="8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7"/>
                        <a:pt x="77" y="20"/>
                        <a:pt x="72" y="20"/>
                      </a:cubicBezTo>
                      <a:close/>
                    </a:path>
                  </a:pathLst>
                </a:custGeom>
                <a:solidFill>
                  <a:srgbClr val="AA63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5" name="îṡḻídè"/>
                <p:cNvSpPr/>
                <p:nvPr/>
              </p:nvSpPr>
              <p:spPr bwMode="auto">
                <a:xfrm>
                  <a:off x="4806825" y="1960614"/>
                  <a:ext cx="166826" cy="41165"/>
                </a:xfrm>
                <a:custGeom>
                  <a:avLst/>
                  <a:gdLst>
                    <a:gd name="T0" fmla="*/ 72 w 81"/>
                    <a:gd name="T1" fmla="*/ 20 h 20"/>
                    <a:gd name="T2" fmla="*/ 8 w 81"/>
                    <a:gd name="T3" fmla="*/ 20 h 20"/>
                    <a:gd name="T4" fmla="*/ 0 w 81"/>
                    <a:gd name="T5" fmla="*/ 12 h 20"/>
                    <a:gd name="T6" fmla="*/ 0 w 81"/>
                    <a:gd name="T7" fmla="*/ 8 h 20"/>
                    <a:gd name="T8" fmla="*/ 8 w 81"/>
                    <a:gd name="T9" fmla="*/ 0 h 20"/>
                    <a:gd name="T10" fmla="*/ 72 w 81"/>
                    <a:gd name="T11" fmla="*/ 0 h 20"/>
                    <a:gd name="T12" fmla="*/ 81 w 81"/>
                    <a:gd name="T13" fmla="*/ 8 h 20"/>
                    <a:gd name="T14" fmla="*/ 81 w 81"/>
                    <a:gd name="T15" fmla="*/ 12 h 20"/>
                    <a:gd name="T16" fmla="*/ 72 w 81"/>
                    <a:gd name="T1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20">
                      <a:moveTo>
                        <a:pt x="72" y="20"/>
                      </a:move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3" y="20"/>
                        <a:pt x="0" y="17"/>
                        <a:pt x="0" y="1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4"/>
                        <a:pt x="3" y="0"/>
                        <a:pt x="8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77" y="0"/>
                        <a:pt x="81" y="4"/>
                        <a:pt x="81" y="8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7"/>
                        <a:pt x="77" y="20"/>
                        <a:pt x="72" y="20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6" name="iŝlïḋe"/>
                <p:cNvSpPr/>
                <p:nvPr/>
              </p:nvSpPr>
              <p:spPr bwMode="auto">
                <a:xfrm>
                  <a:off x="4497005" y="1996363"/>
                  <a:ext cx="168993" cy="73663"/>
                </a:xfrm>
                <a:custGeom>
                  <a:avLst/>
                  <a:gdLst>
                    <a:gd name="T0" fmla="*/ 70 w 82"/>
                    <a:gd name="T1" fmla="*/ 36 h 36"/>
                    <a:gd name="T2" fmla="*/ 13 w 82"/>
                    <a:gd name="T3" fmla="*/ 36 h 36"/>
                    <a:gd name="T4" fmla="*/ 0 w 82"/>
                    <a:gd name="T5" fmla="*/ 22 h 36"/>
                    <a:gd name="T6" fmla="*/ 0 w 82"/>
                    <a:gd name="T7" fmla="*/ 0 h 36"/>
                    <a:gd name="T8" fmla="*/ 82 w 82"/>
                    <a:gd name="T9" fmla="*/ 0 h 36"/>
                    <a:gd name="T10" fmla="*/ 82 w 82"/>
                    <a:gd name="T11" fmla="*/ 23 h 36"/>
                    <a:gd name="T12" fmla="*/ 70 w 82"/>
                    <a:gd name="T13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36">
                      <a:moveTo>
                        <a:pt x="70" y="36"/>
                      </a:move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6" y="36"/>
                        <a:pt x="0" y="30"/>
                        <a:pt x="0" y="2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2" y="0"/>
                        <a:pt x="82" y="0"/>
                        <a:pt x="82" y="0"/>
                      </a:cubicBezTo>
                      <a:cubicBezTo>
                        <a:pt x="82" y="23"/>
                        <a:pt x="82" y="23"/>
                        <a:pt x="82" y="23"/>
                      </a:cubicBezTo>
                      <a:cubicBezTo>
                        <a:pt x="82" y="30"/>
                        <a:pt x="76" y="36"/>
                        <a:pt x="70" y="36"/>
                      </a:cubicBezTo>
                    </a:path>
                  </a:pathLst>
                </a:custGeom>
                <a:solidFill>
                  <a:srgbClr val="FCD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7" name="ïś1îďé"/>
                <p:cNvSpPr/>
                <p:nvPr/>
              </p:nvSpPr>
              <p:spPr bwMode="auto">
                <a:xfrm>
                  <a:off x="4499171" y="1960614"/>
                  <a:ext cx="166826" cy="41165"/>
                </a:xfrm>
                <a:custGeom>
                  <a:avLst/>
                  <a:gdLst>
                    <a:gd name="T0" fmla="*/ 73 w 81"/>
                    <a:gd name="T1" fmla="*/ 20 h 20"/>
                    <a:gd name="T2" fmla="*/ 8 w 81"/>
                    <a:gd name="T3" fmla="*/ 20 h 20"/>
                    <a:gd name="T4" fmla="*/ 0 w 81"/>
                    <a:gd name="T5" fmla="*/ 12 h 20"/>
                    <a:gd name="T6" fmla="*/ 0 w 81"/>
                    <a:gd name="T7" fmla="*/ 8 h 20"/>
                    <a:gd name="T8" fmla="*/ 8 w 81"/>
                    <a:gd name="T9" fmla="*/ 0 h 20"/>
                    <a:gd name="T10" fmla="*/ 73 w 81"/>
                    <a:gd name="T11" fmla="*/ 0 h 20"/>
                    <a:gd name="T12" fmla="*/ 81 w 81"/>
                    <a:gd name="T13" fmla="*/ 8 h 20"/>
                    <a:gd name="T14" fmla="*/ 81 w 81"/>
                    <a:gd name="T15" fmla="*/ 12 h 20"/>
                    <a:gd name="T16" fmla="*/ 73 w 81"/>
                    <a:gd name="T1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20">
                      <a:moveTo>
                        <a:pt x="73" y="20"/>
                      </a:move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4" y="20"/>
                        <a:pt x="0" y="17"/>
                        <a:pt x="0" y="1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7" y="0"/>
                        <a:pt x="81" y="4"/>
                        <a:pt x="81" y="8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7"/>
                        <a:pt x="77" y="20"/>
                        <a:pt x="73" y="20"/>
                      </a:cubicBezTo>
                      <a:close/>
                    </a:path>
                  </a:pathLst>
                </a:custGeom>
                <a:solidFill>
                  <a:srgbClr val="AA63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8" name="íşļiḓè"/>
                <p:cNvSpPr/>
                <p:nvPr/>
              </p:nvSpPr>
              <p:spPr bwMode="auto">
                <a:xfrm>
                  <a:off x="4499171" y="1960614"/>
                  <a:ext cx="166826" cy="41165"/>
                </a:xfrm>
                <a:custGeom>
                  <a:avLst/>
                  <a:gdLst>
                    <a:gd name="T0" fmla="*/ 73 w 81"/>
                    <a:gd name="T1" fmla="*/ 20 h 20"/>
                    <a:gd name="T2" fmla="*/ 8 w 81"/>
                    <a:gd name="T3" fmla="*/ 20 h 20"/>
                    <a:gd name="T4" fmla="*/ 0 w 81"/>
                    <a:gd name="T5" fmla="*/ 12 h 20"/>
                    <a:gd name="T6" fmla="*/ 0 w 81"/>
                    <a:gd name="T7" fmla="*/ 8 h 20"/>
                    <a:gd name="T8" fmla="*/ 8 w 81"/>
                    <a:gd name="T9" fmla="*/ 0 h 20"/>
                    <a:gd name="T10" fmla="*/ 73 w 81"/>
                    <a:gd name="T11" fmla="*/ 0 h 20"/>
                    <a:gd name="T12" fmla="*/ 81 w 81"/>
                    <a:gd name="T13" fmla="*/ 8 h 20"/>
                    <a:gd name="T14" fmla="*/ 81 w 81"/>
                    <a:gd name="T15" fmla="*/ 12 h 20"/>
                    <a:gd name="T16" fmla="*/ 73 w 81"/>
                    <a:gd name="T1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20">
                      <a:moveTo>
                        <a:pt x="73" y="20"/>
                      </a:move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4" y="20"/>
                        <a:pt x="0" y="17"/>
                        <a:pt x="0" y="1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7" y="0"/>
                        <a:pt x="81" y="4"/>
                        <a:pt x="81" y="8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7"/>
                        <a:pt x="77" y="20"/>
                        <a:pt x="73" y="20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9" name="ïš1ide"/>
                <p:cNvSpPr/>
                <p:nvPr/>
              </p:nvSpPr>
              <p:spPr bwMode="auto">
                <a:xfrm>
                  <a:off x="4658414" y="2299683"/>
                  <a:ext cx="148410" cy="88829"/>
                </a:xfrm>
                <a:custGeom>
                  <a:avLst/>
                  <a:gdLst>
                    <a:gd name="T0" fmla="*/ 43 w 72"/>
                    <a:gd name="T1" fmla="*/ 43 h 43"/>
                    <a:gd name="T2" fmla="*/ 29 w 72"/>
                    <a:gd name="T3" fmla="*/ 43 h 43"/>
                    <a:gd name="T4" fmla="*/ 0 w 72"/>
                    <a:gd name="T5" fmla="*/ 14 h 43"/>
                    <a:gd name="T6" fmla="*/ 0 w 72"/>
                    <a:gd name="T7" fmla="*/ 0 h 43"/>
                    <a:gd name="T8" fmla="*/ 72 w 72"/>
                    <a:gd name="T9" fmla="*/ 0 h 43"/>
                    <a:gd name="T10" fmla="*/ 72 w 72"/>
                    <a:gd name="T11" fmla="*/ 14 h 43"/>
                    <a:gd name="T12" fmla="*/ 43 w 72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" h="43">
                      <a:moveTo>
                        <a:pt x="43" y="43"/>
                      </a:moveTo>
                      <a:cubicBezTo>
                        <a:pt x="29" y="43"/>
                        <a:pt x="29" y="43"/>
                        <a:pt x="29" y="43"/>
                      </a:cubicBezTo>
                      <a:cubicBezTo>
                        <a:pt x="13" y="43"/>
                        <a:pt x="0" y="30"/>
                        <a:pt x="0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72" y="14"/>
                        <a:pt x="72" y="14"/>
                        <a:pt x="72" y="14"/>
                      </a:cubicBezTo>
                      <a:cubicBezTo>
                        <a:pt x="72" y="30"/>
                        <a:pt x="59" y="43"/>
                        <a:pt x="43" y="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0" name="ísľiḓê"/>
                <p:cNvSpPr/>
                <p:nvPr/>
              </p:nvSpPr>
              <p:spPr bwMode="auto">
                <a:xfrm>
                  <a:off x="4658414" y="2299683"/>
                  <a:ext cx="148410" cy="88829"/>
                </a:xfrm>
                <a:custGeom>
                  <a:avLst/>
                  <a:gdLst>
                    <a:gd name="T0" fmla="*/ 43 w 72"/>
                    <a:gd name="T1" fmla="*/ 43 h 43"/>
                    <a:gd name="T2" fmla="*/ 29 w 72"/>
                    <a:gd name="T3" fmla="*/ 43 h 43"/>
                    <a:gd name="T4" fmla="*/ 0 w 72"/>
                    <a:gd name="T5" fmla="*/ 14 h 43"/>
                    <a:gd name="T6" fmla="*/ 0 w 72"/>
                    <a:gd name="T7" fmla="*/ 0 h 43"/>
                    <a:gd name="T8" fmla="*/ 72 w 72"/>
                    <a:gd name="T9" fmla="*/ 0 h 43"/>
                    <a:gd name="T10" fmla="*/ 72 w 72"/>
                    <a:gd name="T11" fmla="*/ 14 h 43"/>
                    <a:gd name="T12" fmla="*/ 43 w 72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" h="43">
                      <a:moveTo>
                        <a:pt x="43" y="43"/>
                      </a:moveTo>
                      <a:cubicBezTo>
                        <a:pt x="29" y="43"/>
                        <a:pt x="29" y="43"/>
                        <a:pt x="29" y="43"/>
                      </a:cubicBezTo>
                      <a:cubicBezTo>
                        <a:pt x="13" y="43"/>
                        <a:pt x="0" y="30"/>
                        <a:pt x="0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72" y="14"/>
                        <a:pt x="72" y="14"/>
                        <a:pt x="72" y="14"/>
                      </a:cubicBezTo>
                      <a:cubicBezTo>
                        <a:pt x="72" y="30"/>
                        <a:pt x="59" y="43"/>
                        <a:pt x="43" y="43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1" name="ísḷiḍe"/>
                <p:cNvSpPr/>
                <p:nvPr/>
              </p:nvSpPr>
              <p:spPr bwMode="auto">
                <a:xfrm>
                  <a:off x="4544669" y="2039694"/>
                  <a:ext cx="82330" cy="8016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2" name="ïṣlîḋe"/>
                <p:cNvSpPr/>
                <p:nvPr/>
              </p:nvSpPr>
              <p:spPr bwMode="auto">
                <a:xfrm>
                  <a:off x="4533836" y="2028861"/>
                  <a:ext cx="102912" cy="101829"/>
                </a:xfrm>
                <a:custGeom>
                  <a:avLst/>
                  <a:gdLst>
                    <a:gd name="T0" fmla="*/ 45 w 50"/>
                    <a:gd name="T1" fmla="*/ 24 h 49"/>
                    <a:gd name="T2" fmla="*/ 40 w 50"/>
                    <a:gd name="T3" fmla="*/ 24 h 49"/>
                    <a:gd name="T4" fmla="*/ 35 w 50"/>
                    <a:gd name="T5" fmla="*/ 35 h 49"/>
                    <a:gd name="T6" fmla="*/ 25 w 50"/>
                    <a:gd name="T7" fmla="*/ 39 h 49"/>
                    <a:gd name="T8" fmla="*/ 15 w 50"/>
                    <a:gd name="T9" fmla="*/ 35 h 49"/>
                    <a:gd name="T10" fmla="*/ 10 w 50"/>
                    <a:gd name="T11" fmla="*/ 24 h 49"/>
                    <a:gd name="T12" fmla="*/ 15 w 50"/>
                    <a:gd name="T13" fmla="*/ 14 h 49"/>
                    <a:gd name="T14" fmla="*/ 25 w 50"/>
                    <a:gd name="T15" fmla="*/ 10 h 49"/>
                    <a:gd name="T16" fmla="*/ 35 w 50"/>
                    <a:gd name="T17" fmla="*/ 14 h 49"/>
                    <a:gd name="T18" fmla="*/ 40 w 50"/>
                    <a:gd name="T19" fmla="*/ 24 h 49"/>
                    <a:gd name="T20" fmla="*/ 45 w 50"/>
                    <a:gd name="T21" fmla="*/ 24 h 49"/>
                    <a:gd name="T22" fmla="*/ 50 w 50"/>
                    <a:gd name="T23" fmla="*/ 24 h 49"/>
                    <a:gd name="T24" fmla="*/ 25 w 50"/>
                    <a:gd name="T25" fmla="*/ 0 h 49"/>
                    <a:gd name="T26" fmla="*/ 0 w 50"/>
                    <a:gd name="T27" fmla="*/ 24 h 49"/>
                    <a:gd name="T28" fmla="*/ 25 w 50"/>
                    <a:gd name="T29" fmla="*/ 49 h 49"/>
                    <a:gd name="T30" fmla="*/ 50 w 50"/>
                    <a:gd name="T31" fmla="*/ 24 h 49"/>
                    <a:gd name="T32" fmla="*/ 45 w 50"/>
                    <a:gd name="T33" fmla="*/ 2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45" y="24"/>
                      </a:move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8"/>
                        <a:pt x="38" y="32"/>
                        <a:pt x="35" y="35"/>
                      </a:cubicBezTo>
                      <a:cubicBezTo>
                        <a:pt x="33" y="37"/>
                        <a:pt x="29" y="39"/>
                        <a:pt x="25" y="39"/>
                      </a:cubicBezTo>
                      <a:cubicBezTo>
                        <a:pt x="21" y="39"/>
                        <a:pt x="17" y="37"/>
                        <a:pt x="15" y="35"/>
                      </a:cubicBezTo>
                      <a:cubicBezTo>
                        <a:pt x="12" y="32"/>
                        <a:pt x="10" y="28"/>
                        <a:pt x="10" y="24"/>
                      </a:cubicBezTo>
                      <a:cubicBezTo>
                        <a:pt x="10" y="20"/>
                        <a:pt x="12" y="17"/>
                        <a:pt x="15" y="14"/>
                      </a:cubicBezTo>
                      <a:cubicBezTo>
                        <a:pt x="17" y="11"/>
                        <a:pt x="21" y="10"/>
                        <a:pt x="25" y="10"/>
                      </a:cubicBezTo>
                      <a:cubicBezTo>
                        <a:pt x="29" y="10"/>
                        <a:pt x="33" y="11"/>
                        <a:pt x="35" y="14"/>
                      </a:cubicBezTo>
                      <a:cubicBezTo>
                        <a:pt x="38" y="17"/>
                        <a:pt x="40" y="20"/>
                        <a:pt x="40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11"/>
                        <a:pt x="39" y="0"/>
                        <a:pt x="25" y="0"/>
                      </a:cubicBezTo>
                      <a:cubicBezTo>
                        <a:pt x="11" y="0"/>
                        <a:pt x="0" y="11"/>
                        <a:pt x="0" y="24"/>
                      </a:cubicBezTo>
                      <a:cubicBezTo>
                        <a:pt x="0" y="38"/>
                        <a:pt x="11" y="49"/>
                        <a:pt x="25" y="49"/>
                      </a:cubicBezTo>
                      <a:cubicBezTo>
                        <a:pt x="39" y="49"/>
                        <a:pt x="50" y="38"/>
                        <a:pt x="50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3" name="íšḻîďè"/>
                <p:cNvSpPr/>
                <p:nvPr/>
              </p:nvSpPr>
              <p:spPr bwMode="auto">
                <a:xfrm>
                  <a:off x="4521920" y="2565088"/>
                  <a:ext cx="360734" cy="608807"/>
                </a:xfrm>
                <a:custGeom>
                  <a:avLst/>
                  <a:gdLst>
                    <a:gd name="T0" fmla="*/ 0 w 333"/>
                    <a:gd name="T1" fmla="*/ 0 h 562"/>
                    <a:gd name="T2" fmla="*/ 198 w 333"/>
                    <a:gd name="T3" fmla="*/ 562 h 562"/>
                    <a:gd name="T4" fmla="*/ 333 w 333"/>
                    <a:gd name="T5" fmla="*/ 185 h 562"/>
                    <a:gd name="T6" fmla="*/ 0 w 333"/>
                    <a:gd name="T7" fmla="*/ 0 h 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33" h="562">
                      <a:moveTo>
                        <a:pt x="0" y="0"/>
                      </a:moveTo>
                      <a:lnTo>
                        <a:pt x="198" y="562"/>
                      </a:lnTo>
                      <a:lnTo>
                        <a:pt x="333" y="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F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4" name="îśļíḍe"/>
                <p:cNvSpPr/>
                <p:nvPr/>
              </p:nvSpPr>
              <p:spPr bwMode="auto">
                <a:xfrm>
                  <a:off x="4521920" y="2565088"/>
                  <a:ext cx="360734" cy="608807"/>
                </a:xfrm>
                <a:custGeom>
                  <a:avLst/>
                  <a:gdLst>
                    <a:gd name="T0" fmla="*/ 0 w 333"/>
                    <a:gd name="T1" fmla="*/ 0 h 562"/>
                    <a:gd name="T2" fmla="*/ 198 w 333"/>
                    <a:gd name="T3" fmla="*/ 562 h 562"/>
                    <a:gd name="T4" fmla="*/ 333 w 333"/>
                    <a:gd name="T5" fmla="*/ 185 h 562"/>
                    <a:gd name="T6" fmla="*/ 0 w 333"/>
                    <a:gd name="T7" fmla="*/ 0 h 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33" h="562">
                      <a:moveTo>
                        <a:pt x="0" y="0"/>
                      </a:moveTo>
                      <a:lnTo>
                        <a:pt x="198" y="562"/>
                      </a:lnTo>
                      <a:lnTo>
                        <a:pt x="333" y="18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5" name="í$ļiḍe"/>
                <p:cNvSpPr/>
                <p:nvPr/>
              </p:nvSpPr>
              <p:spPr bwMode="auto">
                <a:xfrm>
                  <a:off x="4781909" y="2557505"/>
                  <a:ext cx="163576" cy="241573"/>
                </a:xfrm>
                <a:custGeom>
                  <a:avLst/>
                  <a:gdLst>
                    <a:gd name="T0" fmla="*/ 151 w 151"/>
                    <a:gd name="T1" fmla="*/ 0 h 223"/>
                    <a:gd name="T2" fmla="*/ 99 w 151"/>
                    <a:gd name="T3" fmla="*/ 223 h 223"/>
                    <a:gd name="T4" fmla="*/ 0 w 151"/>
                    <a:gd name="T5" fmla="*/ 167 h 223"/>
                    <a:gd name="T6" fmla="*/ 151 w 151"/>
                    <a:gd name="T7" fmla="*/ 0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1" h="223">
                      <a:moveTo>
                        <a:pt x="151" y="0"/>
                      </a:moveTo>
                      <a:lnTo>
                        <a:pt x="99" y="223"/>
                      </a:lnTo>
                      <a:lnTo>
                        <a:pt x="0" y="167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rgbClr val="F7F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6" name="îṧļiḋê"/>
                <p:cNvSpPr/>
                <p:nvPr/>
              </p:nvSpPr>
              <p:spPr bwMode="auto">
                <a:xfrm>
                  <a:off x="4781909" y="2557505"/>
                  <a:ext cx="163576" cy="241573"/>
                </a:xfrm>
                <a:custGeom>
                  <a:avLst/>
                  <a:gdLst>
                    <a:gd name="T0" fmla="*/ 151 w 151"/>
                    <a:gd name="T1" fmla="*/ 0 h 223"/>
                    <a:gd name="T2" fmla="*/ 99 w 151"/>
                    <a:gd name="T3" fmla="*/ 223 h 223"/>
                    <a:gd name="T4" fmla="*/ 0 w 151"/>
                    <a:gd name="T5" fmla="*/ 167 h 223"/>
                    <a:gd name="T6" fmla="*/ 151 w 151"/>
                    <a:gd name="T7" fmla="*/ 0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1" h="223">
                      <a:moveTo>
                        <a:pt x="151" y="0"/>
                      </a:moveTo>
                      <a:lnTo>
                        <a:pt x="99" y="223"/>
                      </a:lnTo>
                      <a:lnTo>
                        <a:pt x="0" y="167"/>
                      </a:lnTo>
                      <a:lnTo>
                        <a:pt x="15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7" name="ïṡļîḍe"/>
                <p:cNvSpPr/>
                <p:nvPr/>
              </p:nvSpPr>
              <p:spPr bwMode="auto">
                <a:xfrm>
                  <a:off x="4936819" y="2235769"/>
                  <a:ext cx="29249" cy="28165"/>
                </a:xfrm>
                <a:prstGeom prst="ellipse">
                  <a:avLst/>
                </a:prstGeom>
                <a:solidFill>
                  <a:srgbClr val="FCD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8" name="i$ļïḓe"/>
                <p:cNvSpPr/>
                <p:nvPr/>
              </p:nvSpPr>
              <p:spPr bwMode="auto">
                <a:xfrm>
                  <a:off x="4668164" y="2703748"/>
                  <a:ext cx="136494" cy="121328"/>
                </a:xfrm>
                <a:custGeom>
                  <a:avLst/>
                  <a:gdLst>
                    <a:gd name="T0" fmla="*/ 49 w 66"/>
                    <a:gd name="T1" fmla="*/ 59 h 59"/>
                    <a:gd name="T2" fmla="*/ 17 w 66"/>
                    <a:gd name="T3" fmla="*/ 59 h 59"/>
                    <a:gd name="T4" fmla="*/ 0 w 66"/>
                    <a:gd name="T5" fmla="*/ 41 h 59"/>
                    <a:gd name="T6" fmla="*/ 0 w 66"/>
                    <a:gd name="T7" fmla="*/ 18 h 59"/>
                    <a:gd name="T8" fmla="*/ 17 w 66"/>
                    <a:gd name="T9" fmla="*/ 0 h 59"/>
                    <a:gd name="T10" fmla="*/ 49 w 66"/>
                    <a:gd name="T11" fmla="*/ 0 h 59"/>
                    <a:gd name="T12" fmla="*/ 66 w 66"/>
                    <a:gd name="T13" fmla="*/ 18 h 59"/>
                    <a:gd name="T14" fmla="*/ 66 w 66"/>
                    <a:gd name="T15" fmla="*/ 41 h 59"/>
                    <a:gd name="T16" fmla="*/ 49 w 66"/>
                    <a:gd name="T17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6" h="59">
                      <a:moveTo>
                        <a:pt x="49" y="59"/>
                      </a:moveTo>
                      <a:cubicBezTo>
                        <a:pt x="17" y="59"/>
                        <a:pt x="17" y="59"/>
                        <a:pt x="17" y="59"/>
                      </a:cubicBezTo>
                      <a:cubicBezTo>
                        <a:pt x="8" y="59"/>
                        <a:pt x="0" y="51"/>
                        <a:pt x="0" y="41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8"/>
                        <a:pt x="8" y="0"/>
                        <a:pt x="17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58" y="0"/>
                        <a:pt x="66" y="8"/>
                        <a:pt x="66" y="18"/>
                      </a:cubicBezTo>
                      <a:cubicBezTo>
                        <a:pt x="66" y="41"/>
                        <a:pt x="66" y="41"/>
                        <a:pt x="66" y="41"/>
                      </a:cubicBezTo>
                      <a:cubicBezTo>
                        <a:pt x="66" y="51"/>
                        <a:pt x="58" y="59"/>
                        <a:pt x="49" y="59"/>
                      </a:cubicBezTo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9" name="íŝlïḍè"/>
                <p:cNvSpPr/>
                <p:nvPr/>
              </p:nvSpPr>
              <p:spPr bwMode="auto">
                <a:xfrm>
                  <a:off x="4658414" y="2693999"/>
                  <a:ext cx="155993" cy="141910"/>
                </a:xfrm>
                <a:custGeom>
                  <a:avLst/>
                  <a:gdLst>
                    <a:gd name="T0" fmla="*/ 54 w 76"/>
                    <a:gd name="T1" fmla="*/ 64 h 69"/>
                    <a:gd name="T2" fmla="*/ 54 w 76"/>
                    <a:gd name="T3" fmla="*/ 59 h 69"/>
                    <a:gd name="T4" fmla="*/ 22 w 76"/>
                    <a:gd name="T5" fmla="*/ 59 h 69"/>
                    <a:gd name="T6" fmla="*/ 10 w 76"/>
                    <a:gd name="T7" fmla="*/ 46 h 69"/>
                    <a:gd name="T8" fmla="*/ 10 w 76"/>
                    <a:gd name="T9" fmla="*/ 23 h 69"/>
                    <a:gd name="T10" fmla="*/ 22 w 76"/>
                    <a:gd name="T11" fmla="*/ 10 h 69"/>
                    <a:gd name="T12" fmla="*/ 54 w 76"/>
                    <a:gd name="T13" fmla="*/ 10 h 69"/>
                    <a:gd name="T14" fmla="*/ 66 w 76"/>
                    <a:gd name="T15" fmla="*/ 23 h 69"/>
                    <a:gd name="T16" fmla="*/ 66 w 76"/>
                    <a:gd name="T17" fmla="*/ 46 h 69"/>
                    <a:gd name="T18" fmla="*/ 54 w 76"/>
                    <a:gd name="T19" fmla="*/ 59 h 69"/>
                    <a:gd name="T20" fmla="*/ 54 w 76"/>
                    <a:gd name="T21" fmla="*/ 64 h 69"/>
                    <a:gd name="T22" fmla="*/ 54 w 76"/>
                    <a:gd name="T23" fmla="*/ 69 h 69"/>
                    <a:gd name="T24" fmla="*/ 76 w 76"/>
                    <a:gd name="T25" fmla="*/ 46 h 69"/>
                    <a:gd name="T26" fmla="*/ 76 w 76"/>
                    <a:gd name="T27" fmla="*/ 23 h 69"/>
                    <a:gd name="T28" fmla="*/ 54 w 76"/>
                    <a:gd name="T29" fmla="*/ 0 h 69"/>
                    <a:gd name="T30" fmla="*/ 22 w 76"/>
                    <a:gd name="T31" fmla="*/ 0 h 69"/>
                    <a:gd name="T32" fmla="*/ 0 w 76"/>
                    <a:gd name="T33" fmla="*/ 23 h 69"/>
                    <a:gd name="T34" fmla="*/ 0 w 76"/>
                    <a:gd name="T35" fmla="*/ 46 h 69"/>
                    <a:gd name="T36" fmla="*/ 22 w 76"/>
                    <a:gd name="T37" fmla="*/ 69 h 69"/>
                    <a:gd name="T38" fmla="*/ 54 w 76"/>
                    <a:gd name="T39" fmla="*/ 69 h 69"/>
                    <a:gd name="T40" fmla="*/ 54 w 76"/>
                    <a:gd name="T41" fmla="*/ 64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6" h="69">
                      <a:moveTo>
                        <a:pt x="54" y="64"/>
                      </a:move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22" y="59"/>
                        <a:pt x="22" y="59"/>
                        <a:pt x="22" y="59"/>
                      </a:cubicBezTo>
                      <a:cubicBezTo>
                        <a:pt x="15" y="59"/>
                        <a:pt x="10" y="53"/>
                        <a:pt x="10" y="46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6"/>
                        <a:pt x="15" y="10"/>
                        <a:pt x="22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61" y="10"/>
                        <a:pt x="66" y="16"/>
                        <a:pt x="66" y="23"/>
                      </a:cubicBez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6" y="53"/>
                        <a:pt x="61" y="59"/>
                        <a:pt x="54" y="59"/>
                      </a:cubicBezTo>
                      <a:cubicBezTo>
                        <a:pt x="54" y="64"/>
                        <a:pt x="54" y="64"/>
                        <a:pt x="54" y="64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66" y="69"/>
                        <a:pt x="76" y="59"/>
                        <a:pt x="76" y="46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10"/>
                        <a:pt x="66" y="0"/>
                        <a:pt x="54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10" y="0"/>
                        <a:pt x="0" y="10"/>
                        <a:pt x="0" y="23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59"/>
                        <a:pt x="10" y="69"/>
                        <a:pt x="22" y="69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4" y="64"/>
                        <a:pt x="54" y="64"/>
                        <a:pt x="54" y="64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0" name="iSḷîḓe"/>
                <p:cNvSpPr/>
                <p:nvPr/>
              </p:nvSpPr>
              <p:spPr bwMode="auto">
                <a:xfrm>
                  <a:off x="4678997" y="2714581"/>
                  <a:ext cx="114828" cy="59581"/>
                </a:xfrm>
                <a:custGeom>
                  <a:avLst/>
                  <a:gdLst>
                    <a:gd name="T0" fmla="*/ 37 w 56"/>
                    <a:gd name="T1" fmla="*/ 0 h 29"/>
                    <a:gd name="T2" fmla="*/ 17 w 56"/>
                    <a:gd name="T3" fmla="*/ 0 h 29"/>
                    <a:gd name="T4" fmla="*/ 0 w 56"/>
                    <a:gd name="T5" fmla="*/ 8 h 29"/>
                    <a:gd name="T6" fmla="*/ 0 w 56"/>
                    <a:gd name="T7" fmla="*/ 13 h 29"/>
                    <a:gd name="T8" fmla="*/ 0 w 56"/>
                    <a:gd name="T9" fmla="*/ 29 h 29"/>
                    <a:gd name="T10" fmla="*/ 26 w 56"/>
                    <a:gd name="T11" fmla="*/ 14 h 29"/>
                    <a:gd name="T12" fmla="*/ 56 w 56"/>
                    <a:gd name="T13" fmla="*/ 28 h 29"/>
                    <a:gd name="T14" fmla="*/ 56 w 56"/>
                    <a:gd name="T15" fmla="*/ 13 h 29"/>
                    <a:gd name="T16" fmla="*/ 56 w 56"/>
                    <a:gd name="T17" fmla="*/ 9 h 29"/>
                    <a:gd name="T18" fmla="*/ 37 w 56"/>
                    <a:gd name="T19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6" h="29">
                      <a:moveTo>
                        <a:pt x="37" y="0"/>
                      </a:move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10"/>
                        <a:pt x="0" y="11"/>
                        <a:pt x="0" y="13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6" y="25"/>
                        <a:pt x="26" y="14"/>
                        <a:pt x="26" y="14"/>
                      </a:cubicBezTo>
                      <a:cubicBezTo>
                        <a:pt x="56" y="28"/>
                        <a:pt x="56" y="28"/>
                        <a:pt x="56" y="28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ubicBezTo>
                        <a:pt x="56" y="11"/>
                        <a:pt x="56" y="10"/>
                        <a:pt x="56" y="9"/>
                      </a:cubicBezTo>
                      <a:cubicBezTo>
                        <a:pt x="37" y="0"/>
                        <a:pt x="37" y="0"/>
                        <a:pt x="37" y="0"/>
                      </a:cubicBezTo>
                    </a:path>
                  </a:pathLst>
                </a:custGeom>
                <a:solidFill>
                  <a:srgbClr val="CB4C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1" name="íŝliďé"/>
                <p:cNvSpPr/>
                <p:nvPr/>
              </p:nvSpPr>
              <p:spPr bwMode="auto">
                <a:xfrm>
                  <a:off x="4668164" y="2703748"/>
                  <a:ext cx="138661" cy="74747"/>
                </a:xfrm>
                <a:custGeom>
                  <a:avLst/>
                  <a:gdLst>
                    <a:gd name="T0" fmla="*/ 61 w 67"/>
                    <a:gd name="T1" fmla="*/ 14 h 36"/>
                    <a:gd name="T2" fmla="*/ 61 w 67"/>
                    <a:gd name="T3" fmla="*/ 18 h 36"/>
                    <a:gd name="T4" fmla="*/ 61 w 67"/>
                    <a:gd name="T5" fmla="*/ 33 h 36"/>
                    <a:gd name="T6" fmla="*/ 64 w 67"/>
                    <a:gd name="T7" fmla="*/ 34 h 36"/>
                    <a:gd name="T8" fmla="*/ 67 w 67"/>
                    <a:gd name="T9" fmla="*/ 17 h 36"/>
                    <a:gd name="T10" fmla="*/ 61 w 67"/>
                    <a:gd name="T11" fmla="*/ 14 h 36"/>
                    <a:gd name="T12" fmla="*/ 5 w 67"/>
                    <a:gd name="T13" fmla="*/ 13 h 36"/>
                    <a:gd name="T14" fmla="*/ 0 w 67"/>
                    <a:gd name="T15" fmla="*/ 16 h 36"/>
                    <a:gd name="T16" fmla="*/ 0 w 67"/>
                    <a:gd name="T17" fmla="*/ 36 h 36"/>
                    <a:gd name="T18" fmla="*/ 3 w 67"/>
                    <a:gd name="T19" fmla="*/ 35 h 36"/>
                    <a:gd name="T20" fmla="*/ 5 w 67"/>
                    <a:gd name="T21" fmla="*/ 34 h 36"/>
                    <a:gd name="T22" fmla="*/ 5 w 67"/>
                    <a:gd name="T23" fmla="*/ 18 h 36"/>
                    <a:gd name="T24" fmla="*/ 5 w 67"/>
                    <a:gd name="T25" fmla="*/ 13 h 36"/>
                    <a:gd name="T26" fmla="*/ 31 w 67"/>
                    <a:gd name="T27" fmla="*/ 0 h 36"/>
                    <a:gd name="T28" fmla="*/ 22 w 67"/>
                    <a:gd name="T29" fmla="*/ 5 h 36"/>
                    <a:gd name="T30" fmla="*/ 42 w 67"/>
                    <a:gd name="T31" fmla="*/ 5 h 36"/>
                    <a:gd name="T32" fmla="*/ 31 w 67"/>
                    <a:gd name="T33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7" h="36">
                      <a:moveTo>
                        <a:pt x="61" y="14"/>
                      </a:moveTo>
                      <a:cubicBezTo>
                        <a:pt x="61" y="15"/>
                        <a:pt x="61" y="16"/>
                        <a:pt x="61" y="18"/>
                      </a:cubicBezTo>
                      <a:cubicBezTo>
                        <a:pt x="61" y="33"/>
                        <a:pt x="61" y="33"/>
                        <a:pt x="61" y="33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7" y="17"/>
                        <a:pt x="67" y="17"/>
                        <a:pt x="67" y="17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moveTo>
                        <a:pt x="5" y="13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4" y="35"/>
                        <a:pt x="5" y="34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6"/>
                        <a:pt x="5" y="15"/>
                        <a:pt x="5" y="13"/>
                      </a:cubicBezTo>
                      <a:moveTo>
                        <a:pt x="31" y="0"/>
                      </a:move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31" y="0"/>
                        <a:pt x="31" y="0"/>
                        <a:pt x="31" y="0"/>
                      </a:cubicBezTo>
                    </a:path>
                  </a:pathLst>
                </a:custGeom>
                <a:solidFill>
                  <a:srgbClr val="640B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2" name="îsļïďé"/>
                <p:cNvSpPr/>
                <p:nvPr/>
              </p:nvSpPr>
              <p:spPr bwMode="auto">
                <a:xfrm>
                  <a:off x="4323679" y="1581464"/>
                  <a:ext cx="813548" cy="486395"/>
                </a:xfrm>
                <a:custGeom>
                  <a:avLst/>
                  <a:gdLst>
                    <a:gd name="T0" fmla="*/ 43 w 394"/>
                    <a:gd name="T1" fmla="*/ 236 h 236"/>
                    <a:gd name="T2" fmla="*/ 12 w 394"/>
                    <a:gd name="T3" fmla="*/ 154 h 236"/>
                    <a:gd name="T4" fmla="*/ 39 w 394"/>
                    <a:gd name="T5" fmla="*/ 60 h 236"/>
                    <a:gd name="T6" fmla="*/ 36 w 394"/>
                    <a:gd name="T7" fmla="*/ 42 h 236"/>
                    <a:gd name="T8" fmla="*/ 72 w 394"/>
                    <a:gd name="T9" fmla="*/ 14 h 236"/>
                    <a:gd name="T10" fmla="*/ 331 w 394"/>
                    <a:gd name="T11" fmla="*/ 33 h 236"/>
                    <a:gd name="T12" fmla="*/ 385 w 394"/>
                    <a:gd name="T13" fmla="*/ 134 h 236"/>
                    <a:gd name="T14" fmla="*/ 354 w 394"/>
                    <a:gd name="T15" fmla="*/ 230 h 236"/>
                    <a:gd name="T16" fmla="*/ 353 w 394"/>
                    <a:gd name="T17" fmla="*/ 142 h 236"/>
                    <a:gd name="T18" fmla="*/ 143 w 394"/>
                    <a:gd name="T19" fmla="*/ 105 h 236"/>
                    <a:gd name="T20" fmla="*/ 44 w 394"/>
                    <a:gd name="T21" fmla="*/ 152 h 236"/>
                    <a:gd name="T22" fmla="*/ 43 w 394"/>
                    <a:gd name="T23" fmla="*/ 236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94" h="236">
                      <a:moveTo>
                        <a:pt x="43" y="236"/>
                      </a:moveTo>
                      <a:cubicBezTo>
                        <a:pt x="12" y="154"/>
                        <a:pt x="12" y="154"/>
                        <a:pt x="12" y="154"/>
                      </a:cubicBezTo>
                      <a:cubicBezTo>
                        <a:pt x="0" y="120"/>
                        <a:pt x="9" y="81"/>
                        <a:pt x="39" y="60"/>
                      </a:cubicBezTo>
                      <a:cubicBezTo>
                        <a:pt x="39" y="60"/>
                        <a:pt x="37" y="52"/>
                        <a:pt x="36" y="42"/>
                      </a:cubicBezTo>
                      <a:cubicBezTo>
                        <a:pt x="33" y="18"/>
                        <a:pt x="47" y="15"/>
                        <a:pt x="72" y="14"/>
                      </a:cubicBezTo>
                      <a:cubicBezTo>
                        <a:pt x="272" y="2"/>
                        <a:pt x="271" y="0"/>
                        <a:pt x="331" y="33"/>
                      </a:cubicBezTo>
                      <a:cubicBezTo>
                        <a:pt x="394" y="73"/>
                        <a:pt x="385" y="134"/>
                        <a:pt x="385" y="134"/>
                      </a:cubicBezTo>
                      <a:cubicBezTo>
                        <a:pt x="354" y="230"/>
                        <a:pt x="354" y="230"/>
                        <a:pt x="354" y="230"/>
                      </a:cubicBezTo>
                      <a:cubicBezTo>
                        <a:pt x="353" y="142"/>
                        <a:pt x="353" y="142"/>
                        <a:pt x="353" y="142"/>
                      </a:cubicBezTo>
                      <a:cubicBezTo>
                        <a:pt x="256" y="167"/>
                        <a:pt x="143" y="105"/>
                        <a:pt x="143" y="105"/>
                      </a:cubicBezTo>
                      <a:cubicBezTo>
                        <a:pt x="105" y="113"/>
                        <a:pt x="57" y="115"/>
                        <a:pt x="44" y="152"/>
                      </a:cubicBezTo>
                      <a:cubicBezTo>
                        <a:pt x="43" y="236"/>
                        <a:pt x="43" y="236"/>
                        <a:pt x="43" y="236"/>
                      </a:cubicBezTo>
                    </a:path>
                  </a:pathLst>
                </a:custGeom>
                <a:solidFill>
                  <a:srgbClr val="AA63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3" name="ïSḻíde"/>
                <p:cNvSpPr/>
                <p:nvPr/>
              </p:nvSpPr>
              <p:spPr bwMode="auto">
                <a:xfrm>
                  <a:off x="4326929" y="1583631"/>
                  <a:ext cx="801632" cy="540560"/>
                </a:xfrm>
                <a:custGeom>
                  <a:avLst/>
                  <a:gdLst>
                    <a:gd name="T0" fmla="*/ 46 w 388"/>
                    <a:gd name="T1" fmla="*/ 233 h 262"/>
                    <a:gd name="T2" fmla="*/ 10 w 388"/>
                    <a:gd name="T3" fmla="*/ 153 h 262"/>
                    <a:gd name="T4" fmla="*/ 10 w 388"/>
                    <a:gd name="T5" fmla="*/ 123 h 262"/>
                    <a:gd name="T6" fmla="*/ 42 w 388"/>
                    <a:gd name="T7" fmla="*/ 61 h 262"/>
                    <a:gd name="T8" fmla="*/ 41 w 388"/>
                    <a:gd name="T9" fmla="*/ 57 h 262"/>
                    <a:gd name="T10" fmla="*/ 39 w 388"/>
                    <a:gd name="T11" fmla="*/ 35 h 262"/>
                    <a:gd name="T12" fmla="*/ 44 w 388"/>
                    <a:gd name="T13" fmla="*/ 23 h 262"/>
                    <a:gd name="T14" fmla="*/ 70 w 388"/>
                    <a:gd name="T15" fmla="*/ 18 h 262"/>
                    <a:gd name="T16" fmla="*/ 283 w 388"/>
                    <a:gd name="T17" fmla="*/ 16 h 262"/>
                    <a:gd name="T18" fmla="*/ 329 w 388"/>
                    <a:gd name="T19" fmla="*/ 32 h 262"/>
                    <a:gd name="T20" fmla="*/ 370 w 388"/>
                    <a:gd name="T21" fmla="*/ 86 h 262"/>
                    <a:gd name="T22" fmla="*/ 378 w 388"/>
                    <a:gd name="T23" fmla="*/ 131 h 262"/>
                    <a:gd name="T24" fmla="*/ 378 w 388"/>
                    <a:gd name="T25" fmla="*/ 132 h 262"/>
                    <a:gd name="T26" fmla="*/ 379 w 388"/>
                    <a:gd name="T27" fmla="*/ 132 h 262"/>
                    <a:gd name="T28" fmla="*/ 378 w 388"/>
                    <a:gd name="T29" fmla="*/ 132 h 262"/>
                    <a:gd name="T30" fmla="*/ 378 w 388"/>
                    <a:gd name="T31" fmla="*/ 132 h 262"/>
                    <a:gd name="T32" fmla="*/ 378 w 388"/>
                    <a:gd name="T33" fmla="*/ 132 h 262"/>
                    <a:gd name="T34" fmla="*/ 356 w 388"/>
                    <a:gd name="T35" fmla="*/ 135 h 262"/>
                    <a:gd name="T36" fmla="*/ 301 w 388"/>
                    <a:gd name="T37" fmla="*/ 142 h 262"/>
                    <a:gd name="T38" fmla="*/ 157 w 388"/>
                    <a:gd name="T39" fmla="*/ 106 h 262"/>
                    <a:gd name="T40" fmla="*/ 144 w 388"/>
                    <a:gd name="T41" fmla="*/ 100 h 262"/>
                    <a:gd name="T42" fmla="*/ 143 w 388"/>
                    <a:gd name="T43" fmla="*/ 99 h 262"/>
                    <a:gd name="T44" fmla="*/ 140 w 388"/>
                    <a:gd name="T45" fmla="*/ 99 h 262"/>
                    <a:gd name="T46" fmla="*/ 55 w 388"/>
                    <a:gd name="T47" fmla="*/ 125 h 262"/>
                    <a:gd name="T48" fmla="*/ 37 w 388"/>
                    <a:gd name="T49" fmla="*/ 150 h 262"/>
                    <a:gd name="T50" fmla="*/ 41 w 388"/>
                    <a:gd name="T51" fmla="*/ 235 h 262"/>
                    <a:gd name="T52" fmla="*/ 41 w 388"/>
                    <a:gd name="T53" fmla="*/ 235 h 262"/>
                    <a:gd name="T54" fmla="*/ 47 w 388"/>
                    <a:gd name="T55" fmla="*/ 151 h 262"/>
                    <a:gd name="T56" fmla="*/ 46 w 388"/>
                    <a:gd name="T57" fmla="*/ 153 h 262"/>
                    <a:gd name="T58" fmla="*/ 98 w 388"/>
                    <a:gd name="T59" fmla="*/ 117 h 262"/>
                    <a:gd name="T60" fmla="*/ 141 w 388"/>
                    <a:gd name="T61" fmla="*/ 104 h 262"/>
                    <a:gd name="T62" fmla="*/ 189 w 388"/>
                    <a:gd name="T63" fmla="*/ 130 h 262"/>
                    <a:gd name="T64" fmla="*/ 352 w 388"/>
                    <a:gd name="T65" fmla="*/ 146 h 262"/>
                    <a:gd name="T66" fmla="*/ 346 w 388"/>
                    <a:gd name="T67" fmla="*/ 141 h 262"/>
                    <a:gd name="T68" fmla="*/ 388 w 388"/>
                    <a:gd name="T69" fmla="*/ 134 h 262"/>
                    <a:gd name="T70" fmla="*/ 388 w 388"/>
                    <a:gd name="T71" fmla="*/ 125 h 262"/>
                    <a:gd name="T72" fmla="*/ 332 w 388"/>
                    <a:gd name="T73" fmla="*/ 28 h 262"/>
                    <a:gd name="T74" fmla="*/ 331 w 388"/>
                    <a:gd name="T75" fmla="*/ 28 h 262"/>
                    <a:gd name="T76" fmla="*/ 230 w 388"/>
                    <a:gd name="T77" fmla="*/ 0 h 262"/>
                    <a:gd name="T78" fmla="*/ 54 w 388"/>
                    <a:gd name="T79" fmla="*/ 9 h 262"/>
                    <a:gd name="T80" fmla="*/ 30 w 388"/>
                    <a:gd name="T81" fmla="*/ 25 h 262"/>
                    <a:gd name="T82" fmla="*/ 29 w 388"/>
                    <a:gd name="T83" fmla="*/ 42 h 262"/>
                    <a:gd name="T84" fmla="*/ 37 w 388"/>
                    <a:gd name="T85" fmla="*/ 59 h 262"/>
                    <a:gd name="T86" fmla="*/ 0 w 388"/>
                    <a:gd name="T87" fmla="*/ 123 h 262"/>
                    <a:gd name="T88" fmla="*/ 5 w 388"/>
                    <a:gd name="T89" fmla="*/ 155 h 262"/>
                    <a:gd name="T90" fmla="*/ 46 w 388"/>
                    <a:gd name="T91" fmla="*/ 235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88" h="262">
                      <a:moveTo>
                        <a:pt x="41" y="235"/>
                      </a:moveTo>
                      <a:cubicBezTo>
                        <a:pt x="46" y="233"/>
                        <a:pt x="46" y="233"/>
                        <a:pt x="46" y="233"/>
                      </a:cubicBezTo>
                      <a:cubicBezTo>
                        <a:pt x="15" y="151"/>
                        <a:pt x="15" y="151"/>
                        <a:pt x="15" y="151"/>
                      </a:cubicBezTo>
                      <a:cubicBezTo>
                        <a:pt x="10" y="153"/>
                        <a:pt x="10" y="153"/>
                        <a:pt x="10" y="153"/>
                      </a:cubicBezTo>
                      <a:cubicBezTo>
                        <a:pt x="15" y="151"/>
                        <a:pt x="15" y="151"/>
                        <a:pt x="15" y="151"/>
                      </a:cubicBezTo>
                      <a:cubicBezTo>
                        <a:pt x="12" y="142"/>
                        <a:pt x="10" y="132"/>
                        <a:pt x="10" y="123"/>
                      </a:cubicBezTo>
                      <a:cubicBezTo>
                        <a:pt x="10" y="99"/>
                        <a:pt x="20" y="77"/>
                        <a:pt x="40" y="63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58"/>
                        <a:pt x="42" y="58"/>
                        <a:pt x="42" y="58"/>
                      </a:cubicBezTo>
                      <a:cubicBezTo>
                        <a:pt x="42" y="58"/>
                        <a:pt x="41" y="57"/>
                        <a:pt x="41" y="57"/>
                      </a:cubicBezTo>
                      <a:cubicBezTo>
                        <a:pt x="41" y="54"/>
                        <a:pt x="40" y="48"/>
                        <a:pt x="39" y="41"/>
                      </a:cubicBezTo>
                      <a:cubicBezTo>
                        <a:pt x="39" y="39"/>
                        <a:pt x="39" y="37"/>
                        <a:pt x="39" y="35"/>
                      </a:cubicBezTo>
                      <a:cubicBezTo>
                        <a:pt x="39" y="31"/>
                        <a:pt x="39" y="29"/>
                        <a:pt x="40" y="27"/>
                      </a:cubicBezTo>
                      <a:cubicBezTo>
                        <a:pt x="41" y="25"/>
                        <a:pt x="42" y="24"/>
                        <a:pt x="44" y="23"/>
                      </a:cubicBezTo>
                      <a:cubicBezTo>
                        <a:pt x="46" y="21"/>
                        <a:pt x="49" y="20"/>
                        <a:pt x="54" y="19"/>
                      </a:cubicBezTo>
                      <a:cubicBezTo>
                        <a:pt x="58" y="18"/>
                        <a:pt x="64" y="18"/>
                        <a:pt x="70" y="18"/>
                      </a:cubicBezTo>
                      <a:cubicBezTo>
                        <a:pt x="150" y="13"/>
                        <a:pt x="198" y="10"/>
                        <a:pt x="230" y="10"/>
                      </a:cubicBezTo>
                      <a:cubicBezTo>
                        <a:pt x="254" y="10"/>
                        <a:pt x="269" y="12"/>
                        <a:pt x="283" y="16"/>
                      </a:cubicBezTo>
                      <a:cubicBezTo>
                        <a:pt x="296" y="20"/>
                        <a:pt x="308" y="27"/>
                        <a:pt x="326" y="37"/>
                      </a:cubicBezTo>
                      <a:cubicBezTo>
                        <a:pt x="329" y="32"/>
                        <a:pt x="329" y="32"/>
                        <a:pt x="329" y="32"/>
                      </a:cubicBezTo>
                      <a:cubicBezTo>
                        <a:pt x="326" y="37"/>
                        <a:pt x="326" y="37"/>
                        <a:pt x="326" y="37"/>
                      </a:cubicBezTo>
                      <a:cubicBezTo>
                        <a:pt x="350" y="52"/>
                        <a:pt x="363" y="70"/>
                        <a:pt x="370" y="86"/>
                      </a:cubicBezTo>
                      <a:cubicBezTo>
                        <a:pt x="377" y="102"/>
                        <a:pt x="378" y="117"/>
                        <a:pt x="378" y="125"/>
                      </a:cubicBezTo>
                      <a:cubicBezTo>
                        <a:pt x="378" y="128"/>
                        <a:pt x="378" y="129"/>
                        <a:pt x="378" y="131"/>
                      </a:cubicBezTo>
                      <a:cubicBezTo>
                        <a:pt x="378" y="131"/>
                        <a:pt x="378" y="132"/>
                        <a:pt x="378" y="132"/>
                      </a:cubicBezTo>
                      <a:cubicBezTo>
                        <a:pt x="378" y="132"/>
                        <a:pt x="378" y="132"/>
                        <a:pt x="378" y="132"/>
                      </a:cubicBezTo>
                      <a:cubicBezTo>
                        <a:pt x="378" y="132"/>
                        <a:pt x="378" y="132"/>
                        <a:pt x="378" y="132"/>
                      </a:cubicBezTo>
                      <a:cubicBezTo>
                        <a:pt x="379" y="132"/>
                        <a:pt x="379" y="132"/>
                        <a:pt x="379" y="132"/>
                      </a:cubicBezTo>
                      <a:cubicBezTo>
                        <a:pt x="378" y="132"/>
                        <a:pt x="378" y="132"/>
                        <a:pt x="378" y="132"/>
                      </a:cubicBezTo>
                      <a:cubicBezTo>
                        <a:pt x="378" y="132"/>
                        <a:pt x="378" y="132"/>
                        <a:pt x="378" y="132"/>
                      </a:cubicBezTo>
                      <a:cubicBezTo>
                        <a:pt x="379" y="132"/>
                        <a:pt x="379" y="132"/>
                        <a:pt x="379" y="132"/>
                      </a:cubicBezTo>
                      <a:cubicBezTo>
                        <a:pt x="378" y="132"/>
                        <a:pt x="378" y="132"/>
                        <a:pt x="378" y="132"/>
                      </a:cubicBezTo>
                      <a:cubicBezTo>
                        <a:pt x="383" y="133"/>
                        <a:pt x="383" y="133"/>
                        <a:pt x="383" y="133"/>
                      </a:cubicBezTo>
                      <a:cubicBezTo>
                        <a:pt x="378" y="132"/>
                        <a:pt x="378" y="132"/>
                        <a:pt x="378" y="132"/>
                      </a:cubicBezTo>
                      <a:cubicBezTo>
                        <a:pt x="357" y="199"/>
                        <a:pt x="357" y="199"/>
                        <a:pt x="357" y="199"/>
                      </a:cubicBezTo>
                      <a:cubicBezTo>
                        <a:pt x="356" y="135"/>
                        <a:pt x="356" y="135"/>
                        <a:pt x="356" y="135"/>
                      </a:cubicBezTo>
                      <a:cubicBezTo>
                        <a:pt x="349" y="136"/>
                        <a:pt x="349" y="136"/>
                        <a:pt x="349" y="136"/>
                      </a:cubicBezTo>
                      <a:cubicBezTo>
                        <a:pt x="334" y="140"/>
                        <a:pt x="317" y="142"/>
                        <a:pt x="301" y="142"/>
                      </a:cubicBezTo>
                      <a:cubicBezTo>
                        <a:pt x="261" y="142"/>
                        <a:pt x="221" y="131"/>
                        <a:pt x="192" y="121"/>
                      </a:cubicBezTo>
                      <a:cubicBezTo>
                        <a:pt x="177" y="115"/>
                        <a:pt x="165" y="110"/>
                        <a:pt x="157" y="106"/>
                      </a:cubicBezTo>
                      <a:cubicBezTo>
                        <a:pt x="152" y="104"/>
                        <a:pt x="149" y="102"/>
                        <a:pt x="147" y="101"/>
                      </a:cubicBezTo>
                      <a:cubicBezTo>
                        <a:pt x="146" y="101"/>
                        <a:pt x="145" y="100"/>
                        <a:pt x="144" y="100"/>
                      </a:cubicBezTo>
                      <a:cubicBezTo>
                        <a:pt x="144" y="99"/>
                        <a:pt x="144" y="99"/>
                        <a:pt x="144" y="99"/>
                      </a:cubicBezTo>
                      <a:cubicBezTo>
                        <a:pt x="143" y="99"/>
                        <a:pt x="143" y="99"/>
                        <a:pt x="143" y="99"/>
                      </a:cubicBezTo>
                      <a:cubicBezTo>
                        <a:pt x="142" y="98"/>
                        <a:pt x="142" y="98"/>
                        <a:pt x="142" y="98"/>
                      </a:cubicBezTo>
                      <a:cubicBezTo>
                        <a:pt x="140" y="99"/>
                        <a:pt x="140" y="99"/>
                        <a:pt x="140" y="99"/>
                      </a:cubicBezTo>
                      <a:cubicBezTo>
                        <a:pt x="121" y="103"/>
                        <a:pt x="100" y="105"/>
                        <a:pt x="81" y="112"/>
                      </a:cubicBezTo>
                      <a:cubicBezTo>
                        <a:pt x="71" y="115"/>
                        <a:pt x="62" y="119"/>
                        <a:pt x="55" y="125"/>
                      </a:cubicBezTo>
                      <a:cubicBezTo>
                        <a:pt x="47" y="131"/>
                        <a:pt x="41" y="139"/>
                        <a:pt x="37" y="149"/>
                      </a:cubicBezTo>
                      <a:cubicBezTo>
                        <a:pt x="37" y="150"/>
                        <a:pt x="37" y="150"/>
                        <a:pt x="37" y="150"/>
                      </a:cubicBezTo>
                      <a:cubicBezTo>
                        <a:pt x="36" y="235"/>
                        <a:pt x="36" y="235"/>
                        <a:pt x="36" y="235"/>
                      </a:cubicBezTo>
                      <a:cubicBezTo>
                        <a:pt x="41" y="235"/>
                        <a:pt x="41" y="235"/>
                        <a:pt x="41" y="235"/>
                      </a:cubicBezTo>
                      <a:cubicBezTo>
                        <a:pt x="46" y="233"/>
                        <a:pt x="46" y="233"/>
                        <a:pt x="46" y="233"/>
                      </a:cubicBezTo>
                      <a:cubicBezTo>
                        <a:pt x="41" y="235"/>
                        <a:pt x="41" y="235"/>
                        <a:pt x="41" y="235"/>
                      </a:cubicBezTo>
                      <a:cubicBezTo>
                        <a:pt x="46" y="235"/>
                        <a:pt x="46" y="235"/>
                        <a:pt x="46" y="235"/>
                      </a:cubicBezTo>
                      <a:cubicBezTo>
                        <a:pt x="47" y="151"/>
                        <a:pt x="47" y="151"/>
                        <a:pt x="47" y="151"/>
                      </a:cubicBezTo>
                      <a:cubicBezTo>
                        <a:pt x="42" y="151"/>
                        <a:pt x="42" y="151"/>
                        <a:pt x="42" y="151"/>
                      </a:cubicBezTo>
                      <a:cubicBezTo>
                        <a:pt x="46" y="153"/>
                        <a:pt x="46" y="153"/>
                        <a:pt x="46" y="153"/>
                      </a:cubicBezTo>
                      <a:cubicBezTo>
                        <a:pt x="50" y="144"/>
                        <a:pt x="54" y="138"/>
                        <a:pt x="61" y="133"/>
                      </a:cubicBezTo>
                      <a:cubicBezTo>
                        <a:pt x="70" y="125"/>
                        <a:pt x="83" y="121"/>
                        <a:pt x="98" y="117"/>
                      </a:cubicBezTo>
                      <a:cubicBezTo>
                        <a:pt x="112" y="114"/>
                        <a:pt x="127" y="112"/>
                        <a:pt x="142" y="109"/>
                      </a:cubicBezTo>
                      <a:cubicBezTo>
                        <a:pt x="141" y="104"/>
                        <a:pt x="141" y="104"/>
                        <a:pt x="141" y="104"/>
                      </a:cubicBezTo>
                      <a:cubicBezTo>
                        <a:pt x="139" y="108"/>
                        <a:pt x="139" y="108"/>
                        <a:pt x="139" y="108"/>
                      </a:cubicBezTo>
                      <a:cubicBezTo>
                        <a:pt x="139" y="108"/>
                        <a:pt x="158" y="119"/>
                        <a:pt x="189" y="130"/>
                      </a:cubicBezTo>
                      <a:cubicBezTo>
                        <a:pt x="219" y="141"/>
                        <a:pt x="259" y="152"/>
                        <a:pt x="301" y="152"/>
                      </a:cubicBezTo>
                      <a:cubicBezTo>
                        <a:pt x="318" y="152"/>
                        <a:pt x="335" y="150"/>
                        <a:pt x="352" y="146"/>
                      </a:cubicBezTo>
                      <a:cubicBezTo>
                        <a:pt x="351" y="141"/>
                        <a:pt x="351" y="141"/>
                        <a:pt x="351" y="141"/>
                      </a:cubicBezTo>
                      <a:cubicBezTo>
                        <a:pt x="346" y="141"/>
                        <a:pt x="346" y="141"/>
                        <a:pt x="346" y="141"/>
                      </a:cubicBezTo>
                      <a:cubicBezTo>
                        <a:pt x="348" y="260"/>
                        <a:pt x="348" y="260"/>
                        <a:pt x="348" y="260"/>
                      </a:cubicBezTo>
                      <a:cubicBezTo>
                        <a:pt x="388" y="134"/>
                        <a:pt x="388" y="134"/>
                        <a:pt x="388" y="134"/>
                      </a:cubicBezTo>
                      <a:cubicBezTo>
                        <a:pt x="388" y="134"/>
                        <a:pt x="388" y="134"/>
                        <a:pt x="388" y="134"/>
                      </a:cubicBezTo>
                      <a:cubicBezTo>
                        <a:pt x="388" y="134"/>
                        <a:pt x="388" y="130"/>
                        <a:pt x="388" y="125"/>
                      </a:cubicBezTo>
                      <a:cubicBezTo>
                        <a:pt x="388" y="116"/>
                        <a:pt x="387" y="100"/>
                        <a:pt x="379" y="82"/>
                      </a:cubicBezTo>
                      <a:cubicBezTo>
                        <a:pt x="371" y="64"/>
                        <a:pt x="357" y="44"/>
                        <a:pt x="332" y="28"/>
                      </a:cubicBezTo>
                      <a:cubicBezTo>
                        <a:pt x="331" y="28"/>
                        <a:pt x="331" y="28"/>
                        <a:pt x="331" y="28"/>
                      </a:cubicBezTo>
                      <a:cubicBezTo>
                        <a:pt x="331" y="28"/>
                        <a:pt x="331" y="28"/>
                        <a:pt x="331" y="28"/>
                      </a:cubicBezTo>
                      <a:cubicBezTo>
                        <a:pt x="313" y="18"/>
                        <a:pt x="300" y="11"/>
                        <a:pt x="286" y="6"/>
                      </a:cubicBezTo>
                      <a:cubicBezTo>
                        <a:pt x="271" y="2"/>
                        <a:pt x="255" y="0"/>
                        <a:pt x="230" y="0"/>
                      </a:cubicBezTo>
                      <a:cubicBezTo>
                        <a:pt x="197" y="0"/>
                        <a:pt x="149" y="3"/>
                        <a:pt x="69" y="8"/>
                      </a:cubicBezTo>
                      <a:cubicBezTo>
                        <a:pt x="64" y="8"/>
                        <a:pt x="59" y="8"/>
                        <a:pt x="54" y="9"/>
                      </a:cubicBezTo>
                      <a:cubicBezTo>
                        <a:pt x="47" y="10"/>
                        <a:pt x="41" y="12"/>
                        <a:pt x="36" y="17"/>
                      </a:cubicBezTo>
                      <a:cubicBezTo>
                        <a:pt x="33" y="19"/>
                        <a:pt x="31" y="21"/>
                        <a:pt x="30" y="25"/>
                      </a:cubicBezTo>
                      <a:cubicBezTo>
                        <a:pt x="29" y="28"/>
                        <a:pt x="29" y="31"/>
                        <a:pt x="29" y="35"/>
                      </a:cubicBezTo>
                      <a:cubicBezTo>
                        <a:pt x="29" y="37"/>
                        <a:pt x="29" y="40"/>
                        <a:pt x="29" y="42"/>
                      </a:cubicBezTo>
                      <a:cubicBezTo>
                        <a:pt x="30" y="52"/>
                        <a:pt x="32" y="60"/>
                        <a:pt x="32" y="60"/>
                      </a:cubicBezTo>
                      <a:cubicBezTo>
                        <a:pt x="37" y="59"/>
                        <a:pt x="37" y="59"/>
                        <a:pt x="37" y="59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11" y="71"/>
                        <a:pt x="0" y="97"/>
                        <a:pt x="0" y="123"/>
                      </a:cubicBezTo>
                      <a:cubicBezTo>
                        <a:pt x="0" y="133"/>
                        <a:pt x="2" y="144"/>
                        <a:pt x="5" y="155"/>
                      </a:cubicBezTo>
                      <a:cubicBezTo>
                        <a:pt x="5" y="155"/>
                        <a:pt x="5" y="155"/>
                        <a:pt x="5" y="155"/>
                      </a:cubicBezTo>
                      <a:cubicBezTo>
                        <a:pt x="46" y="262"/>
                        <a:pt x="46" y="262"/>
                        <a:pt x="46" y="262"/>
                      </a:cubicBezTo>
                      <a:cubicBezTo>
                        <a:pt x="46" y="235"/>
                        <a:pt x="46" y="235"/>
                        <a:pt x="46" y="235"/>
                      </a:cubicBezTo>
                      <a:cubicBezTo>
                        <a:pt x="41" y="235"/>
                        <a:pt x="41" y="235"/>
                        <a:pt x="41" y="235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4" name="íṡľíḓé"/>
                <p:cNvSpPr/>
                <p:nvPr/>
              </p:nvSpPr>
              <p:spPr bwMode="auto">
                <a:xfrm>
                  <a:off x="4668164" y="2703748"/>
                  <a:ext cx="136494" cy="121328"/>
                </a:xfrm>
                <a:custGeom>
                  <a:avLst/>
                  <a:gdLst>
                    <a:gd name="T0" fmla="*/ 49 w 66"/>
                    <a:gd name="T1" fmla="*/ 59 h 59"/>
                    <a:gd name="T2" fmla="*/ 17 w 66"/>
                    <a:gd name="T3" fmla="*/ 59 h 59"/>
                    <a:gd name="T4" fmla="*/ 0 w 66"/>
                    <a:gd name="T5" fmla="*/ 41 h 59"/>
                    <a:gd name="T6" fmla="*/ 0 w 66"/>
                    <a:gd name="T7" fmla="*/ 18 h 59"/>
                    <a:gd name="T8" fmla="*/ 17 w 66"/>
                    <a:gd name="T9" fmla="*/ 0 h 59"/>
                    <a:gd name="T10" fmla="*/ 49 w 66"/>
                    <a:gd name="T11" fmla="*/ 0 h 59"/>
                    <a:gd name="T12" fmla="*/ 66 w 66"/>
                    <a:gd name="T13" fmla="*/ 18 h 59"/>
                    <a:gd name="T14" fmla="*/ 66 w 66"/>
                    <a:gd name="T15" fmla="*/ 41 h 59"/>
                    <a:gd name="T16" fmla="*/ 49 w 66"/>
                    <a:gd name="T17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6" h="59">
                      <a:moveTo>
                        <a:pt x="49" y="59"/>
                      </a:moveTo>
                      <a:cubicBezTo>
                        <a:pt x="17" y="59"/>
                        <a:pt x="17" y="59"/>
                        <a:pt x="17" y="59"/>
                      </a:cubicBezTo>
                      <a:cubicBezTo>
                        <a:pt x="8" y="59"/>
                        <a:pt x="0" y="51"/>
                        <a:pt x="0" y="41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8"/>
                        <a:pt x="8" y="0"/>
                        <a:pt x="17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58" y="0"/>
                        <a:pt x="66" y="8"/>
                        <a:pt x="66" y="18"/>
                      </a:cubicBezTo>
                      <a:cubicBezTo>
                        <a:pt x="66" y="41"/>
                        <a:pt x="66" y="41"/>
                        <a:pt x="66" y="41"/>
                      </a:cubicBezTo>
                      <a:cubicBezTo>
                        <a:pt x="66" y="51"/>
                        <a:pt x="58" y="59"/>
                        <a:pt x="49" y="59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5" name="ïṧľide"/>
                <p:cNvSpPr/>
                <p:nvPr/>
              </p:nvSpPr>
              <p:spPr bwMode="auto">
                <a:xfrm>
                  <a:off x="4521920" y="2507674"/>
                  <a:ext cx="214491" cy="266488"/>
                </a:xfrm>
                <a:custGeom>
                  <a:avLst/>
                  <a:gdLst>
                    <a:gd name="T0" fmla="*/ 3 w 198"/>
                    <a:gd name="T1" fmla="*/ 0 h 246"/>
                    <a:gd name="T2" fmla="*/ 198 w 198"/>
                    <a:gd name="T3" fmla="*/ 181 h 246"/>
                    <a:gd name="T4" fmla="*/ 65 w 198"/>
                    <a:gd name="T5" fmla="*/ 246 h 246"/>
                    <a:gd name="T6" fmla="*/ 0 w 198"/>
                    <a:gd name="T7" fmla="*/ 38 h 246"/>
                    <a:gd name="T8" fmla="*/ 0 w 198"/>
                    <a:gd name="T9" fmla="*/ 8 h 246"/>
                    <a:gd name="T10" fmla="*/ 3 w 198"/>
                    <a:gd name="T11" fmla="*/ 0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8" h="246">
                      <a:moveTo>
                        <a:pt x="3" y="0"/>
                      </a:moveTo>
                      <a:lnTo>
                        <a:pt x="198" y="181"/>
                      </a:lnTo>
                      <a:lnTo>
                        <a:pt x="65" y="246"/>
                      </a:lnTo>
                      <a:lnTo>
                        <a:pt x="0" y="38"/>
                      </a:lnTo>
                      <a:lnTo>
                        <a:pt x="0" y="8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6" name="i$ļíḋé"/>
                <p:cNvSpPr/>
                <p:nvPr/>
              </p:nvSpPr>
              <p:spPr bwMode="auto">
                <a:xfrm>
                  <a:off x="4521920" y="2507674"/>
                  <a:ext cx="214491" cy="266488"/>
                </a:xfrm>
                <a:custGeom>
                  <a:avLst/>
                  <a:gdLst>
                    <a:gd name="T0" fmla="*/ 3 w 198"/>
                    <a:gd name="T1" fmla="*/ 0 h 246"/>
                    <a:gd name="T2" fmla="*/ 198 w 198"/>
                    <a:gd name="T3" fmla="*/ 181 h 246"/>
                    <a:gd name="T4" fmla="*/ 65 w 198"/>
                    <a:gd name="T5" fmla="*/ 246 h 246"/>
                    <a:gd name="T6" fmla="*/ 0 w 198"/>
                    <a:gd name="T7" fmla="*/ 38 h 246"/>
                    <a:gd name="T8" fmla="*/ 0 w 198"/>
                    <a:gd name="T9" fmla="*/ 8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246">
                      <a:moveTo>
                        <a:pt x="3" y="0"/>
                      </a:moveTo>
                      <a:lnTo>
                        <a:pt x="198" y="181"/>
                      </a:lnTo>
                      <a:lnTo>
                        <a:pt x="65" y="246"/>
                      </a:lnTo>
                      <a:lnTo>
                        <a:pt x="0" y="38"/>
                      </a:lnTo>
                      <a:lnTo>
                        <a:pt x="0" y="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7" name="ïsliḍé"/>
                <p:cNvSpPr/>
                <p:nvPr/>
              </p:nvSpPr>
              <p:spPr bwMode="auto">
                <a:xfrm>
                  <a:off x="4521920" y="2507674"/>
                  <a:ext cx="214491" cy="266488"/>
                </a:xfrm>
                <a:custGeom>
                  <a:avLst/>
                  <a:gdLst>
                    <a:gd name="T0" fmla="*/ 3 w 198"/>
                    <a:gd name="T1" fmla="*/ 0 h 246"/>
                    <a:gd name="T2" fmla="*/ 198 w 198"/>
                    <a:gd name="T3" fmla="*/ 181 h 246"/>
                    <a:gd name="T4" fmla="*/ 65 w 198"/>
                    <a:gd name="T5" fmla="*/ 246 h 246"/>
                    <a:gd name="T6" fmla="*/ 0 w 198"/>
                    <a:gd name="T7" fmla="*/ 38 h 246"/>
                    <a:gd name="T8" fmla="*/ 0 w 198"/>
                    <a:gd name="T9" fmla="*/ 8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246">
                      <a:moveTo>
                        <a:pt x="3" y="0"/>
                      </a:moveTo>
                      <a:lnTo>
                        <a:pt x="198" y="181"/>
                      </a:lnTo>
                      <a:lnTo>
                        <a:pt x="65" y="246"/>
                      </a:lnTo>
                      <a:lnTo>
                        <a:pt x="0" y="38"/>
                      </a:lnTo>
                      <a:lnTo>
                        <a:pt x="0" y="8"/>
                      </a:ln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8" name="îśḷîdè"/>
                <p:cNvSpPr/>
                <p:nvPr/>
              </p:nvSpPr>
              <p:spPr bwMode="auto">
                <a:xfrm>
                  <a:off x="4882655" y="2503340"/>
                  <a:ext cx="62831" cy="45498"/>
                </a:xfrm>
                <a:custGeom>
                  <a:avLst/>
                  <a:gdLst>
                    <a:gd name="T0" fmla="*/ 0 w 30"/>
                    <a:gd name="T1" fmla="*/ 22 h 22"/>
                    <a:gd name="T2" fmla="*/ 30 w 30"/>
                    <a:gd name="T3" fmla="*/ 22 h 22"/>
                    <a:gd name="T4" fmla="*/ 30 w 30"/>
                    <a:gd name="T5" fmla="*/ 7 h 22"/>
                    <a:gd name="T6" fmla="*/ 23 w 30"/>
                    <a:gd name="T7" fmla="*/ 0 h 22"/>
                    <a:gd name="T8" fmla="*/ 0 w 30"/>
                    <a:gd name="T9" fmla="*/ 0 h 22"/>
                    <a:gd name="T10" fmla="*/ 0 w 30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22">
                      <a:moveTo>
                        <a:pt x="0" y="22"/>
                      </a:move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3"/>
                        <a:pt x="26" y="0"/>
                        <a:pt x="2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F7F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9" name="îŝḻîdè"/>
                <p:cNvSpPr/>
                <p:nvPr/>
              </p:nvSpPr>
              <p:spPr bwMode="auto">
                <a:xfrm>
                  <a:off x="4882655" y="2503340"/>
                  <a:ext cx="62831" cy="45498"/>
                </a:xfrm>
                <a:custGeom>
                  <a:avLst/>
                  <a:gdLst>
                    <a:gd name="T0" fmla="*/ 0 w 30"/>
                    <a:gd name="T1" fmla="*/ 22 h 22"/>
                    <a:gd name="T2" fmla="*/ 30 w 30"/>
                    <a:gd name="T3" fmla="*/ 22 h 22"/>
                    <a:gd name="T4" fmla="*/ 30 w 30"/>
                    <a:gd name="T5" fmla="*/ 7 h 22"/>
                    <a:gd name="T6" fmla="*/ 23 w 30"/>
                    <a:gd name="T7" fmla="*/ 0 h 22"/>
                    <a:gd name="T8" fmla="*/ 0 w 30"/>
                    <a:gd name="T9" fmla="*/ 0 h 22"/>
                    <a:gd name="T10" fmla="*/ 0 w 30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22">
                      <a:moveTo>
                        <a:pt x="0" y="22"/>
                      </a:move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3"/>
                        <a:pt x="26" y="0"/>
                        <a:pt x="2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22"/>
                      </a:ln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20" name="îSḻîḋe"/>
                <p:cNvSpPr/>
                <p:nvPr/>
              </p:nvSpPr>
              <p:spPr bwMode="auto">
                <a:xfrm>
                  <a:off x="4727745" y="2507674"/>
                  <a:ext cx="217741" cy="257822"/>
                </a:xfrm>
                <a:custGeom>
                  <a:avLst/>
                  <a:gdLst>
                    <a:gd name="T0" fmla="*/ 195 w 201"/>
                    <a:gd name="T1" fmla="*/ 0 h 238"/>
                    <a:gd name="T2" fmla="*/ 0 w 201"/>
                    <a:gd name="T3" fmla="*/ 181 h 238"/>
                    <a:gd name="T4" fmla="*/ 128 w 201"/>
                    <a:gd name="T5" fmla="*/ 238 h 238"/>
                    <a:gd name="T6" fmla="*/ 201 w 201"/>
                    <a:gd name="T7" fmla="*/ 38 h 238"/>
                    <a:gd name="T8" fmla="*/ 201 w 201"/>
                    <a:gd name="T9" fmla="*/ 8 h 238"/>
                    <a:gd name="T10" fmla="*/ 195 w 201"/>
                    <a:gd name="T11" fmla="*/ 0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1" h="238">
                      <a:moveTo>
                        <a:pt x="195" y="0"/>
                      </a:moveTo>
                      <a:lnTo>
                        <a:pt x="0" y="181"/>
                      </a:lnTo>
                      <a:lnTo>
                        <a:pt x="128" y="238"/>
                      </a:lnTo>
                      <a:lnTo>
                        <a:pt x="201" y="38"/>
                      </a:lnTo>
                      <a:lnTo>
                        <a:pt x="201" y="8"/>
                      </a:lnTo>
                      <a:lnTo>
                        <a:pt x="19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21" name="iṥ1íďé"/>
                <p:cNvSpPr/>
                <p:nvPr/>
              </p:nvSpPr>
              <p:spPr bwMode="auto">
                <a:xfrm>
                  <a:off x="4727745" y="2507674"/>
                  <a:ext cx="217741" cy="257822"/>
                </a:xfrm>
                <a:custGeom>
                  <a:avLst/>
                  <a:gdLst>
                    <a:gd name="T0" fmla="*/ 195 w 201"/>
                    <a:gd name="T1" fmla="*/ 0 h 238"/>
                    <a:gd name="T2" fmla="*/ 0 w 201"/>
                    <a:gd name="T3" fmla="*/ 181 h 238"/>
                    <a:gd name="T4" fmla="*/ 128 w 201"/>
                    <a:gd name="T5" fmla="*/ 238 h 238"/>
                    <a:gd name="T6" fmla="*/ 201 w 201"/>
                    <a:gd name="T7" fmla="*/ 38 h 238"/>
                    <a:gd name="T8" fmla="*/ 201 w 201"/>
                    <a:gd name="T9" fmla="*/ 8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238">
                      <a:moveTo>
                        <a:pt x="195" y="0"/>
                      </a:moveTo>
                      <a:lnTo>
                        <a:pt x="0" y="181"/>
                      </a:lnTo>
                      <a:lnTo>
                        <a:pt x="128" y="238"/>
                      </a:lnTo>
                      <a:lnTo>
                        <a:pt x="201" y="38"/>
                      </a:lnTo>
                      <a:lnTo>
                        <a:pt x="201" y="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22" name="iṡḻiḑe"/>
                <p:cNvSpPr/>
                <p:nvPr/>
              </p:nvSpPr>
              <p:spPr bwMode="auto">
                <a:xfrm>
                  <a:off x="4727745" y="2507674"/>
                  <a:ext cx="217741" cy="257822"/>
                </a:xfrm>
                <a:custGeom>
                  <a:avLst/>
                  <a:gdLst>
                    <a:gd name="T0" fmla="*/ 195 w 201"/>
                    <a:gd name="T1" fmla="*/ 0 h 238"/>
                    <a:gd name="T2" fmla="*/ 0 w 201"/>
                    <a:gd name="T3" fmla="*/ 181 h 238"/>
                    <a:gd name="T4" fmla="*/ 128 w 201"/>
                    <a:gd name="T5" fmla="*/ 238 h 238"/>
                    <a:gd name="T6" fmla="*/ 201 w 201"/>
                    <a:gd name="T7" fmla="*/ 38 h 238"/>
                    <a:gd name="T8" fmla="*/ 201 w 201"/>
                    <a:gd name="T9" fmla="*/ 8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238">
                      <a:moveTo>
                        <a:pt x="195" y="0"/>
                      </a:moveTo>
                      <a:lnTo>
                        <a:pt x="0" y="181"/>
                      </a:lnTo>
                      <a:lnTo>
                        <a:pt x="128" y="238"/>
                      </a:lnTo>
                      <a:lnTo>
                        <a:pt x="201" y="38"/>
                      </a:lnTo>
                      <a:lnTo>
                        <a:pt x="201" y="8"/>
                      </a:ln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23" name="ïṩ1ïḓè"/>
                <p:cNvSpPr/>
                <p:nvPr/>
              </p:nvSpPr>
              <p:spPr bwMode="auto">
                <a:xfrm>
                  <a:off x="4668164" y="2823993"/>
                  <a:ext cx="134327" cy="335819"/>
                </a:xfrm>
                <a:custGeom>
                  <a:avLst/>
                  <a:gdLst>
                    <a:gd name="T0" fmla="*/ 105 w 124"/>
                    <a:gd name="T1" fmla="*/ 0 h 310"/>
                    <a:gd name="T2" fmla="*/ 21 w 124"/>
                    <a:gd name="T3" fmla="*/ 0 h 310"/>
                    <a:gd name="T4" fmla="*/ 0 w 124"/>
                    <a:gd name="T5" fmla="*/ 241 h 310"/>
                    <a:gd name="T6" fmla="*/ 65 w 124"/>
                    <a:gd name="T7" fmla="*/ 310 h 310"/>
                    <a:gd name="T8" fmla="*/ 124 w 124"/>
                    <a:gd name="T9" fmla="*/ 247 h 310"/>
                    <a:gd name="T10" fmla="*/ 105 w 124"/>
                    <a:gd name="T11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4" h="310">
                      <a:moveTo>
                        <a:pt x="105" y="0"/>
                      </a:moveTo>
                      <a:lnTo>
                        <a:pt x="21" y="0"/>
                      </a:lnTo>
                      <a:lnTo>
                        <a:pt x="0" y="241"/>
                      </a:lnTo>
                      <a:lnTo>
                        <a:pt x="65" y="310"/>
                      </a:lnTo>
                      <a:lnTo>
                        <a:pt x="124" y="247"/>
                      </a:lnTo>
                      <a:lnTo>
                        <a:pt x="105" y="0"/>
                      </a:lnTo>
                      <a:close/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24" name="ïśḷïḍè"/>
                <p:cNvSpPr/>
                <p:nvPr/>
              </p:nvSpPr>
              <p:spPr bwMode="auto">
                <a:xfrm>
                  <a:off x="4668164" y="2823993"/>
                  <a:ext cx="134327" cy="335819"/>
                </a:xfrm>
                <a:custGeom>
                  <a:avLst/>
                  <a:gdLst>
                    <a:gd name="T0" fmla="*/ 105 w 124"/>
                    <a:gd name="T1" fmla="*/ 0 h 310"/>
                    <a:gd name="T2" fmla="*/ 21 w 124"/>
                    <a:gd name="T3" fmla="*/ 0 h 310"/>
                    <a:gd name="T4" fmla="*/ 0 w 124"/>
                    <a:gd name="T5" fmla="*/ 241 h 310"/>
                    <a:gd name="T6" fmla="*/ 65 w 124"/>
                    <a:gd name="T7" fmla="*/ 310 h 310"/>
                    <a:gd name="T8" fmla="*/ 124 w 124"/>
                    <a:gd name="T9" fmla="*/ 247 h 310"/>
                    <a:gd name="T10" fmla="*/ 105 w 124"/>
                    <a:gd name="T11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4" h="310">
                      <a:moveTo>
                        <a:pt x="105" y="0"/>
                      </a:moveTo>
                      <a:lnTo>
                        <a:pt x="21" y="0"/>
                      </a:lnTo>
                      <a:lnTo>
                        <a:pt x="0" y="241"/>
                      </a:lnTo>
                      <a:lnTo>
                        <a:pt x="65" y="310"/>
                      </a:lnTo>
                      <a:lnTo>
                        <a:pt x="124" y="247"/>
                      </a:lnTo>
                      <a:lnTo>
                        <a:pt x="105" y="0"/>
                      </a:ln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25" name="iṣ1iḓe"/>
                <p:cNvSpPr/>
                <p:nvPr/>
              </p:nvSpPr>
              <p:spPr bwMode="auto">
                <a:xfrm flipV="1">
                  <a:off x="4282514" y="3034151"/>
                  <a:ext cx="0" cy="105079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26" name="ïṡḻiďê"/>
                <p:cNvSpPr/>
                <p:nvPr/>
              </p:nvSpPr>
              <p:spPr bwMode="auto">
                <a:xfrm>
                  <a:off x="4565252" y="2058110"/>
                  <a:ext cx="41165" cy="41165"/>
                </a:xfrm>
                <a:prstGeom prst="ellipse">
                  <a:avLst/>
                </a:pr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27" name="í$ľiḑé"/>
                <p:cNvSpPr/>
                <p:nvPr/>
              </p:nvSpPr>
              <p:spPr bwMode="auto">
                <a:xfrm>
                  <a:off x="4845823" y="2039694"/>
                  <a:ext cx="80163" cy="8016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28" name="íṥlïḑé"/>
                <p:cNvSpPr/>
                <p:nvPr/>
              </p:nvSpPr>
              <p:spPr bwMode="auto">
                <a:xfrm>
                  <a:off x="4836073" y="2028861"/>
                  <a:ext cx="100746" cy="101829"/>
                </a:xfrm>
                <a:custGeom>
                  <a:avLst/>
                  <a:gdLst>
                    <a:gd name="T0" fmla="*/ 44 w 49"/>
                    <a:gd name="T1" fmla="*/ 24 h 49"/>
                    <a:gd name="T2" fmla="*/ 39 w 49"/>
                    <a:gd name="T3" fmla="*/ 24 h 49"/>
                    <a:gd name="T4" fmla="*/ 35 w 49"/>
                    <a:gd name="T5" fmla="*/ 35 h 49"/>
                    <a:gd name="T6" fmla="*/ 24 w 49"/>
                    <a:gd name="T7" fmla="*/ 39 h 49"/>
                    <a:gd name="T8" fmla="*/ 14 w 49"/>
                    <a:gd name="T9" fmla="*/ 35 h 49"/>
                    <a:gd name="T10" fmla="*/ 10 w 49"/>
                    <a:gd name="T11" fmla="*/ 24 h 49"/>
                    <a:gd name="T12" fmla="*/ 14 w 49"/>
                    <a:gd name="T13" fmla="*/ 14 h 49"/>
                    <a:gd name="T14" fmla="*/ 24 w 49"/>
                    <a:gd name="T15" fmla="*/ 10 h 49"/>
                    <a:gd name="T16" fmla="*/ 35 w 49"/>
                    <a:gd name="T17" fmla="*/ 14 h 49"/>
                    <a:gd name="T18" fmla="*/ 39 w 49"/>
                    <a:gd name="T19" fmla="*/ 24 h 49"/>
                    <a:gd name="T20" fmla="*/ 44 w 49"/>
                    <a:gd name="T21" fmla="*/ 24 h 49"/>
                    <a:gd name="T22" fmla="*/ 49 w 49"/>
                    <a:gd name="T23" fmla="*/ 24 h 49"/>
                    <a:gd name="T24" fmla="*/ 24 w 49"/>
                    <a:gd name="T25" fmla="*/ 0 h 49"/>
                    <a:gd name="T26" fmla="*/ 0 w 49"/>
                    <a:gd name="T27" fmla="*/ 24 h 49"/>
                    <a:gd name="T28" fmla="*/ 24 w 49"/>
                    <a:gd name="T29" fmla="*/ 49 h 49"/>
                    <a:gd name="T30" fmla="*/ 49 w 49"/>
                    <a:gd name="T31" fmla="*/ 24 h 49"/>
                    <a:gd name="T32" fmla="*/ 44 w 49"/>
                    <a:gd name="T33" fmla="*/ 2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49">
                      <a:moveTo>
                        <a:pt x="44" y="24"/>
                      </a:move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8"/>
                        <a:pt x="37" y="32"/>
                        <a:pt x="35" y="35"/>
                      </a:cubicBezTo>
                      <a:cubicBezTo>
                        <a:pt x="32" y="37"/>
                        <a:pt x="28" y="39"/>
                        <a:pt x="24" y="39"/>
                      </a:cubicBezTo>
                      <a:cubicBezTo>
                        <a:pt x="20" y="39"/>
                        <a:pt x="17" y="37"/>
                        <a:pt x="14" y="35"/>
                      </a:cubicBezTo>
                      <a:cubicBezTo>
                        <a:pt x="11" y="32"/>
                        <a:pt x="10" y="28"/>
                        <a:pt x="10" y="24"/>
                      </a:cubicBezTo>
                      <a:cubicBezTo>
                        <a:pt x="10" y="20"/>
                        <a:pt x="11" y="17"/>
                        <a:pt x="14" y="14"/>
                      </a:cubicBezTo>
                      <a:cubicBezTo>
                        <a:pt x="17" y="11"/>
                        <a:pt x="20" y="10"/>
                        <a:pt x="24" y="10"/>
                      </a:cubicBezTo>
                      <a:cubicBezTo>
                        <a:pt x="28" y="10"/>
                        <a:pt x="32" y="11"/>
                        <a:pt x="35" y="14"/>
                      </a:cubicBezTo>
                      <a:cubicBezTo>
                        <a:pt x="37" y="17"/>
                        <a:pt x="39" y="20"/>
                        <a:pt x="39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11"/>
                        <a:pt x="38" y="0"/>
                        <a:pt x="24" y="0"/>
                      </a:cubicBezTo>
                      <a:cubicBezTo>
                        <a:pt x="11" y="0"/>
                        <a:pt x="0" y="11"/>
                        <a:pt x="0" y="24"/>
                      </a:cubicBezTo>
                      <a:cubicBezTo>
                        <a:pt x="0" y="38"/>
                        <a:pt x="11" y="49"/>
                        <a:pt x="24" y="49"/>
                      </a:cubicBezTo>
                      <a:cubicBezTo>
                        <a:pt x="38" y="49"/>
                        <a:pt x="49" y="38"/>
                        <a:pt x="49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29" name="íŝlîḑê"/>
                <p:cNvSpPr/>
                <p:nvPr/>
              </p:nvSpPr>
              <p:spPr bwMode="auto">
                <a:xfrm>
                  <a:off x="4864239" y="2058110"/>
                  <a:ext cx="43331" cy="41165"/>
                </a:xfrm>
                <a:prstGeom prst="ellipse">
                  <a:avLst/>
                </a:pr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30" name="í$lïḋe"/>
                <p:cNvSpPr/>
                <p:nvPr/>
              </p:nvSpPr>
              <p:spPr bwMode="auto">
                <a:xfrm>
                  <a:off x="4504588" y="2066776"/>
                  <a:ext cx="163576" cy="129994"/>
                </a:xfrm>
                <a:custGeom>
                  <a:avLst/>
                  <a:gdLst>
                    <a:gd name="T0" fmla="*/ 71 w 79"/>
                    <a:gd name="T1" fmla="*/ 0 h 63"/>
                    <a:gd name="T2" fmla="*/ 66 w 79"/>
                    <a:gd name="T3" fmla="*/ 2 h 63"/>
                    <a:gd name="T4" fmla="*/ 63 w 79"/>
                    <a:gd name="T5" fmla="*/ 2 h 63"/>
                    <a:gd name="T6" fmla="*/ 64 w 79"/>
                    <a:gd name="T7" fmla="*/ 6 h 63"/>
                    <a:gd name="T8" fmla="*/ 64 w 79"/>
                    <a:gd name="T9" fmla="*/ 6 h 63"/>
                    <a:gd name="T10" fmla="*/ 64 w 79"/>
                    <a:gd name="T11" fmla="*/ 6 h 63"/>
                    <a:gd name="T12" fmla="*/ 39 w 79"/>
                    <a:gd name="T13" fmla="*/ 31 h 63"/>
                    <a:gd name="T14" fmla="*/ 14 w 79"/>
                    <a:gd name="T15" fmla="*/ 6 h 63"/>
                    <a:gd name="T16" fmla="*/ 15 w 79"/>
                    <a:gd name="T17" fmla="*/ 2 h 63"/>
                    <a:gd name="T18" fmla="*/ 9 w 79"/>
                    <a:gd name="T19" fmla="*/ 2 h 63"/>
                    <a:gd name="T20" fmla="*/ 6 w 79"/>
                    <a:gd name="T21" fmla="*/ 1 h 63"/>
                    <a:gd name="T22" fmla="*/ 0 w 79"/>
                    <a:gd name="T23" fmla="*/ 24 h 63"/>
                    <a:gd name="T24" fmla="*/ 39 w 79"/>
                    <a:gd name="T25" fmla="*/ 63 h 63"/>
                    <a:gd name="T26" fmla="*/ 79 w 79"/>
                    <a:gd name="T27" fmla="*/ 24 h 63"/>
                    <a:gd name="T28" fmla="*/ 71 w 79"/>
                    <a:gd name="T2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9" h="63">
                      <a:moveTo>
                        <a:pt x="71" y="0"/>
                      </a:moveTo>
                      <a:cubicBezTo>
                        <a:pt x="69" y="1"/>
                        <a:pt x="67" y="2"/>
                        <a:pt x="66" y="2"/>
                      </a:cubicBezTo>
                      <a:cubicBezTo>
                        <a:pt x="63" y="2"/>
                        <a:pt x="63" y="2"/>
                        <a:pt x="63" y="2"/>
                      </a:cubicBezTo>
                      <a:cubicBezTo>
                        <a:pt x="64" y="3"/>
                        <a:pt x="64" y="5"/>
                        <a:pt x="64" y="6"/>
                      </a:cubicBezTo>
                      <a:cubicBezTo>
                        <a:pt x="64" y="6"/>
                        <a:pt x="64" y="6"/>
                        <a:pt x="64" y="6"/>
                      </a:cubicBezTo>
                      <a:cubicBezTo>
                        <a:pt x="64" y="6"/>
                        <a:pt x="64" y="6"/>
                        <a:pt x="64" y="6"/>
                      </a:cubicBezTo>
                      <a:cubicBezTo>
                        <a:pt x="64" y="20"/>
                        <a:pt x="53" y="31"/>
                        <a:pt x="39" y="31"/>
                      </a:cubicBezTo>
                      <a:cubicBezTo>
                        <a:pt x="25" y="31"/>
                        <a:pt x="14" y="20"/>
                        <a:pt x="14" y="6"/>
                      </a:cubicBezTo>
                      <a:cubicBezTo>
                        <a:pt x="14" y="5"/>
                        <a:pt x="15" y="3"/>
                        <a:pt x="15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2"/>
                        <a:pt x="7" y="1"/>
                        <a:pt x="6" y="1"/>
                      </a:cubicBezTo>
                      <a:cubicBezTo>
                        <a:pt x="2" y="8"/>
                        <a:pt x="0" y="15"/>
                        <a:pt x="0" y="24"/>
                      </a:cubicBezTo>
                      <a:cubicBezTo>
                        <a:pt x="0" y="45"/>
                        <a:pt x="17" y="63"/>
                        <a:pt x="39" y="63"/>
                      </a:cubicBezTo>
                      <a:cubicBezTo>
                        <a:pt x="61" y="63"/>
                        <a:pt x="79" y="45"/>
                        <a:pt x="79" y="24"/>
                      </a:cubicBezTo>
                      <a:cubicBezTo>
                        <a:pt x="79" y="15"/>
                        <a:pt x="76" y="7"/>
                        <a:pt x="71" y="0"/>
                      </a:cubicBezTo>
                    </a:path>
                  </a:pathLst>
                </a:custGeom>
                <a:solidFill>
                  <a:srgbClr val="FFF7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31" name="îšļîḋe"/>
                <p:cNvSpPr/>
                <p:nvPr/>
              </p:nvSpPr>
              <p:spPr bwMode="auto">
                <a:xfrm>
                  <a:off x="4517587" y="2039694"/>
                  <a:ext cx="134327" cy="30332"/>
                </a:xfrm>
                <a:custGeom>
                  <a:avLst/>
                  <a:gdLst>
                    <a:gd name="T0" fmla="*/ 18 w 65"/>
                    <a:gd name="T1" fmla="*/ 0 h 15"/>
                    <a:gd name="T2" fmla="*/ 0 w 65"/>
                    <a:gd name="T3" fmla="*/ 14 h 15"/>
                    <a:gd name="T4" fmla="*/ 3 w 65"/>
                    <a:gd name="T5" fmla="*/ 15 h 15"/>
                    <a:gd name="T6" fmla="*/ 9 w 65"/>
                    <a:gd name="T7" fmla="*/ 15 h 15"/>
                    <a:gd name="T8" fmla="*/ 18 w 65"/>
                    <a:gd name="T9" fmla="*/ 0 h 15"/>
                    <a:gd name="T10" fmla="*/ 49 w 65"/>
                    <a:gd name="T11" fmla="*/ 0 h 15"/>
                    <a:gd name="T12" fmla="*/ 57 w 65"/>
                    <a:gd name="T13" fmla="*/ 15 h 15"/>
                    <a:gd name="T14" fmla="*/ 60 w 65"/>
                    <a:gd name="T15" fmla="*/ 15 h 15"/>
                    <a:gd name="T16" fmla="*/ 65 w 65"/>
                    <a:gd name="T17" fmla="*/ 13 h 15"/>
                    <a:gd name="T18" fmla="*/ 49 w 65"/>
                    <a:gd name="T1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5" h="15">
                      <a:moveTo>
                        <a:pt x="18" y="0"/>
                      </a:moveTo>
                      <a:cubicBezTo>
                        <a:pt x="11" y="3"/>
                        <a:pt x="5" y="8"/>
                        <a:pt x="0" y="14"/>
                      </a:cubicBezTo>
                      <a:cubicBezTo>
                        <a:pt x="1" y="14"/>
                        <a:pt x="2" y="15"/>
                        <a:pt x="3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10" y="9"/>
                        <a:pt x="13" y="4"/>
                        <a:pt x="18" y="0"/>
                      </a:cubicBezTo>
                      <a:moveTo>
                        <a:pt x="49" y="0"/>
                      </a:moveTo>
                      <a:cubicBezTo>
                        <a:pt x="53" y="4"/>
                        <a:pt x="56" y="9"/>
                        <a:pt x="57" y="15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1" y="15"/>
                        <a:pt x="63" y="14"/>
                        <a:pt x="65" y="13"/>
                      </a:cubicBezTo>
                      <a:cubicBezTo>
                        <a:pt x="61" y="8"/>
                        <a:pt x="55" y="3"/>
                        <a:pt x="49" y="0"/>
                      </a:cubicBezTo>
                    </a:path>
                  </a:pathLst>
                </a:custGeom>
                <a:solidFill>
                  <a:srgbClr val="FE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32" name="išļiḑé"/>
                <p:cNvSpPr/>
                <p:nvPr/>
              </p:nvSpPr>
              <p:spPr bwMode="auto">
                <a:xfrm>
                  <a:off x="4554419" y="2049444"/>
                  <a:ext cx="72580" cy="60664"/>
                </a:xfrm>
                <a:custGeom>
                  <a:avLst/>
                  <a:gdLst>
                    <a:gd name="T0" fmla="*/ 15 w 35"/>
                    <a:gd name="T1" fmla="*/ 24 h 29"/>
                    <a:gd name="T2" fmla="*/ 5 w 35"/>
                    <a:gd name="T3" fmla="*/ 14 h 29"/>
                    <a:gd name="T4" fmla="*/ 15 w 35"/>
                    <a:gd name="T5" fmla="*/ 4 h 29"/>
                    <a:gd name="T6" fmla="*/ 25 w 35"/>
                    <a:gd name="T7" fmla="*/ 14 h 29"/>
                    <a:gd name="T8" fmla="*/ 15 w 35"/>
                    <a:gd name="T9" fmla="*/ 24 h 29"/>
                    <a:gd name="T10" fmla="*/ 15 w 35"/>
                    <a:gd name="T11" fmla="*/ 0 h 29"/>
                    <a:gd name="T12" fmla="*/ 5 w 35"/>
                    <a:gd name="T13" fmla="*/ 4 h 29"/>
                    <a:gd name="T14" fmla="*/ 0 w 35"/>
                    <a:gd name="T15" fmla="*/ 14 h 29"/>
                    <a:gd name="T16" fmla="*/ 5 w 35"/>
                    <a:gd name="T17" fmla="*/ 25 h 29"/>
                    <a:gd name="T18" fmla="*/ 15 w 35"/>
                    <a:gd name="T19" fmla="*/ 29 h 29"/>
                    <a:gd name="T20" fmla="*/ 25 w 35"/>
                    <a:gd name="T21" fmla="*/ 25 h 29"/>
                    <a:gd name="T22" fmla="*/ 30 w 35"/>
                    <a:gd name="T23" fmla="*/ 14 h 29"/>
                    <a:gd name="T24" fmla="*/ 35 w 35"/>
                    <a:gd name="T25" fmla="*/ 14 h 29"/>
                    <a:gd name="T26" fmla="*/ 35 w 35"/>
                    <a:gd name="T27" fmla="*/ 14 h 29"/>
                    <a:gd name="T28" fmla="*/ 30 w 35"/>
                    <a:gd name="T29" fmla="*/ 14 h 29"/>
                    <a:gd name="T30" fmla="*/ 25 w 35"/>
                    <a:gd name="T31" fmla="*/ 4 h 29"/>
                    <a:gd name="T32" fmla="*/ 15 w 35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5" h="29">
                      <a:moveTo>
                        <a:pt x="15" y="24"/>
                      </a:moveTo>
                      <a:cubicBezTo>
                        <a:pt x="9" y="24"/>
                        <a:pt x="5" y="20"/>
                        <a:pt x="5" y="14"/>
                      </a:cubicBezTo>
                      <a:cubicBezTo>
                        <a:pt x="5" y="8"/>
                        <a:pt x="9" y="4"/>
                        <a:pt x="15" y="4"/>
                      </a:cubicBezTo>
                      <a:cubicBezTo>
                        <a:pt x="21" y="4"/>
                        <a:pt x="25" y="8"/>
                        <a:pt x="25" y="14"/>
                      </a:cubicBezTo>
                      <a:cubicBezTo>
                        <a:pt x="25" y="20"/>
                        <a:pt x="21" y="24"/>
                        <a:pt x="15" y="24"/>
                      </a:cubicBezTo>
                      <a:moveTo>
                        <a:pt x="15" y="0"/>
                      </a:moveTo>
                      <a:cubicBezTo>
                        <a:pt x="11" y="0"/>
                        <a:pt x="7" y="1"/>
                        <a:pt x="5" y="4"/>
                      </a:cubicBezTo>
                      <a:cubicBezTo>
                        <a:pt x="2" y="7"/>
                        <a:pt x="0" y="10"/>
                        <a:pt x="0" y="14"/>
                      </a:cubicBezTo>
                      <a:cubicBezTo>
                        <a:pt x="0" y="18"/>
                        <a:pt x="2" y="22"/>
                        <a:pt x="5" y="25"/>
                      </a:cubicBezTo>
                      <a:cubicBezTo>
                        <a:pt x="7" y="27"/>
                        <a:pt x="11" y="29"/>
                        <a:pt x="15" y="29"/>
                      </a:cubicBezTo>
                      <a:cubicBezTo>
                        <a:pt x="19" y="29"/>
                        <a:pt x="23" y="27"/>
                        <a:pt x="25" y="25"/>
                      </a:cubicBezTo>
                      <a:cubicBezTo>
                        <a:pt x="28" y="22"/>
                        <a:pt x="30" y="18"/>
                        <a:pt x="30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0"/>
                        <a:pt x="28" y="7"/>
                        <a:pt x="25" y="4"/>
                      </a:cubicBezTo>
                      <a:cubicBezTo>
                        <a:pt x="23" y="1"/>
                        <a:pt x="19" y="0"/>
                        <a:pt x="15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33" name="ïṧḷïḑê"/>
                <p:cNvSpPr/>
                <p:nvPr/>
              </p:nvSpPr>
              <p:spPr bwMode="auto">
                <a:xfrm>
                  <a:off x="4533836" y="2033194"/>
                  <a:ext cx="102912" cy="97496"/>
                </a:xfrm>
                <a:custGeom>
                  <a:avLst/>
                  <a:gdLst>
                    <a:gd name="T0" fmla="*/ 50 w 50"/>
                    <a:gd name="T1" fmla="*/ 22 h 47"/>
                    <a:gd name="T2" fmla="*/ 50 w 50"/>
                    <a:gd name="T3" fmla="*/ 22 h 47"/>
                    <a:gd name="T4" fmla="*/ 50 w 50"/>
                    <a:gd name="T5" fmla="*/ 22 h 47"/>
                    <a:gd name="T6" fmla="*/ 25 w 50"/>
                    <a:gd name="T7" fmla="*/ 0 h 47"/>
                    <a:gd name="T8" fmla="*/ 10 w 50"/>
                    <a:gd name="T9" fmla="*/ 3 h 47"/>
                    <a:gd name="T10" fmla="*/ 1 w 50"/>
                    <a:gd name="T11" fmla="*/ 18 h 47"/>
                    <a:gd name="T12" fmla="*/ 0 w 50"/>
                    <a:gd name="T13" fmla="*/ 22 h 47"/>
                    <a:gd name="T14" fmla="*/ 25 w 50"/>
                    <a:gd name="T15" fmla="*/ 47 h 47"/>
                    <a:gd name="T16" fmla="*/ 50 w 50"/>
                    <a:gd name="T17" fmla="*/ 22 h 47"/>
                    <a:gd name="T18" fmla="*/ 45 w 50"/>
                    <a:gd name="T19" fmla="*/ 22 h 47"/>
                    <a:gd name="T20" fmla="*/ 40 w 50"/>
                    <a:gd name="T21" fmla="*/ 22 h 47"/>
                    <a:gd name="T22" fmla="*/ 35 w 50"/>
                    <a:gd name="T23" fmla="*/ 33 h 47"/>
                    <a:gd name="T24" fmla="*/ 25 w 50"/>
                    <a:gd name="T25" fmla="*/ 37 h 47"/>
                    <a:gd name="T26" fmla="*/ 15 w 50"/>
                    <a:gd name="T27" fmla="*/ 33 h 47"/>
                    <a:gd name="T28" fmla="*/ 10 w 50"/>
                    <a:gd name="T29" fmla="*/ 22 h 47"/>
                    <a:gd name="T30" fmla="*/ 15 w 50"/>
                    <a:gd name="T31" fmla="*/ 12 h 47"/>
                    <a:gd name="T32" fmla="*/ 25 w 50"/>
                    <a:gd name="T33" fmla="*/ 8 h 47"/>
                    <a:gd name="T34" fmla="*/ 35 w 50"/>
                    <a:gd name="T35" fmla="*/ 12 h 47"/>
                    <a:gd name="T36" fmla="*/ 40 w 50"/>
                    <a:gd name="T37" fmla="*/ 22 h 47"/>
                    <a:gd name="T38" fmla="*/ 45 w 50"/>
                    <a:gd name="T39" fmla="*/ 22 h 47"/>
                    <a:gd name="T40" fmla="*/ 50 w 50"/>
                    <a:gd name="T41" fmla="*/ 22 h 47"/>
                    <a:gd name="T42" fmla="*/ 50 w 50"/>
                    <a:gd name="T43" fmla="*/ 22 h 47"/>
                    <a:gd name="T44" fmla="*/ 49 w 50"/>
                    <a:gd name="T45" fmla="*/ 18 h 47"/>
                    <a:gd name="T46" fmla="*/ 41 w 50"/>
                    <a:gd name="T47" fmla="*/ 3 h 47"/>
                    <a:gd name="T48" fmla="*/ 25 w 50"/>
                    <a:gd name="T4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0" h="47">
                      <a:moveTo>
                        <a:pt x="50" y="22"/>
                      </a:move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2"/>
                        <a:pt x="50" y="22"/>
                        <a:pt x="50" y="22"/>
                      </a:cubicBezTo>
                      <a:moveTo>
                        <a:pt x="25" y="0"/>
                      </a:moveTo>
                      <a:cubicBezTo>
                        <a:pt x="20" y="0"/>
                        <a:pt x="14" y="1"/>
                        <a:pt x="10" y="3"/>
                      </a:cubicBezTo>
                      <a:cubicBezTo>
                        <a:pt x="5" y="7"/>
                        <a:pt x="2" y="12"/>
                        <a:pt x="1" y="18"/>
                      </a:cubicBezTo>
                      <a:cubicBezTo>
                        <a:pt x="1" y="19"/>
                        <a:pt x="0" y="21"/>
                        <a:pt x="0" y="22"/>
                      </a:cubicBezTo>
                      <a:cubicBezTo>
                        <a:pt x="0" y="36"/>
                        <a:pt x="11" y="47"/>
                        <a:pt x="25" y="47"/>
                      </a:cubicBezTo>
                      <a:cubicBezTo>
                        <a:pt x="39" y="47"/>
                        <a:pt x="50" y="36"/>
                        <a:pt x="50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40" y="26"/>
                        <a:pt x="38" y="30"/>
                        <a:pt x="35" y="33"/>
                      </a:cubicBezTo>
                      <a:cubicBezTo>
                        <a:pt x="33" y="35"/>
                        <a:pt x="29" y="37"/>
                        <a:pt x="25" y="37"/>
                      </a:cubicBezTo>
                      <a:cubicBezTo>
                        <a:pt x="21" y="37"/>
                        <a:pt x="17" y="35"/>
                        <a:pt x="15" y="33"/>
                      </a:cubicBezTo>
                      <a:cubicBezTo>
                        <a:pt x="12" y="30"/>
                        <a:pt x="10" y="26"/>
                        <a:pt x="10" y="22"/>
                      </a:cubicBezTo>
                      <a:cubicBezTo>
                        <a:pt x="10" y="18"/>
                        <a:pt x="12" y="15"/>
                        <a:pt x="15" y="12"/>
                      </a:cubicBezTo>
                      <a:cubicBezTo>
                        <a:pt x="17" y="9"/>
                        <a:pt x="21" y="8"/>
                        <a:pt x="25" y="8"/>
                      </a:cubicBezTo>
                      <a:cubicBezTo>
                        <a:pt x="29" y="8"/>
                        <a:pt x="33" y="9"/>
                        <a:pt x="35" y="12"/>
                      </a:cubicBezTo>
                      <a:cubicBezTo>
                        <a:pt x="38" y="15"/>
                        <a:pt x="40" y="18"/>
                        <a:pt x="40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1"/>
                        <a:pt x="50" y="19"/>
                        <a:pt x="49" y="18"/>
                      </a:cubicBezTo>
                      <a:cubicBezTo>
                        <a:pt x="48" y="12"/>
                        <a:pt x="45" y="7"/>
                        <a:pt x="41" y="3"/>
                      </a:cubicBezTo>
                      <a:cubicBezTo>
                        <a:pt x="36" y="1"/>
                        <a:pt x="31" y="0"/>
                        <a:pt x="25" y="0"/>
                      </a:cubicBezTo>
                    </a:path>
                  </a:pathLst>
                </a:custGeom>
                <a:solidFill>
                  <a:srgbClr val="B68B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34" name="iṡ1íḓê"/>
                <p:cNvSpPr/>
                <p:nvPr/>
              </p:nvSpPr>
              <p:spPr bwMode="auto">
                <a:xfrm>
                  <a:off x="4565252" y="2058110"/>
                  <a:ext cx="41165" cy="41165"/>
                </a:xfrm>
                <a:prstGeom prst="ellipse">
                  <a:avLst/>
                </a:prstGeom>
                <a:solidFill>
                  <a:srgbClr val="B68B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35" name="ï$ḷiḑé"/>
                <p:cNvSpPr/>
                <p:nvPr/>
              </p:nvSpPr>
              <p:spPr bwMode="auto">
                <a:xfrm>
                  <a:off x="4798158" y="2066776"/>
                  <a:ext cx="163576" cy="129994"/>
                </a:xfrm>
                <a:custGeom>
                  <a:avLst/>
                  <a:gdLst>
                    <a:gd name="T0" fmla="*/ 8 w 79"/>
                    <a:gd name="T1" fmla="*/ 0 h 63"/>
                    <a:gd name="T2" fmla="*/ 0 w 79"/>
                    <a:gd name="T3" fmla="*/ 24 h 63"/>
                    <a:gd name="T4" fmla="*/ 40 w 79"/>
                    <a:gd name="T5" fmla="*/ 63 h 63"/>
                    <a:gd name="T6" fmla="*/ 79 w 79"/>
                    <a:gd name="T7" fmla="*/ 24 h 63"/>
                    <a:gd name="T8" fmla="*/ 73 w 79"/>
                    <a:gd name="T9" fmla="*/ 2 h 63"/>
                    <a:gd name="T10" fmla="*/ 72 w 79"/>
                    <a:gd name="T11" fmla="*/ 2 h 63"/>
                    <a:gd name="T12" fmla="*/ 67 w 79"/>
                    <a:gd name="T13" fmla="*/ 2 h 63"/>
                    <a:gd name="T14" fmla="*/ 67 w 79"/>
                    <a:gd name="T15" fmla="*/ 6 h 63"/>
                    <a:gd name="T16" fmla="*/ 67 w 79"/>
                    <a:gd name="T17" fmla="*/ 6 h 63"/>
                    <a:gd name="T18" fmla="*/ 67 w 79"/>
                    <a:gd name="T19" fmla="*/ 6 h 63"/>
                    <a:gd name="T20" fmla="*/ 42 w 79"/>
                    <a:gd name="T21" fmla="*/ 31 h 63"/>
                    <a:gd name="T22" fmla="*/ 18 w 79"/>
                    <a:gd name="T23" fmla="*/ 6 h 63"/>
                    <a:gd name="T24" fmla="*/ 18 w 79"/>
                    <a:gd name="T25" fmla="*/ 2 h 63"/>
                    <a:gd name="T26" fmla="*/ 16 w 79"/>
                    <a:gd name="T27" fmla="*/ 2 h 63"/>
                    <a:gd name="T28" fmla="*/ 8 w 79"/>
                    <a:gd name="T2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9" h="63">
                      <a:moveTo>
                        <a:pt x="8" y="0"/>
                      </a:moveTo>
                      <a:cubicBezTo>
                        <a:pt x="3" y="6"/>
                        <a:pt x="0" y="15"/>
                        <a:pt x="0" y="24"/>
                      </a:cubicBezTo>
                      <a:cubicBezTo>
                        <a:pt x="0" y="45"/>
                        <a:pt x="18" y="63"/>
                        <a:pt x="40" y="63"/>
                      </a:cubicBezTo>
                      <a:cubicBezTo>
                        <a:pt x="61" y="63"/>
                        <a:pt x="79" y="45"/>
                        <a:pt x="79" y="24"/>
                      </a:cubicBezTo>
                      <a:cubicBezTo>
                        <a:pt x="79" y="16"/>
                        <a:pt x="77" y="8"/>
                        <a:pt x="73" y="2"/>
                      </a:cubicBezTo>
                      <a:cubicBezTo>
                        <a:pt x="73" y="2"/>
                        <a:pt x="72" y="2"/>
                        <a:pt x="72" y="2"/>
                      </a:cubicBezTo>
                      <a:cubicBezTo>
                        <a:pt x="67" y="2"/>
                        <a:pt x="67" y="2"/>
                        <a:pt x="67" y="2"/>
                      </a:cubicBezTo>
                      <a:cubicBezTo>
                        <a:pt x="67" y="4"/>
                        <a:pt x="67" y="5"/>
                        <a:pt x="67" y="6"/>
                      </a:cubicBezTo>
                      <a:cubicBezTo>
                        <a:pt x="67" y="6"/>
                        <a:pt x="67" y="6"/>
                        <a:pt x="67" y="6"/>
                      </a:cubicBezTo>
                      <a:cubicBezTo>
                        <a:pt x="67" y="6"/>
                        <a:pt x="67" y="6"/>
                        <a:pt x="67" y="6"/>
                      </a:cubicBezTo>
                      <a:cubicBezTo>
                        <a:pt x="67" y="20"/>
                        <a:pt x="56" y="31"/>
                        <a:pt x="42" y="31"/>
                      </a:cubicBezTo>
                      <a:cubicBezTo>
                        <a:pt x="29" y="31"/>
                        <a:pt x="18" y="20"/>
                        <a:pt x="18" y="6"/>
                      </a:cubicBezTo>
                      <a:cubicBezTo>
                        <a:pt x="18" y="5"/>
                        <a:pt x="18" y="4"/>
                        <a:pt x="18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3" y="2"/>
                        <a:pt x="10" y="1"/>
                        <a:pt x="8" y="0"/>
                      </a:cubicBezTo>
                    </a:path>
                  </a:pathLst>
                </a:custGeom>
                <a:solidFill>
                  <a:srgbClr val="FFF7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36" name="îṥ1iḍê"/>
                <p:cNvSpPr/>
                <p:nvPr/>
              </p:nvSpPr>
              <p:spPr bwMode="auto">
                <a:xfrm>
                  <a:off x="4814408" y="2035361"/>
                  <a:ext cx="134327" cy="34665"/>
                </a:xfrm>
                <a:custGeom>
                  <a:avLst/>
                  <a:gdLst>
                    <a:gd name="T0" fmla="*/ 53 w 65"/>
                    <a:gd name="T1" fmla="*/ 6 h 17"/>
                    <a:gd name="T2" fmla="*/ 59 w 65"/>
                    <a:gd name="T3" fmla="*/ 17 h 17"/>
                    <a:gd name="T4" fmla="*/ 64 w 65"/>
                    <a:gd name="T5" fmla="*/ 17 h 17"/>
                    <a:gd name="T6" fmla="*/ 65 w 65"/>
                    <a:gd name="T7" fmla="*/ 17 h 17"/>
                    <a:gd name="T8" fmla="*/ 53 w 65"/>
                    <a:gd name="T9" fmla="*/ 6 h 17"/>
                    <a:gd name="T10" fmla="*/ 21 w 65"/>
                    <a:gd name="T11" fmla="*/ 0 h 17"/>
                    <a:gd name="T12" fmla="*/ 0 w 65"/>
                    <a:gd name="T13" fmla="*/ 15 h 17"/>
                    <a:gd name="T14" fmla="*/ 8 w 65"/>
                    <a:gd name="T15" fmla="*/ 17 h 17"/>
                    <a:gd name="T16" fmla="*/ 10 w 65"/>
                    <a:gd name="T17" fmla="*/ 17 h 17"/>
                    <a:gd name="T18" fmla="*/ 21 w 65"/>
                    <a:gd name="T1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5" h="17">
                      <a:moveTo>
                        <a:pt x="53" y="6"/>
                      </a:moveTo>
                      <a:cubicBezTo>
                        <a:pt x="56" y="9"/>
                        <a:pt x="58" y="13"/>
                        <a:pt x="59" y="17"/>
                      </a:cubicBezTo>
                      <a:cubicBezTo>
                        <a:pt x="64" y="17"/>
                        <a:pt x="64" y="17"/>
                        <a:pt x="64" y="17"/>
                      </a:cubicBezTo>
                      <a:cubicBezTo>
                        <a:pt x="64" y="17"/>
                        <a:pt x="65" y="17"/>
                        <a:pt x="65" y="17"/>
                      </a:cubicBezTo>
                      <a:cubicBezTo>
                        <a:pt x="62" y="13"/>
                        <a:pt x="58" y="9"/>
                        <a:pt x="53" y="6"/>
                      </a:cubicBezTo>
                      <a:moveTo>
                        <a:pt x="21" y="0"/>
                      </a:moveTo>
                      <a:cubicBezTo>
                        <a:pt x="13" y="3"/>
                        <a:pt x="5" y="8"/>
                        <a:pt x="0" y="15"/>
                      </a:cubicBezTo>
                      <a:cubicBezTo>
                        <a:pt x="2" y="16"/>
                        <a:pt x="5" y="17"/>
                        <a:pt x="8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1" y="10"/>
                        <a:pt x="15" y="4"/>
                        <a:pt x="21" y="0"/>
                      </a:cubicBezTo>
                    </a:path>
                  </a:pathLst>
                </a:custGeom>
                <a:solidFill>
                  <a:srgbClr val="FE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37" name="iṧliḓé"/>
                <p:cNvSpPr/>
                <p:nvPr/>
              </p:nvSpPr>
              <p:spPr bwMode="auto">
                <a:xfrm>
                  <a:off x="4856656" y="2049444"/>
                  <a:ext cx="69330" cy="60664"/>
                </a:xfrm>
                <a:custGeom>
                  <a:avLst/>
                  <a:gdLst>
                    <a:gd name="T0" fmla="*/ 14 w 34"/>
                    <a:gd name="T1" fmla="*/ 24 h 29"/>
                    <a:gd name="T2" fmla="*/ 4 w 34"/>
                    <a:gd name="T3" fmla="*/ 14 h 29"/>
                    <a:gd name="T4" fmla="*/ 14 w 34"/>
                    <a:gd name="T5" fmla="*/ 4 h 29"/>
                    <a:gd name="T6" fmla="*/ 25 w 34"/>
                    <a:gd name="T7" fmla="*/ 14 h 29"/>
                    <a:gd name="T8" fmla="*/ 14 w 34"/>
                    <a:gd name="T9" fmla="*/ 24 h 29"/>
                    <a:gd name="T10" fmla="*/ 14 w 34"/>
                    <a:gd name="T11" fmla="*/ 0 h 29"/>
                    <a:gd name="T12" fmla="*/ 4 w 34"/>
                    <a:gd name="T13" fmla="*/ 4 h 29"/>
                    <a:gd name="T14" fmla="*/ 0 w 34"/>
                    <a:gd name="T15" fmla="*/ 14 h 29"/>
                    <a:gd name="T16" fmla="*/ 4 w 34"/>
                    <a:gd name="T17" fmla="*/ 25 h 29"/>
                    <a:gd name="T18" fmla="*/ 14 w 34"/>
                    <a:gd name="T19" fmla="*/ 29 h 29"/>
                    <a:gd name="T20" fmla="*/ 25 w 34"/>
                    <a:gd name="T21" fmla="*/ 25 h 29"/>
                    <a:gd name="T22" fmla="*/ 29 w 34"/>
                    <a:gd name="T23" fmla="*/ 14 h 29"/>
                    <a:gd name="T24" fmla="*/ 34 w 34"/>
                    <a:gd name="T25" fmla="*/ 14 h 29"/>
                    <a:gd name="T26" fmla="*/ 34 w 34"/>
                    <a:gd name="T27" fmla="*/ 14 h 29"/>
                    <a:gd name="T28" fmla="*/ 29 w 34"/>
                    <a:gd name="T29" fmla="*/ 14 h 29"/>
                    <a:gd name="T30" fmla="*/ 25 w 34"/>
                    <a:gd name="T31" fmla="*/ 4 h 29"/>
                    <a:gd name="T32" fmla="*/ 14 w 34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" h="29">
                      <a:moveTo>
                        <a:pt x="14" y="24"/>
                      </a:moveTo>
                      <a:cubicBezTo>
                        <a:pt x="9" y="24"/>
                        <a:pt x="4" y="20"/>
                        <a:pt x="4" y="14"/>
                      </a:cubicBezTo>
                      <a:cubicBezTo>
                        <a:pt x="4" y="8"/>
                        <a:pt x="9" y="4"/>
                        <a:pt x="14" y="4"/>
                      </a:cubicBezTo>
                      <a:cubicBezTo>
                        <a:pt x="20" y="4"/>
                        <a:pt x="25" y="8"/>
                        <a:pt x="25" y="14"/>
                      </a:cubicBezTo>
                      <a:cubicBezTo>
                        <a:pt x="25" y="20"/>
                        <a:pt x="20" y="24"/>
                        <a:pt x="14" y="24"/>
                      </a:cubicBezTo>
                      <a:moveTo>
                        <a:pt x="14" y="0"/>
                      </a:moveTo>
                      <a:cubicBezTo>
                        <a:pt x="10" y="0"/>
                        <a:pt x="7" y="1"/>
                        <a:pt x="4" y="4"/>
                      </a:cubicBezTo>
                      <a:cubicBezTo>
                        <a:pt x="1" y="7"/>
                        <a:pt x="0" y="10"/>
                        <a:pt x="0" y="14"/>
                      </a:cubicBezTo>
                      <a:cubicBezTo>
                        <a:pt x="0" y="18"/>
                        <a:pt x="1" y="22"/>
                        <a:pt x="4" y="25"/>
                      </a:cubicBezTo>
                      <a:cubicBezTo>
                        <a:pt x="7" y="27"/>
                        <a:pt x="10" y="29"/>
                        <a:pt x="14" y="29"/>
                      </a:cubicBezTo>
                      <a:cubicBezTo>
                        <a:pt x="18" y="29"/>
                        <a:pt x="22" y="27"/>
                        <a:pt x="25" y="25"/>
                      </a:cubicBezTo>
                      <a:cubicBezTo>
                        <a:pt x="27" y="22"/>
                        <a:pt x="29" y="18"/>
                        <a:pt x="29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0"/>
                        <a:pt x="27" y="7"/>
                        <a:pt x="25" y="4"/>
                      </a:cubicBezTo>
                      <a:cubicBezTo>
                        <a:pt x="22" y="1"/>
                        <a:pt x="18" y="0"/>
                        <a:pt x="14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38" name="islîḑê"/>
                <p:cNvSpPr/>
                <p:nvPr/>
              </p:nvSpPr>
              <p:spPr bwMode="auto">
                <a:xfrm>
                  <a:off x="4836073" y="2033194"/>
                  <a:ext cx="100746" cy="97496"/>
                </a:xfrm>
                <a:custGeom>
                  <a:avLst/>
                  <a:gdLst>
                    <a:gd name="T0" fmla="*/ 49 w 49"/>
                    <a:gd name="T1" fmla="*/ 22 h 47"/>
                    <a:gd name="T2" fmla="*/ 49 w 49"/>
                    <a:gd name="T3" fmla="*/ 22 h 47"/>
                    <a:gd name="T4" fmla="*/ 49 w 49"/>
                    <a:gd name="T5" fmla="*/ 22 h 47"/>
                    <a:gd name="T6" fmla="*/ 22 w 49"/>
                    <a:gd name="T7" fmla="*/ 0 h 47"/>
                    <a:gd name="T8" fmla="*/ 11 w 49"/>
                    <a:gd name="T9" fmla="*/ 1 h 47"/>
                    <a:gd name="T10" fmla="*/ 0 w 49"/>
                    <a:gd name="T11" fmla="*/ 18 h 47"/>
                    <a:gd name="T12" fmla="*/ 0 w 49"/>
                    <a:gd name="T13" fmla="*/ 22 h 47"/>
                    <a:gd name="T14" fmla="*/ 24 w 49"/>
                    <a:gd name="T15" fmla="*/ 47 h 47"/>
                    <a:gd name="T16" fmla="*/ 49 w 49"/>
                    <a:gd name="T17" fmla="*/ 22 h 47"/>
                    <a:gd name="T18" fmla="*/ 44 w 49"/>
                    <a:gd name="T19" fmla="*/ 22 h 47"/>
                    <a:gd name="T20" fmla="*/ 39 w 49"/>
                    <a:gd name="T21" fmla="*/ 22 h 47"/>
                    <a:gd name="T22" fmla="*/ 35 w 49"/>
                    <a:gd name="T23" fmla="*/ 33 h 47"/>
                    <a:gd name="T24" fmla="*/ 24 w 49"/>
                    <a:gd name="T25" fmla="*/ 37 h 47"/>
                    <a:gd name="T26" fmla="*/ 14 w 49"/>
                    <a:gd name="T27" fmla="*/ 33 h 47"/>
                    <a:gd name="T28" fmla="*/ 10 w 49"/>
                    <a:gd name="T29" fmla="*/ 22 h 47"/>
                    <a:gd name="T30" fmla="*/ 14 w 49"/>
                    <a:gd name="T31" fmla="*/ 12 h 47"/>
                    <a:gd name="T32" fmla="*/ 24 w 49"/>
                    <a:gd name="T33" fmla="*/ 8 h 47"/>
                    <a:gd name="T34" fmla="*/ 35 w 49"/>
                    <a:gd name="T35" fmla="*/ 12 h 47"/>
                    <a:gd name="T36" fmla="*/ 39 w 49"/>
                    <a:gd name="T37" fmla="*/ 22 h 47"/>
                    <a:gd name="T38" fmla="*/ 44 w 49"/>
                    <a:gd name="T39" fmla="*/ 22 h 47"/>
                    <a:gd name="T40" fmla="*/ 49 w 49"/>
                    <a:gd name="T41" fmla="*/ 22 h 47"/>
                    <a:gd name="T42" fmla="*/ 49 w 49"/>
                    <a:gd name="T43" fmla="*/ 22 h 47"/>
                    <a:gd name="T44" fmla="*/ 49 w 49"/>
                    <a:gd name="T45" fmla="*/ 18 h 47"/>
                    <a:gd name="T46" fmla="*/ 43 w 49"/>
                    <a:gd name="T47" fmla="*/ 7 h 47"/>
                    <a:gd name="T48" fmla="*/ 22 w 49"/>
                    <a:gd name="T4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9" h="47">
                      <a:moveTo>
                        <a:pt x="49" y="22"/>
                      </a:move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moveTo>
                        <a:pt x="22" y="0"/>
                      </a:moveTo>
                      <a:cubicBezTo>
                        <a:pt x="18" y="0"/>
                        <a:pt x="15" y="1"/>
                        <a:pt x="11" y="1"/>
                      </a:cubicBezTo>
                      <a:cubicBezTo>
                        <a:pt x="5" y="5"/>
                        <a:pt x="1" y="11"/>
                        <a:pt x="0" y="18"/>
                      </a:cubicBezTo>
                      <a:cubicBezTo>
                        <a:pt x="0" y="20"/>
                        <a:pt x="0" y="21"/>
                        <a:pt x="0" y="22"/>
                      </a:cubicBezTo>
                      <a:cubicBezTo>
                        <a:pt x="0" y="36"/>
                        <a:pt x="11" y="47"/>
                        <a:pt x="24" y="47"/>
                      </a:cubicBezTo>
                      <a:cubicBezTo>
                        <a:pt x="38" y="47"/>
                        <a:pt x="49" y="36"/>
                        <a:pt x="49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39" y="26"/>
                        <a:pt x="37" y="30"/>
                        <a:pt x="35" y="33"/>
                      </a:cubicBezTo>
                      <a:cubicBezTo>
                        <a:pt x="32" y="35"/>
                        <a:pt x="28" y="37"/>
                        <a:pt x="24" y="37"/>
                      </a:cubicBezTo>
                      <a:cubicBezTo>
                        <a:pt x="20" y="37"/>
                        <a:pt x="17" y="35"/>
                        <a:pt x="14" y="33"/>
                      </a:cubicBezTo>
                      <a:cubicBezTo>
                        <a:pt x="11" y="30"/>
                        <a:pt x="10" y="26"/>
                        <a:pt x="10" y="22"/>
                      </a:cubicBezTo>
                      <a:cubicBezTo>
                        <a:pt x="10" y="18"/>
                        <a:pt x="11" y="15"/>
                        <a:pt x="14" y="12"/>
                      </a:cubicBezTo>
                      <a:cubicBezTo>
                        <a:pt x="17" y="9"/>
                        <a:pt x="20" y="8"/>
                        <a:pt x="24" y="8"/>
                      </a:cubicBezTo>
                      <a:cubicBezTo>
                        <a:pt x="28" y="8"/>
                        <a:pt x="32" y="9"/>
                        <a:pt x="35" y="12"/>
                      </a:cubicBezTo>
                      <a:cubicBezTo>
                        <a:pt x="37" y="15"/>
                        <a:pt x="39" y="18"/>
                        <a:pt x="39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49" y="21"/>
                        <a:pt x="49" y="20"/>
                        <a:pt x="49" y="18"/>
                      </a:cubicBezTo>
                      <a:cubicBezTo>
                        <a:pt x="48" y="14"/>
                        <a:pt x="46" y="10"/>
                        <a:pt x="43" y="7"/>
                      </a:cubicBezTo>
                      <a:cubicBezTo>
                        <a:pt x="37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B68B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39" name="iṥḷíḓê"/>
                <p:cNvSpPr/>
                <p:nvPr/>
              </p:nvSpPr>
              <p:spPr bwMode="auto">
                <a:xfrm>
                  <a:off x="4864239" y="2058110"/>
                  <a:ext cx="43331" cy="41165"/>
                </a:xfrm>
                <a:prstGeom prst="ellipse">
                  <a:avLst/>
                </a:prstGeom>
                <a:solidFill>
                  <a:srgbClr val="B68B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40" name="iś1îḓe"/>
                <p:cNvSpPr/>
                <p:nvPr/>
              </p:nvSpPr>
              <p:spPr bwMode="auto">
                <a:xfrm>
                  <a:off x="4503504" y="2033194"/>
                  <a:ext cx="164660" cy="163576"/>
                </a:xfrm>
                <a:prstGeom prst="ellipse">
                  <a:avLst/>
                </a:prstGeom>
                <a:noFill/>
                <a:ln w="23813" cap="rnd">
                  <a:solidFill>
                    <a:srgbClr val="E25959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41" name="íSľïḑê"/>
                <p:cNvSpPr/>
                <p:nvPr/>
              </p:nvSpPr>
              <p:spPr bwMode="auto">
                <a:xfrm>
                  <a:off x="4798158" y="2033194"/>
                  <a:ext cx="163576" cy="163576"/>
                </a:xfrm>
                <a:prstGeom prst="ellipse">
                  <a:avLst/>
                </a:prstGeom>
                <a:noFill/>
                <a:ln w="23813" cap="rnd">
                  <a:solidFill>
                    <a:srgbClr val="E25959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42" name="îṧľïḓê"/>
                <p:cNvSpPr/>
                <p:nvPr/>
              </p:nvSpPr>
              <p:spPr bwMode="auto">
                <a:xfrm>
                  <a:off x="4668164" y="2115524"/>
                  <a:ext cx="129994" cy="0"/>
                </a:xfrm>
                <a:prstGeom prst="line">
                  <a:avLst/>
                </a:prstGeom>
                <a:noFill/>
                <a:ln w="23813" cap="rnd">
                  <a:solidFill>
                    <a:srgbClr val="E25959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43" name="îSļíḋé"/>
                <p:cNvSpPr/>
                <p:nvPr/>
              </p:nvSpPr>
              <p:spPr bwMode="auto">
                <a:xfrm>
                  <a:off x="4410342" y="2062443"/>
                  <a:ext cx="93163" cy="53081"/>
                </a:xfrm>
                <a:prstGeom prst="line">
                  <a:avLst/>
                </a:prstGeom>
                <a:noFill/>
                <a:ln w="23813" cap="rnd">
                  <a:solidFill>
                    <a:srgbClr val="E25959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44" name="ïṡḷïďe"/>
                <p:cNvSpPr/>
                <p:nvPr/>
              </p:nvSpPr>
              <p:spPr bwMode="auto">
                <a:xfrm flipV="1">
                  <a:off x="4961734" y="2055943"/>
                  <a:ext cx="90996" cy="63914"/>
                </a:xfrm>
                <a:prstGeom prst="line">
                  <a:avLst/>
                </a:prstGeom>
                <a:noFill/>
                <a:ln w="23813" cap="rnd">
                  <a:solidFill>
                    <a:srgbClr val="E25959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45" name="ïśḷide"/>
                <p:cNvSpPr/>
                <p:nvPr/>
              </p:nvSpPr>
              <p:spPr bwMode="auto">
                <a:xfrm>
                  <a:off x="4955235" y="2564005"/>
                  <a:ext cx="384567" cy="636972"/>
                </a:xfrm>
                <a:custGeom>
                  <a:avLst/>
                  <a:gdLst>
                    <a:gd name="T0" fmla="*/ 0 w 186"/>
                    <a:gd name="T1" fmla="*/ 0 h 309"/>
                    <a:gd name="T2" fmla="*/ 0 w 186"/>
                    <a:gd name="T3" fmla="*/ 0 h 309"/>
                    <a:gd name="T4" fmla="*/ 172 w 186"/>
                    <a:gd name="T5" fmla="*/ 121 h 309"/>
                    <a:gd name="T6" fmla="*/ 186 w 186"/>
                    <a:gd name="T7" fmla="*/ 299 h 309"/>
                    <a:gd name="T8" fmla="*/ 160 w 186"/>
                    <a:gd name="T9" fmla="*/ 309 h 309"/>
                    <a:gd name="T10" fmla="*/ 115 w 186"/>
                    <a:gd name="T11" fmla="*/ 265 h 3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" h="309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8" y="0"/>
                        <a:pt x="146" y="37"/>
                        <a:pt x="172" y="121"/>
                      </a:cubicBezTo>
                      <a:cubicBezTo>
                        <a:pt x="186" y="299"/>
                        <a:pt x="186" y="299"/>
                        <a:pt x="186" y="299"/>
                      </a:cubicBezTo>
                      <a:cubicBezTo>
                        <a:pt x="160" y="309"/>
                        <a:pt x="160" y="309"/>
                        <a:pt x="160" y="309"/>
                      </a:cubicBezTo>
                      <a:cubicBezTo>
                        <a:pt x="115" y="265"/>
                        <a:pt x="115" y="265"/>
                        <a:pt x="115" y="265"/>
                      </a:cubicBez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46" name="îṩ1iḑê"/>
                <p:cNvSpPr/>
                <p:nvPr/>
              </p:nvSpPr>
              <p:spPr bwMode="auto">
                <a:xfrm>
                  <a:off x="4955235" y="2564005"/>
                  <a:ext cx="384567" cy="636972"/>
                </a:xfrm>
                <a:custGeom>
                  <a:avLst/>
                  <a:gdLst>
                    <a:gd name="T0" fmla="*/ 0 w 186"/>
                    <a:gd name="T1" fmla="*/ 0 h 309"/>
                    <a:gd name="T2" fmla="*/ 0 w 186"/>
                    <a:gd name="T3" fmla="*/ 0 h 309"/>
                    <a:gd name="T4" fmla="*/ 172 w 186"/>
                    <a:gd name="T5" fmla="*/ 121 h 309"/>
                    <a:gd name="T6" fmla="*/ 186 w 186"/>
                    <a:gd name="T7" fmla="*/ 299 h 309"/>
                    <a:gd name="T8" fmla="*/ 160 w 186"/>
                    <a:gd name="T9" fmla="*/ 309 h 309"/>
                    <a:gd name="T10" fmla="*/ 115 w 186"/>
                    <a:gd name="T11" fmla="*/ 265 h 3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" h="309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8" y="0"/>
                        <a:pt x="146" y="37"/>
                        <a:pt x="172" y="121"/>
                      </a:cubicBezTo>
                      <a:cubicBezTo>
                        <a:pt x="186" y="299"/>
                        <a:pt x="186" y="299"/>
                        <a:pt x="186" y="299"/>
                      </a:cubicBezTo>
                      <a:cubicBezTo>
                        <a:pt x="160" y="309"/>
                        <a:pt x="160" y="309"/>
                        <a:pt x="160" y="309"/>
                      </a:cubicBezTo>
                      <a:cubicBezTo>
                        <a:pt x="115" y="265"/>
                        <a:pt x="115" y="265"/>
                        <a:pt x="115" y="265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47" name="í$ļiďê"/>
                <p:cNvSpPr/>
                <p:nvPr/>
              </p:nvSpPr>
              <p:spPr bwMode="auto">
                <a:xfrm>
                  <a:off x="4046358" y="2564005"/>
                  <a:ext cx="466896" cy="616390"/>
                </a:xfrm>
                <a:custGeom>
                  <a:avLst/>
                  <a:gdLst>
                    <a:gd name="T0" fmla="*/ 226 w 226"/>
                    <a:gd name="T1" fmla="*/ 0 h 299"/>
                    <a:gd name="T2" fmla="*/ 226 w 226"/>
                    <a:gd name="T3" fmla="*/ 0 h 299"/>
                    <a:gd name="T4" fmla="*/ 33 w 226"/>
                    <a:gd name="T5" fmla="*/ 142 h 299"/>
                    <a:gd name="T6" fmla="*/ 0 w 226"/>
                    <a:gd name="T7" fmla="*/ 299 h 299"/>
                    <a:gd name="T8" fmla="*/ 93 w 226"/>
                    <a:gd name="T9" fmla="*/ 299 h 299"/>
                    <a:gd name="T10" fmla="*/ 108 w 226"/>
                    <a:gd name="T11" fmla="*/ 271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6" h="299">
                      <a:moveTo>
                        <a:pt x="226" y="0"/>
                      </a:moveTo>
                      <a:cubicBezTo>
                        <a:pt x="226" y="0"/>
                        <a:pt x="226" y="0"/>
                        <a:pt x="226" y="0"/>
                      </a:cubicBezTo>
                      <a:cubicBezTo>
                        <a:pt x="137" y="0"/>
                        <a:pt x="59" y="57"/>
                        <a:pt x="33" y="142"/>
                      </a:cubicBezTo>
                      <a:cubicBezTo>
                        <a:pt x="0" y="299"/>
                        <a:pt x="0" y="299"/>
                        <a:pt x="0" y="299"/>
                      </a:cubicBezTo>
                      <a:cubicBezTo>
                        <a:pt x="93" y="299"/>
                        <a:pt x="93" y="299"/>
                        <a:pt x="93" y="299"/>
                      </a:cubicBezTo>
                      <a:cubicBezTo>
                        <a:pt x="108" y="271"/>
                        <a:pt x="108" y="271"/>
                        <a:pt x="108" y="271"/>
                      </a:cubicBez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48" name="í$ḷïḓê"/>
                <p:cNvSpPr/>
                <p:nvPr/>
              </p:nvSpPr>
              <p:spPr bwMode="auto">
                <a:xfrm>
                  <a:off x="4046358" y="2564005"/>
                  <a:ext cx="466896" cy="616390"/>
                </a:xfrm>
                <a:custGeom>
                  <a:avLst/>
                  <a:gdLst>
                    <a:gd name="T0" fmla="*/ 226 w 226"/>
                    <a:gd name="T1" fmla="*/ 0 h 299"/>
                    <a:gd name="T2" fmla="*/ 226 w 226"/>
                    <a:gd name="T3" fmla="*/ 0 h 299"/>
                    <a:gd name="T4" fmla="*/ 33 w 226"/>
                    <a:gd name="T5" fmla="*/ 142 h 299"/>
                    <a:gd name="T6" fmla="*/ 0 w 226"/>
                    <a:gd name="T7" fmla="*/ 299 h 299"/>
                    <a:gd name="T8" fmla="*/ 93 w 226"/>
                    <a:gd name="T9" fmla="*/ 299 h 299"/>
                    <a:gd name="T10" fmla="*/ 108 w 226"/>
                    <a:gd name="T11" fmla="*/ 271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6" h="299">
                      <a:moveTo>
                        <a:pt x="226" y="0"/>
                      </a:moveTo>
                      <a:cubicBezTo>
                        <a:pt x="226" y="0"/>
                        <a:pt x="226" y="0"/>
                        <a:pt x="226" y="0"/>
                      </a:cubicBezTo>
                      <a:cubicBezTo>
                        <a:pt x="137" y="0"/>
                        <a:pt x="59" y="57"/>
                        <a:pt x="33" y="142"/>
                      </a:cubicBezTo>
                      <a:cubicBezTo>
                        <a:pt x="0" y="299"/>
                        <a:pt x="0" y="299"/>
                        <a:pt x="0" y="299"/>
                      </a:cubicBezTo>
                      <a:cubicBezTo>
                        <a:pt x="93" y="299"/>
                        <a:pt x="93" y="299"/>
                        <a:pt x="93" y="299"/>
                      </a:cubicBezTo>
                      <a:cubicBezTo>
                        <a:pt x="108" y="271"/>
                        <a:pt x="108" y="271"/>
                        <a:pt x="108" y="271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49" name="íṧ1íďè"/>
                <p:cNvSpPr/>
                <p:nvPr/>
              </p:nvSpPr>
              <p:spPr bwMode="auto">
                <a:xfrm>
                  <a:off x="4738577" y="2565088"/>
                  <a:ext cx="284904" cy="590391"/>
                </a:xfrm>
                <a:custGeom>
                  <a:avLst/>
                  <a:gdLst>
                    <a:gd name="T0" fmla="*/ 102 w 138"/>
                    <a:gd name="T1" fmla="*/ 0 h 286"/>
                    <a:gd name="T2" fmla="*/ 134 w 138"/>
                    <a:gd name="T3" fmla="*/ 0 h 286"/>
                    <a:gd name="T4" fmla="*/ 138 w 138"/>
                    <a:gd name="T5" fmla="*/ 4 h 286"/>
                    <a:gd name="T6" fmla="*/ 132 w 138"/>
                    <a:gd name="T7" fmla="*/ 97 h 286"/>
                    <a:gd name="T8" fmla="*/ 96 w 138"/>
                    <a:gd name="T9" fmla="*/ 117 h 286"/>
                    <a:gd name="T10" fmla="*/ 103 w 138"/>
                    <a:gd name="T11" fmla="*/ 180 h 286"/>
                    <a:gd name="T12" fmla="*/ 2 w 138"/>
                    <a:gd name="T13" fmla="*/ 285 h 286"/>
                    <a:gd name="T14" fmla="*/ 1 w 138"/>
                    <a:gd name="T15" fmla="*/ 285 h 286"/>
                    <a:gd name="T16" fmla="*/ 102 w 138"/>
                    <a:gd name="T17" fmla="*/ 0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8" h="286">
                      <a:moveTo>
                        <a:pt x="102" y="0"/>
                      </a:moveTo>
                      <a:cubicBezTo>
                        <a:pt x="134" y="0"/>
                        <a:pt x="134" y="0"/>
                        <a:pt x="134" y="0"/>
                      </a:cubicBezTo>
                      <a:cubicBezTo>
                        <a:pt x="136" y="0"/>
                        <a:pt x="138" y="2"/>
                        <a:pt x="138" y="4"/>
                      </a:cubicBezTo>
                      <a:cubicBezTo>
                        <a:pt x="132" y="97"/>
                        <a:pt x="132" y="97"/>
                        <a:pt x="132" y="97"/>
                      </a:cubicBezTo>
                      <a:cubicBezTo>
                        <a:pt x="96" y="117"/>
                        <a:pt x="96" y="117"/>
                        <a:pt x="96" y="117"/>
                      </a:cubicBezTo>
                      <a:cubicBezTo>
                        <a:pt x="103" y="180"/>
                        <a:pt x="103" y="180"/>
                        <a:pt x="103" y="180"/>
                      </a:cubicBezTo>
                      <a:cubicBezTo>
                        <a:pt x="2" y="285"/>
                        <a:pt x="2" y="285"/>
                        <a:pt x="2" y="285"/>
                      </a:cubicBezTo>
                      <a:cubicBezTo>
                        <a:pt x="1" y="286"/>
                        <a:pt x="0" y="285"/>
                        <a:pt x="1" y="285"/>
                      </a:cubicBezTo>
                      <a:lnTo>
                        <a:pt x="102" y="0"/>
                      </a:lnTo>
                      <a:close/>
                    </a:path>
                  </a:pathLst>
                </a:custGeom>
                <a:solidFill>
                  <a:srgbClr val="C686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50" name="íṩ1íďè"/>
                <p:cNvSpPr/>
                <p:nvPr/>
              </p:nvSpPr>
              <p:spPr bwMode="auto">
                <a:xfrm>
                  <a:off x="4738577" y="2565088"/>
                  <a:ext cx="284904" cy="590391"/>
                </a:xfrm>
                <a:custGeom>
                  <a:avLst/>
                  <a:gdLst>
                    <a:gd name="T0" fmla="*/ 102 w 138"/>
                    <a:gd name="T1" fmla="*/ 0 h 286"/>
                    <a:gd name="T2" fmla="*/ 134 w 138"/>
                    <a:gd name="T3" fmla="*/ 0 h 286"/>
                    <a:gd name="T4" fmla="*/ 138 w 138"/>
                    <a:gd name="T5" fmla="*/ 4 h 286"/>
                    <a:gd name="T6" fmla="*/ 132 w 138"/>
                    <a:gd name="T7" fmla="*/ 97 h 286"/>
                    <a:gd name="T8" fmla="*/ 96 w 138"/>
                    <a:gd name="T9" fmla="*/ 117 h 286"/>
                    <a:gd name="T10" fmla="*/ 103 w 138"/>
                    <a:gd name="T11" fmla="*/ 180 h 286"/>
                    <a:gd name="T12" fmla="*/ 2 w 138"/>
                    <a:gd name="T13" fmla="*/ 285 h 286"/>
                    <a:gd name="T14" fmla="*/ 1 w 138"/>
                    <a:gd name="T15" fmla="*/ 285 h 286"/>
                    <a:gd name="T16" fmla="*/ 102 w 138"/>
                    <a:gd name="T17" fmla="*/ 0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8" h="286">
                      <a:moveTo>
                        <a:pt x="102" y="0"/>
                      </a:moveTo>
                      <a:cubicBezTo>
                        <a:pt x="134" y="0"/>
                        <a:pt x="134" y="0"/>
                        <a:pt x="134" y="0"/>
                      </a:cubicBezTo>
                      <a:cubicBezTo>
                        <a:pt x="136" y="0"/>
                        <a:pt x="138" y="2"/>
                        <a:pt x="138" y="4"/>
                      </a:cubicBezTo>
                      <a:cubicBezTo>
                        <a:pt x="132" y="97"/>
                        <a:pt x="132" y="97"/>
                        <a:pt x="132" y="97"/>
                      </a:cubicBezTo>
                      <a:cubicBezTo>
                        <a:pt x="96" y="117"/>
                        <a:pt x="96" y="117"/>
                        <a:pt x="96" y="117"/>
                      </a:cubicBezTo>
                      <a:cubicBezTo>
                        <a:pt x="103" y="180"/>
                        <a:pt x="103" y="180"/>
                        <a:pt x="103" y="180"/>
                      </a:cubicBezTo>
                      <a:cubicBezTo>
                        <a:pt x="2" y="285"/>
                        <a:pt x="2" y="285"/>
                        <a:pt x="2" y="285"/>
                      </a:cubicBezTo>
                      <a:cubicBezTo>
                        <a:pt x="1" y="286"/>
                        <a:pt x="0" y="285"/>
                        <a:pt x="1" y="285"/>
                      </a:cubicBezTo>
                      <a:lnTo>
                        <a:pt x="102" y="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51" name="íṩḷiḋè"/>
                <p:cNvSpPr/>
                <p:nvPr/>
              </p:nvSpPr>
              <p:spPr bwMode="auto">
                <a:xfrm>
                  <a:off x="4442840" y="2564005"/>
                  <a:ext cx="291404" cy="587141"/>
                </a:xfrm>
                <a:custGeom>
                  <a:avLst/>
                  <a:gdLst>
                    <a:gd name="T0" fmla="*/ 37 w 141"/>
                    <a:gd name="T1" fmla="*/ 0 h 285"/>
                    <a:gd name="T2" fmla="*/ 12 w 141"/>
                    <a:gd name="T3" fmla="*/ 0 h 285"/>
                    <a:gd name="T4" fmla="*/ 1 w 141"/>
                    <a:gd name="T5" fmla="*/ 12 h 285"/>
                    <a:gd name="T6" fmla="*/ 6 w 141"/>
                    <a:gd name="T7" fmla="*/ 98 h 285"/>
                    <a:gd name="T8" fmla="*/ 42 w 141"/>
                    <a:gd name="T9" fmla="*/ 118 h 285"/>
                    <a:gd name="T10" fmla="*/ 35 w 141"/>
                    <a:gd name="T11" fmla="*/ 181 h 285"/>
                    <a:gd name="T12" fmla="*/ 138 w 141"/>
                    <a:gd name="T13" fmla="*/ 284 h 285"/>
                    <a:gd name="T14" fmla="*/ 140 w 141"/>
                    <a:gd name="T15" fmla="*/ 282 h 285"/>
                    <a:gd name="T16" fmla="*/ 37 w 141"/>
                    <a:gd name="T17" fmla="*/ 0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1" h="285">
                      <a:moveTo>
                        <a:pt x="37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5" y="0"/>
                        <a:pt x="0" y="6"/>
                        <a:pt x="1" y="12"/>
                      </a:cubicBezTo>
                      <a:cubicBezTo>
                        <a:pt x="6" y="98"/>
                        <a:pt x="6" y="98"/>
                        <a:pt x="6" y="98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35" y="181"/>
                        <a:pt x="35" y="181"/>
                        <a:pt x="35" y="181"/>
                      </a:cubicBezTo>
                      <a:cubicBezTo>
                        <a:pt x="138" y="284"/>
                        <a:pt x="138" y="284"/>
                        <a:pt x="138" y="284"/>
                      </a:cubicBezTo>
                      <a:cubicBezTo>
                        <a:pt x="139" y="285"/>
                        <a:pt x="141" y="284"/>
                        <a:pt x="140" y="282"/>
                      </a:cubicBez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C686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52" name="ïṩľîdê"/>
                <p:cNvSpPr/>
                <p:nvPr/>
              </p:nvSpPr>
              <p:spPr bwMode="auto">
                <a:xfrm>
                  <a:off x="4442840" y="2564005"/>
                  <a:ext cx="291404" cy="587141"/>
                </a:xfrm>
                <a:custGeom>
                  <a:avLst/>
                  <a:gdLst>
                    <a:gd name="T0" fmla="*/ 37 w 141"/>
                    <a:gd name="T1" fmla="*/ 0 h 285"/>
                    <a:gd name="T2" fmla="*/ 12 w 141"/>
                    <a:gd name="T3" fmla="*/ 0 h 285"/>
                    <a:gd name="T4" fmla="*/ 1 w 141"/>
                    <a:gd name="T5" fmla="*/ 12 h 285"/>
                    <a:gd name="T6" fmla="*/ 6 w 141"/>
                    <a:gd name="T7" fmla="*/ 98 h 285"/>
                    <a:gd name="T8" fmla="*/ 42 w 141"/>
                    <a:gd name="T9" fmla="*/ 118 h 285"/>
                    <a:gd name="T10" fmla="*/ 35 w 141"/>
                    <a:gd name="T11" fmla="*/ 181 h 285"/>
                    <a:gd name="T12" fmla="*/ 138 w 141"/>
                    <a:gd name="T13" fmla="*/ 284 h 285"/>
                    <a:gd name="T14" fmla="*/ 140 w 141"/>
                    <a:gd name="T15" fmla="*/ 282 h 285"/>
                    <a:gd name="T16" fmla="*/ 37 w 141"/>
                    <a:gd name="T17" fmla="*/ 0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1" h="285">
                      <a:moveTo>
                        <a:pt x="37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5" y="0"/>
                        <a:pt x="0" y="6"/>
                        <a:pt x="1" y="12"/>
                      </a:cubicBezTo>
                      <a:cubicBezTo>
                        <a:pt x="6" y="98"/>
                        <a:pt x="6" y="98"/>
                        <a:pt x="6" y="98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35" y="181"/>
                        <a:pt x="35" y="181"/>
                        <a:pt x="35" y="181"/>
                      </a:cubicBezTo>
                      <a:cubicBezTo>
                        <a:pt x="138" y="284"/>
                        <a:pt x="138" y="284"/>
                        <a:pt x="138" y="284"/>
                      </a:cubicBezTo>
                      <a:cubicBezTo>
                        <a:pt x="139" y="285"/>
                        <a:pt x="141" y="284"/>
                        <a:pt x="140" y="282"/>
                      </a:cubicBez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53" name="iṥľïḍé"/>
                <p:cNvSpPr/>
                <p:nvPr/>
              </p:nvSpPr>
              <p:spPr bwMode="auto">
                <a:xfrm>
                  <a:off x="4742911" y="3153312"/>
                  <a:ext cx="0" cy="861212"/>
                </a:xfrm>
                <a:custGeom>
                  <a:avLst/>
                  <a:gdLst>
                    <a:gd name="T0" fmla="*/ 0 h 795"/>
                    <a:gd name="T1" fmla="*/ 795 h 795"/>
                    <a:gd name="T2" fmla="*/ 0 h 79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795">
                      <a:moveTo>
                        <a:pt x="0" y="0"/>
                      </a:moveTo>
                      <a:lnTo>
                        <a:pt x="0" y="79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DF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54" name="íSļïďe"/>
                <p:cNvSpPr/>
                <p:nvPr/>
              </p:nvSpPr>
              <p:spPr bwMode="auto">
                <a:xfrm>
                  <a:off x="4742911" y="3153312"/>
                  <a:ext cx="0" cy="861212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55" name="iśļîḓe"/>
                <p:cNvSpPr/>
                <p:nvPr/>
              </p:nvSpPr>
              <p:spPr bwMode="auto">
                <a:xfrm flipH="1">
                  <a:off x="4724436" y="3153312"/>
                  <a:ext cx="18475" cy="580480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56" name="îşliďè"/>
                <p:cNvSpPr/>
                <p:nvPr/>
              </p:nvSpPr>
              <p:spPr bwMode="auto">
                <a:xfrm>
                  <a:off x="3686707" y="3524879"/>
                  <a:ext cx="2111325" cy="202574"/>
                </a:xfrm>
                <a:custGeom>
                  <a:avLst/>
                  <a:gdLst>
                    <a:gd name="T0" fmla="*/ 982 w 1022"/>
                    <a:gd name="T1" fmla="*/ 98 h 98"/>
                    <a:gd name="T2" fmla="*/ 40 w 1022"/>
                    <a:gd name="T3" fmla="*/ 98 h 98"/>
                    <a:gd name="T4" fmla="*/ 0 w 1022"/>
                    <a:gd name="T5" fmla="*/ 59 h 98"/>
                    <a:gd name="T6" fmla="*/ 0 w 1022"/>
                    <a:gd name="T7" fmla="*/ 40 h 98"/>
                    <a:gd name="T8" fmla="*/ 40 w 1022"/>
                    <a:gd name="T9" fmla="*/ 0 h 98"/>
                    <a:gd name="T10" fmla="*/ 982 w 1022"/>
                    <a:gd name="T11" fmla="*/ 0 h 98"/>
                    <a:gd name="T12" fmla="*/ 1022 w 1022"/>
                    <a:gd name="T13" fmla="*/ 40 h 98"/>
                    <a:gd name="T14" fmla="*/ 1022 w 1022"/>
                    <a:gd name="T15" fmla="*/ 59 h 98"/>
                    <a:gd name="T16" fmla="*/ 982 w 1022"/>
                    <a:gd name="T17" fmla="*/ 9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22" h="98">
                      <a:moveTo>
                        <a:pt x="982" y="98"/>
                      </a:moveTo>
                      <a:cubicBezTo>
                        <a:pt x="40" y="98"/>
                        <a:pt x="40" y="98"/>
                        <a:pt x="40" y="98"/>
                      </a:cubicBezTo>
                      <a:cubicBezTo>
                        <a:pt x="18" y="98"/>
                        <a:pt x="0" y="80"/>
                        <a:pt x="0" y="5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18"/>
                        <a:pt x="18" y="0"/>
                        <a:pt x="40" y="0"/>
                      </a:cubicBezTo>
                      <a:cubicBezTo>
                        <a:pt x="982" y="0"/>
                        <a:pt x="982" y="0"/>
                        <a:pt x="982" y="0"/>
                      </a:cubicBezTo>
                      <a:cubicBezTo>
                        <a:pt x="1004" y="0"/>
                        <a:pt x="1022" y="18"/>
                        <a:pt x="1022" y="40"/>
                      </a:cubicBezTo>
                      <a:cubicBezTo>
                        <a:pt x="1022" y="59"/>
                        <a:pt x="1022" y="59"/>
                        <a:pt x="1022" y="59"/>
                      </a:cubicBezTo>
                      <a:cubicBezTo>
                        <a:pt x="1022" y="80"/>
                        <a:pt x="1004" y="98"/>
                        <a:pt x="982" y="98"/>
                      </a:cubicBezTo>
                      <a:close/>
                    </a:path>
                  </a:pathLst>
                </a:custGeom>
                <a:solidFill>
                  <a:srgbClr val="C0DF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57" name="i$1íde"/>
                <p:cNvSpPr/>
                <p:nvPr/>
              </p:nvSpPr>
              <p:spPr bwMode="auto">
                <a:xfrm>
                  <a:off x="3686707" y="3524879"/>
                  <a:ext cx="2111325" cy="202574"/>
                </a:xfrm>
                <a:custGeom>
                  <a:avLst/>
                  <a:gdLst>
                    <a:gd name="T0" fmla="*/ 982 w 1022"/>
                    <a:gd name="T1" fmla="*/ 98 h 98"/>
                    <a:gd name="T2" fmla="*/ 40 w 1022"/>
                    <a:gd name="T3" fmla="*/ 98 h 98"/>
                    <a:gd name="T4" fmla="*/ 0 w 1022"/>
                    <a:gd name="T5" fmla="*/ 59 h 98"/>
                    <a:gd name="T6" fmla="*/ 0 w 1022"/>
                    <a:gd name="T7" fmla="*/ 40 h 98"/>
                    <a:gd name="T8" fmla="*/ 40 w 1022"/>
                    <a:gd name="T9" fmla="*/ 0 h 98"/>
                    <a:gd name="T10" fmla="*/ 982 w 1022"/>
                    <a:gd name="T11" fmla="*/ 0 h 98"/>
                    <a:gd name="T12" fmla="*/ 1022 w 1022"/>
                    <a:gd name="T13" fmla="*/ 40 h 98"/>
                    <a:gd name="T14" fmla="*/ 1022 w 1022"/>
                    <a:gd name="T15" fmla="*/ 59 h 98"/>
                    <a:gd name="T16" fmla="*/ 982 w 1022"/>
                    <a:gd name="T17" fmla="*/ 9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22" h="98">
                      <a:moveTo>
                        <a:pt x="982" y="98"/>
                      </a:moveTo>
                      <a:cubicBezTo>
                        <a:pt x="40" y="98"/>
                        <a:pt x="40" y="98"/>
                        <a:pt x="40" y="98"/>
                      </a:cubicBezTo>
                      <a:cubicBezTo>
                        <a:pt x="18" y="98"/>
                        <a:pt x="0" y="80"/>
                        <a:pt x="0" y="5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18"/>
                        <a:pt x="18" y="0"/>
                        <a:pt x="40" y="0"/>
                      </a:cubicBezTo>
                      <a:cubicBezTo>
                        <a:pt x="982" y="0"/>
                        <a:pt x="982" y="0"/>
                        <a:pt x="982" y="0"/>
                      </a:cubicBezTo>
                      <a:cubicBezTo>
                        <a:pt x="1004" y="0"/>
                        <a:pt x="1022" y="18"/>
                        <a:pt x="1022" y="40"/>
                      </a:cubicBezTo>
                      <a:cubicBezTo>
                        <a:pt x="1022" y="59"/>
                        <a:pt x="1022" y="59"/>
                        <a:pt x="1022" y="59"/>
                      </a:cubicBezTo>
                      <a:cubicBezTo>
                        <a:pt x="1022" y="80"/>
                        <a:pt x="1004" y="98"/>
                        <a:pt x="982" y="98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58" name="isḻiḍé"/>
                <p:cNvSpPr/>
                <p:nvPr/>
              </p:nvSpPr>
              <p:spPr bwMode="auto">
                <a:xfrm>
                  <a:off x="5190308" y="2651751"/>
                  <a:ext cx="671637" cy="873128"/>
                </a:xfrm>
                <a:custGeom>
                  <a:avLst/>
                  <a:gdLst>
                    <a:gd name="T0" fmla="*/ 47 w 325"/>
                    <a:gd name="T1" fmla="*/ 52 h 423"/>
                    <a:gd name="T2" fmla="*/ 122 w 325"/>
                    <a:gd name="T3" fmla="*/ 240 h 423"/>
                    <a:gd name="T4" fmla="*/ 219 w 325"/>
                    <a:gd name="T5" fmla="*/ 37 h 423"/>
                    <a:gd name="T6" fmla="*/ 288 w 325"/>
                    <a:gd name="T7" fmla="*/ 12 h 423"/>
                    <a:gd name="T8" fmla="*/ 313 w 325"/>
                    <a:gd name="T9" fmla="*/ 82 h 423"/>
                    <a:gd name="T10" fmla="*/ 164 w 325"/>
                    <a:gd name="T11" fmla="*/ 393 h 423"/>
                    <a:gd name="T12" fmla="*/ 117 w 325"/>
                    <a:gd name="T13" fmla="*/ 423 h 423"/>
                    <a:gd name="T14" fmla="*/ 115 w 325"/>
                    <a:gd name="T15" fmla="*/ 423 h 423"/>
                    <a:gd name="T16" fmla="*/ 69 w 325"/>
                    <a:gd name="T17" fmla="*/ 390 h 423"/>
                    <a:gd name="T18" fmla="*/ 0 w 325"/>
                    <a:gd name="T19" fmla="*/ 219 h 4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25" h="423">
                      <a:moveTo>
                        <a:pt x="47" y="52"/>
                      </a:moveTo>
                      <a:cubicBezTo>
                        <a:pt x="122" y="240"/>
                        <a:pt x="122" y="240"/>
                        <a:pt x="122" y="240"/>
                      </a:cubicBezTo>
                      <a:cubicBezTo>
                        <a:pt x="219" y="37"/>
                        <a:pt x="219" y="37"/>
                        <a:pt x="219" y="37"/>
                      </a:cubicBezTo>
                      <a:cubicBezTo>
                        <a:pt x="231" y="11"/>
                        <a:pt x="262" y="0"/>
                        <a:pt x="288" y="12"/>
                      </a:cubicBezTo>
                      <a:cubicBezTo>
                        <a:pt x="314" y="25"/>
                        <a:pt x="325" y="56"/>
                        <a:pt x="313" y="82"/>
                      </a:cubicBezTo>
                      <a:cubicBezTo>
                        <a:pt x="164" y="393"/>
                        <a:pt x="164" y="393"/>
                        <a:pt x="164" y="393"/>
                      </a:cubicBezTo>
                      <a:cubicBezTo>
                        <a:pt x="155" y="411"/>
                        <a:pt x="137" y="423"/>
                        <a:pt x="117" y="423"/>
                      </a:cubicBezTo>
                      <a:cubicBezTo>
                        <a:pt x="117" y="423"/>
                        <a:pt x="116" y="423"/>
                        <a:pt x="115" y="423"/>
                      </a:cubicBezTo>
                      <a:cubicBezTo>
                        <a:pt x="95" y="422"/>
                        <a:pt x="76" y="409"/>
                        <a:pt x="69" y="390"/>
                      </a:cubicBezTo>
                      <a:cubicBezTo>
                        <a:pt x="0" y="219"/>
                        <a:pt x="0" y="219"/>
                        <a:pt x="0" y="219"/>
                      </a:cubicBez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59" name="ïṥ1iḑe"/>
                <p:cNvSpPr/>
                <p:nvPr/>
              </p:nvSpPr>
              <p:spPr bwMode="auto">
                <a:xfrm>
                  <a:off x="5190308" y="2651751"/>
                  <a:ext cx="671637" cy="873128"/>
                </a:xfrm>
                <a:custGeom>
                  <a:avLst/>
                  <a:gdLst>
                    <a:gd name="T0" fmla="*/ 47 w 325"/>
                    <a:gd name="T1" fmla="*/ 52 h 423"/>
                    <a:gd name="T2" fmla="*/ 122 w 325"/>
                    <a:gd name="T3" fmla="*/ 240 h 423"/>
                    <a:gd name="T4" fmla="*/ 219 w 325"/>
                    <a:gd name="T5" fmla="*/ 37 h 423"/>
                    <a:gd name="T6" fmla="*/ 288 w 325"/>
                    <a:gd name="T7" fmla="*/ 12 h 423"/>
                    <a:gd name="T8" fmla="*/ 313 w 325"/>
                    <a:gd name="T9" fmla="*/ 82 h 423"/>
                    <a:gd name="T10" fmla="*/ 164 w 325"/>
                    <a:gd name="T11" fmla="*/ 393 h 423"/>
                    <a:gd name="T12" fmla="*/ 117 w 325"/>
                    <a:gd name="T13" fmla="*/ 423 h 423"/>
                    <a:gd name="T14" fmla="*/ 115 w 325"/>
                    <a:gd name="T15" fmla="*/ 423 h 423"/>
                    <a:gd name="T16" fmla="*/ 69 w 325"/>
                    <a:gd name="T17" fmla="*/ 390 h 423"/>
                    <a:gd name="T18" fmla="*/ 0 w 325"/>
                    <a:gd name="T19" fmla="*/ 219 h 4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25" h="423">
                      <a:moveTo>
                        <a:pt x="47" y="52"/>
                      </a:moveTo>
                      <a:cubicBezTo>
                        <a:pt x="122" y="240"/>
                        <a:pt x="122" y="240"/>
                        <a:pt x="122" y="240"/>
                      </a:cubicBezTo>
                      <a:cubicBezTo>
                        <a:pt x="219" y="37"/>
                        <a:pt x="219" y="37"/>
                        <a:pt x="219" y="37"/>
                      </a:cubicBezTo>
                      <a:cubicBezTo>
                        <a:pt x="231" y="11"/>
                        <a:pt x="262" y="0"/>
                        <a:pt x="288" y="12"/>
                      </a:cubicBezTo>
                      <a:cubicBezTo>
                        <a:pt x="314" y="25"/>
                        <a:pt x="325" y="56"/>
                        <a:pt x="313" y="82"/>
                      </a:cubicBezTo>
                      <a:cubicBezTo>
                        <a:pt x="164" y="393"/>
                        <a:pt x="164" y="393"/>
                        <a:pt x="164" y="393"/>
                      </a:cubicBezTo>
                      <a:cubicBezTo>
                        <a:pt x="155" y="411"/>
                        <a:pt x="137" y="423"/>
                        <a:pt x="117" y="423"/>
                      </a:cubicBezTo>
                      <a:cubicBezTo>
                        <a:pt x="117" y="423"/>
                        <a:pt x="116" y="423"/>
                        <a:pt x="115" y="423"/>
                      </a:cubicBezTo>
                      <a:cubicBezTo>
                        <a:pt x="95" y="422"/>
                        <a:pt x="76" y="409"/>
                        <a:pt x="69" y="390"/>
                      </a:cubicBezTo>
                      <a:cubicBezTo>
                        <a:pt x="0" y="219"/>
                        <a:pt x="0" y="219"/>
                        <a:pt x="0" y="219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60" name="íşļîḍè"/>
                <p:cNvSpPr/>
                <p:nvPr/>
              </p:nvSpPr>
              <p:spPr bwMode="auto">
                <a:xfrm>
                  <a:off x="3841616" y="3106731"/>
                  <a:ext cx="440898" cy="457147"/>
                </a:xfrm>
                <a:custGeom>
                  <a:avLst/>
                  <a:gdLst>
                    <a:gd name="T0" fmla="*/ 213 w 213"/>
                    <a:gd name="T1" fmla="*/ 0 h 222"/>
                    <a:gd name="T2" fmla="*/ 173 w 213"/>
                    <a:gd name="T3" fmla="*/ 200 h 222"/>
                    <a:gd name="T4" fmla="*/ 125 w 213"/>
                    <a:gd name="T5" fmla="*/ 200 h 222"/>
                    <a:gd name="T6" fmla="*/ 54 w 213"/>
                    <a:gd name="T7" fmla="*/ 210 h 222"/>
                    <a:gd name="T8" fmla="*/ 0 w 213"/>
                    <a:gd name="T9" fmla="*/ 194 h 222"/>
                    <a:gd name="T10" fmla="*/ 49 w 213"/>
                    <a:gd name="T11" fmla="*/ 146 h 222"/>
                    <a:gd name="T12" fmla="*/ 78 w 213"/>
                    <a:gd name="T13" fmla="*/ 134 h 222"/>
                    <a:gd name="T14" fmla="*/ 101 w 213"/>
                    <a:gd name="T15" fmla="*/ 27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3" h="222">
                      <a:moveTo>
                        <a:pt x="213" y="0"/>
                      </a:moveTo>
                      <a:cubicBezTo>
                        <a:pt x="173" y="200"/>
                        <a:pt x="173" y="200"/>
                        <a:pt x="173" y="200"/>
                      </a:cubicBezTo>
                      <a:cubicBezTo>
                        <a:pt x="173" y="200"/>
                        <a:pt x="150" y="200"/>
                        <a:pt x="125" y="20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26" y="210"/>
                        <a:pt x="1" y="222"/>
                        <a:pt x="0" y="194"/>
                      </a:cubicBezTo>
                      <a:cubicBezTo>
                        <a:pt x="0" y="165"/>
                        <a:pt x="20" y="146"/>
                        <a:pt x="49" y="146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101" y="27"/>
                        <a:pt x="101" y="27"/>
                        <a:pt x="101" y="27"/>
                      </a:cubicBez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61" name="îSļîďe"/>
                <p:cNvSpPr/>
                <p:nvPr/>
              </p:nvSpPr>
              <p:spPr bwMode="auto">
                <a:xfrm>
                  <a:off x="3841616" y="3106731"/>
                  <a:ext cx="440898" cy="457147"/>
                </a:xfrm>
                <a:custGeom>
                  <a:avLst/>
                  <a:gdLst>
                    <a:gd name="T0" fmla="*/ 213 w 213"/>
                    <a:gd name="T1" fmla="*/ 0 h 222"/>
                    <a:gd name="T2" fmla="*/ 173 w 213"/>
                    <a:gd name="T3" fmla="*/ 200 h 222"/>
                    <a:gd name="T4" fmla="*/ 125 w 213"/>
                    <a:gd name="T5" fmla="*/ 200 h 222"/>
                    <a:gd name="T6" fmla="*/ 54 w 213"/>
                    <a:gd name="T7" fmla="*/ 210 h 222"/>
                    <a:gd name="T8" fmla="*/ 0 w 213"/>
                    <a:gd name="T9" fmla="*/ 194 h 222"/>
                    <a:gd name="T10" fmla="*/ 49 w 213"/>
                    <a:gd name="T11" fmla="*/ 146 h 222"/>
                    <a:gd name="T12" fmla="*/ 78 w 213"/>
                    <a:gd name="T13" fmla="*/ 134 h 222"/>
                    <a:gd name="T14" fmla="*/ 101 w 213"/>
                    <a:gd name="T15" fmla="*/ 27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3" h="222">
                      <a:moveTo>
                        <a:pt x="213" y="0"/>
                      </a:moveTo>
                      <a:cubicBezTo>
                        <a:pt x="173" y="200"/>
                        <a:pt x="173" y="200"/>
                        <a:pt x="173" y="200"/>
                      </a:cubicBezTo>
                      <a:cubicBezTo>
                        <a:pt x="173" y="200"/>
                        <a:pt x="150" y="200"/>
                        <a:pt x="125" y="20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26" y="210"/>
                        <a:pt x="1" y="222"/>
                        <a:pt x="0" y="194"/>
                      </a:cubicBezTo>
                      <a:cubicBezTo>
                        <a:pt x="0" y="165"/>
                        <a:pt x="20" y="146"/>
                        <a:pt x="49" y="146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101" y="27"/>
                        <a:pt x="101" y="27"/>
                        <a:pt x="101" y="27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62" name="iṥļíďe"/>
                <p:cNvSpPr/>
                <p:nvPr/>
              </p:nvSpPr>
              <p:spPr bwMode="auto">
                <a:xfrm>
                  <a:off x="4742911" y="1568465"/>
                  <a:ext cx="615307" cy="508061"/>
                </a:xfrm>
                <a:custGeom>
                  <a:avLst/>
                  <a:gdLst>
                    <a:gd name="T0" fmla="*/ 298 w 298"/>
                    <a:gd name="T1" fmla="*/ 246 h 246"/>
                    <a:gd name="T2" fmla="*/ 298 w 298"/>
                    <a:gd name="T3" fmla="*/ 29 h 246"/>
                    <a:gd name="T4" fmla="*/ 268 w 298"/>
                    <a:gd name="T5" fmla="*/ 0 h 246"/>
                    <a:gd name="T6" fmla="*/ 0 w 298"/>
                    <a:gd name="T7" fmla="*/ 0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8" h="246">
                      <a:moveTo>
                        <a:pt x="298" y="246"/>
                      </a:moveTo>
                      <a:cubicBezTo>
                        <a:pt x="298" y="29"/>
                        <a:pt x="298" y="29"/>
                        <a:pt x="298" y="29"/>
                      </a:cubicBezTo>
                      <a:cubicBezTo>
                        <a:pt x="298" y="13"/>
                        <a:pt x="285" y="0"/>
                        <a:pt x="268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63" name="ïṥľîḋê"/>
                <p:cNvSpPr/>
                <p:nvPr/>
              </p:nvSpPr>
              <p:spPr bwMode="auto">
                <a:xfrm>
                  <a:off x="5328968" y="2006112"/>
                  <a:ext cx="58497" cy="357484"/>
                </a:xfrm>
                <a:custGeom>
                  <a:avLst/>
                  <a:gdLst>
                    <a:gd name="T0" fmla="*/ 14 w 28"/>
                    <a:gd name="T1" fmla="*/ 173 h 173"/>
                    <a:gd name="T2" fmla="*/ 14 w 28"/>
                    <a:gd name="T3" fmla="*/ 173 h 173"/>
                    <a:gd name="T4" fmla="*/ 1 w 28"/>
                    <a:gd name="T5" fmla="*/ 159 h 173"/>
                    <a:gd name="T6" fmla="*/ 14 w 28"/>
                    <a:gd name="T7" fmla="*/ 0 h 173"/>
                    <a:gd name="T8" fmla="*/ 27 w 28"/>
                    <a:gd name="T9" fmla="*/ 159 h 173"/>
                    <a:gd name="T10" fmla="*/ 14 w 28"/>
                    <a:gd name="T11" fmla="*/ 173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73">
                      <a:moveTo>
                        <a:pt x="14" y="173"/>
                      </a:moveTo>
                      <a:cubicBezTo>
                        <a:pt x="14" y="173"/>
                        <a:pt x="14" y="173"/>
                        <a:pt x="14" y="173"/>
                      </a:cubicBezTo>
                      <a:cubicBezTo>
                        <a:pt x="6" y="173"/>
                        <a:pt x="0" y="166"/>
                        <a:pt x="1" y="159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27" y="159"/>
                        <a:pt x="27" y="159"/>
                        <a:pt x="27" y="159"/>
                      </a:cubicBezTo>
                      <a:cubicBezTo>
                        <a:pt x="28" y="166"/>
                        <a:pt x="22" y="173"/>
                        <a:pt x="14" y="173"/>
                      </a:cubicBezTo>
                      <a:close/>
                    </a:path>
                  </a:pathLst>
                </a:custGeom>
                <a:solidFill>
                  <a:srgbClr val="FFD6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64" name="iṥļïdè"/>
                <p:cNvSpPr/>
                <p:nvPr/>
              </p:nvSpPr>
              <p:spPr bwMode="auto">
                <a:xfrm>
                  <a:off x="5328968" y="2006112"/>
                  <a:ext cx="58497" cy="357484"/>
                </a:xfrm>
                <a:custGeom>
                  <a:avLst/>
                  <a:gdLst>
                    <a:gd name="T0" fmla="*/ 14 w 28"/>
                    <a:gd name="T1" fmla="*/ 173 h 173"/>
                    <a:gd name="T2" fmla="*/ 14 w 28"/>
                    <a:gd name="T3" fmla="*/ 173 h 173"/>
                    <a:gd name="T4" fmla="*/ 1 w 28"/>
                    <a:gd name="T5" fmla="*/ 159 h 173"/>
                    <a:gd name="T6" fmla="*/ 14 w 28"/>
                    <a:gd name="T7" fmla="*/ 0 h 173"/>
                    <a:gd name="T8" fmla="*/ 27 w 28"/>
                    <a:gd name="T9" fmla="*/ 159 h 173"/>
                    <a:gd name="T10" fmla="*/ 14 w 28"/>
                    <a:gd name="T11" fmla="*/ 173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73">
                      <a:moveTo>
                        <a:pt x="14" y="173"/>
                      </a:moveTo>
                      <a:cubicBezTo>
                        <a:pt x="14" y="173"/>
                        <a:pt x="14" y="173"/>
                        <a:pt x="14" y="173"/>
                      </a:cubicBezTo>
                      <a:cubicBezTo>
                        <a:pt x="6" y="173"/>
                        <a:pt x="0" y="166"/>
                        <a:pt x="1" y="159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27" y="159"/>
                        <a:pt x="27" y="159"/>
                        <a:pt x="27" y="159"/>
                      </a:cubicBezTo>
                      <a:cubicBezTo>
                        <a:pt x="28" y="166"/>
                        <a:pt x="22" y="173"/>
                        <a:pt x="14" y="173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65" name="iṥľïḓé"/>
                <p:cNvSpPr/>
                <p:nvPr/>
              </p:nvSpPr>
              <p:spPr bwMode="auto">
                <a:xfrm>
                  <a:off x="5322469" y="2001779"/>
                  <a:ext cx="72580" cy="86663"/>
                </a:xfrm>
                <a:custGeom>
                  <a:avLst/>
                  <a:gdLst>
                    <a:gd name="T0" fmla="*/ 20 w 35"/>
                    <a:gd name="T1" fmla="*/ 42 h 42"/>
                    <a:gd name="T2" fmla="*/ 14 w 35"/>
                    <a:gd name="T3" fmla="*/ 42 h 42"/>
                    <a:gd name="T4" fmla="*/ 0 w 35"/>
                    <a:gd name="T5" fmla="*/ 28 h 42"/>
                    <a:gd name="T6" fmla="*/ 0 w 35"/>
                    <a:gd name="T7" fmla="*/ 14 h 42"/>
                    <a:gd name="T8" fmla="*/ 14 w 35"/>
                    <a:gd name="T9" fmla="*/ 0 h 42"/>
                    <a:gd name="T10" fmla="*/ 20 w 35"/>
                    <a:gd name="T11" fmla="*/ 0 h 42"/>
                    <a:gd name="T12" fmla="*/ 35 w 35"/>
                    <a:gd name="T13" fmla="*/ 14 h 42"/>
                    <a:gd name="T14" fmla="*/ 35 w 35"/>
                    <a:gd name="T15" fmla="*/ 28 h 42"/>
                    <a:gd name="T16" fmla="*/ 20 w 35"/>
                    <a:gd name="T17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5" h="42">
                      <a:moveTo>
                        <a:pt x="20" y="42"/>
                      </a:move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6" y="42"/>
                        <a:pt x="0" y="36"/>
                        <a:pt x="0" y="2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6"/>
                        <a:pt x="6" y="0"/>
                        <a:pt x="14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8" y="0"/>
                        <a:pt x="35" y="6"/>
                        <a:pt x="35" y="14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36"/>
                        <a:pt x="28" y="42"/>
                        <a:pt x="20" y="42"/>
                      </a:cubicBezTo>
                      <a:close/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66" name="îşļîḑé"/>
                <p:cNvSpPr/>
                <p:nvPr/>
              </p:nvSpPr>
              <p:spPr bwMode="auto">
                <a:xfrm>
                  <a:off x="5322469" y="2001779"/>
                  <a:ext cx="72580" cy="86663"/>
                </a:xfrm>
                <a:custGeom>
                  <a:avLst/>
                  <a:gdLst>
                    <a:gd name="T0" fmla="*/ 20 w 35"/>
                    <a:gd name="T1" fmla="*/ 42 h 42"/>
                    <a:gd name="T2" fmla="*/ 14 w 35"/>
                    <a:gd name="T3" fmla="*/ 42 h 42"/>
                    <a:gd name="T4" fmla="*/ 0 w 35"/>
                    <a:gd name="T5" fmla="*/ 28 h 42"/>
                    <a:gd name="T6" fmla="*/ 0 w 35"/>
                    <a:gd name="T7" fmla="*/ 14 h 42"/>
                    <a:gd name="T8" fmla="*/ 14 w 35"/>
                    <a:gd name="T9" fmla="*/ 0 h 42"/>
                    <a:gd name="T10" fmla="*/ 20 w 35"/>
                    <a:gd name="T11" fmla="*/ 0 h 42"/>
                    <a:gd name="T12" fmla="*/ 35 w 35"/>
                    <a:gd name="T13" fmla="*/ 14 h 42"/>
                    <a:gd name="T14" fmla="*/ 35 w 35"/>
                    <a:gd name="T15" fmla="*/ 28 h 42"/>
                    <a:gd name="T16" fmla="*/ 20 w 35"/>
                    <a:gd name="T17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5" h="42">
                      <a:moveTo>
                        <a:pt x="20" y="42"/>
                      </a:move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6" y="42"/>
                        <a:pt x="0" y="36"/>
                        <a:pt x="0" y="2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6"/>
                        <a:pt x="6" y="0"/>
                        <a:pt x="14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8" y="0"/>
                        <a:pt x="35" y="6"/>
                        <a:pt x="35" y="14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36"/>
                        <a:pt x="28" y="42"/>
                        <a:pt x="20" y="42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67" name="îṡlïdê"/>
                <p:cNvSpPr/>
                <p:nvPr/>
              </p:nvSpPr>
              <p:spPr bwMode="auto">
                <a:xfrm>
                  <a:off x="4331262" y="1636712"/>
                  <a:ext cx="795132" cy="301153"/>
                </a:xfrm>
                <a:custGeom>
                  <a:avLst/>
                  <a:gdLst>
                    <a:gd name="T0" fmla="*/ 367 w 385"/>
                    <a:gd name="T1" fmla="*/ 126 h 146"/>
                    <a:gd name="T2" fmla="*/ 196 w 385"/>
                    <a:gd name="T3" fmla="*/ 146 h 146"/>
                    <a:gd name="T4" fmla="*/ 18 w 385"/>
                    <a:gd name="T5" fmla="*/ 126 h 146"/>
                    <a:gd name="T6" fmla="*/ 0 w 385"/>
                    <a:gd name="T7" fmla="*/ 106 h 146"/>
                    <a:gd name="T8" fmla="*/ 0 w 385"/>
                    <a:gd name="T9" fmla="*/ 0 h 146"/>
                    <a:gd name="T10" fmla="*/ 385 w 385"/>
                    <a:gd name="T11" fmla="*/ 0 h 146"/>
                    <a:gd name="T12" fmla="*/ 385 w 385"/>
                    <a:gd name="T13" fmla="*/ 106 h 146"/>
                    <a:gd name="T14" fmla="*/ 367 w 385"/>
                    <a:gd name="T15" fmla="*/ 126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5" h="146">
                      <a:moveTo>
                        <a:pt x="367" y="126"/>
                      </a:moveTo>
                      <a:cubicBezTo>
                        <a:pt x="196" y="146"/>
                        <a:pt x="196" y="146"/>
                        <a:pt x="196" y="146"/>
                      </a:cubicBezTo>
                      <a:cubicBezTo>
                        <a:pt x="18" y="126"/>
                        <a:pt x="18" y="126"/>
                        <a:pt x="18" y="126"/>
                      </a:cubicBezTo>
                      <a:cubicBezTo>
                        <a:pt x="8" y="125"/>
                        <a:pt x="0" y="116"/>
                        <a:pt x="0" y="10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85" y="0"/>
                        <a:pt x="385" y="0"/>
                        <a:pt x="385" y="0"/>
                      </a:cubicBezTo>
                      <a:cubicBezTo>
                        <a:pt x="385" y="106"/>
                        <a:pt x="385" y="106"/>
                        <a:pt x="385" y="106"/>
                      </a:cubicBezTo>
                      <a:cubicBezTo>
                        <a:pt x="385" y="116"/>
                        <a:pt x="377" y="125"/>
                        <a:pt x="367" y="126"/>
                      </a:cubicBezTo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68" name="iṩļïḋe"/>
                <p:cNvSpPr/>
                <p:nvPr/>
              </p:nvSpPr>
              <p:spPr bwMode="auto">
                <a:xfrm>
                  <a:off x="4321512" y="1626962"/>
                  <a:ext cx="815715" cy="321736"/>
                </a:xfrm>
                <a:custGeom>
                  <a:avLst/>
                  <a:gdLst>
                    <a:gd name="T0" fmla="*/ 372 w 395"/>
                    <a:gd name="T1" fmla="*/ 131 h 156"/>
                    <a:gd name="T2" fmla="*/ 372 w 395"/>
                    <a:gd name="T3" fmla="*/ 126 h 156"/>
                    <a:gd name="T4" fmla="*/ 201 w 395"/>
                    <a:gd name="T5" fmla="*/ 146 h 156"/>
                    <a:gd name="T6" fmla="*/ 23 w 395"/>
                    <a:gd name="T7" fmla="*/ 126 h 156"/>
                    <a:gd name="T8" fmla="*/ 10 w 395"/>
                    <a:gd name="T9" fmla="*/ 111 h 156"/>
                    <a:gd name="T10" fmla="*/ 10 w 395"/>
                    <a:gd name="T11" fmla="*/ 10 h 156"/>
                    <a:gd name="T12" fmla="*/ 385 w 395"/>
                    <a:gd name="T13" fmla="*/ 10 h 156"/>
                    <a:gd name="T14" fmla="*/ 385 w 395"/>
                    <a:gd name="T15" fmla="*/ 111 h 156"/>
                    <a:gd name="T16" fmla="*/ 372 w 395"/>
                    <a:gd name="T17" fmla="*/ 126 h 156"/>
                    <a:gd name="T18" fmla="*/ 372 w 395"/>
                    <a:gd name="T19" fmla="*/ 131 h 156"/>
                    <a:gd name="T20" fmla="*/ 373 w 395"/>
                    <a:gd name="T21" fmla="*/ 136 h 156"/>
                    <a:gd name="T22" fmla="*/ 395 w 395"/>
                    <a:gd name="T23" fmla="*/ 111 h 156"/>
                    <a:gd name="T24" fmla="*/ 395 w 395"/>
                    <a:gd name="T25" fmla="*/ 0 h 156"/>
                    <a:gd name="T26" fmla="*/ 0 w 395"/>
                    <a:gd name="T27" fmla="*/ 0 h 156"/>
                    <a:gd name="T28" fmla="*/ 0 w 395"/>
                    <a:gd name="T29" fmla="*/ 111 h 156"/>
                    <a:gd name="T30" fmla="*/ 22 w 395"/>
                    <a:gd name="T31" fmla="*/ 136 h 156"/>
                    <a:gd name="T32" fmla="*/ 201 w 395"/>
                    <a:gd name="T33" fmla="*/ 156 h 156"/>
                    <a:gd name="T34" fmla="*/ 373 w 395"/>
                    <a:gd name="T35" fmla="*/ 136 h 156"/>
                    <a:gd name="T36" fmla="*/ 372 w 395"/>
                    <a:gd name="T37" fmla="*/ 131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95" h="156">
                      <a:moveTo>
                        <a:pt x="372" y="131"/>
                      </a:moveTo>
                      <a:cubicBezTo>
                        <a:pt x="372" y="126"/>
                        <a:pt x="372" y="126"/>
                        <a:pt x="372" y="126"/>
                      </a:cubicBezTo>
                      <a:cubicBezTo>
                        <a:pt x="201" y="146"/>
                        <a:pt x="201" y="146"/>
                        <a:pt x="201" y="146"/>
                      </a:cubicBezTo>
                      <a:cubicBezTo>
                        <a:pt x="23" y="126"/>
                        <a:pt x="23" y="126"/>
                        <a:pt x="23" y="126"/>
                      </a:cubicBezTo>
                      <a:cubicBezTo>
                        <a:pt x="16" y="125"/>
                        <a:pt x="10" y="119"/>
                        <a:pt x="10" y="111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385" y="10"/>
                        <a:pt x="385" y="10"/>
                        <a:pt x="385" y="10"/>
                      </a:cubicBezTo>
                      <a:cubicBezTo>
                        <a:pt x="385" y="111"/>
                        <a:pt x="385" y="111"/>
                        <a:pt x="385" y="111"/>
                      </a:cubicBezTo>
                      <a:cubicBezTo>
                        <a:pt x="385" y="119"/>
                        <a:pt x="379" y="125"/>
                        <a:pt x="372" y="126"/>
                      </a:cubicBezTo>
                      <a:cubicBezTo>
                        <a:pt x="372" y="131"/>
                        <a:pt x="372" y="131"/>
                        <a:pt x="372" y="131"/>
                      </a:cubicBezTo>
                      <a:cubicBezTo>
                        <a:pt x="373" y="136"/>
                        <a:pt x="373" y="136"/>
                        <a:pt x="373" y="136"/>
                      </a:cubicBezTo>
                      <a:cubicBezTo>
                        <a:pt x="385" y="134"/>
                        <a:pt x="395" y="124"/>
                        <a:pt x="395" y="111"/>
                      </a:cubicBezTo>
                      <a:cubicBezTo>
                        <a:pt x="395" y="0"/>
                        <a:pt x="395" y="0"/>
                        <a:pt x="39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11"/>
                        <a:pt x="0" y="111"/>
                        <a:pt x="0" y="111"/>
                      </a:cubicBezTo>
                      <a:cubicBezTo>
                        <a:pt x="0" y="124"/>
                        <a:pt x="10" y="134"/>
                        <a:pt x="22" y="136"/>
                      </a:cubicBezTo>
                      <a:cubicBezTo>
                        <a:pt x="201" y="156"/>
                        <a:pt x="201" y="156"/>
                        <a:pt x="201" y="156"/>
                      </a:cubicBezTo>
                      <a:cubicBezTo>
                        <a:pt x="373" y="136"/>
                        <a:pt x="373" y="136"/>
                        <a:pt x="373" y="136"/>
                      </a:cubicBezTo>
                      <a:cubicBezTo>
                        <a:pt x="372" y="131"/>
                        <a:pt x="372" y="131"/>
                        <a:pt x="372" y="131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69" name="îşḷîḍê"/>
                <p:cNvSpPr/>
                <p:nvPr/>
              </p:nvSpPr>
              <p:spPr bwMode="auto">
                <a:xfrm>
                  <a:off x="4126521" y="1568465"/>
                  <a:ext cx="1225197" cy="81246"/>
                </a:xfrm>
                <a:custGeom>
                  <a:avLst/>
                  <a:gdLst>
                    <a:gd name="T0" fmla="*/ 577 w 593"/>
                    <a:gd name="T1" fmla="*/ 39 h 39"/>
                    <a:gd name="T2" fmla="*/ 16 w 593"/>
                    <a:gd name="T3" fmla="*/ 39 h 39"/>
                    <a:gd name="T4" fmla="*/ 0 w 593"/>
                    <a:gd name="T5" fmla="*/ 23 h 39"/>
                    <a:gd name="T6" fmla="*/ 0 w 593"/>
                    <a:gd name="T7" fmla="*/ 16 h 39"/>
                    <a:gd name="T8" fmla="*/ 16 w 593"/>
                    <a:gd name="T9" fmla="*/ 0 h 39"/>
                    <a:gd name="T10" fmla="*/ 577 w 593"/>
                    <a:gd name="T11" fmla="*/ 0 h 39"/>
                    <a:gd name="T12" fmla="*/ 593 w 593"/>
                    <a:gd name="T13" fmla="*/ 16 h 39"/>
                    <a:gd name="T14" fmla="*/ 593 w 593"/>
                    <a:gd name="T15" fmla="*/ 23 h 39"/>
                    <a:gd name="T16" fmla="*/ 577 w 593"/>
                    <a:gd name="T17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3" h="39">
                      <a:moveTo>
                        <a:pt x="577" y="39"/>
                      </a:move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7" y="39"/>
                        <a:pt x="0" y="32"/>
                        <a:pt x="0" y="23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7"/>
                        <a:pt x="7" y="0"/>
                        <a:pt x="16" y="0"/>
                      </a:cubicBezTo>
                      <a:cubicBezTo>
                        <a:pt x="577" y="0"/>
                        <a:pt x="577" y="0"/>
                        <a:pt x="577" y="0"/>
                      </a:cubicBezTo>
                      <a:cubicBezTo>
                        <a:pt x="586" y="0"/>
                        <a:pt x="593" y="7"/>
                        <a:pt x="593" y="16"/>
                      </a:cubicBezTo>
                      <a:cubicBezTo>
                        <a:pt x="593" y="23"/>
                        <a:pt x="593" y="23"/>
                        <a:pt x="593" y="23"/>
                      </a:cubicBezTo>
                      <a:cubicBezTo>
                        <a:pt x="593" y="32"/>
                        <a:pt x="586" y="39"/>
                        <a:pt x="577" y="39"/>
                      </a:cubicBezTo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70" name="ïṧḻíḑè"/>
                <p:cNvSpPr/>
                <p:nvPr/>
              </p:nvSpPr>
              <p:spPr bwMode="auto">
                <a:xfrm>
                  <a:off x="4116771" y="1558715"/>
                  <a:ext cx="1245779" cy="100746"/>
                </a:xfrm>
                <a:custGeom>
                  <a:avLst/>
                  <a:gdLst>
                    <a:gd name="T0" fmla="*/ 582 w 603"/>
                    <a:gd name="T1" fmla="*/ 44 h 49"/>
                    <a:gd name="T2" fmla="*/ 582 w 603"/>
                    <a:gd name="T3" fmla="*/ 39 h 49"/>
                    <a:gd name="T4" fmla="*/ 21 w 603"/>
                    <a:gd name="T5" fmla="*/ 39 h 49"/>
                    <a:gd name="T6" fmla="*/ 10 w 603"/>
                    <a:gd name="T7" fmla="*/ 28 h 49"/>
                    <a:gd name="T8" fmla="*/ 10 w 603"/>
                    <a:gd name="T9" fmla="*/ 21 h 49"/>
                    <a:gd name="T10" fmla="*/ 21 w 603"/>
                    <a:gd name="T11" fmla="*/ 10 h 49"/>
                    <a:gd name="T12" fmla="*/ 582 w 603"/>
                    <a:gd name="T13" fmla="*/ 10 h 49"/>
                    <a:gd name="T14" fmla="*/ 593 w 603"/>
                    <a:gd name="T15" fmla="*/ 21 h 49"/>
                    <a:gd name="T16" fmla="*/ 593 w 603"/>
                    <a:gd name="T17" fmla="*/ 28 h 49"/>
                    <a:gd name="T18" fmla="*/ 582 w 603"/>
                    <a:gd name="T19" fmla="*/ 39 h 49"/>
                    <a:gd name="T20" fmla="*/ 582 w 603"/>
                    <a:gd name="T21" fmla="*/ 44 h 49"/>
                    <a:gd name="T22" fmla="*/ 582 w 603"/>
                    <a:gd name="T23" fmla="*/ 49 h 49"/>
                    <a:gd name="T24" fmla="*/ 603 w 603"/>
                    <a:gd name="T25" fmla="*/ 28 h 49"/>
                    <a:gd name="T26" fmla="*/ 603 w 603"/>
                    <a:gd name="T27" fmla="*/ 21 h 49"/>
                    <a:gd name="T28" fmla="*/ 582 w 603"/>
                    <a:gd name="T29" fmla="*/ 0 h 49"/>
                    <a:gd name="T30" fmla="*/ 21 w 603"/>
                    <a:gd name="T31" fmla="*/ 0 h 49"/>
                    <a:gd name="T32" fmla="*/ 0 w 603"/>
                    <a:gd name="T33" fmla="*/ 21 h 49"/>
                    <a:gd name="T34" fmla="*/ 0 w 603"/>
                    <a:gd name="T35" fmla="*/ 28 h 49"/>
                    <a:gd name="T36" fmla="*/ 21 w 603"/>
                    <a:gd name="T37" fmla="*/ 49 h 49"/>
                    <a:gd name="T38" fmla="*/ 582 w 603"/>
                    <a:gd name="T39" fmla="*/ 49 h 49"/>
                    <a:gd name="T40" fmla="*/ 582 w 603"/>
                    <a:gd name="T41" fmla="*/ 4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3" h="49">
                      <a:moveTo>
                        <a:pt x="582" y="44"/>
                      </a:moveTo>
                      <a:cubicBezTo>
                        <a:pt x="582" y="39"/>
                        <a:pt x="582" y="39"/>
                        <a:pt x="582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15" y="39"/>
                        <a:pt x="10" y="35"/>
                        <a:pt x="10" y="28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15"/>
                        <a:pt x="15" y="10"/>
                        <a:pt x="21" y="10"/>
                      </a:cubicBezTo>
                      <a:cubicBezTo>
                        <a:pt x="582" y="10"/>
                        <a:pt x="582" y="10"/>
                        <a:pt x="582" y="10"/>
                      </a:cubicBezTo>
                      <a:cubicBezTo>
                        <a:pt x="588" y="10"/>
                        <a:pt x="593" y="15"/>
                        <a:pt x="593" y="21"/>
                      </a:cubicBezTo>
                      <a:cubicBezTo>
                        <a:pt x="593" y="28"/>
                        <a:pt x="593" y="28"/>
                        <a:pt x="593" y="28"/>
                      </a:cubicBezTo>
                      <a:cubicBezTo>
                        <a:pt x="593" y="35"/>
                        <a:pt x="588" y="39"/>
                        <a:pt x="582" y="39"/>
                      </a:cubicBezTo>
                      <a:cubicBezTo>
                        <a:pt x="582" y="44"/>
                        <a:pt x="582" y="44"/>
                        <a:pt x="582" y="44"/>
                      </a:cubicBezTo>
                      <a:cubicBezTo>
                        <a:pt x="582" y="49"/>
                        <a:pt x="582" y="49"/>
                        <a:pt x="582" y="49"/>
                      </a:cubicBezTo>
                      <a:cubicBezTo>
                        <a:pt x="594" y="49"/>
                        <a:pt x="603" y="40"/>
                        <a:pt x="603" y="28"/>
                      </a:cubicBezTo>
                      <a:cubicBezTo>
                        <a:pt x="603" y="21"/>
                        <a:pt x="603" y="21"/>
                        <a:pt x="603" y="21"/>
                      </a:cubicBezTo>
                      <a:cubicBezTo>
                        <a:pt x="603" y="9"/>
                        <a:pt x="594" y="0"/>
                        <a:pt x="582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0" y="0"/>
                        <a:pt x="0" y="9"/>
                        <a:pt x="0" y="21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0"/>
                        <a:pt x="10" y="49"/>
                        <a:pt x="21" y="49"/>
                      </a:cubicBezTo>
                      <a:cubicBezTo>
                        <a:pt x="582" y="49"/>
                        <a:pt x="582" y="49"/>
                        <a:pt x="582" y="49"/>
                      </a:cubicBezTo>
                      <a:cubicBezTo>
                        <a:pt x="582" y="44"/>
                        <a:pt x="582" y="44"/>
                        <a:pt x="582" y="44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71" name="ïśḷïḓe"/>
                <p:cNvSpPr/>
                <p:nvPr/>
              </p:nvSpPr>
              <p:spPr bwMode="auto">
                <a:xfrm>
                  <a:off x="4348594" y="1659461"/>
                  <a:ext cx="768050" cy="31415"/>
                </a:xfrm>
                <a:prstGeom prst="rect">
                  <a:avLst/>
                </a:prstGeom>
                <a:solidFill>
                  <a:srgbClr val="C043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72" name="î$ḻîďê"/>
                <p:cNvSpPr/>
                <p:nvPr/>
              </p:nvSpPr>
              <p:spPr bwMode="auto">
                <a:xfrm>
                  <a:off x="4348594" y="1659461"/>
                  <a:ext cx="768050" cy="314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73" name="îṩľïďé"/>
                <p:cNvSpPr/>
                <p:nvPr/>
              </p:nvSpPr>
              <p:spPr bwMode="auto">
                <a:xfrm>
                  <a:off x="4342095" y="1659461"/>
                  <a:ext cx="774550" cy="51998"/>
                </a:xfrm>
                <a:custGeom>
                  <a:avLst/>
                  <a:gdLst>
                    <a:gd name="T0" fmla="*/ 6 w 715"/>
                    <a:gd name="T1" fmla="*/ 0 h 48"/>
                    <a:gd name="T2" fmla="*/ 0 w 715"/>
                    <a:gd name="T3" fmla="*/ 0 h 48"/>
                    <a:gd name="T4" fmla="*/ 0 w 715"/>
                    <a:gd name="T5" fmla="*/ 48 h 48"/>
                    <a:gd name="T6" fmla="*/ 715 w 715"/>
                    <a:gd name="T7" fmla="*/ 48 h 48"/>
                    <a:gd name="T8" fmla="*/ 715 w 715"/>
                    <a:gd name="T9" fmla="*/ 29 h 48"/>
                    <a:gd name="T10" fmla="*/ 6 w 715"/>
                    <a:gd name="T11" fmla="*/ 29 h 48"/>
                    <a:gd name="T12" fmla="*/ 6 w 715"/>
                    <a:gd name="T13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15" h="48">
                      <a:moveTo>
                        <a:pt x="6" y="0"/>
                      </a:move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715" y="48"/>
                      </a:lnTo>
                      <a:lnTo>
                        <a:pt x="715" y="29"/>
                      </a:lnTo>
                      <a:lnTo>
                        <a:pt x="6" y="2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C043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74" name="î$líḋê"/>
                <p:cNvSpPr/>
                <p:nvPr/>
              </p:nvSpPr>
              <p:spPr bwMode="auto">
                <a:xfrm>
                  <a:off x="4342095" y="1659461"/>
                  <a:ext cx="774550" cy="51998"/>
                </a:xfrm>
                <a:custGeom>
                  <a:avLst/>
                  <a:gdLst>
                    <a:gd name="T0" fmla="*/ 6 w 715"/>
                    <a:gd name="T1" fmla="*/ 0 h 48"/>
                    <a:gd name="T2" fmla="*/ 0 w 715"/>
                    <a:gd name="T3" fmla="*/ 0 h 48"/>
                    <a:gd name="T4" fmla="*/ 0 w 715"/>
                    <a:gd name="T5" fmla="*/ 48 h 48"/>
                    <a:gd name="T6" fmla="*/ 715 w 715"/>
                    <a:gd name="T7" fmla="*/ 48 h 48"/>
                    <a:gd name="T8" fmla="*/ 715 w 715"/>
                    <a:gd name="T9" fmla="*/ 29 h 48"/>
                    <a:gd name="T10" fmla="*/ 6 w 715"/>
                    <a:gd name="T11" fmla="*/ 29 h 48"/>
                    <a:gd name="T12" fmla="*/ 6 w 715"/>
                    <a:gd name="T13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15" h="48">
                      <a:moveTo>
                        <a:pt x="6" y="0"/>
                      </a:move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715" y="48"/>
                      </a:lnTo>
                      <a:lnTo>
                        <a:pt x="715" y="29"/>
                      </a:lnTo>
                      <a:lnTo>
                        <a:pt x="6" y="29"/>
                      </a:lnTo>
                      <a:lnTo>
                        <a:pt x="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75" name="isļïďé"/>
                <p:cNvSpPr/>
                <p:nvPr/>
              </p:nvSpPr>
              <p:spPr bwMode="auto">
                <a:xfrm>
                  <a:off x="4326929" y="1659461"/>
                  <a:ext cx="810298" cy="51998"/>
                </a:xfrm>
                <a:custGeom>
                  <a:avLst/>
                  <a:gdLst>
                    <a:gd name="T0" fmla="*/ 14 w 748"/>
                    <a:gd name="T1" fmla="*/ 0 h 48"/>
                    <a:gd name="T2" fmla="*/ 0 w 748"/>
                    <a:gd name="T3" fmla="*/ 0 h 48"/>
                    <a:gd name="T4" fmla="*/ 0 w 748"/>
                    <a:gd name="T5" fmla="*/ 48 h 48"/>
                    <a:gd name="T6" fmla="*/ 14 w 748"/>
                    <a:gd name="T7" fmla="*/ 48 h 48"/>
                    <a:gd name="T8" fmla="*/ 14 w 748"/>
                    <a:gd name="T9" fmla="*/ 0 h 48"/>
                    <a:gd name="T10" fmla="*/ 748 w 748"/>
                    <a:gd name="T11" fmla="*/ 0 h 48"/>
                    <a:gd name="T12" fmla="*/ 729 w 748"/>
                    <a:gd name="T13" fmla="*/ 0 h 48"/>
                    <a:gd name="T14" fmla="*/ 729 w 748"/>
                    <a:gd name="T15" fmla="*/ 29 h 48"/>
                    <a:gd name="T16" fmla="*/ 729 w 748"/>
                    <a:gd name="T17" fmla="*/ 48 h 48"/>
                    <a:gd name="T18" fmla="*/ 748 w 748"/>
                    <a:gd name="T19" fmla="*/ 48 h 48"/>
                    <a:gd name="T20" fmla="*/ 748 w 748"/>
                    <a:gd name="T21" fmla="*/ 38 h 48"/>
                    <a:gd name="T22" fmla="*/ 738 w 748"/>
                    <a:gd name="T23" fmla="*/ 38 h 48"/>
                    <a:gd name="T24" fmla="*/ 738 w 748"/>
                    <a:gd name="T25" fmla="*/ 29 h 48"/>
                    <a:gd name="T26" fmla="*/ 738 w 748"/>
                    <a:gd name="T27" fmla="*/ 38 h 48"/>
                    <a:gd name="T28" fmla="*/ 748 w 748"/>
                    <a:gd name="T29" fmla="*/ 38 h 48"/>
                    <a:gd name="T30" fmla="*/ 748 w 748"/>
                    <a:gd name="T3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48" h="48">
                      <a:moveTo>
                        <a:pt x="14" y="0"/>
                      </a:move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4" y="48"/>
                      </a:lnTo>
                      <a:lnTo>
                        <a:pt x="14" y="0"/>
                      </a:lnTo>
                      <a:close/>
                      <a:moveTo>
                        <a:pt x="748" y="0"/>
                      </a:moveTo>
                      <a:lnTo>
                        <a:pt x="729" y="0"/>
                      </a:lnTo>
                      <a:lnTo>
                        <a:pt x="729" y="29"/>
                      </a:lnTo>
                      <a:lnTo>
                        <a:pt x="729" y="48"/>
                      </a:lnTo>
                      <a:lnTo>
                        <a:pt x="748" y="48"/>
                      </a:lnTo>
                      <a:lnTo>
                        <a:pt x="748" y="38"/>
                      </a:lnTo>
                      <a:lnTo>
                        <a:pt x="738" y="38"/>
                      </a:lnTo>
                      <a:lnTo>
                        <a:pt x="738" y="29"/>
                      </a:lnTo>
                      <a:lnTo>
                        <a:pt x="738" y="38"/>
                      </a:lnTo>
                      <a:lnTo>
                        <a:pt x="748" y="38"/>
                      </a:lnTo>
                      <a:lnTo>
                        <a:pt x="748" y="0"/>
                      </a:lnTo>
                      <a:close/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76" name="î$ḷïďê"/>
                <p:cNvSpPr/>
                <p:nvPr/>
              </p:nvSpPr>
              <p:spPr bwMode="auto">
                <a:xfrm>
                  <a:off x="4326929" y="1659461"/>
                  <a:ext cx="810298" cy="51998"/>
                </a:xfrm>
                <a:custGeom>
                  <a:avLst/>
                  <a:gdLst>
                    <a:gd name="T0" fmla="*/ 14 w 748"/>
                    <a:gd name="T1" fmla="*/ 0 h 48"/>
                    <a:gd name="T2" fmla="*/ 0 w 748"/>
                    <a:gd name="T3" fmla="*/ 0 h 48"/>
                    <a:gd name="T4" fmla="*/ 0 w 748"/>
                    <a:gd name="T5" fmla="*/ 48 h 48"/>
                    <a:gd name="T6" fmla="*/ 14 w 748"/>
                    <a:gd name="T7" fmla="*/ 48 h 48"/>
                    <a:gd name="T8" fmla="*/ 14 w 748"/>
                    <a:gd name="T9" fmla="*/ 0 h 48"/>
                    <a:gd name="T10" fmla="*/ 748 w 748"/>
                    <a:gd name="T11" fmla="*/ 0 h 48"/>
                    <a:gd name="T12" fmla="*/ 729 w 748"/>
                    <a:gd name="T13" fmla="*/ 0 h 48"/>
                    <a:gd name="T14" fmla="*/ 729 w 748"/>
                    <a:gd name="T15" fmla="*/ 29 h 48"/>
                    <a:gd name="T16" fmla="*/ 729 w 748"/>
                    <a:gd name="T17" fmla="*/ 48 h 48"/>
                    <a:gd name="T18" fmla="*/ 748 w 748"/>
                    <a:gd name="T19" fmla="*/ 48 h 48"/>
                    <a:gd name="T20" fmla="*/ 748 w 748"/>
                    <a:gd name="T21" fmla="*/ 38 h 48"/>
                    <a:gd name="T22" fmla="*/ 738 w 748"/>
                    <a:gd name="T23" fmla="*/ 38 h 48"/>
                    <a:gd name="T24" fmla="*/ 738 w 748"/>
                    <a:gd name="T25" fmla="*/ 29 h 48"/>
                    <a:gd name="T26" fmla="*/ 738 w 748"/>
                    <a:gd name="T27" fmla="*/ 38 h 48"/>
                    <a:gd name="T28" fmla="*/ 748 w 748"/>
                    <a:gd name="T29" fmla="*/ 38 h 48"/>
                    <a:gd name="T30" fmla="*/ 748 w 748"/>
                    <a:gd name="T3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48" h="48">
                      <a:moveTo>
                        <a:pt x="14" y="0"/>
                      </a:move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4" y="48"/>
                      </a:lnTo>
                      <a:lnTo>
                        <a:pt x="14" y="0"/>
                      </a:lnTo>
                      <a:moveTo>
                        <a:pt x="748" y="0"/>
                      </a:moveTo>
                      <a:lnTo>
                        <a:pt x="729" y="0"/>
                      </a:lnTo>
                      <a:lnTo>
                        <a:pt x="729" y="29"/>
                      </a:lnTo>
                      <a:lnTo>
                        <a:pt x="729" y="48"/>
                      </a:lnTo>
                      <a:lnTo>
                        <a:pt x="748" y="48"/>
                      </a:lnTo>
                      <a:lnTo>
                        <a:pt x="748" y="38"/>
                      </a:lnTo>
                      <a:lnTo>
                        <a:pt x="738" y="38"/>
                      </a:lnTo>
                      <a:lnTo>
                        <a:pt x="738" y="29"/>
                      </a:lnTo>
                      <a:lnTo>
                        <a:pt x="738" y="38"/>
                      </a:lnTo>
                      <a:lnTo>
                        <a:pt x="748" y="38"/>
                      </a:lnTo>
                      <a:lnTo>
                        <a:pt x="74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77" name="iSḷîḍê"/>
                <p:cNvSpPr/>
                <p:nvPr/>
              </p:nvSpPr>
              <p:spPr bwMode="auto">
                <a:xfrm>
                  <a:off x="4326929" y="1638878"/>
                  <a:ext cx="810298" cy="20582"/>
                </a:xfrm>
                <a:custGeom>
                  <a:avLst/>
                  <a:gdLst>
                    <a:gd name="T0" fmla="*/ 748 w 748"/>
                    <a:gd name="T1" fmla="*/ 0 h 19"/>
                    <a:gd name="T2" fmla="*/ 0 w 748"/>
                    <a:gd name="T3" fmla="*/ 0 h 19"/>
                    <a:gd name="T4" fmla="*/ 0 w 748"/>
                    <a:gd name="T5" fmla="*/ 19 h 19"/>
                    <a:gd name="T6" fmla="*/ 14 w 748"/>
                    <a:gd name="T7" fmla="*/ 19 h 19"/>
                    <a:gd name="T8" fmla="*/ 20 w 748"/>
                    <a:gd name="T9" fmla="*/ 19 h 19"/>
                    <a:gd name="T10" fmla="*/ 729 w 748"/>
                    <a:gd name="T11" fmla="*/ 19 h 19"/>
                    <a:gd name="T12" fmla="*/ 748 w 748"/>
                    <a:gd name="T13" fmla="*/ 19 h 19"/>
                    <a:gd name="T14" fmla="*/ 748 w 748"/>
                    <a:gd name="T1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48" h="19">
                      <a:moveTo>
                        <a:pt x="748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14" y="19"/>
                      </a:lnTo>
                      <a:lnTo>
                        <a:pt x="20" y="19"/>
                      </a:lnTo>
                      <a:lnTo>
                        <a:pt x="729" y="19"/>
                      </a:lnTo>
                      <a:lnTo>
                        <a:pt x="748" y="19"/>
                      </a:lnTo>
                      <a:lnTo>
                        <a:pt x="748" y="0"/>
                      </a:lnTo>
                      <a:close/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78" name="iš1ïďê"/>
                <p:cNvSpPr/>
                <p:nvPr/>
              </p:nvSpPr>
              <p:spPr bwMode="auto">
                <a:xfrm>
                  <a:off x="4326929" y="1638878"/>
                  <a:ext cx="810298" cy="20582"/>
                </a:xfrm>
                <a:custGeom>
                  <a:avLst/>
                  <a:gdLst>
                    <a:gd name="T0" fmla="*/ 748 w 748"/>
                    <a:gd name="T1" fmla="*/ 0 h 19"/>
                    <a:gd name="T2" fmla="*/ 0 w 748"/>
                    <a:gd name="T3" fmla="*/ 0 h 19"/>
                    <a:gd name="T4" fmla="*/ 0 w 748"/>
                    <a:gd name="T5" fmla="*/ 19 h 19"/>
                    <a:gd name="T6" fmla="*/ 14 w 748"/>
                    <a:gd name="T7" fmla="*/ 19 h 19"/>
                    <a:gd name="T8" fmla="*/ 20 w 748"/>
                    <a:gd name="T9" fmla="*/ 19 h 19"/>
                    <a:gd name="T10" fmla="*/ 729 w 748"/>
                    <a:gd name="T11" fmla="*/ 19 h 19"/>
                    <a:gd name="T12" fmla="*/ 748 w 748"/>
                    <a:gd name="T13" fmla="*/ 19 h 19"/>
                    <a:gd name="T14" fmla="*/ 748 w 748"/>
                    <a:gd name="T1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48" h="19">
                      <a:moveTo>
                        <a:pt x="748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14" y="19"/>
                      </a:lnTo>
                      <a:lnTo>
                        <a:pt x="20" y="19"/>
                      </a:lnTo>
                      <a:lnTo>
                        <a:pt x="729" y="19"/>
                      </a:lnTo>
                      <a:lnTo>
                        <a:pt x="748" y="19"/>
                      </a:lnTo>
                      <a:lnTo>
                        <a:pt x="74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79" name="íşḻíḑè"/>
                <p:cNvSpPr/>
                <p:nvPr/>
              </p:nvSpPr>
              <p:spPr bwMode="auto">
                <a:xfrm>
                  <a:off x="4736411" y="1568465"/>
                  <a:ext cx="0" cy="81246"/>
                </a:xfrm>
                <a:custGeom>
                  <a:avLst/>
                  <a:gdLst>
                    <a:gd name="T0" fmla="*/ 0 h 75"/>
                    <a:gd name="T1" fmla="*/ 75 h 75"/>
                    <a:gd name="T2" fmla="*/ 0 h 7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75">
                      <a:moveTo>
                        <a:pt x="0" y="0"/>
                      </a:moveTo>
                      <a:lnTo>
                        <a:pt x="0" y="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80" name="iṩ1ïďé"/>
                <p:cNvSpPr/>
                <p:nvPr/>
              </p:nvSpPr>
              <p:spPr bwMode="auto">
                <a:xfrm>
                  <a:off x="4736411" y="1568465"/>
                  <a:ext cx="0" cy="81246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81" name="íṧľidê"/>
                <p:cNvSpPr/>
                <p:nvPr/>
              </p:nvSpPr>
              <p:spPr bwMode="auto">
                <a:xfrm>
                  <a:off x="4736411" y="1568465"/>
                  <a:ext cx="0" cy="81246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82" name="išľîḓê"/>
                <p:cNvSpPr/>
                <p:nvPr/>
              </p:nvSpPr>
              <p:spPr bwMode="auto">
                <a:xfrm>
                  <a:off x="4126521" y="1568465"/>
                  <a:ext cx="609890" cy="81246"/>
                </a:xfrm>
                <a:custGeom>
                  <a:avLst/>
                  <a:gdLst>
                    <a:gd name="T0" fmla="*/ 16 w 295"/>
                    <a:gd name="T1" fmla="*/ 39 h 39"/>
                    <a:gd name="T2" fmla="*/ 295 w 295"/>
                    <a:gd name="T3" fmla="*/ 39 h 39"/>
                    <a:gd name="T4" fmla="*/ 295 w 295"/>
                    <a:gd name="T5" fmla="*/ 0 h 39"/>
                    <a:gd name="T6" fmla="*/ 16 w 295"/>
                    <a:gd name="T7" fmla="*/ 0 h 39"/>
                    <a:gd name="T8" fmla="*/ 0 w 295"/>
                    <a:gd name="T9" fmla="*/ 16 h 39"/>
                    <a:gd name="T10" fmla="*/ 0 w 295"/>
                    <a:gd name="T11" fmla="*/ 23 h 39"/>
                    <a:gd name="T12" fmla="*/ 16 w 295"/>
                    <a:gd name="T1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5" h="39">
                      <a:moveTo>
                        <a:pt x="16" y="39"/>
                      </a:moveTo>
                      <a:cubicBezTo>
                        <a:pt x="295" y="39"/>
                        <a:pt x="295" y="39"/>
                        <a:pt x="295" y="39"/>
                      </a:cubicBezTo>
                      <a:cubicBezTo>
                        <a:pt x="295" y="0"/>
                        <a:pt x="295" y="0"/>
                        <a:pt x="295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7" y="0"/>
                        <a:pt x="0" y="7"/>
                        <a:pt x="0" y="16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32"/>
                        <a:pt x="7" y="39"/>
                        <a:pt x="16" y="39"/>
                      </a:cubicBezTo>
                      <a:close/>
                    </a:path>
                  </a:pathLst>
                </a:custGeom>
                <a:solidFill>
                  <a:srgbClr val="D1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83" name="î$ḷíḋè"/>
                <p:cNvSpPr/>
                <p:nvPr/>
              </p:nvSpPr>
              <p:spPr bwMode="auto">
                <a:xfrm>
                  <a:off x="4126521" y="1568465"/>
                  <a:ext cx="609890" cy="81246"/>
                </a:xfrm>
                <a:custGeom>
                  <a:avLst/>
                  <a:gdLst>
                    <a:gd name="T0" fmla="*/ 16 w 295"/>
                    <a:gd name="T1" fmla="*/ 39 h 39"/>
                    <a:gd name="T2" fmla="*/ 295 w 295"/>
                    <a:gd name="T3" fmla="*/ 39 h 39"/>
                    <a:gd name="T4" fmla="*/ 295 w 295"/>
                    <a:gd name="T5" fmla="*/ 0 h 39"/>
                    <a:gd name="T6" fmla="*/ 16 w 295"/>
                    <a:gd name="T7" fmla="*/ 0 h 39"/>
                    <a:gd name="T8" fmla="*/ 0 w 295"/>
                    <a:gd name="T9" fmla="*/ 16 h 39"/>
                    <a:gd name="T10" fmla="*/ 0 w 295"/>
                    <a:gd name="T11" fmla="*/ 23 h 39"/>
                    <a:gd name="T12" fmla="*/ 16 w 295"/>
                    <a:gd name="T1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5" h="39">
                      <a:moveTo>
                        <a:pt x="16" y="39"/>
                      </a:moveTo>
                      <a:cubicBezTo>
                        <a:pt x="295" y="39"/>
                        <a:pt x="295" y="39"/>
                        <a:pt x="295" y="39"/>
                      </a:cubicBezTo>
                      <a:cubicBezTo>
                        <a:pt x="295" y="0"/>
                        <a:pt x="295" y="0"/>
                        <a:pt x="295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7" y="0"/>
                        <a:pt x="0" y="7"/>
                        <a:pt x="0" y="16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32"/>
                        <a:pt x="7" y="39"/>
                        <a:pt x="16" y="39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84" name="ïślîḋê"/>
                <p:cNvSpPr/>
                <p:nvPr/>
              </p:nvSpPr>
              <p:spPr bwMode="auto">
                <a:xfrm>
                  <a:off x="4690913" y="1524050"/>
                  <a:ext cx="90996" cy="44415"/>
                </a:xfrm>
                <a:custGeom>
                  <a:avLst/>
                  <a:gdLst>
                    <a:gd name="T0" fmla="*/ 44 w 44"/>
                    <a:gd name="T1" fmla="*/ 22 h 22"/>
                    <a:gd name="T2" fmla="*/ 0 w 44"/>
                    <a:gd name="T3" fmla="*/ 22 h 22"/>
                    <a:gd name="T4" fmla="*/ 0 w 44"/>
                    <a:gd name="T5" fmla="*/ 18 h 22"/>
                    <a:gd name="T6" fmla="*/ 17 w 44"/>
                    <a:gd name="T7" fmla="*/ 0 h 22"/>
                    <a:gd name="T8" fmla="*/ 26 w 44"/>
                    <a:gd name="T9" fmla="*/ 0 h 22"/>
                    <a:gd name="T10" fmla="*/ 44 w 44"/>
                    <a:gd name="T11" fmla="*/ 18 h 22"/>
                    <a:gd name="T12" fmla="*/ 44 w 44"/>
                    <a:gd name="T1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22">
                      <a:moveTo>
                        <a:pt x="44" y="22"/>
                      </a:move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8"/>
                        <a:pt x="8" y="0"/>
                        <a:pt x="17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36" y="0"/>
                        <a:pt x="44" y="8"/>
                        <a:pt x="44" y="18"/>
                      </a:cubicBezTo>
                      <a:lnTo>
                        <a:pt x="44" y="22"/>
                      </a:lnTo>
                      <a:close/>
                    </a:path>
                  </a:pathLst>
                </a:custGeom>
                <a:solidFill>
                  <a:srgbClr val="D1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85" name="ïśļíḓè"/>
                <p:cNvSpPr/>
                <p:nvPr/>
              </p:nvSpPr>
              <p:spPr bwMode="auto">
                <a:xfrm>
                  <a:off x="4690913" y="1524050"/>
                  <a:ext cx="90996" cy="44415"/>
                </a:xfrm>
                <a:custGeom>
                  <a:avLst/>
                  <a:gdLst>
                    <a:gd name="T0" fmla="*/ 44 w 44"/>
                    <a:gd name="T1" fmla="*/ 22 h 22"/>
                    <a:gd name="T2" fmla="*/ 0 w 44"/>
                    <a:gd name="T3" fmla="*/ 22 h 22"/>
                    <a:gd name="T4" fmla="*/ 0 w 44"/>
                    <a:gd name="T5" fmla="*/ 18 h 22"/>
                    <a:gd name="T6" fmla="*/ 17 w 44"/>
                    <a:gd name="T7" fmla="*/ 0 h 22"/>
                    <a:gd name="T8" fmla="*/ 26 w 44"/>
                    <a:gd name="T9" fmla="*/ 0 h 22"/>
                    <a:gd name="T10" fmla="*/ 44 w 44"/>
                    <a:gd name="T11" fmla="*/ 18 h 22"/>
                    <a:gd name="T12" fmla="*/ 44 w 44"/>
                    <a:gd name="T1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22">
                      <a:moveTo>
                        <a:pt x="44" y="22"/>
                      </a:move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8"/>
                        <a:pt x="8" y="0"/>
                        <a:pt x="17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36" y="0"/>
                        <a:pt x="44" y="8"/>
                        <a:pt x="44" y="18"/>
                      </a:cubicBezTo>
                      <a:lnTo>
                        <a:pt x="44" y="22"/>
                      </a:ln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86" name="íşliḓè"/>
                <p:cNvSpPr/>
                <p:nvPr/>
              </p:nvSpPr>
              <p:spPr bwMode="auto">
                <a:xfrm>
                  <a:off x="5190308" y="3066649"/>
                  <a:ext cx="0" cy="111578"/>
                </a:xfrm>
                <a:custGeom>
                  <a:avLst/>
                  <a:gdLst>
                    <a:gd name="T0" fmla="*/ 0 h 103"/>
                    <a:gd name="T1" fmla="*/ 103 h 103"/>
                    <a:gd name="T2" fmla="*/ 0 h 10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3">
                      <a:moveTo>
                        <a:pt x="0" y="0"/>
                      </a:moveTo>
                      <a:lnTo>
                        <a:pt x="0" y="1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686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87" name="îŝlïdé"/>
                <p:cNvSpPr/>
                <p:nvPr/>
              </p:nvSpPr>
              <p:spPr bwMode="auto">
                <a:xfrm>
                  <a:off x="5190308" y="3066649"/>
                  <a:ext cx="0" cy="111578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88" name="íṧľîḍé"/>
                <p:cNvSpPr/>
                <p:nvPr/>
              </p:nvSpPr>
              <p:spPr bwMode="auto">
                <a:xfrm>
                  <a:off x="5190308" y="3066649"/>
                  <a:ext cx="0" cy="111578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89" name="íşlíďè"/>
                <p:cNvSpPr/>
                <p:nvPr/>
              </p:nvSpPr>
              <p:spPr bwMode="auto">
                <a:xfrm>
                  <a:off x="4282514" y="3059066"/>
                  <a:ext cx="0" cy="123495"/>
                </a:xfrm>
                <a:custGeom>
                  <a:avLst/>
                  <a:gdLst>
                    <a:gd name="T0" fmla="*/ 0 h 114"/>
                    <a:gd name="T1" fmla="*/ 114 h 114"/>
                    <a:gd name="T2" fmla="*/ 0 h 11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14">
                      <a:moveTo>
                        <a:pt x="0" y="0"/>
                      </a:moveTo>
                      <a:lnTo>
                        <a:pt x="0" y="1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686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90" name="iSľiďê"/>
                <p:cNvSpPr/>
                <p:nvPr/>
              </p:nvSpPr>
              <p:spPr bwMode="auto">
                <a:xfrm>
                  <a:off x="4282514" y="3059066"/>
                  <a:ext cx="0" cy="123495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91" name="ïṡ1ïḍe"/>
                <p:cNvSpPr/>
                <p:nvPr/>
              </p:nvSpPr>
              <p:spPr bwMode="auto">
                <a:xfrm>
                  <a:off x="4282514" y="3059066"/>
                  <a:ext cx="0" cy="123495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92" name="ïṥľiḋê"/>
                <p:cNvSpPr/>
                <p:nvPr/>
              </p:nvSpPr>
              <p:spPr bwMode="auto">
                <a:xfrm>
                  <a:off x="5568374" y="2674500"/>
                  <a:ext cx="83413" cy="161410"/>
                </a:xfrm>
                <a:custGeom>
                  <a:avLst/>
                  <a:gdLst>
                    <a:gd name="T0" fmla="*/ 40 w 40"/>
                    <a:gd name="T1" fmla="*/ 0 h 78"/>
                    <a:gd name="T2" fmla="*/ 40 w 40"/>
                    <a:gd name="T3" fmla="*/ 60 h 78"/>
                    <a:gd name="T4" fmla="*/ 20 w 40"/>
                    <a:gd name="T5" fmla="*/ 78 h 78"/>
                    <a:gd name="T6" fmla="*/ 0 w 40"/>
                    <a:gd name="T7" fmla="*/ 60 h 78"/>
                    <a:gd name="T8" fmla="*/ 0 w 40"/>
                    <a:gd name="T9" fmla="*/ 14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8">
                      <a:moveTo>
                        <a:pt x="40" y="0"/>
                      </a:moveTo>
                      <a:cubicBezTo>
                        <a:pt x="40" y="60"/>
                        <a:pt x="40" y="60"/>
                        <a:pt x="40" y="60"/>
                      </a:cubicBezTo>
                      <a:cubicBezTo>
                        <a:pt x="40" y="70"/>
                        <a:pt x="31" y="78"/>
                        <a:pt x="20" y="78"/>
                      </a:cubicBezTo>
                      <a:cubicBezTo>
                        <a:pt x="9" y="78"/>
                        <a:pt x="0" y="70"/>
                        <a:pt x="0" y="60"/>
                      </a:cubicBezTo>
                      <a:cubicBezTo>
                        <a:pt x="0" y="14"/>
                        <a:pt x="0" y="14"/>
                        <a:pt x="0" y="14"/>
                      </a:cubicBezTo>
                    </a:path>
                  </a:pathLst>
                </a:custGeom>
                <a:solidFill>
                  <a:srgbClr val="FCD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93" name="íṧḻîḍê"/>
                <p:cNvSpPr/>
                <p:nvPr/>
              </p:nvSpPr>
              <p:spPr bwMode="auto">
                <a:xfrm>
                  <a:off x="5568374" y="2674500"/>
                  <a:ext cx="83413" cy="161410"/>
                </a:xfrm>
                <a:custGeom>
                  <a:avLst/>
                  <a:gdLst>
                    <a:gd name="T0" fmla="*/ 40 w 40"/>
                    <a:gd name="T1" fmla="*/ 0 h 78"/>
                    <a:gd name="T2" fmla="*/ 40 w 40"/>
                    <a:gd name="T3" fmla="*/ 60 h 78"/>
                    <a:gd name="T4" fmla="*/ 20 w 40"/>
                    <a:gd name="T5" fmla="*/ 78 h 78"/>
                    <a:gd name="T6" fmla="*/ 0 w 40"/>
                    <a:gd name="T7" fmla="*/ 60 h 78"/>
                    <a:gd name="T8" fmla="*/ 0 w 40"/>
                    <a:gd name="T9" fmla="*/ 14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8">
                      <a:moveTo>
                        <a:pt x="40" y="0"/>
                      </a:moveTo>
                      <a:cubicBezTo>
                        <a:pt x="40" y="60"/>
                        <a:pt x="40" y="60"/>
                        <a:pt x="40" y="60"/>
                      </a:cubicBezTo>
                      <a:cubicBezTo>
                        <a:pt x="40" y="70"/>
                        <a:pt x="31" y="78"/>
                        <a:pt x="20" y="78"/>
                      </a:cubicBezTo>
                      <a:cubicBezTo>
                        <a:pt x="9" y="78"/>
                        <a:pt x="0" y="70"/>
                        <a:pt x="0" y="60"/>
                      </a:cubicBezTo>
                      <a:cubicBezTo>
                        <a:pt x="0" y="14"/>
                        <a:pt x="0" y="14"/>
                        <a:pt x="0" y="14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94" name="iṩļïḑe"/>
                <p:cNvSpPr/>
                <p:nvPr/>
              </p:nvSpPr>
              <p:spPr bwMode="auto">
                <a:xfrm>
                  <a:off x="5405882" y="2749246"/>
                  <a:ext cx="633722" cy="877462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/>
                </a:p>
              </p:txBody>
            </p:sp>
            <p:sp>
              <p:nvSpPr>
                <p:cNvPr id="1195" name="íṧlîďè"/>
                <p:cNvSpPr/>
                <p:nvPr/>
              </p:nvSpPr>
              <p:spPr bwMode="auto">
                <a:xfrm>
                  <a:off x="5405882" y="2749246"/>
                  <a:ext cx="633722" cy="8774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96" name="íṣľíḋe"/>
                <p:cNvSpPr/>
                <p:nvPr/>
              </p:nvSpPr>
              <p:spPr bwMode="auto">
                <a:xfrm>
                  <a:off x="5395049" y="2738414"/>
                  <a:ext cx="655388" cy="898044"/>
                </a:xfrm>
                <a:custGeom>
                  <a:avLst/>
                  <a:gdLst>
                    <a:gd name="T0" fmla="*/ 595 w 605"/>
                    <a:gd name="T1" fmla="*/ 820 h 829"/>
                    <a:gd name="T2" fmla="*/ 595 w 605"/>
                    <a:gd name="T3" fmla="*/ 810 h 829"/>
                    <a:gd name="T4" fmla="*/ 19 w 605"/>
                    <a:gd name="T5" fmla="*/ 810 h 829"/>
                    <a:gd name="T6" fmla="*/ 19 w 605"/>
                    <a:gd name="T7" fmla="*/ 20 h 829"/>
                    <a:gd name="T8" fmla="*/ 586 w 605"/>
                    <a:gd name="T9" fmla="*/ 20 h 829"/>
                    <a:gd name="T10" fmla="*/ 586 w 605"/>
                    <a:gd name="T11" fmla="*/ 820 h 829"/>
                    <a:gd name="T12" fmla="*/ 595 w 605"/>
                    <a:gd name="T13" fmla="*/ 820 h 829"/>
                    <a:gd name="T14" fmla="*/ 595 w 605"/>
                    <a:gd name="T15" fmla="*/ 810 h 829"/>
                    <a:gd name="T16" fmla="*/ 595 w 605"/>
                    <a:gd name="T17" fmla="*/ 820 h 829"/>
                    <a:gd name="T18" fmla="*/ 605 w 605"/>
                    <a:gd name="T19" fmla="*/ 820 h 829"/>
                    <a:gd name="T20" fmla="*/ 605 w 605"/>
                    <a:gd name="T21" fmla="*/ 0 h 829"/>
                    <a:gd name="T22" fmla="*/ 0 w 605"/>
                    <a:gd name="T23" fmla="*/ 0 h 829"/>
                    <a:gd name="T24" fmla="*/ 0 w 605"/>
                    <a:gd name="T25" fmla="*/ 829 h 829"/>
                    <a:gd name="T26" fmla="*/ 605 w 605"/>
                    <a:gd name="T27" fmla="*/ 829 h 829"/>
                    <a:gd name="T28" fmla="*/ 605 w 605"/>
                    <a:gd name="T29" fmla="*/ 820 h 829"/>
                    <a:gd name="T30" fmla="*/ 595 w 605"/>
                    <a:gd name="T31" fmla="*/ 820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05" h="829">
                      <a:moveTo>
                        <a:pt x="595" y="820"/>
                      </a:moveTo>
                      <a:lnTo>
                        <a:pt x="595" y="810"/>
                      </a:lnTo>
                      <a:lnTo>
                        <a:pt x="19" y="810"/>
                      </a:lnTo>
                      <a:lnTo>
                        <a:pt x="19" y="20"/>
                      </a:lnTo>
                      <a:lnTo>
                        <a:pt x="586" y="20"/>
                      </a:lnTo>
                      <a:lnTo>
                        <a:pt x="586" y="820"/>
                      </a:lnTo>
                      <a:lnTo>
                        <a:pt x="595" y="820"/>
                      </a:lnTo>
                      <a:lnTo>
                        <a:pt x="595" y="810"/>
                      </a:lnTo>
                      <a:lnTo>
                        <a:pt x="595" y="820"/>
                      </a:lnTo>
                      <a:lnTo>
                        <a:pt x="605" y="820"/>
                      </a:lnTo>
                      <a:lnTo>
                        <a:pt x="605" y="0"/>
                      </a:lnTo>
                      <a:lnTo>
                        <a:pt x="0" y="0"/>
                      </a:lnTo>
                      <a:lnTo>
                        <a:pt x="0" y="829"/>
                      </a:lnTo>
                      <a:lnTo>
                        <a:pt x="605" y="829"/>
                      </a:lnTo>
                      <a:lnTo>
                        <a:pt x="605" y="820"/>
                      </a:lnTo>
                      <a:lnTo>
                        <a:pt x="595" y="820"/>
                      </a:lnTo>
                      <a:close/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97" name="îṥľíḋê"/>
                <p:cNvSpPr/>
                <p:nvPr/>
              </p:nvSpPr>
              <p:spPr bwMode="auto">
                <a:xfrm>
                  <a:off x="5395049" y="2738414"/>
                  <a:ext cx="655388" cy="898044"/>
                </a:xfrm>
                <a:custGeom>
                  <a:avLst/>
                  <a:gdLst>
                    <a:gd name="T0" fmla="*/ 595 w 605"/>
                    <a:gd name="T1" fmla="*/ 820 h 829"/>
                    <a:gd name="T2" fmla="*/ 595 w 605"/>
                    <a:gd name="T3" fmla="*/ 810 h 829"/>
                    <a:gd name="T4" fmla="*/ 19 w 605"/>
                    <a:gd name="T5" fmla="*/ 810 h 829"/>
                    <a:gd name="T6" fmla="*/ 19 w 605"/>
                    <a:gd name="T7" fmla="*/ 20 h 829"/>
                    <a:gd name="T8" fmla="*/ 586 w 605"/>
                    <a:gd name="T9" fmla="*/ 20 h 829"/>
                    <a:gd name="T10" fmla="*/ 586 w 605"/>
                    <a:gd name="T11" fmla="*/ 820 h 829"/>
                    <a:gd name="T12" fmla="*/ 595 w 605"/>
                    <a:gd name="T13" fmla="*/ 820 h 829"/>
                    <a:gd name="T14" fmla="*/ 595 w 605"/>
                    <a:gd name="T15" fmla="*/ 810 h 829"/>
                    <a:gd name="T16" fmla="*/ 595 w 605"/>
                    <a:gd name="T17" fmla="*/ 820 h 829"/>
                    <a:gd name="T18" fmla="*/ 605 w 605"/>
                    <a:gd name="T19" fmla="*/ 820 h 829"/>
                    <a:gd name="T20" fmla="*/ 605 w 605"/>
                    <a:gd name="T21" fmla="*/ 0 h 829"/>
                    <a:gd name="T22" fmla="*/ 0 w 605"/>
                    <a:gd name="T23" fmla="*/ 0 h 829"/>
                    <a:gd name="T24" fmla="*/ 0 w 605"/>
                    <a:gd name="T25" fmla="*/ 829 h 829"/>
                    <a:gd name="T26" fmla="*/ 605 w 605"/>
                    <a:gd name="T27" fmla="*/ 829 h 829"/>
                    <a:gd name="T28" fmla="*/ 605 w 605"/>
                    <a:gd name="T29" fmla="*/ 820 h 829"/>
                    <a:gd name="T30" fmla="*/ 595 w 605"/>
                    <a:gd name="T31" fmla="*/ 820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05" h="829">
                      <a:moveTo>
                        <a:pt x="595" y="820"/>
                      </a:moveTo>
                      <a:lnTo>
                        <a:pt x="595" y="810"/>
                      </a:lnTo>
                      <a:lnTo>
                        <a:pt x="19" y="810"/>
                      </a:lnTo>
                      <a:lnTo>
                        <a:pt x="19" y="20"/>
                      </a:lnTo>
                      <a:lnTo>
                        <a:pt x="586" y="20"/>
                      </a:lnTo>
                      <a:lnTo>
                        <a:pt x="586" y="820"/>
                      </a:lnTo>
                      <a:lnTo>
                        <a:pt x="595" y="820"/>
                      </a:lnTo>
                      <a:lnTo>
                        <a:pt x="595" y="810"/>
                      </a:lnTo>
                      <a:lnTo>
                        <a:pt x="595" y="820"/>
                      </a:lnTo>
                      <a:lnTo>
                        <a:pt x="605" y="820"/>
                      </a:lnTo>
                      <a:lnTo>
                        <a:pt x="605" y="0"/>
                      </a:lnTo>
                      <a:lnTo>
                        <a:pt x="0" y="0"/>
                      </a:lnTo>
                      <a:lnTo>
                        <a:pt x="0" y="829"/>
                      </a:lnTo>
                      <a:lnTo>
                        <a:pt x="605" y="829"/>
                      </a:lnTo>
                      <a:lnTo>
                        <a:pt x="605" y="820"/>
                      </a:lnTo>
                      <a:lnTo>
                        <a:pt x="595" y="82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98" name="ïŝliďé"/>
                <p:cNvSpPr/>
                <p:nvPr/>
              </p:nvSpPr>
              <p:spPr bwMode="auto">
                <a:xfrm>
                  <a:off x="5568374" y="2610586"/>
                  <a:ext cx="318486" cy="111578"/>
                </a:xfrm>
                <a:custGeom>
                  <a:avLst/>
                  <a:gdLst>
                    <a:gd name="T0" fmla="*/ 0 w 154"/>
                    <a:gd name="T1" fmla="*/ 46 h 54"/>
                    <a:gd name="T2" fmla="*/ 0 w 154"/>
                    <a:gd name="T3" fmla="*/ 41 h 54"/>
                    <a:gd name="T4" fmla="*/ 50 w 154"/>
                    <a:gd name="T5" fmla="*/ 0 h 54"/>
                    <a:gd name="T6" fmla="*/ 96 w 154"/>
                    <a:gd name="T7" fmla="*/ 0 h 54"/>
                    <a:gd name="T8" fmla="*/ 154 w 154"/>
                    <a:gd name="T9" fmla="*/ 48 h 54"/>
                    <a:gd name="T10" fmla="*/ 154 w 154"/>
                    <a:gd name="T11" fmla="*/ 54 h 54"/>
                    <a:gd name="T12" fmla="*/ 40 w 154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4" h="54">
                      <a:moveTo>
                        <a:pt x="0" y="46"/>
                      </a:move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0" y="13"/>
                        <a:pt x="22" y="0"/>
                        <a:pt x="50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28" y="0"/>
                        <a:pt x="154" y="16"/>
                        <a:pt x="154" y="48"/>
                      </a:cubicBezTo>
                      <a:cubicBezTo>
                        <a:pt x="154" y="54"/>
                        <a:pt x="154" y="54"/>
                        <a:pt x="154" y="54"/>
                      </a:cubicBezTo>
                      <a:cubicBezTo>
                        <a:pt x="40" y="54"/>
                        <a:pt x="40" y="54"/>
                        <a:pt x="40" y="54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99" name="îṧlïďè"/>
                <p:cNvSpPr/>
                <p:nvPr/>
              </p:nvSpPr>
              <p:spPr bwMode="auto">
                <a:xfrm>
                  <a:off x="5568374" y="2610586"/>
                  <a:ext cx="318486" cy="111578"/>
                </a:xfrm>
                <a:custGeom>
                  <a:avLst/>
                  <a:gdLst>
                    <a:gd name="T0" fmla="*/ 0 w 154"/>
                    <a:gd name="T1" fmla="*/ 46 h 54"/>
                    <a:gd name="T2" fmla="*/ 0 w 154"/>
                    <a:gd name="T3" fmla="*/ 41 h 54"/>
                    <a:gd name="T4" fmla="*/ 50 w 154"/>
                    <a:gd name="T5" fmla="*/ 0 h 54"/>
                    <a:gd name="T6" fmla="*/ 96 w 154"/>
                    <a:gd name="T7" fmla="*/ 0 h 54"/>
                    <a:gd name="T8" fmla="*/ 154 w 154"/>
                    <a:gd name="T9" fmla="*/ 48 h 54"/>
                    <a:gd name="T10" fmla="*/ 154 w 154"/>
                    <a:gd name="T11" fmla="*/ 54 h 54"/>
                    <a:gd name="T12" fmla="*/ 40 w 154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4" h="54">
                      <a:moveTo>
                        <a:pt x="0" y="46"/>
                      </a:move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0" y="13"/>
                        <a:pt x="22" y="0"/>
                        <a:pt x="50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28" y="0"/>
                        <a:pt x="154" y="16"/>
                        <a:pt x="154" y="48"/>
                      </a:cubicBezTo>
                      <a:cubicBezTo>
                        <a:pt x="154" y="54"/>
                        <a:pt x="154" y="54"/>
                        <a:pt x="154" y="54"/>
                      </a:cubicBezTo>
                      <a:cubicBezTo>
                        <a:pt x="40" y="54"/>
                        <a:pt x="40" y="54"/>
                        <a:pt x="40" y="54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00" name="iṡḷiďe"/>
                <p:cNvSpPr/>
                <p:nvPr/>
              </p:nvSpPr>
              <p:spPr bwMode="auto">
                <a:xfrm>
                  <a:off x="5453546" y="2823993"/>
                  <a:ext cx="536227" cy="57414"/>
                </a:xfrm>
                <a:prstGeom prst="rect">
                  <a:avLst/>
                </a:prstGeom>
                <a:solidFill>
                  <a:srgbClr val="FFD6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01" name="ï$ļïďé"/>
                <p:cNvSpPr/>
                <p:nvPr/>
              </p:nvSpPr>
              <p:spPr bwMode="auto">
                <a:xfrm>
                  <a:off x="5804531" y="2695082"/>
                  <a:ext cx="82330" cy="196075"/>
                </a:xfrm>
                <a:custGeom>
                  <a:avLst/>
                  <a:gdLst>
                    <a:gd name="T0" fmla="*/ 40 w 40"/>
                    <a:gd name="T1" fmla="*/ 7 h 95"/>
                    <a:gd name="T2" fmla="*/ 40 w 40"/>
                    <a:gd name="T3" fmla="*/ 76 h 95"/>
                    <a:gd name="T4" fmla="*/ 20 w 40"/>
                    <a:gd name="T5" fmla="*/ 95 h 95"/>
                    <a:gd name="T6" fmla="*/ 0 w 40"/>
                    <a:gd name="T7" fmla="*/ 76 h 95"/>
                    <a:gd name="T8" fmla="*/ 0 w 40"/>
                    <a:gd name="T9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5">
                      <a:moveTo>
                        <a:pt x="40" y="7"/>
                      </a:moveTo>
                      <a:cubicBezTo>
                        <a:pt x="40" y="76"/>
                        <a:pt x="40" y="76"/>
                        <a:pt x="40" y="76"/>
                      </a:cubicBezTo>
                      <a:cubicBezTo>
                        <a:pt x="40" y="87"/>
                        <a:pt x="31" y="95"/>
                        <a:pt x="20" y="95"/>
                      </a:cubicBezTo>
                      <a:cubicBezTo>
                        <a:pt x="9" y="95"/>
                        <a:pt x="0" y="87"/>
                        <a:pt x="0" y="76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02" name="íSļïdê"/>
                <p:cNvSpPr/>
                <p:nvPr/>
              </p:nvSpPr>
              <p:spPr bwMode="auto">
                <a:xfrm>
                  <a:off x="5804531" y="2695082"/>
                  <a:ext cx="82330" cy="196075"/>
                </a:xfrm>
                <a:custGeom>
                  <a:avLst/>
                  <a:gdLst>
                    <a:gd name="T0" fmla="*/ 40 w 40"/>
                    <a:gd name="T1" fmla="*/ 7 h 95"/>
                    <a:gd name="T2" fmla="*/ 40 w 40"/>
                    <a:gd name="T3" fmla="*/ 76 h 95"/>
                    <a:gd name="T4" fmla="*/ 20 w 40"/>
                    <a:gd name="T5" fmla="*/ 95 h 95"/>
                    <a:gd name="T6" fmla="*/ 0 w 40"/>
                    <a:gd name="T7" fmla="*/ 76 h 95"/>
                    <a:gd name="T8" fmla="*/ 0 w 40"/>
                    <a:gd name="T9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5">
                      <a:moveTo>
                        <a:pt x="40" y="7"/>
                      </a:moveTo>
                      <a:cubicBezTo>
                        <a:pt x="40" y="76"/>
                        <a:pt x="40" y="76"/>
                        <a:pt x="40" y="76"/>
                      </a:cubicBezTo>
                      <a:cubicBezTo>
                        <a:pt x="40" y="87"/>
                        <a:pt x="31" y="95"/>
                        <a:pt x="20" y="95"/>
                      </a:cubicBezTo>
                      <a:cubicBezTo>
                        <a:pt x="9" y="95"/>
                        <a:pt x="0" y="87"/>
                        <a:pt x="0" y="76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03" name="îṧlîdê"/>
                <p:cNvSpPr/>
                <p:nvPr/>
              </p:nvSpPr>
              <p:spPr bwMode="auto">
                <a:xfrm>
                  <a:off x="5721118" y="2691832"/>
                  <a:ext cx="83413" cy="199325"/>
                </a:xfrm>
                <a:custGeom>
                  <a:avLst/>
                  <a:gdLst>
                    <a:gd name="T0" fmla="*/ 40 w 40"/>
                    <a:gd name="T1" fmla="*/ 2 h 97"/>
                    <a:gd name="T2" fmla="*/ 40 w 40"/>
                    <a:gd name="T3" fmla="*/ 78 h 97"/>
                    <a:gd name="T4" fmla="*/ 20 w 40"/>
                    <a:gd name="T5" fmla="*/ 97 h 97"/>
                    <a:gd name="T6" fmla="*/ 0 w 40"/>
                    <a:gd name="T7" fmla="*/ 78 h 97"/>
                    <a:gd name="T8" fmla="*/ 0 w 40"/>
                    <a:gd name="T9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7">
                      <a:moveTo>
                        <a:pt x="40" y="2"/>
                      </a:moveTo>
                      <a:cubicBezTo>
                        <a:pt x="40" y="78"/>
                        <a:pt x="40" y="78"/>
                        <a:pt x="40" y="78"/>
                      </a:cubicBezTo>
                      <a:cubicBezTo>
                        <a:pt x="40" y="89"/>
                        <a:pt x="31" y="97"/>
                        <a:pt x="20" y="97"/>
                      </a:cubicBezTo>
                      <a:cubicBezTo>
                        <a:pt x="9" y="97"/>
                        <a:pt x="0" y="89"/>
                        <a:pt x="0" y="78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04" name="ï$ḻîḋe"/>
                <p:cNvSpPr/>
                <p:nvPr/>
              </p:nvSpPr>
              <p:spPr bwMode="auto">
                <a:xfrm>
                  <a:off x="5721118" y="2691832"/>
                  <a:ext cx="83413" cy="199325"/>
                </a:xfrm>
                <a:custGeom>
                  <a:avLst/>
                  <a:gdLst>
                    <a:gd name="T0" fmla="*/ 40 w 40"/>
                    <a:gd name="T1" fmla="*/ 2 h 97"/>
                    <a:gd name="T2" fmla="*/ 40 w 40"/>
                    <a:gd name="T3" fmla="*/ 78 h 97"/>
                    <a:gd name="T4" fmla="*/ 20 w 40"/>
                    <a:gd name="T5" fmla="*/ 97 h 97"/>
                    <a:gd name="T6" fmla="*/ 0 w 40"/>
                    <a:gd name="T7" fmla="*/ 78 h 97"/>
                    <a:gd name="T8" fmla="*/ 0 w 40"/>
                    <a:gd name="T9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7">
                      <a:moveTo>
                        <a:pt x="40" y="2"/>
                      </a:moveTo>
                      <a:cubicBezTo>
                        <a:pt x="40" y="78"/>
                        <a:pt x="40" y="78"/>
                        <a:pt x="40" y="78"/>
                      </a:cubicBezTo>
                      <a:cubicBezTo>
                        <a:pt x="40" y="89"/>
                        <a:pt x="31" y="97"/>
                        <a:pt x="20" y="97"/>
                      </a:cubicBezTo>
                      <a:cubicBezTo>
                        <a:pt x="9" y="97"/>
                        <a:pt x="0" y="89"/>
                        <a:pt x="0" y="78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05" name="iṡḷïḋê"/>
                <p:cNvSpPr/>
                <p:nvPr/>
              </p:nvSpPr>
              <p:spPr bwMode="auto">
                <a:xfrm>
                  <a:off x="5638788" y="2689666"/>
                  <a:ext cx="82330" cy="201491"/>
                </a:xfrm>
                <a:custGeom>
                  <a:avLst/>
                  <a:gdLst>
                    <a:gd name="T0" fmla="*/ 40 w 40"/>
                    <a:gd name="T1" fmla="*/ 3 h 98"/>
                    <a:gd name="T2" fmla="*/ 40 w 40"/>
                    <a:gd name="T3" fmla="*/ 79 h 98"/>
                    <a:gd name="T4" fmla="*/ 20 w 40"/>
                    <a:gd name="T5" fmla="*/ 98 h 98"/>
                    <a:gd name="T6" fmla="*/ 0 w 40"/>
                    <a:gd name="T7" fmla="*/ 79 h 98"/>
                    <a:gd name="T8" fmla="*/ 0 w 40"/>
                    <a:gd name="T9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8">
                      <a:moveTo>
                        <a:pt x="40" y="3"/>
                      </a:moveTo>
                      <a:cubicBezTo>
                        <a:pt x="40" y="79"/>
                        <a:pt x="40" y="79"/>
                        <a:pt x="40" y="79"/>
                      </a:cubicBezTo>
                      <a:cubicBezTo>
                        <a:pt x="40" y="90"/>
                        <a:pt x="31" y="98"/>
                        <a:pt x="20" y="98"/>
                      </a:cubicBezTo>
                      <a:cubicBezTo>
                        <a:pt x="9" y="98"/>
                        <a:pt x="0" y="90"/>
                        <a:pt x="0" y="79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06" name="íṩļiḍê"/>
                <p:cNvSpPr/>
                <p:nvPr/>
              </p:nvSpPr>
              <p:spPr bwMode="auto">
                <a:xfrm>
                  <a:off x="5638788" y="2689666"/>
                  <a:ext cx="82330" cy="201491"/>
                </a:xfrm>
                <a:custGeom>
                  <a:avLst/>
                  <a:gdLst>
                    <a:gd name="T0" fmla="*/ 40 w 40"/>
                    <a:gd name="T1" fmla="*/ 3 h 98"/>
                    <a:gd name="T2" fmla="*/ 40 w 40"/>
                    <a:gd name="T3" fmla="*/ 79 h 98"/>
                    <a:gd name="T4" fmla="*/ 20 w 40"/>
                    <a:gd name="T5" fmla="*/ 98 h 98"/>
                    <a:gd name="T6" fmla="*/ 0 w 40"/>
                    <a:gd name="T7" fmla="*/ 79 h 98"/>
                    <a:gd name="T8" fmla="*/ 0 w 40"/>
                    <a:gd name="T9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8">
                      <a:moveTo>
                        <a:pt x="40" y="3"/>
                      </a:moveTo>
                      <a:cubicBezTo>
                        <a:pt x="40" y="79"/>
                        <a:pt x="40" y="79"/>
                        <a:pt x="40" y="79"/>
                      </a:cubicBezTo>
                      <a:cubicBezTo>
                        <a:pt x="40" y="90"/>
                        <a:pt x="31" y="98"/>
                        <a:pt x="20" y="98"/>
                      </a:cubicBezTo>
                      <a:cubicBezTo>
                        <a:pt x="9" y="98"/>
                        <a:pt x="0" y="90"/>
                        <a:pt x="0" y="79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07" name="íšḻîďê"/>
                <p:cNvSpPr/>
                <p:nvPr/>
              </p:nvSpPr>
              <p:spPr bwMode="auto">
                <a:xfrm>
                  <a:off x="3792868" y="3385135"/>
                  <a:ext cx="317403" cy="132161"/>
                </a:xfrm>
                <a:custGeom>
                  <a:avLst/>
                  <a:gdLst>
                    <a:gd name="T0" fmla="*/ 154 w 154"/>
                    <a:gd name="T1" fmla="*/ 64 h 64"/>
                    <a:gd name="T2" fmla="*/ 154 w 154"/>
                    <a:gd name="T3" fmla="*/ 51 h 64"/>
                    <a:gd name="T4" fmla="*/ 104 w 154"/>
                    <a:gd name="T5" fmla="*/ 0 h 64"/>
                    <a:gd name="T6" fmla="*/ 58 w 154"/>
                    <a:gd name="T7" fmla="*/ 0 h 64"/>
                    <a:gd name="T8" fmla="*/ 0 w 154"/>
                    <a:gd name="T9" fmla="*/ 58 h 64"/>
                    <a:gd name="T10" fmla="*/ 0 w 154"/>
                    <a:gd name="T11" fmla="*/ 64 h 64"/>
                    <a:gd name="T12" fmla="*/ 114 w 154"/>
                    <a:gd name="T13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4" h="64">
                      <a:moveTo>
                        <a:pt x="154" y="64"/>
                      </a:moveTo>
                      <a:cubicBezTo>
                        <a:pt x="154" y="51"/>
                        <a:pt x="154" y="51"/>
                        <a:pt x="154" y="51"/>
                      </a:cubicBezTo>
                      <a:cubicBezTo>
                        <a:pt x="154" y="23"/>
                        <a:pt x="132" y="0"/>
                        <a:pt x="104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26" y="0"/>
                        <a:pt x="0" y="26"/>
                        <a:pt x="0" y="58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114" y="64"/>
                        <a:pt x="114" y="64"/>
                        <a:pt x="114" y="64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08" name="ïŝḷíḍe"/>
                <p:cNvSpPr/>
                <p:nvPr/>
              </p:nvSpPr>
              <p:spPr bwMode="auto">
                <a:xfrm>
                  <a:off x="3792868" y="3385135"/>
                  <a:ext cx="317403" cy="132161"/>
                </a:xfrm>
                <a:custGeom>
                  <a:avLst/>
                  <a:gdLst>
                    <a:gd name="T0" fmla="*/ 154 w 154"/>
                    <a:gd name="T1" fmla="*/ 64 h 64"/>
                    <a:gd name="T2" fmla="*/ 154 w 154"/>
                    <a:gd name="T3" fmla="*/ 51 h 64"/>
                    <a:gd name="T4" fmla="*/ 104 w 154"/>
                    <a:gd name="T5" fmla="*/ 0 h 64"/>
                    <a:gd name="T6" fmla="*/ 58 w 154"/>
                    <a:gd name="T7" fmla="*/ 0 h 64"/>
                    <a:gd name="T8" fmla="*/ 0 w 154"/>
                    <a:gd name="T9" fmla="*/ 58 h 64"/>
                    <a:gd name="T10" fmla="*/ 0 w 154"/>
                    <a:gd name="T11" fmla="*/ 64 h 64"/>
                    <a:gd name="T12" fmla="*/ 114 w 154"/>
                    <a:gd name="T13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4" h="64">
                      <a:moveTo>
                        <a:pt x="154" y="64"/>
                      </a:moveTo>
                      <a:cubicBezTo>
                        <a:pt x="154" y="51"/>
                        <a:pt x="154" y="51"/>
                        <a:pt x="154" y="51"/>
                      </a:cubicBezTo>
                      <a:cubicBezTo>
                        <a:pt x="154" y="23"/>
                        <a:pt x="132" y="0"/>
                        <a:pt x="104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26" y="0"/>
                        <a:pt x="0" y="26"/>
                        <a:pt x="0" y="58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114" y="64"/>
                        <a:pt x="114" y="64"/>
                        <a:pt x="114" y="64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09" name="iṡlïḋé"/>
                <p:cNvSpPr/>
                <p:nvPr/>
              </p:nvSpPr>
              <p:spPr bwMode="auto">
                <a:xfrm>
                  <a:off x="3792868" y="3485881"/>
                  <a:ext cx="82330" cy="200408"/>
                </a:xfrm>
                <a:custGeom>
                  <a:avLst/>
                  <a:gdLst>
                    <a:gd name="T0" fmla="*/ 0 w 40"/>
                    <a:gd name="T1" fmla="*/ 9 h 97"/>
                    <a:gd name="T2" fmla="*/ 0 w 40"/>
                    <a:gd name="T3" fmla="*/ 78 h 97"/>
                    <a:gd name="T4" fmla="*/ 20 w 40"/>
                    <a:gd name="T5" fmla="*/ 97 h 97"/>
                    <a:gd name="T6" fmla="*/ 40 w 40"/>
                    <a:gd name="T7" fmla="*/ 78 h 97"/>
                    <a:gd name="T8" fmla="*/ 40 w 40"/>
                    <a:gd name="T9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7">
                      <a:moveTo>
                        <a:pt x="0" y="9"/>
                      </a:move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88"/>
                        <a:pt x="9" y="97"/>
                        <a:pt x="20" y="97"/>
                      </a:cubicBezTo>
                      <a:cubicBezTo>
                        <a:pt x="31" y="97"/>
                        <a:pt x="40" y="88"/>
                        <a:pt x="40" y="78"/>
                      </a:cubicBezTo>
                      <a:cubicBezTo>
                        <a:pt x="40" y="0"/>
                        <a:pt x="40" y="0"/>
                        <a:pt x="40" y="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10" name="í$1íḓé"/>
                <p:cNvSpPr/>
                <p:nvPr/>
              </p:nvSpPr>
              <p:spPr bwMode="auto">
                <a:xfrm>
                  <a:off x="3792868" y="3485881"/>
                  <a:ext cx="82330" cy="200408"/>
                </a:xfrm>
                <a:custGeom>
                  <a:avLst/>
                  <a:gdLst>
                    <a:gd name="T0" fmla="*/ 0 w 40"/>
                    <a:gd name="T1" fmla="*/ 9 h 97"/>
                    <a:gd name="T2" fmla="*/ 0 w 40"/>
                    <a:gd name="T3" fmla="*/ 78 h 97"/>
                    <a:gd name="T4" fmla="*/ 20 w 40"/>
                    <a:gd name="T5" fmla="*/ 97 h 97"/>
                    <a:gd name="T6" fmla="*/ 40 w 40"/>
                    <a:gd name="T7" fmla="*/ 78 h 97"/>
                    <a:gd name="T8" fmla="*/ 40 w 40"/>
                    <a:gd name="T9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7">
                      <a:moveTo>
                        <a:pt x="0" y="9"/>
                      </a:move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88"/>
                        <a:pt x="9" y="97"/>
                        <a:pt x="20" y="97"/>
                      </a:cubicBezTo>
                      <a:cubicBezTo>
                        <a:pt x="31" y="97"/>
                        <a:pt x="40" y="88"/>
                        <a:pt x="40" y="78"/>
                      </a:cubicBezTo>
                      <a:cubicBezTo>
                        <a:pt x="40" y="0"/>
                        <a:pt x="40" y="0"/>
                        <a:pt x="4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11" name="ïśḻïḍé"/>
                <p:cNvSpPr/>
                <p:nvPr/>
              </p:nvSpPr>
              <p:spPr bwMode="auto">
                <a:xfrm>
                  <a:off x="3875198" y="3485881"/>
                  <a:ext cx="82330" cy="200408"/>
                </a:xfrm>
                <a:custGeom>
                  <a:avLst/>
                  <a:gdLst>
                    <a:gd name="T0" fmla="*/ 0 w 40"/>
                    <a:gd name="T1" fmla="*/ 0 h 97"/>
                    <a:gd name="T2" fmla="*/ 0 w 40"/>
                    <a:gd name="T3" fmla="*/ 78 h 97"/>
                    <a:gd name="T4" fmla="*/ 20 w 40"/>
                    <a:gd name="T5" fmla="*/ 97 h 97"/>
                    <a:gd name="T6" fmla="*/ 40 w 40"/>
                    <a:gd name="T7" fmla="*/ 78 h 97"/>
                    <a:gd name="T8" fmla="*/ 40 w 40"/>
                    <a:gd name="T9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7">
                      <a:moveTo>
                        <a:pt x="0" y="0"/>
                      </a:move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88"/>
                        <a:pt x="9" y="97"/>
                        <a:pt x="20" y="97"/>
                      </a:cubicBezTo>
                      <a:cubicBezTo>
                        <a:pt x="31" y="97"/>
                        <a:pt x="40" y="88"/>
                        <a:pt x="40" y="78"/>
                      </a:cubicBezTo>
                      <a:cubicBezTo>
                        <a:pt x="40" y="0"/>
                        <a:pt x="40" y="0"/>
                        <a:pt x="40" y="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12" name="íśľíḋe"/>
                <p:cNvSpPr/>
                <p:nvPr/>
              </p:nvSpPr>
              <p:spPr bwMode="auto">
                <a:xfrm>
                  <a:off x="3875198" y="3485881"/>
                  <a:ext cx="82330" cy="200408"/>
                </a:xfrm>
                <a:custGeom>
                  <a:avLst/>
                  <a:gdLst>
                    <a:gd name="T0" fmla="*/ 0 w 40"/>
                    <a:gd name="T1" fmla="*/ 0 h 97"/>
                    <a:gd name="T2" fmla="*/ 0 w 40"/>
                    <a:gd name="T3" fmla="*/ 78 h 97"/>
                    <a:gd name="T4" fmla="*/ 20 w 40"/>
                    <a:gd name="T5" fmla="*/ 97 h 97"/>
                    <a:gd name="T6" fmla="*/ 40 w 40"/>
                    <a:gd name="T7" fmla="*/ 78 h 97"/>
                    <a:gd name="T8" fmla="*/ 40 w 40"/>
                    <a:gd name="T9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7">
                      <a:moveTo>
                        <a:pt x="0" y="0"/>
                      </a:move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88"/>
                        <a:pt x="9" y="97"/>
                        <a:pt x="20" y="97"/>
                      </a:cubicBezTo>
                      <a:cubicBezTo>
                        <a:pt x="31" y="97"/>
                        <a:pt x="40" y="88"/>
                        <a:pt x="40" y="78"/>
                      </a:cubicBezTo>
                      <a:cubicBezTo>
                        <a:pt x="40" y="0"/>
                        <a:pt x="40" y="0"/>
                        <a:pt x="4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13" name="i$ľiḓè"/>
                <p:cNvSpPr/>
                <p:nvPr/>
              </p:nvSpPr>
              <p:spPr bwMode="auto">
                <a:xfrm>
                  <a:off x="3964028" y="3451216"/>
                  <a:ext cx="225324" cy="82330"/>
                </a:xfrm>
                <a:custGeom>
                  <a:avLst/>
                  <a:gdLst>
                    <a:gd name="T0" fmla="*/ 0 w 109"/>
                    <a:gd name="T1" fmla="*/ 40 h 40"/>
                    <a:gd name="T2" fmla="*/ 91 w 109"/>
                    <a:gd name="T3" fmla="*/ 40 h 40"/>
                    <a:gd name="T4" fmla="*/ 109 w 109"/>
                    <a:gd name="T5" fmla="*/ 20 h 40"/>
                    <a:gd name="T6" fmla="*/ 91 w 109"/>
                    <a:gd name="T7" fmla="*/ 0 h 40"/>
                    <a:gd name="T8" fmla="*/ 64 w 109"/>
                    <a:gd name="T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9" h="40">
                      <a:moveTo>
                        <a:pt x="0" y="40"/>
                      </a:moveTo>
                      <a:cubicBezTo>
                        <a:pt x="91" y="40"/>
                        <a:pt x="91" y="40"/>
                        <a:pt x="91" y="40"/>
                      </a:cubicBezTo>
                      <a:cubicBezTo>
                        <a:pt x="101" y="40"/>
                        <a:pt x="109" y="31"/>
                        <a:pt x="109" y="20"/>
                      </a:cubicBezTo>
                      <a:cubicBezTo>
                        <a:pt x="109" y="9"/>
                        <a:pt x="101" y="0"/>
                        <a:pt x="91" y="0"/>
                      </a:cubicBezTo>
                      <a:cubicBezTo>
                        <a:pt x="64" y="0"/>
                        <a:pt x="64" y="0"/>
                        <a:pt x="64" y="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14" name="îšḻîḓê"/>
                <p:cNvSpPr/>
                <p:nvPr/>
              </p:nvSpPr>
              <p:spPr bwMode="auto">
                <a:xfrm>
                  <a:off x="3964028" y="3451216"/>
                  <a:ext cx="225324" cy="82330"/>
                </a:xfrm>
                <a:custGeom>
                  <a:avLst/>
                  <a:gdLst>
                    <a:gd name="T0" fmla="*/ 0 w 109"/>
                    <a:gd name="T1" fmla="*/ 40 h 40"/>
                    <a:gd name="T2" fmla="*/ 91 w 109"/>
                    <a:gd name="T3" fmla="*/ 40 h 40"/>
                    <a:gd name="T4" fmla="*/ 109 w 109"/>
                    <a:gd name="T5" fmla="*/ 20 h 40"/>
                    <a:gd name="T6" fmla="*/ 91 w 109"/>
                    <a:gd name="T7" fmla="*/ 0 h 40"/>
                    <a:gd name="T8" fmla="*/ 64 w 109"/>
                    <a:gd name="T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9" h="40">
                      <a:moveTo>
                        <a:pt x="0" y="40"/>
                      </a:moveTo>
                      <a:cubicBezTo>
                        <a:pt x="91" y="40"/>
                        <a:pt x="91" y="40"/>
                        <a:pt x="91" y="40"/>
                      </a:cubicBezTo>
                      <a:cubicBezTo>
                        <a:pt x="101" y="40"/>
                        <a:pt x="109" y="31"/>
                        <a:pt x="109" y="20"/>
                      </a:cubicBezTo>
                      <a:cubicBezTo>
                        <a:pt x="109" y="9"/>
                        <a:pt x="101" y="0"/>
                        <a:pt x="91" y="0"/>
                      </a:cubicBezTo>
                      <a:cubicBezTo>
                        <a:pt x="64" y="0"/>
                        <a:pt x="64" y="0"/>
                        <a:pt x="64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15" name="îṣlïďe"/>
                <p:cNvSpPr/>
                <p:nvPr/>
              </p:nvSpPr>
              <p:spPr bwMode="auto">
                <a:xfrm>
                  <a:off x="3957528" y="3477215"/>
                  <a:ext cx="82330" cy="209074"/>
                </a:xfrm>
                <a:custGeom>
                  <a:avLst/>
                  <a:gdLst>
                    <a:gd name="T0" fmla="*/ 0 w 40"/>
                    <a:gd name="T1" fmla="*/ 4 h 101"/>
                    <a:gd name="T2" fmla="*/ 0 w 40"/>
                    <a:gd name="T3" fmla="*/ 79 h 101"/>
                    <a:gd name="T4" fmla="*/ 20 w 40"/>
                    <a:gd name="T5" fmla="*/ 101 h 101"/>
                    <a:gd name="T6" fmla="*/ 40 w 40"/>
                    <a:gd name="T7" fmla="*/ 82 h 101"/>
                    <a:gd name="T8" fmla="*/ 40 w 40"/>
                    <a:gd name="T9" fmla="*/ 0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101">
                      <a:moveTo>
                        <a:pt x="0" y="4"/>
                      </a:move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92"/>
                        <a:pt x="9" y="101"/>
                        <a:pt x="20" y="101"/>
                      </a:cubicBezTo>
                      <a:cubicBezTo>
                        <a:pt x="31" y="101"/>
                        <a:pt x="40" y="92"/>
                        <a:pt x="40" y="82"/>
                      </a:cubicBezTo>
                      <a:cubicBezTo>
                        <a:pt x="40" y="0"/>
                        <a:pt x="40" y="0"/>
                        <a:pt x="40" y="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16" name="ïs1íďé"/>
                <p:cNvSpPr/>
                <p:nvPr/>
              </p:nvSpPr>
              <p:spPr bwMode="auto">
                <a:xfrm>
                  <a:off x="3957528" y="3477215"/>
                  <a:ext cx="82330" cy="209074"/>
                </a:xfrm>
                <a:custGeom>
                  <a:avLst/>
                  <a:gdLst>
                    <a:gd name="T0" fmla="*/ 0 w 40"/>
                    <a:gd name="T1" fmla="*/ 4 h 101"/>
                    <a:gd name="T2" fmla="*/ 0 w 40"/>
                    <a:gd name="T3" fmla="*/ 79 h 101"/>
                    <a:gd name="T4" fmla="*/ 20 w 40"/>
                    <a:gd name="T5" fmla="*/ 101 h 101"/>
                    <a:gd name="T6" fmla="*/ 40 w 40"/>
                    <a:gd name="T7" fmla="*/ 82 h 101"/>
                    <a:gd name="T8" fmla="*/ 40 w 40"/>
                    <a:gd name="T9" fmla="*/ 0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101">
                      <a:moveTo>
                        <a:pt x="0" y="4"/>
                      </a:move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92"/>
                        <a:pt x="9" y="101"/>
                        <a:pt x="20" y="101"/>
                      </a:cubicBezTo>
                      <a:cubicBezTo>
                        <a:pt x="31" y="101"/>
                        <a:pt x="40" y="92"/>
                        <a:pt x="40" y="82"/>
                      </a:cubicBezTo>
                      <a:cubicBezTo>
                        <a:pt x="40" y="0"/>
                        <a:pt x="40" y="0"/>
                        <a:pt x="4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17" name="ï$ľiďe"/>
                <p:cNvSpPr/>
                <p:nvPr/>
              </p:nvSpPr>
              <p:spPr bwMode="auto">
                <a:xfrm>
                  <a:off x="5502294" y="3107814"/>
                  <a:ext cx="151660" cy="154910"/>
                </a:xfrm>
                <a:custGeom>
                  <a:avLst/>
                  <a:gdLst>
                    <a:gd name="T0" fmla="*/ 67 w 73"/>
                    <a:gd name="T1" fmla="*/ 0 h 75"/>
                    <a:gd name="T2" fmla="*/ 73 w 73"/>
                    <a:gd name="T3" fmla="*/ 0 h 75"/>
                    <a:gd name="T4" fmla="*/ 73 w 73"/>
                    <a:gd name="T5" fmla="*/ 75 h 75"/>
                    <a:gd name="T6" fmla="*/ 54 w 73"/>
                    <a:gd name="T7" fmla="*/ 75 h 75"/>
                    <a:gd name="T8" fmla="*/ 54 w 73"/>
                    <a:gd name="T9" fmla="*/ 41 h 75"/>
                    <a:gd name="T10" fmla="*/ 38 w 73"/>
                    <a:gd name="T11" fmla="*/ 58 h 75"/>
                    <a:gd name="T12" fmla="*/ 36 w 73"/>
                    <a:gd name="T13" fmla="*/ 58 h 75"/>
                    <a:gd name="T14" fmla="*/ 20 w 73"/>
                    <a:gd name="T15" fmla="*/ 41 h 75"/>
                    <a:gd name="T16" fmla="*/ 20 w 73"/>
                    <a:gd name="T17" fmla="*/ 75 h 75"/>
                    <a:gd name="T18" fmla="*/ 0 w 73"/>
                    <a:gd name="T19" fmla="*/ 75 h 75"/>
                    <a:gd name="T20" fmla="*/ 0 w 73"/>
                    <a:gd name="T21" fmla="*/ 0 h 75"/>
                    <a:gd name="T22" fmla="*/ 7 w 73"/>
                    <a:gd name="T23" fmla="*/ 0 h 75"/>
                    <a:gd name="T24" fmla="*/ 37 w 73"/>
                    <a:gd name="T25" fmla="*/ 32 h 75"/>
                    <a:gd name="T26" fmla="*/ 67 w 73"/>
                    <a:gd name="T27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3" h="75">
                      <a:moveTo>
                        <a:pt x="67" y="0"/>
                      </a:move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3" y="75"/>
                        <a:pt x="73" y="75"/>
                        <a:pt x="73" y="75"/>
                      </a:cubicBezTo>
                      <a:cubicBezTo>
                        <a:pt x="67" y="75"/>
                        <a:pt x="60" y="75"/>
                        <a:pt x="54" y="75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38" y="58"/>
                        <a:pt x="38" y="58"/>
                        <a:pt x="38" y="58"/>
                      </a:cubicBezTo>
                      <a:cubicBezTo>
                        <a:pt x="36" y="58"/>
                        <a:pt x="36" y="58"/>
                        <a:pt x="36" y="58"/>
                      </a:cubicBezTo>
                      <a:cubicBezTo>
                        <a:pt x="20" y="41"/>
                        <a:pt x="20" y="41"/>
                        <a:pt x="20" y="41"/>
                      </a:cubicBezTo>
                      <a:cubicBezTo>
                        <a:pt x="20" y="75"/>
                        <a:pt x="20" y="75"/>
                        <a:pt x="20" y="75"/>
                      </a:cubicBezTo>
                      <a:cubicBezTo>
                        <a:pt x="13" y="75"/>
                        <a:pt x="7" y="75"/>
                        <a:pt x="0" y="75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18" name="îş1iḓe"/>
                <p:cNvSpPr/>
                <p:nvPr/>
              </p:nvSpPr>
              <p:spPr bwMode="auto">
                <a:xfrm>
                  <a:off x="5695119" y="3107814"/>
                  <a:ext cx="119161" cy="154910"/>
                </a:xfrm>
                <a:custGeom>
                  <a:avLst/>
                  <a:gdLst>
                    <a:gd name="T0" fmla="*/ 49 w 58"/>
                    <a:gd name="T1" fmla="*/ 36 h 75"/>
                    <a:gd name="T2" fmla="*/ 58 w 58"/>
                    <a:gd name="T3" fmla="*/ 51 h 75"/>
                    <a:gd name="T4" fmla="*/ 35 w 58"/>
                    <a:gd name="T5" fmla="*/ 75 h 75"/>
                    <a:gd name="T6" fmla="*/ 0 w 58"/>
                    <a:gd name="T7" fmla="*/ 75 h 75"/>
                    <a:gd name="T8" fmla="*/ 0 w 58"/>
                    <a:gd name="T9" fmla="*/ 0 h 75"/>
                    <a:gd name="T10" fmla="*/ 32 w 58"/>
                    <a:gd name="T11" fmla="*/ 0 h 75"/>
                    <a:gd name="T12" fmla="*/ 55 w 58"/>
                    <a:gd name="T13" fmla="*/ 23 h 75"/>
                    <a:gd name="T14" fmla="*/ 49 w 58"/>
                    <a:gd name="T15" fmla="*/ 36 h 75"/>
                    <a:gd name="T16" fmla="*/ 18 w 58"/>
                    <a:gd name="T17" fmla="*/ 17 h 75"/>
                    <a:gd name="T18" fmla="*/ 18 w 58"/>
                    <a:gd name="T19" fmla="*/ 29 h 75"/>
                    <a:gd name="T20" fmla="*/ 30 w 58"/>
                    <a:gd name="T21" fmla="*/ 29 h 75"/>
                    <a:gd name="T22" fmla="*/ 30 w 58"/>
                    <a:gd name="T23" fmla="*/ 17 h 75"/>
                    <a:gd name="T24" fmla="*/ 18 w 58"/>
                    <a:gd name="T25" fmla="*/ 17 h 75"/>
                    <a:gd name="T26" fmla="*/ 18 w 58"/>
                    <a:gd name="T27" fmla="*/ 45 h 75"/>
                    <a:gd name="T28" fmla="*/ 18 w 58"/>
                    <a:gd name="T29" fmla="*/ 58 h 75"/>
                    <a:gd name="T30" fmla="*/ 33 w 58"/>
                    <a:gd name="T31" fmla="*/ 58 h 75"/>
                    <a:gd name="T32" fmla="*/ 33 w 58"/>
                    <a:gd name="T33" fmla="*/ 45 h 75"/>
                    <a:gd name="T34" fmla="*/ 18 w 58"/>
                    <a:gd name="T35" fmla="*/ 4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8" h="75">
                      <a:moveTo>
                        <a:pt x="49" y="36"/>
                      </a:moveTo>
                      <a:cubicBezTo>
                        <a:pt x="55" y="39"/>
                        <a:pt x="58" y="45"/>
                        <a:pt x="58" y="51"/>
                      </a:cubicBezTo>
                      <a:cubicBezTo>
                        <a:pt x="58" y="64"/>
                        <a:pt x="50" y="75"/>
                        <a:pt x="35" y="75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45" y="0"/>
                        <a:pt x="55" y="10"/>
                        <a:pt x="55" y="23"/>
                      </a:cubicBezTo>
                      <a:cubicBezTo>
                        <a:pt x="55" y="27"/>
                        <a:pt x="53" y="33"/>
                        <a:pt x="49" y="36"/>
                      </a:cubicBezTo>
                      <a:close/>
                      <a:moveTo>
                        <a:pt x="18" y="17"/>
                      </a:move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8" y="29"/>
                        <a:pt x="38" y="17"/>
                        <a:pt x="30" y="17"/>
                      </a:cubicBezTo>
                      <a:lnTo>
                        <a:pt x="18" y="17"/>
                      </a:lnTo>
                      <a:close/>
                      <a:moveTo>
                        <a:pt x="18" y="45"/>
                      </a:move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33" y="58"/>
                        <a:pt x="33" y="58"/>
                        <a:pt x="33" y="58"/>
                      </a:cubicBezTo>
                      <a:cubicBezTo>
                        <a:pt x="41" y="58"/>
                        <a:pt x="41" y="45"/>
                        <a:pt x="33" y="45"/>
                      </a:cubicBezTo>
                      <a:lnTo>
                        <a:pt x="18" y="45"/>
                      </a:lnTo>
                      <a:close/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19" name="í$ľîḓê"/>
                <p:cNvSpPr/>
                <p:nvPr/>
              </p:nvSpPr>
              <p:spPr bwMode="auto">
                <a:xfrm>
                  <a:off x="5827280" y="3106731"/>
                  <a:ext cx="157076" cy="155993"/>
                </a:xfrm>
                <a:custGeom>
                  <a:avLst/>
                  <a:gdLst>
                    <a:gd name="T0" fmla="*/ 99 w 145"/>
                    <a:gd name="T1" fmla="*/ 125 h 144"/>
                    <a:gd name="T2" fmla="*/ 44 w 145"/>
                    <a:gd name="T3" fmla="*/ 125 h 144"/>
                    <a:gd name="T4" fmla="*/ 34 w 145"/>
                    <a:gd name="T5" fmla="*/ 144 h 144"/>
                    <a:gd name="T6" fmla="*/ 0 w 145"/>
                    <a:gd name="T7" fmla="*/ 144 h 144"/>
                    <a:gd name="T8" fmla="*/ 0 w 145"/>
                    <a:gd name="T9" fmla="*/ 139 h 144"/>
                    <a:gd name="T10" fmla="*/ 63 w 145"/>
                    <a:gd name="T11" fmla="*/ 0 h 144"/>
                    <a:gd name="T12" fmla="*/ 80 w 145"/>
                    <a:gd name="T13" fmla="*/ 0 h 144"/>
                    <a:gd name="T14" fmla="*/ 145 w 145"/>
                    <a:gd name="T15" fmla="*/ 139 h 144"/>
                    <a:gd name="T16" fmla="*/ 145 w 145"/>
                    <a:gd name="T17" fmla="*/ 144 h 144"/>
                    <a:gd name="T18" fmla="*/ 108 w 145"/>
                    <a:gd name="T19" fmla="*/ 144 h 144"/>
                    <a:gd name="T20" fmla="*/ 99 w 145"/>
                    <a:gd name="T21" fmla="*/ 125 h 144"/>
                    <a:gd name="T22" fmla="*/ 72 w 145"/>
                    <a:gd name="T23" fmla="*/ 57 h 144"/>
                    <a:gd name="T24" fmla="*/ 55 w 145"/>
                    <a:gd name="T25" fmla="*/ 95 h 144"/>
                    <a:gd name="T26" fmla="*/ 87 w 145"/>
                    <a:gd name="T27" fmla="*/ 95 h 144"/>
                    <a:gd name="T28" fmla="*/ 72 w 145"/>
                    <a:gd name="T29" fmla="*/ 57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5" h="144">
                      <a:moveTo>
                        <a:pt x="99" y="125"/>
                      </a:moveTo>
                      <a:lnTo>
                        <a:pt x="44" y="125"/>
                      </a:lnTo>
                      <a:lnTo>
                        <a:pt x="34" y="144"/>
                      </a:lnTo>
                      <a:lnTo>
                        <a:pt x="0" y="144"/>
                      </a:lnTo>
                      <a:lnTo>
                        <a:pt x="0" y="139"/>
                      </a:lnTo>
                      <a:lnTo>
                        <a:pt x="63" y="0"/>
                      </a:lnTo>
                      <a:lnTo>
                        <a:pt x="80" y="0"/>
                      </a:lnTo>
                      <a:lnTo>
                        <a:pt x="145" y="139"/>
                      </a:lnTo>
                      <a:lnTo>
                        <a:pt x="145" y="144"/>
                      </a:lnTo>
                      <a:lnTo>
                        <a:pt x="108" y="144"/>
                      </a:lnTo>
                      <a:lnTo>
                        <a:pt x="99" y="125"/>
                      </a:lnTo>
                      <a:close/>
                      <a:moveTo>
                        <a:pt x="72" y="57"/>
                      </a:moveTo>
                      <a:lnTo>
                        <a:pt x="55" y="95"/>
                      </a:lnTo>
                      <a:lnTo>
                        <a:pt x="87" y="95"/>
                      </a:lnTo>
                      <a:lnTo>
                        <a:pt x="72" y="57"/>
                      </a:lnTo>
                      <a:close/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20" name="î$ļiḋê"/>
                <p:cNvSpPr/>
                <p:nvPr/>
              </p:nvSpPr>
              <p:spPr bwMode="auto">
                <a:xfrm>
                  <a:off x="5859778" y="3440383"/>
                  <a:ext cx="105079" cy="105079"/>
                </a:xfrm>
                <a:prstGeom prst="ellipse">
                  <a:avLst/>
                </a:prstGeom>
                <a:solidFill>
                  <a:srgbClr val="E3D4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21" name="íṩľiḍe"/>
                <p:cNvSpPr/>
                <p:nvPr/>
              </p:nvSpPr>
              <p:spPr bwMode="auto">
                <a:xfrm>
                  <a:off x="4738577" y="3017901"/>
                  <a:ext cx="0" cy="426815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22" name="iŝlïdé"/>
                <p:cNvSpPr/>
                <p:nvPr/>
              </p:nvSpPr>
              <p:spPr bwMode="auto">
                <a:xfrm>
                  <a:off x="4635665" y="2794744"/>
                  <a:ext cx="207991" cy="417065"/>
                </a:xfrm>
                <a:custGeom>
                  <a:avLst/>
                  <a:gdLst>
                    <a:gd name="T0" fmla="*/ 60 w 101"/>
                    <a:gd name="T1" fmla="*/ 202 h 202"/>
                    <a:gd name="T2" fmla="*/ 41 w 101"/>
                    <a:gd name="T3" fmla="*/ 202 h 202"/>
                    <a:gd name="T4" fmla="*/ 0 w 101"/>
                    <a:gd name="T5" fmla="*/ 161 h 202"/>
                    <a:gd name="T6" fmla="*/ 0 w 101"/>
                    <a:gd name="T7" fmla="*/ 42 h 202"/>
                    <a:gd name="T8" fmla="*/ 41 w 101"/>
                    <a:gd name="T9" fmla="*/ 0 h 202"/>
                    <a:gd name="T10" fmla="*/ 60 w 101"/>
                    <a:gd name="T11" fmla="*/ 0 h 202"/>
                    <a:gd name="T12" fmla="*/ 101 w 101"/>
                    <a:gd name="T13" fmla="*/ 42 h 202"/>
                    <a:gd name="T14" fmla="*/ 101 w 101"/>
                    <a:gd name="T15" fmla="*/ 161 h 202"/>
                    <a:gd name="T16" fmla="*/ 60 w 101"/>
                    <a:gd name="T17" fmla="*/ 202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1" h="202">
                      <a:moveTo>
                        <a:pt x="60" y="202"/>
                      </a:moveTo>
                      <a:cubicBezTo>
                        <a:pt x="41" y="202"/>
                        <a:pt x="41" y="202"/>
                        <a:pt x="41" y="202"/>
                      </a:cubicBezTo>
                      <a:cubicBezTo>
                        <a:pt x="18" y="202"/>
                        <a:pt x="0" y="184"/>
                        <a:pt x="0" y="161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19"/>
                        <a:pt x="18" y="0"/>
                        <a:pt x="41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83" y="0"/>
                        <a:pt x="101" y="19"/>
                        <a:pt x="101" y="42"/>
                      </a:cubicBezTo>
                      <a:cubicBezTo>
                        <a:pt x="101" y="161"/>
                        <a:pt x="101" y="161"/>
                        <a:pt x="101" y="161"/>
                      </a:cubicBezTo>
                      <a:cubicBezTo>
                        <a:pt x="101" y="184"/>
                        <a:pt x="83" y="202"/>
                        <a:pt x="60" y="202"/>
                      </a:cubicBezTo>
                      <a:close/>
                    </a:path>
                  </a:pathLst>
                </a:custGeom>
                <a:solidFill>
                  <a:srgbClr val="CDE0D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23" name="iṡḻïďê"/>
                <p:cNvSpPr/>
                <p:nvPr/>
              </p:nvSpPr>
              <p:spPr bwMode="auto">
                <a:xfrm>
                  <a:off x="4635665" y="2794744"/>
                  <a:ext cx="207991" cy="417065"/>
                </a:xfrm>
                <a:custGeom>
                  <a:avLst/>
                  <a:gdLst>
                    <a:gd name="T0" fmla="*/ 60 w 101"/>
                    <a:gd name="T1" fmla="*/ 202 h 202"/>
                    <a:gd name="T2" fmla="*/ 41 w 101"/>
                    <a:gd name="T3" fmla="*/ 202 h 202"/>
                    <a:gd name="T4" fmla="*/ 0 w 101"/>
                    <a:gd name="T5" fmla="*/ 161 h 202"/>
                    <a:gd name="T6" fmla="*/ 0 w 101"/>
                    <a:gd name="T7" fmla="*/ 42 h 202"/>
                    <a:gd name="T8" fmla="*/ 41 w 101"/>
                    <a:gd name="T9" fmla="*/ 0 h 202"/>
                    <a:gd name="T10" fmla="*/ 60 w 101"/>
                    <a:gd name="T11" fmla="*/ 0 h 202"/>
                    <a:gd name="T12" fmla="*/ 101 w 101"/>
                    <a:gd name="T13" fmla="*/ 42 h 202"/>
                    <a:gd name="T14" fmla="*/ 101 w 101"/>
                    <a:gd name="T15" fmla="*/ 161 h 202"/>
                    <a:gd name="T16" fmla="*/ 60 w 101"/>
                    <a:gd name="T17" fmla="*/ 202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1" h="202">
                      <a:moveTo>
                        <a:pt x="60" y="202"/>
                      </a:moveTo>
                      <a:cubicBezTo>
                        <a:pt x="41" y="202"/>
                        <a:pt x="41" y="202"/>
                        <a:pt x="41" y="202"/>
                      </a:cubicBezTo>
                      <a:cubicBezTo>
                        <a:pt x="18" y="202"/>
                        <a:pt x="0" y="184"/>
                        <a:pt x="0" y="161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19"/>
                        <a:pt x="18" y="0"/>
                        <a:pt x="41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83" y="0"/>
                        <a:pt x="101" y="19"/>
                        <a:pt x="101" y="42"/>
                      </a:cubicBezTo>
                      <a:cubicBezTo>
                        <a:pt x="101" y="161"/>
                        <a:pt x="101" y="161"/>
                        <a:pt x="101" y="161"/>
                      </a:cubicBezTo>
                      <a:cubicBezTo>
                        <a:pt x="101" y="184"/>
                        <a:pt x="83" y="202"/>
                        <a:pt x="60" y="202"/>
                      </a:cubicBezTo>
                      <a:close/>
                    </a:path>
                  </a:pathLst>
                </a:custGeom>
                <a:noFill/>
                <a:ln w="30163" cap="flat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24" name="îṩḻiḍê"/>
                <p:cNvSpPr/>
                <p:nvPr/>
              </p:nvSpPr>
              <p:spPr bwMode="auto">
                <a:xfrm>
                  <a:off x="4635665" y="2881407"/>
                  <a:ext cx="77997" cy="0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25" name="ïśliḓé"/>
                <p:cNvSpPr/>
                <p:nvPr/>
              </p:nvSpPr>
              <p:spPr bwMode="auto">
                <a:xfrm>
                  <a:off x="4635665" y="2957237"/>
                  <a:ext cx="77997" cy="0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26" name="işḻîḓè"/>
                <p:cNvSpPr/>
                <p:nvPr/>
              </p:nvSpPr>
              <p:spPr bwMode="auto">
                <a:xfrm>
                  <a:off x="4635665" y="3036317"/>
                  <a:ext cx="77997" cy="0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27" name="îṣļïdê"/>
                <p:cNvSpPr/>
                <p:nvPr/>
              </p:nvSpPr>
              <p:spPr bwMode="auto">
                <a:xfrm>
                  <a:off x="4635665" y="3112147"/>
                  <a:ext cx="77997" cy="0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28" name="îṣ1ïḑè"/>
                <p:cNvSpPr/>
                <p:nvPr/>
              </p:nvSpPr>
              <p:spPr bwMode="auto">
                <a:xfrm>
                  <a:off x="4626999" y="3444716"/>
                  <a:ext cx="229657" cy="75830"/>
                </a:xfrm>
                <a:custGeom>
                  <a:avLst/>
                  <a:gdLst>
                    <a:gd name="T0" fmla="*/ 111 w 111"/>
                    <a:gd name="T1" fmla="*/ 37 h 37"/>
                    <a:gd name="T2" fmla="*/ 0 w 111"/>
                    <a:gd name="T3" fmla="*/ 37 h 37"/>
                    <a:gd name="T4" fmla="*/ 0 w 111"/>
                    <a:gd name="T5" fmla="*/ 30 h 37"/>
                    <a:gd name="T6" fmla="*/ 30 w 111"/>
                    <a:gd name="T7" fmla="*/ 0 h 37"/>
                    <a:gd name="T8" fmla="*/ 81 w 111"/>
                    <a:gd name="T9" fmla="*/ 0 h 37"/>
                    <a:gd name="T10" fmla="*/ 111 w 111"/>
                    <a:gd name="T11" fmla="*/ 30 h 37"/>
                    <a:gd name="T12" fmla="*/ 111 w 111"/>
                    <a:gd name="T1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1" h="37">
                      <a:moveTo>
                        <a:pt x="111" y="37"/>
                      </a:move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14"/>
                        <a:pt x="14" y="0"/>
                        <a:pt x="30" y="0"/>
                      </a:cubicBezTo>
                      <a:cubicBezTo>
                        <a:pt x="81" y="0"/>
                        <a:pt x="81" y="0"/>
                        <a:pt x="81" y="0"/>
                      </a:cubicBezTo>
                      <a:cubicBezTo>
                        <a:pt x="97" y="0"/>
                        <a:pt x="111" y="14"/>
                        <a:pt x="111" y="30"/>
                      </a:cubicBezTo>
                      <a:lnTo>
                        <a:pt x="111" y="37"/>
                      </a:lnTo>
                      <a:close/>
                    </a:path>
                  </a:pathLst>
                </a:custGeom>
                <a:solidFill>
                  <a:srgbClr val="CDE0D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29" name="iṣľïḍê"/>
                <p:cNvSpPr/>
                <p:nvPr/>
              </p:nvSpPr>
              <p:spPr bwMode="auto">
                <a:xfrm>
                  <a:off x="4626999" y="3444716"/>
                  <a:ext cx="229657" cy="75830"/>
                </a:xfrm>
                <a:custGeom>
                  <a:avLst/>
                  <a:gdLst>
                    <a:gd name="T0" fmla="*/ 111 w 111"/>
                    <a:gd name="T1" fmla="*/ 37 h 37"/>
                    <a:gd name="T2" fmla="*/ 0 w 111"/>
                    <a:gd name="T3" fmla="*/ 37 h 37"/>
                    <a:gd name="T4" fmla="*/ 0 w 111"/>
                    <a:gd name="T5" fmla="*/ 30 h 37"/>
                    <a:gd name="T6" fmla="*/ 30 w 111"/>
                    <a:gd name="T7" fmla="*/ 0 h 37"/>
                    <a:gd name="T8" fmla="*/ 81 w 111"/>
                    <a:gd name="T9" fmla="*/ 0 h 37"/>
                    <a:gd name="T10" fmla="*/ 111 w 111"/>
                    <a:gd name="T11" fmla="*/ 30 h 37"/>
                    <a:gd name="T12" fmla="*/ 111 w 111"/>
                    <a:gd name="T1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1" h="37">
                      <a:moveTo>
                        <a:pt x="111" y="37"/>
                      </a:move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14"/>
                        <a:pt x="14" y="0"/>
                        <a:pt x="30" y="0"/>
                      </a:cubicBezTo>
                      <a:cubicBezTo>
                        <a:pt x="81" y="0"/>
                        <a:pt x="81" y="0"/>
                        <a:pt x="81" y="0"/>
                      </a:cubicBezTo>
                      <a:cubicBezTo>
                        <a:pt x="97" y="0"/>
                        <a:pt x="111" y="14"/>
                        <a:pt x="111" y="30"/>
                      </a:cubicBezTo>
                      <a:lnTo>
                        <a:pt x="111" y="37"/>
                      </a:lnTo>
                      <a:close/>
                    </a:path>
                  </a:pathLst>
                </a:custGeom>
                <a:noFill/>
                <a:ln w="30163" cap="flat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</p:grpSp>
        <p:grpSp>
          <p:nvGrpSpPr>
            <p:cNvPr id="17" name="组合 16"/>
            <p:cNvGrpSpPr/>
            <p:nvPr/>
          </p:nvGrpSpPr>
          <p:grpSpPr>
            <a:xfrm>
              <a:off x="3505268" y="1752644"/>
              <a:ext cx="1318426" cy="1815970"/>
              <a:chOff x="2933336" y="1828842"/>
              <a:chExt cx="1318426" cy="1815970"/>
            </a:xfrm>
          </p:grpSpPr>
          <p:sp>
            <p:nvSpPr>
              <p:cNvPr id="24" name="文本框 23"/>
              <p:cNvSpPr txBox="1"/>
              <p:nvPr/>
            </p:nvSpPr>
            <p:spPr>
              <a:xfrm>
                <a:off x="2933336" y="3275480"/>
                <a:ext cx="1318426" cy="369332"/>
              </a:xfrm>
              <a:prstGeom prst="rect">
                <a:avLst/>
              </a:prstGeom>
              <a:solidFill>
                <a:srgbClr val="F7B51B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6</a:t>
                </a:r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岁儿童</a:t>
                </a:r>
                <a:endPara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230" name="3fca6b55-1839-4e14-ba4e-badcd8225407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>
                <p:custDataLst>
                  <p:tags r:id="rId2"/>
                </p:custDataLst>
              </p:nvPr>
            </p:nvGrpSpPr>
            <p:grpSpPr>
              <a:xfrm flipH="1">
                <a:off x="3124278" y="1828842"/>
                <a:ext cx="1091130" cy="1516097"/>
                <a:chOff x="4286250" y="1211263"/>
                <a:chExt cx="3619500" cy="5029200"/>
              </a:xfrm>
            </p:grpSpPr>
            <p:sp>
              <p:nvSpPr>
                <p:cNvPr id="1231" name="íṧľïḍê"/>
                <p:cNvSpPr/>
                <p:nvPr/>
              </p:nvSpPr>
              <p:spPr bwMode="auto">
                <a:xfrm>
                  <a:off x="5616575" y="1211263"/>
                  <a:ext cx="1241425" cy="1716088"/>
                </a:xfrm>
                <a:custGeom>
                  <a:avLst/>
                  <a:gdLst>
                    <a:gd name="T0" fmla="*/ 200 w 376"/>
                    <a:gd name="T1" fmla="*/ 220 h 521"/>
                    <a:gd name="T2" fmla="*/ 239 w 376"/>
                    <a:gd name="T3" fmla="*/ 121 h 521"/>
                    <a:gd name="T4" fmla="*/ 305 w 376"/>
                    <a:gd name="T5" fmla="*/ 88 h 521"/>
                    <a:gd name="T6" fmla="*/ 376 w 376"/>
                    <a:gd name="T7" fmla="*/ 87 h 521"/>
                    <a:gd name="T8" fmla="*/ 189 w 376"/>
                    <a:gd name="T9" fmla="*/ 2 h 521"/>
                    <a:gd name="T10" fmla="*/ 87 w 376"/>
                    <a:gd name="T11" fmla="*/ 38 h 521"/>
                    <a:gd name="T12" fmla="*/ 27 w 376"/>
                    <a:gd name="T13" fmla="*/ 127 h 521"/>
                    <a:gd name="T14" fmla="*/ 28 w 376"/>
                    <a:gd name="T15" fmla="*/ 315 h 521"/>
                    <a:gd name="T16" fmla="*/ 147 w 376"/>
                    <a:gd name="T17" fmla="*/ 437 h 521"/>
                    <a:gd name="T18" fmla="*/ 159 w 376"/>
                    <a:gd name="T19" fmla="*/ 411 h 521"/>
                    <a:gd name="T20" fmla="*/ 200 w 376"/>
                    <a:gd name="T21" fmla="*/ 22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76" h="521">
                      <a:moveTo>
                        <a:pt x="200" y="220"/>
                      </a:moveTo>
                      <a:cubicBezTo>
                        <a:pt x="199" y="187"/>
                        <a:pt x="214" y="142"/>
                        <a:pt x="239" y="121"/>
                      </a:cubicBezTo>
                      <a:cubicBezTo>
                        <a:pt x="259" y="104"/>
                        <a:pt x="280" y="91"/>
                        <a:pt x="305" y="88"/>
                      </a:cubicBezTo>
                      <a:cubicBezTo>
                        <a:pt x="330" y="85"/>
                        <a:pt x="357" y="104"/>
                        <a:pt x="376" y="87"/>
                      </a:cubicBezTo>
                      <a:cubicBezTo>
                        <a:pt x="333" y="31"/>
                        <a:pt x="258" y="6"/>
                        <a:pt x="189" y="2"/>
                      </a:cubicBezTo>
                      <a:cubicBezTo>
                        <a:pt x="151" y="0"/>
                        <a:pt x="118" y="16"/>
                        <a:pt x="87" y="38"/>
                      </a:cubicBezTo>
                      <a:cubicBezTo>
                        <a:pt x="56" y="60"/>
                        <a:pt x="42" y="93"/>
                        <a:pt x="27" y="127"/>
                      </a:cubicBezTo>
                      <a:cubicBezTo>
                        <a:pt x="0" y="188"/>
                        <a:pt x="8" y="254"/>
                        <a:pt x="28" y="315"/>
                      </a:cubicBezTo>
                      <a:cubicBezTo>
                        <a:pt x="45" y="367"/>
                        <a:pt x="101" y="521"/>
                        <a:pt x="147" y="437"/>
                      </a:cubicBezTo>
                      <a:cubicBezTo>
                        <a:pt x="151" y="429"/>
                        <a:pt x="154" y="421"/>
                        <a:pt x="159" y="411"/>
                      </a:cubicBezTo>
                      <a:lnTo>
                        <a:pt x="200" y="220"/>
                      </a:lnTo>
                      <a:close/>
                    </a:path>
                  </a:pathLst>
                </a:custGeom>
                <a:solidFill>
                  <a:srgbClr val="FCC7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32" name="îšḷïḋe"/>
                <p:cNvSpPr/>
                <p:nvPr/>
              </p:nvSpPr>
              <p:spPr bwMode="auto">
                <a:xfrm>
                  <a:off x="4467225" y="1465263"/>
                  <a:ext cx="1470025" cy="1287463"/>
                </a:xfrm>
                <a:custGeom>
                  <a:avLst/>
                  <a:gdLst>
                    <a:gd name="T0" fmla="*/ 18 w 445"/>
                    <a:gd name="T1" fmla="*/ 175 h 391"/>
                    <a:gd name="T2" fmla="*/ 135 w 445"/>
                    <a:gd name="T3" fmla="*/ 133 h 391"/>
                    <a:gd name="T4" fmla="*/ 221 w 445"/>
                    <a:gd name="T5" fmla="*/ 212 h 391"/>
                    <a:gd name="T6" fmla="*/ 274 w 445"/>
                    <a:gd name="T7" fmla="*/ 309 h 391"/>
                    <a:gd name="T8" fmla="*/ 320 w 445"/>
                    <a:gd name="T9" fmla="*/ 386 h 391"/>
                    <a:gd name="T10" fmla="*/ 424 w 445"/>
                    <a:gd name="T11" fmla="*/ 380 h 391"/>
                    <a:gd name="T12" fmla="*/ 439 w 445"/>
                    <a:gd name="T13" fmla="*/ 296 h 391"/>
                    <a:gd name="T14" fmla="*/ 423 w 445"/>
                    <a:gd name="T15" fmla="*/ 201 h 391"/>
                    <a:gd name="T16" fmla="*/ 329 w 445"/>
                    <a:gd name="T17" fmla="*/ 42 h 391"/>
                    <a:gd name="T18" fmla="*/ 156 w 445"/>
                    <a:gd name="T19" fmla="*/ 12 h 391"/>
                    <a:gd name="T20" fmla="*/ 29 w 445"/>
                    <a:gd name="T21" fmla="*/ 91 h 391"/>
                    <a:gd name="T22" fmla="*/ 0 w 445"/>
                    <a:gd name="T23" fmla="*/ 158 h 391"/>
                    <a:gd name="T24" fmla="*/ 18 w 445"/>
                    <a:gd name="T25" fmla="*/ 17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5" h="391">
                      <a:moveTo>
                        <a:pt x="18" y="175"/>
                      </a:moveTo>
                      <a:cubicBezTo>
                        <a:pt x="44" y="142"/>
                        <a:pt x="94" y="125"/>
                        <a:pt x="135" y="133"/>
                      </a:cubicBezTo>
                      <a:cubicBezTo>
                        <a:pt x="176" y="141"/>
                        <a:pt x="198" y="180"/>
                        <a:pt x="221" y="212"/>
                      </a:cubicBezTo>
                      <a:cubicBezTo>
                        <a:pt x="243" y="242"/>
                        <a:pt x="259" y="275"/>
                        <a:pt x="274" y="309"/>
                      </a:cubicBezTo>
                      <a:cubicBezTo>
                        <a:pt x="282" y="333"/>
                        <a:pt x="292" y="379"/>
                        <a:pt x="320" y="386"/>
                      </a:cubicBezTo>
                      <a:cubicBezTo>
                        <a:pt x="338" y="390"/>
                        <a:pt x="409" y="391"/>
                        <a:pt x="424" y="380"/>
                      </a:cubicBezTo>
                      <a:cubicBezTo>
                        <a:pt x="445" y="365"/>
                        <a:pt x="440" y="317"/>
                        <a:pt x="439" y="296"/>
                      </a:cubicBezTo>
                      <a:cubicBezTo>
                        <a:pt x="438" y="263"/>
                        <a:pt x="432" y="232"/>
                        <a:pt x="423" y="201"/>
                      </a:cubicBezTo>
                      <a:cubicBezTo>
                        <a:pt x="405" y="137"/>
                        <a:pt x="383" y="84"/>
                        <a:pt x="329" y="42"/>
                      </a:cubicBezTo>
                      <a:cubicBezTo>
                        <a:pt x="290" y="11"/>
                        <a:pt x="220" y="0"/>
                        <a:pt x="156" y="12"/>
                      </a:cubicBezTo>
                      <a:cubicBezTo>
                        <a:pt x="112" y="20"/>
                        <a:pt x="51" y="62"/>
                        <a:pt x="29" y="91"/>
                      </a:cubicBezTo>
                      <a:cubicBezTo>
                        <a:pt x="11" y="115"/>
                        <a:pt x="5" y="132"/>
                        <a:pt x="0" y="158"/>
                      </a:cubicBezTo>
                      <a:lnTo>
                        <a:pt x="18" y="175"/>
                      </a:lnTo>
                      <a:close/>
                    </a:path>
                  </a:pathLst>
                </a:custGeom>
                <a:solidFill>
                  <a:srgbClr val="43BD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33" name="í$ļiḑé"/>
                <p:cNvSpPr/>
                <p:nvPr/>
              </p:nvSpPr>
              <p:spPr bwMode="auto">
                <a:xfrm>
                  <a:off x="4286250" y="1912938"/>
                  <a:ext cx="277813" cy="276225"/>
                </a:xfrm>
                <a:prstGeom prst="ellipse">
                  <a:avLst/>
                </a:prstGeom>
                <a:solidFill>
                  <a:srgbClr val="FFE1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34" name="íSlíďe"/>
                <p:cNvSpPr/>
                <p:nvPr/>
              </p:nvSpPr>
              <p:spPr bwMode="auto">
                <a:xfrm>
                  <a:off x="6737350" y="1379538"/>
                  <a:ext cx="276225" cy="276225"/>
                </a:xfrm>
                <a:prstGeom prst="ellipse">
                  <a:avLst/>
                </a:prstGeom>
                <a:solidFill>
                  <a:srgbClr val="FFE1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35" name="iSḻïḋê"/>
                <p:cNvSpPr/>
                <p:nvPr/>
              </p:nvSpPr>
              <p:spPr bwMode="auto">
                <a:xfrm>
                  <a:off x="4552950" y="1936751"/>
                  <a:ext cx="1387475" cy="1231900"/>
                </a:xfrm>
                <a:custGeom>
                  <a:avLst/>
                  <a:gdLst>
                    <a:gd name="T0" fmla="*/ 27 w 420"/>
                    <a:gd name="T1" fmla="*/ 254 h 374"/>
                    <a:gd name="T2" fmla="*/ 95 w 420"/>
                    <a:gd name="T3" fmla="*/ 167 h 374"/>
                    <a:gd name="T4" fmla="*/ 146 w 420"/>
                    <a:gd name="T5" fmla="*/ 230 h 374"/>
                    <a:gd name="T6" fmla="*/ 191 w 420"/>
                    <a:gd name="T7" fmla="*/ 338 h 374"/>
                    <a:gd name="T8" fmla="*/ 207 w 420"/>
                    <a:gd name="T9" fmla="*/ 374 h 374"/>
                    <a:gd name="T10" fmla="*/ 331 w 420"/>
                    <a:gd name="T11" fmla="*/ 325 h 374"/>
                    <a:gd name="T12" fmla="*/ 420 w 420"/>
                    <a:gd name="T13" fmla="*/ 283 h 374"/>
                    <a:gd name="T14" fmla="*/ 244 w 420"/>
                    <a:gd name="T15" fmla="*/ 16 h 374"/>
                    <a:gd name="T16" fmla="*/ 99 w 420"/>
                    <a:gd name="T17" fmla="*/ 35 h 374"/>
                    <a:gd name="T18" fmla="*/ 7 w 420"/>
                    <a:gd name="T19" fmla="*/ 162 h 374"/>
                    <a:gd name="T20" fmla="*/ 5 w 420"/>
                    <a:gd name="T21" fmla="*/ 259 h 374"/>
                    <a:gd name="T22" fmla="*/ 7 w 420"/>
                    <a:gd name="T23" fmla="*/ 258 h 374"/>
                    <a:gd name="T24" fmla="*/ 27 w 420"/>
                    <a:gd name="T25" fmla="*/ 25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20" h="374">
                      <a:moveTo>
                        <a:pt x="27" y="254"/>
                      </a:moveTo>
                      <a:cubicBezTo>
                        <a:pt x="28" y="216"/>
                        <a:pt x="48" y="161"/>
                        <a:pt x="95" y="167"/>
                      </a:cubicBezTo>
                      <a:cubicBezTo>
                        <a:pt x="127" y="170"/>
                        <a:pt x="135" y="204"/>
                        <a:pt x="146" y="230"/>
                      </a:cubicBezTo>
                      <a:cubicBezTo>
                        <a:pt x="161" y="266"/>
                        <a:pt x="176" y="302"/>
                        <a:pt x="191" y="338"/>
                      </a:cubicBezTo>
                      <a:cubicBezTo>
                        <a:pt x="197" y="350"/>
                        <a:pt x="200" y="363"/>
                        <a:pt x="207" y="374"/>
                      </a:cubicBezTo>
                      <a:cubicBezTo>
                        <a:pt x="249" y="359"/>
                        <a:pt x="290" y="342"/>
                        <a:pt x="331" y="325"/>
                      </a:cubicBezTo>
                      <a:cubicBezTo>
                        <a:pt x="362" y="313"/>
                        <a:pt x="389" y="291"/>
                        <a:pt x="420" y="283"/>
                      </a:cubicBezTo>
                      <a:cubicBezTo>
                        <a:pt x="396" y="180"/>
                        <a:pt x="353" y="58"/>
                        <a:pt x="244" y="16"/>
                      </a:cubicBezTo>
                      <a:cubicBezTo>
                        <a:pt x="199" y="0"/>
                        <a:pt x="139" y="12"/>
                        <a:pt x="99" y="35"/>
                      </a:cubicBezTo>
                      <a:cubicBezTo>
                        <a:pt x="48" y="64"/>
                        <a:pt x="19" y="104"/>
                        <a:pt x="7" y="162"/>
                      </a:cubicBezTo>
                      <a:cubicBezTo>
                        <a:pt x="0" y="194"/>
                        <a:pt x="3" y="227"/>
                        <a:pt x="5" y="259"/>
                      </a:cubicBezTo>
                      <a:cubicBezTo>
                        <a:pt x="6" y="261"/>
                        <a:pt x="6" y="259"/>
                        <a:pt x="7" y="258"/>
                      </a:cubicBezTo>
                      <a:lnTo>
                        <a:pt x="27" y="254"/>
                      </a:lnTo>
                      <a:close/>
                    </a:path>
                  </a:pathLst>
                </a:custGeom>
                <a:solidFill>
                  <a:srgbClr val="FF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36" name="îṣľiḍé"/>
                <p:cNvSpPr/>
                <p:nvPr/>
              </p:nvSpPr>
              <p:spPr bwMode="auto">
                <a:xfrm>
                  <a:off x="4484688" y="2703513"/>
                  <a:ext cx="280988" cy="277813"/>
                </a:xfrm>
                <a:prstGeom prst="ellipse">
                  <a:avLst/>
                </a:prstGeom>
                <a:solidFill>
                  <a:srgbClr val="FFE1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37" name="íSḷiďè"/>
                <p:cNvSpPr/>
                <p:nvPr/>
              </p:nvSpPr>
              <p:spPr bwMode="auto">
                <a:xfrm>
                  <a:off x="5827713" y="1735138"/>
                  <a:ext cx="1466850" cy="1163638"/>
                </a:xfrm>
                <a:custGeom>
                  <a:avLst/>
                  <a:gdLst>
                    <a:gd name="T0" fmla="*/ 236 w 444"/>
                    <a:gd name="T1" fmla="*/ 348 h 353"/>
                    <a:gd name="T2" fmla="*/ 223 w 444"/>
                    <a:gd name="T3" fmla="*/ 285 h 353"/>
                    <a:gd name="T4" fmla="*/ 220 w 444"/>
                    <a:gd name="T5" fmla="*/ 190 h 353"/>
                    <a:gd name="T6" fmla="*/ 355 w 444"/>
                    <a:gd name="T7" fmla="*/ 131 h 353"/>
                    <a:gd name="T8" fmla="*/ 421 w 444"/>
                    <a:gd name="T9" fmla="*/ 215 h 353"/>
                    <a:gd name="T10" fmla="*/ 443 w 444"/>
                    <a:gd name="T11" fmla="*/ 210 h 353"/>
                    <a:gd name="T12" fmla="*/ 432 w 444"/>
                    <a:gd name="T13" fmla="*/ 137 h 353"/>
                    <a:gd name="T14" fmla="*/ 391 w 444"/>
                    <a:gd name="T15" fmla="*/ 67 h 353"/>
                    <a:gd name="T16" fmla="*/ 243 w 444"/>
                    <a:gd name="T17" fmla="*/ 4 h 353"/>
                    <a:gd name="T18" fmla="*/ 92 w 444"/>
                    <a:gd name="T19" fmla="*/ 42 h 353"/>
                    <a:gd name="T20" fmla="*/ 4 w 444"/>
                    <a:gd name="T21" fmla="*/ 184 h 353"/>
                    <a:gd name="T22" fmla="*/ 40 w 444"/>
                    <a:gd name="T23" fmla="*/ 353 h 353"/>
                    <a:gd name="T24" fmla="*/ 236 w 444"/>
                    <a:gd name="T25" fmla="*/ 348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4" h="353">
                      <a:moveTo>
                        <a:pt x="236" y="348"/>
                      </a:moveTo>
                      <a:cubicBezTo>
                        <a:pt x="229" y="331"/>
                        <a:pt x="227" y="304"/>
                        <a:pt x="223" y="285"/>
                      </a:cubicBezTo>
                      <a:cubicBezTo>
                        <a:pt x="219" y="256"/>
                        <a:pt x="212" y="219"/>
                        <a:pt x="220" y="190"/>
                      </a:cubicBezTo>
                      <a:cubicBezTo>
                        <a:pt x="234" y="140"/>
                        <a:pt x="307" y="108"/>
                        <a:pt x="355" y="131"/>
                      </a:cubicBezTo>
                      <a:cubicBezTo>
                        <a:pt x="388" y="147"/>
                        <a:pt x="415" y="178"/>
                        <a:pt x="421" y="215"/>
                      </a:cubicBezTo>
                      <a:cubicBezTo>
                        <a:pt x="429" y="212"/>
                        <a:pt x="437" y="211"/>
                        <a:pt x="443" y="210"/>
                      </a:cubicBezTo>
                      <a:cubicBezTo>
                        <a:pt x="444" y="186"/>
                        <a:pt x="440" y="159"/>
                        <a:pt x="432" y="137"/>
                      </a:cubicBezTo>
                      <a:cubicBezTo>
                        <a:pt x="423" y="113"/>
                        <a:pt x="409" y="87"/>
                        <a:pt x="391" y="67"/>
                      </a:cubicBezTo>
                      <a:cubicBezTo>
                        <a:pt x="354" y="27"/>
                        <a:pt x="296" y="7"/>
                        <a:pt x="243" y="4"/>
                      </a:cubicBezTo>
                      <a:cubicBezTo>
                        <a:pt x="191" y="0"/>
                        <a:pt x="135" y="15"/>
                        <a:pt x="92" y="42"/>
                      </a:cubicBezTo>
                      <a:cubicBezTo>
                        <a:pt x="51" y="70"/>
                        <a:pt x="11" y="134"/>
                        <a:pt x="4" y="184"/>
                      </a:cubicBezTo>
                      <a:cubicBezTo>
                        <a:pt x="0" y="219"/>
                        <a:pt x="32" y="336"/>
                        <a:pt x="40" y="353"/>
                      </a:cubicBezTo>
                      <a:lnTo>
                        <a:pt x="236" y="348"/>
                      </a:lnTo>
                      <a:close/>
                    </a:path>
                  </a:pathLst>
                </a:custGeom>
                <a:solidFill>
                  <a:srgbClr val="74CE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38" name="íSļîḍé"/>
                <p:cNvSpPr/>
                <p:nvPr/>
              </p:nvSpPr>
              <p:spPr bwMode="auto">
                <a:xfrm>
                  <a:off x="7123113" y="2354263"/>
                  <a:ext cx="277813" cy="277813"/>
                </a:xfrm>
                <a:prstGeom prst="ellipse">
                  <a:avLst/>
                </a:prstGeom>
                <a:solidFill>
                  <a:srgbClr val="FFE1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39" name="îṡḻiďe"/>
                <p:cNvSpPr/>
                <p:nvPr/>
              </p:nvSpPr>
              <p:spPr bwMode="auto">
                <a:xfrm>
                  <a:off x="4965700" y="2611438"/>
                  <a:ext cx="1998663" cy="1252538"/>
                </a:xfrm>
                <a:custGeom>
                  <a:avLst/>
                  <a:gdLst>
                    <a:gd name="T0" fmla="*/ 598 w 605"/>
                    <a:gd name="T1" fmla="*/ 88 h 380"/>
                    <a:gd name="T2" fmla="*/ 533 w 605"/>
                    <a:gd name="T3" fmla="*/ 59 h 380"/>
                    <a:gd name="T4" fmla="*/ 491 w 605"/>
                    <a:gd name="T5" fmla="*/ 58 h 380"/>
                    <a:gd name="T6" fmla="*/ 14 w 605"/>
                    <a:gd name="T7" fmla="*/ 228 h 380"/>
                    <a:gd name="T8" fmla="*/ 8 w 605"/>
                    <a:gd name="T9" fmla="*/ 299 h 380"/>
                    <a:gd name="T10" fmla="*/ 57 w 605"/>
                    <a:gd name="T11" fmla="*/ 282 h 380"/>
                    <a:gd name="T12" fmla="*/ 102 w 605"/>
                    <a:gd name="T13" fmla="*/ 380 h 380"/>
                    <a:gd name="T14" fmla="*/ 324 w 605"/>
                    <a:gd name="T15" fmla="*/ 319 h 380"/>
                    <a:gd name="T16" fmla="*/ 420 w 605"/>
                    <a:gd name="T17" fmla="*/ 213 h 380"/>
                    <a:gd name="T18" fmla="*/ 435 w 605"/>
                    <a:gd name="T19" fmla="*/ 196 h 380"/>
                    <a:gd name="T20" fmla="*/ 446 w 605"/>
                    <a:gd name="T21" fmla="*/ 221 h 380"/>
                    <a:gd name="T22" fmla="*/ 512 w 605"/>
                    <a:gd name="T23" fmla="*/ 291 h 380"/>
                    <a:gd name="T24" fmla="*/ 528 w 605"/>
                    <a:gd name="T25" fmla="*/ 185 h 380"/>
                    <a:gd name="T26" fmla="*/ 588 w 605"/>
                    <a:gd name="T27" fmla="*/ 166 h 380"/>
                    <a:gd name="T28" fmla="*/ 538 w 605"/>
                    <a:gd name="T29" fmla="*/ 115 h 380"/>
                    <a:gd name="T30" fmla="*/ 598 w 605"/>
                    <a:gd name="T31" fmla="*/ 88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05" h="380">
                      <a:moveTo>
                        <a:pt x="598" y="88"/>
                      </a:moveTo>
                      <a:cubicBezTo>
                        <a:pt x="592" y="65"/>
                        <a:pt x="551" y="60"/>
                        <a:pt x="533" y="59"/>
                      </a:cubicBezTo>
                      <a:cubicBezTo>
                        <a:pt x="516" y="58"/>
                        <a:pt x="506" y="57"/>
                        <a:pt x="491" y="58"/>
                      </a:cubicBezTo>
                      <a:cubicBezTo>
                        <a:pt x="417" y="0"/>
                        <a:pt x="115" y="28"/>
                        <a:pt x="14" y="228"/>
                      </a:cubicBezTo>
                      <a:cubicBezTo>
                        <a:pt x="6" y="249"/>
                        <a:pt x="0" y="276"/>
                        <a:pt x="8" y="299"/>
                      </a:cubicBezTo>
                      <a:cubicBezTo>
                        <a:pt x="21" y="342"/>
                        <a:pt x="48" y="301"/>
                        <a:pt x="57" y="282"/>
                      </a:cubicBezTo>
                      <a:cubicBezTo>
                        <a:pt x="59" y="318"/>
                        <a:pt x="79" y="354"/>
                        <a:pt x="102" y="380"/>
                      </a:cubicBezTo>
                      <a:cubicBezTo>
                        <a:pt x="324" y="319"/>
                        <a:pt x="324" y="319"/>
                        <a:pt x="324" y="319"/>
                      </a:cubicBezTo>
                      <a:cubicBezTo>
                        <a:pt x="364" y="302"/>
                        <a:pt x="392" y="247"/>
                        <a:pt x="420" y="213"/>
                      </a:cubicBezTo>
                      <a:cubicBezTo>
                        <a:pt x="425" y="207"/>
                        <a:pt x="430" y="202"/>
                        <a:pt x="435" y="196"/>
                      </a:cubicBezTo>
                      <a:cubicBezTo>
                        <a:pt x="436" y="207"/>
                        <a:pt x="439" y="216"/>
                        <a:pt x="446" y="221"/>
                      </a:cubicBezTo>
                      <a:cubicBezTo>
                        <a:pt x="512" y="291"/>
                        <a:pt x="512" y="291"/>
                        <a:pt x="512" y="291"/>
                      </a:cubicBezTo>
                      <a:cubicBezTo>
                        <a:pt x="559" y="279"/>
                        <a:pt x="556" y="215"/>
                        <a:pt x="528" y="185"/>
                      </a:cubicBezTo>
                      <a:cubicBezTo>
                        <a:pt x="547" y="191"/>
                        <a:pt x="582" y="191"/>
                        <a:pt x="588" y="166"/>
                      </a:cubicBezTo>
                      <a:cubicBezTo>
                        <a:pt x="594" y="138"/>
                        <a:pt x="559" y="121"/>
                        <a:pt x="538" y="115"/>
                      </a:cubicBezTo>
                      <a:cubicBezTo>
                        <a:pt x="558" y="117"/>
                        <a:pt x="605" y="124"/>
                        <a:pt x="598" y="88"/>
                      </a:cubicBezTo>
                    </a:path>
                  </a:pathLst>
                </a:custGeom>
                <a:solidFill>
                  <a:srgbClr val="7B2B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40" name="işḻiḓè"/>
                <p:cNvSpPr/>
                <p:nvPr/>
              </p:nvSpPr>
              <p:spPr bwMode="auto">
                <a:xfrm>
                  <a:off x="6056313" y="5189538"/>
                  <a:ext cx="501650" cy="879475"/>
                </a:xfrm>
                <a:custGeom>
                  <a:avLst/>
                  <a:gdLst>
                    <a:gd name="T0" fmla="*/ 142 w 152"/>
                    <a:gd name="T1" fmla="*/ 0 h 267"/>
                    <a:gd name="T2" fmla="*/ 144 w 152"/>
                    <a:gd name="T3" fmla="*/ 129 h 267"/>
                    <a:gd name="T4" fmla="*/ 147 w 152"/>
                    <a:gd name="T5" fmla="*/ 267 h 267"/>
                    <a:gd name="T6" fmla="*/ 49 w 152"/>
                    <a:gd name="T7" fmla="*/ 254 h 267"/>
                    <a:gd name="T8" fmla="*/ 8 w 152"/>
                    <a:gd name="T9" fmla="*/ 207 h 267"/>
                    <a:gd name="T10" fmla="*/ 0 w 152"/>
                    <a:gd name="T11" fmla="*/ 44 h 267"/>
                    <a:gd name="T12" fmla="*/ 142 w 152"/>
                    <a:gd name="T13" fmla="*/ 0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2" h="267">
                      <a:moveTo>
                        <a:pt x="142" y="0"/>
                      </a:moveTo>
                      <a:cubicBezTo>
                        <a:pt x="152" y="22"/>
                        <a:pt x="144" y="106"/>
                        <a:pt x="144" y="129"/>
                      </a:cubicBezTo>
                      <a:cubicBezTo>
                        <a:pt x="144" y="175"/>
                        <a:pt x="145" y="222"/>
                        <a:pt x="147" y="267"/>
                      </a:cubicBezTo>
                      <a:cubicBezTo>
                        <a:pt x="115" y="260"/>
                        <a:pt x="81" y="260"/>
                        <a:pt x="49" y="254"/>
                      </a:cubicBezTo>
                      <a:cubicBezTo>
                        <a:pt x="9" y="247"/>
                        <a:pt x="9" y="247"/>
                        <a:pt x="8" y="207"/>
                      </a:cubicBezTo>
                      <a:cubicBezTo>
                        <a:pt x="6" y="154"/>
                        <a:pt x="0" y="94"/>
                        <a:pt x="0" y="44"/>
                      </a:cubicBezTo>
                      <a:lnTo>
                        <a:pt x="142" y="0"/>
                      </a:lnTo>
                      <a:close/>
                    </a:path>
                  </a:pathLst>
                </a:custGeom>
                <a:solidFill>
                  <a:srgbClr val="047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41" name="iṧļïdé"/>
                <p:cNvSpPr/>
                <p:nvPr/>
              </p:nvSpPr>
              <p:spPr bwMode="auto">
                <a:xfrm>
                  <a:off x="5378450" y="5040313"/>
                  <a:ext cx="1008063" cy="1169988"/>
                </a:xfrm>
                <a:custGeom>
                  <a:avLst/>
                  <a:gdLst>
                    <a:gd name="T0" fmla="*/ 296 w 305"/>
                    <a:gd name="T1" fmla="*/ 68 h 355"/>
                    <a:gd name="T2" fmla="*/ 220 w 305"/>
                    <a:gd name="T3" fmla="*/ 163 h 355"/>
                    <a:gd name="T4" fmla="*/ 305 w 305"/>
                    <a:gd name="T5" fmla="*/ 317 h 355"/>
                    <a:gd name="T6" fmla="*/ 183 w 305"/>
                    <a:gd name="T7" fmla="*/ 349 h 355"/>
                    <a:gd name="T8" fmla="*/ 144 w 305"/>
                    <a:gd name="T9" fmla="*/ 345 h 355"/>
                    <a:gd name="T10" fmla="*/ 114 w 305"/>
                    <a:gd name="T11" fmla="*/ 299 h 355"/>
                    <a:gd name="T12" fmla="*/ 10 w 305"/>
                    <a:gd name="T13" fmla="*/ 109 h 355"/>
                    <a:gd name="T14" fmla="*/ 10 w 305"/>
                    <a:gd name="T15" fmla="*/ 28 h 355"/>
                    <a:gd name="T16" fmla="*/ 84 w 305"/>
                    <a:gd name="T17" fmla="*/ 7 h 355"/>
                    <a:gd name="T18" fmla="*/ 252 w 305"/>
                    <a:gd name="T19" fmla="*/ 60 h 355"/>
                    <a:gd name="T20" fmla="*/ 296 w 305"/>
                    <a:gd name="T21" fmla="*/ 68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5" h="355">
                      <a:moveTo>
                        <a:pt x="296" y="68"/>
                      </a:moveTo>
                      <a:cubicBezTo>
                        <a:pt x="284" y="87"/>
                        <a:pt x="242" y="155"/>
                        <a:pt x="220" y="163"/>
                      </a:cubicBezTo>
                      <a:cubicBezTo>
                        <a:pt x="229" y="220"/>
                        <a:pt x="274" y="270"/>
                        <a:pt x="305" y="317"/>
                      </a:cubicBezTo>
                      <a:cubicBezTo>
                        <a:pt x="277" y="340"/>
                        <a:pt x="219" y="346"/>
                        <a:pt x="183" y="349"/>
                      </a:cubicBezTo>
                      <a:cubicBezTo>
                        <a:pt x="164" y="350"/>
                        <a:pt x="157" y="355"/>
                        <a:pt x="144" y="345"/>
                      </a:cubicBezTo>
                      <a:cubicBezTo>
                        <a:pt x="132" y="336"/>
                        <a:pt x="123" y="312"/>
                        <a:pt x="114" y="299"/>
                      </a:cubicBezTo>
                      <a:cubicBezTo>
                        <a:pt x="76" y="239"/>
                        <a:pt x="29" y="177"/>
                        <a:pt x="10" y="109"/>
                      </a:cubicBezTo>
                      <a:cubicBezTo>
                        <a:pt x="4" y="85"/>
                        <a:pt x="0" y="51"/>
                        <a:pt x="10" y="28"/>
                      </a:cubicBezTo>
                      <a:cubicBezTo>
                        <a:pt x="24" y="0"/>
                        <a:pt x="56" y="3"/>
                        <a:pt x="84" y="7"/>
                      </a:cubicBezTo>
                      <a:cubicBezTo>
                        <a:pt x="144" y="16"/>
                        <a:pt x="201" y="28"/>
                        <a:pt x="252" y="60"/>
                      </a:cubicBezTo>
                      <a:cubicBezTo>
                        <a:pt x="296" y="68"/>
                        <a:pt x="296" y="68"/>
                        <a:pt x="296" y="68"/>
                      </a:cubicBezTo>
                    </a:path>
                  </a:pathLst>
                </a:custGeom>
                <a:solidFill>
                  <a:srgbClr val="369F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42" name="ï$ḷiḓé"/>
                <p:cNvSpPr/>
                <p:nvPr/>
              </p:nvSpPr>
              <p:spPr bwMode="auto">
                <a:xfrm>
                  <a:off x="5995988" y="6188076"/>
                  <a:ext cx="39688" cy="39688"/>
                </a:xfrm>
                <a:custGeom>
                  <a:avLst/>
                  <a:gdLst>
                    <a:gd name="T0" fmla="*/ 4 w 12"/>
                    <a:gd name="T1" fmla="*/ 0 h 12"/>
                    <a:gd name="T2" fmla="*/ 0 w 12"/>
                    <a:gd name="T3" fmla="*/ 1 h 12"/>
                    <a:gd name="T4" fmla="*/ 7 w 12"/>
                    <a:gd name="T5" fmla="*/ 9 h 12"/>
                    <a:gd name="T6" fmla="*/ 7 w 12"/>
                    <a:gd name="T7" fmla="*/ 9 h 12"/>
                    <a:gd name="T8" fmla="*/ 8 w 12"/>
                    <a:gd name="T9" fmla="*/ 11 h 12"/>
                    <a:gd name="T10" fmla="*/ 10 w 12"/>
                    <a:gd name="T11" fmla="*/ 12 h 12"/>
                    <a:gd name="T12" fmla="*/ 12 w 12"/>
                    <a:gd name="T13" fmla="*/ 11 h 12"/>
                    <a:gd name="T14" fmla="*/ 12 w 12"/>
                    <a:gd name="T15" fmla="*/ 11 h 12"/>
                    <a:gd name="T16" fmla="*/ 12 w 12"/>
                    <a:gd name="T17" fmla="*/ 10 h 12"/>
                    <a:gd name="T18" fmla="*/ 4 w 12"/>
                    <a:gd name="T1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12">
                      <a:moveTo>
                        <a:pt x="4" y="0"/>
                      </a:moveTo>
                      <a:cubicBezTo>
                        <a:pt x="3" y="0"/>
                        <a:pt x="1" y="1"/>
                        <a:pt x="0" y="1"/>
                      </a:cubicBezTo>
                      <a:cubicBezTo>
                        <a:pt x="3" y="4"/>
                        <a:pt x="6" y="7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10"/>
                        <a:pt x="8" y="11"/>
                        <a:pt x="8" y="11"/>
                      </a:cubicBezTo>
                      <a:cubicBezTo>
                        <a:pt x="8" y="12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9" y="7"/>
                        <a:pt x="7" y="4"/>
                        <a:pt x="4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43" name="ïṡ1ïďê"/>
                <p:cNvSpPr/>
                <p:nvPr/>
              </p:nvSpPr>
              <p:spPr bwMode="auto">
                <a:xfrm>
                  <a:off x="5518150" y="5232401"/>
                  <a:ext cx="492125" cy="958850"/>
                </a:xfrm>
                <a:custGeom>
                  <a:avLst/>
                  <a:gdLst>
                    <a:gd name="T0" fmla="*/ 13 w 149"/>
                    <a:gd name="T1" fmla="*/ 0 h 291"/>
                    <a:gd name="T2" fmla="*/ 11 w 149"/>
                    <a:gd name="T3" fmla="*/ 1 h 291"/>
                    <a:gd name="T4" fmla="*/ 16 w 149"/>
                    <a:gd name="T5" fmla="*/ 61 h 291"/>
                    <a:gd name="T6" fmla="*/ 55 w 149"/>
                    <a:gd name="T7" fmla="*/ 146 h 291"/>
                    <a:gd name="T8" fmla="*/ 104 w 149"/>
                    <a:gd name="T9" fmla="*/ 229 h 291"/>
                    <a:gd name="T10" fmla="*/ 127 w 149"/>
                    <a:gd name="T11" fmla="*/ 267 h 291"/>
                    <a:gd name="T12" fmla="*/ 139 w 149"/>
                    <a:gd name="T13" fmla="*/ 284 h 291"/>
                    <a:gd name="T14" fmla="*/ 145 w 149"/>
                    <a:gd name="T15" fmla="*/ 291 h 291"/>
                    <a:gd name="T16" fmla="*/ 149 w 149"/>
                    <a:gd name="T17" fmla="*/ 290 h 291"/>
                    <a:gd name="T18" fmla="*/ 133 w 149"/>
                    <a:gd name="T19" fmla="*/ 270 h 291"/>
                    <a:gd name="T20" fmla="*/ 110 w 149"/>
                    <a:gd name="T21" fmla="*/ 232 h 291"/>
                    <a:gd name="T22" fmla="*/ 62 w 149"/>
                    <a:gd name="T23" fmla="*/ 152 h 291"/>
                    <a:gd name="T24" fmla="*/ 33 w 149"/>
                    <a:gd name="T25" fmla="*/ 94 h 291"/>
                    <a:gd name="T26" fmla="*/ 33 w 149"/>
                    <a:gd name="T27" fmla="*/ 94 h 291"/>
                    <a:gd name="T28" fmla="*/ 32 w 149"/>
                    <a:gd name="T29" fmla="*/ 94 h 291"/>
                    <a:gd name="T30" fmla="*/ 32 w 149"/>
                    <a:gd name="T31" fmla="*/ 92 h 291"/>
                    <a:gd name="T32" fmla="*/ 33 w 149"/>
                    <a:gd name="T33" fmla="*/ 92 h 291"/>
                    <a:gd name="T34" fmla="*/ 21 w 149"/>
                    <a:gd name="T35" fmla="*/ 64 h 291"/>
                    <a:gd name="T36" fmla="*/ 15 w 149"/>
                    <a:gd name="T37" fmla="*/ 1 h 291"/>
                    <a:gd name="T38" fmla="*/ 13 w 149"/>
                    <a:gd name="T39" fmla="*/ 0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9" h="291">
                      <a:moveTo>
                        <a:pt x="13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0" y="18"/>
                        <a:pt x="9" y="44"/>
                        <a:pt x="16" y="61"/>
                      </a:cubicBezTo>
                      <a:cubicBezTo>
                        <a:pt x="27" y="90"/>
                        <a:pt x="40" y="119"/>
                        <a:pt x="55" y="146"/>
                      </a:cubicBezTo>
                      <a:cubicBezTo>
                        <a:pt x="70" y="175"/>
                        <a:pt x="87" y="202"/>
                        <a:pt x="104" y="229"/>
                      </a:cubicBezTo>
                      <a:cubicBezTo>
                        <a:pt x="112" y="242"/>
                        <a:pt x="119" y="255"/>
                        <a:pt x="127" y="267"/>
                      </a:cubicBezTo>
                      <a:cubicBezTo>
                        <a:pt x="131" y="273"/>
                        <a:pt x="135" y="279"/>
                        <a:pt x="139" y="284"/>
                      </a:cubicBezTo>
                      <a:cubicBezTo>
                        <a:pt x="139" y="285"/>
                        <a:pt x="142" y="288"/>
                        <a:pt x="145" y="291"/>
                      </a:cubicBezTo>
                      <a:cubicBezTo>
                        <a:pt x="146" y="291"/>
                        <a:pt x="148" y="290"/>
                        <a:pt x="149" y="290"/>
                      </a:cubicBezTo>
                      <a:cubicBezTo>
                        <a:pt x="143" y="284"/>
                        <a:pt x="138" y="277"/>
                        <a:pt x="133" y="270"/>
                      </a:cubicBezTo>
                      <a:cubicBezTo>
                        <a:pt x="125" y="257"/>
                        <a:pt x="118" y="244"/>
                        <a:pt x="110" y="232"/>
                      </a:cubicBezTo>
                      <a:cubicBezTo>
                        <a:pt x="94" y="205"/>
                        <a:pt x="77" y="179"/>
                        <a:pt x="62" y="152"/>
                      </a:cubicBezTo>
                      <a:cubicBezTo>
                        <a:pt x="52" y="133"/>
                        <a:pt x="42" y="113"/>
                        <a:pt x="33" y="94"/>
                      </a:cubicBezTo>
                      <a:cubicBezTo>
                        <a:pt x="33" y="94"/>
                        <a:pt x="33" y="94"/>
                        <a:pt x="33" y="94"/>
                      </a:cubicBezTo>
                      <a:cubicBezTo>
                        <a:pt x="32" y="94"/>
                        <a:pt x="32" y="94"/>
                        <a:pt x="32" y="94"/>
                      </a:cubicBezTo>
                      <a:cubicBezTo>
                        <a:pt x="31" y="94"/>
                        <a:pt x="29" y="93"/>
                        <a:pt x="32" y="92"/>
                      </a:cubicBezTo>
                      <a:cubicBezTo>
                        <a:pt x="32" y="92"/>
                        <a:pt x="32" y="92"/>
                        <a:pt x="33" y="92"/>
                      </a:cubicBezTo>
                      <a:cubicBezTo>
                        <a:pt x="29" y="83"/>
                        <a:pt x="25" y="74"/>
                        <a:pt x="21" y="64"/>
                      </a:cubicBezTo>
                      <a:cubicBezTo>
                        <a:pt x="14" y="47"/>
                        <a:pt x="3" y="18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</a:path>
                  </a:pathLst>
                </a:custGeom>
                <a:solidFill>
                  <a:srgbClr val="6C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44" name="îṩļíḍê"/>
                <p:cNvSpPr/>
                <p:nvPr/>
              </p:nvSpPr>
              <p:spPr bwMode="auto">
                <a:xfrm>
                  <a:off x="5505450" y="5241926"/>
                  <a:ext cx="12700" cy="19050"/>
                </a:xfrm>
                <a:custGeom>
                  <a:avLst/>
                  <a:gdLst>
                    <a:gd name="T0" fmla="*/ 3 w 4"/>
                    <a:gd name="T1" fmla="*/ 0 h 6"/>
                    <a:gd name="T2" fmla="*/ 3 w 4"/>
                    <a:gd name="T3" fmla="*/ 1 h 6"/>
                    <a:gd name="T4" fmla="*/ 0 w 4"/>
                    <a:gd name="T5" fmla="*/ 4 h 6"/>
                    <a:gd name="T6" fmla="*/ 1 w 4"/>
                    <a:gd name="T7" fmla="*/ 6 h 6"/>
                    <a:gd name="T8" fmla="*/ 1 w 4"/>
                    <a:gd name="T9" fmla="*/ 6 h 6"/>
                    <a:gd name="T10" fmla="*/ 2 w 4"/>
                    <a:gd name="T11" fmla="*/ 5 h 6"/>
                    <a:gd name="T12" fmla="*/ 4 w 4"/>
                    <a:gd name="T13" fmla="*/ 2 h 6"/>
                    <a:gd name="T14" fmla="*/ 4 w 4"/>
                    <a:gd name="T15" fmla="*/ 1 h 6"/>
                    <a:gd name="T16" fmla="*/ 3 w 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6">
                      <a:moveTo>
                        <a:pt x="3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6"/>
                        <a:pt x="2" y="6"/>
                        <a:pt x="2" y="5"/>
                      </a:cubicBezTo>
                      <a:cubicBezTo>
                        <a:pt x="3" y="4"/>
                        <a:pt x="3" y="3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6C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45" name="ïṩḷidé"/>
                <p:cNvSpPr/>
                <p:nvPr/>
              </p:nvSpPr>
              <p:spPr bwMode="auto">
                <a:xfrm>
                  <a:off x="5497513" y="5281613"/>
                  <a:ext cx="436563" cy="892175"/>
                </a:xfrm>
                <a:custGeom>
                  <a:avLst/>
                  <a:gdLst>
                    <a:gd name="T0" fmla="*/ 125 w 132"/>
                    <a:gd name="T1" fmla="*/ 264 h 271"/>
                    <a:gd name="T2" fmla="*/ 132 w 132"/>
                    <a:gd name="T3" fmla="*/ 271 h 271"/>
                    <a:gd name="T4" fmla="*/ 126 w 132"/>
                    <a:gd name="T5" fmla="*/ 262 h 271"/>
                    <a:gd name="T6" fmla="*/ 116 w 132"/>
                    <a:gd name="T7" fmla="*/ 250 h 271"/>
                    <a:gd name="T8" fmla="*/ 122 w 132"/>
                    <a:gd name="T9" fmla="*/ 257 h 271"/>
                    <a:gd name="T10" fmla="*/ 117 w 132"/>
                    <a:gd name="T11" fmla="*/ 248 h 271"/>
                    <a:gd name="T12" fmla="*/ 108 w 132"/>
                    <a:gd name="T13" fmla="*/ 236 h 271"/>
                    <a:gd name="T14" fmla="*/ 114 w 132"/>
                    <a:gd name="T15" fmla="*/ 243 h 271"/>
                    <a:gd name="T16" fmla="*/ 109 w 132"/>
                    <a:gd name="T17" fmla="*/ 234 h 271"/>
                    <a:gd name="T18" fmla="*/ 100 w 132"/>
                    <a:gd name="T19" fmla="*/ 222 h 271"/>
                    <a:gd name="T20" fmla="*/ 105 w 132"/>
                    <a:gd name="T21" fmla="*/ 229 h 271"/>
                    <a:gd name="T22" fmla="*/ 101 w 132"/>
                    <a:gd name="T23" fmla="*/ 220 h 271"/>
                    <a:gd name="T24" fmla="*/ 91 w 132"/>
                    <a:gd name="T25" fmla="*/ 208 h 271"/>
                    <a:gd name="T26" fmla="*/ 96 w 132"/>
                    <a:gd name="T27" fmla="*/ 215 h 271"/>
                    <a:gd name="T28" fmla="*/ 96 w 132"/>
                    <a:gd name="T29" fmla="*/ 212 h 271"/>
                    <a:gd name="T30" fmla="*/ 83 w 132"/>
                    <a:gd name="T31" fmla="*/ 193 h 271"/>
                    <a:gd name="T32" fmla="*/ 86 w 132"/>
                    <a:gd name="T33" fmla="*/ 201 h 271"/>
                    <a:gd name="T34" fmla="*/ 88 w 132"/>
                    <a:gd name="T35" fmla="*/ 200 h 271"/>
                    <a:gd name="T36" fmla="*/ 74 w 132"/>
                    <a:gd name="T37" fmla="*/ 179 h 271"/>
                    <a:gd name="T38" fmla="*/ 78 w 132"/>
                    <a:gd name="T39" fmla="*/ 188 h 271"/>
                    <a:gd name="T40" fmla="*/ 79 w 132"/>
                    <a:gd name="T41" fmla="*/ 186 h 271"/>
                    <a:gd name="T42" fmla="*/ 66 w 132"/>
                    <a:gd name="T43" fmla="*/ 165 h 271"/>
                    <a:gd name="T44" fmla="*/ 69 w 132"/>
                    <a:gd name="T45" fmla="*/ 174 h 271"/>
                    <a:gd name="T46" fmla="*/ 71 w 132"/>
                    <a:gd name="T47" fmla="*/ 173 h 271"/>
                    <a:gd name="T48" fmla="*/ 58 w 132"/>
                    <a:gd name="T49" fmla="*/ 151 h 271"/>
                    <a:gd name="T50" fmla="*/ 61 w 132"/>
                    <a:gd name="T51" fmla="*/ 159 h 271"/>
                    <a:gd name="T52" fmla="*/ 63 w 132"/>
                    <a:gd name="T53" fmla="*/ 158 h 271"/>
                    <a:gd name="T54" fmla="*/ 50 w 132"/>
                    <a:gd name="T55" fmla="*/ 136 h 271"/>
                    <a:gd name="T56" fmla="*/ 53 w 132"/>
                    <a:gd name="T57" fmla="*/ 145 h 271"/>
                    <a:gd name="T58" fmla="*/ 51 w 132"/>
                    <a:gd name="T59" fmla="*/ 137 h 271"/>
                    <a:gd name="T60" fmla="*/ 42 w 132"/>
                    <a:gd name="T61" fmla="*/ 122 h 271"/>
                    <a:gd name="T62" fmla="*/ 47 w 132"/>
                    <a:gd name="T63" fmla="*/ 131 h 271"/>
                    <a:gd name="T64" fmla="*/ 44 w 132"/>
                    <a:gd name="T65" fmla="*/ 122 h 271"/>
                    <a:gd name="T66" fmla="*/ 35 w 132"/>
                    <a:gd name="T67" fmla="*/ 107 h 271"/>
                    <a:gd name="T68" fmla="*/ 39 w 132"/>
                    <a:gd name="T69" fmla="*/ 117 h 271"/>
                    <a:gd name="T70" fmla="*/ 37 w 132"/>
                    <a:gd name="T71" fmla="*/ 108 h 271"/>
                    <a:gd name="T72" fmla="*/ 28 w 132"/>
                    <a:gd name="T73" fmla="*/ 93 h 271"/>
                    <a:gd name="T74" fmla="*/ 32 w 132"/>
                    <a:gd name="T75" fmla="*/ 102 h 271"/>
                    <a:gd name="T76" fmla="*/ 29 w 132"/>
                    <a:gd name="T77" fmla="*/ 93 h 271"/>
                    <a:gd name="T78" fmla="*/ 21 w 132"/>
                    <a:gd name="T79" fmla="*/ 78 h 271"/>
                    <a:gd name="T80" fmla="*/ 25 w 132"/>
                    <a:gd name="T81" fmla="*/ 87 h 271"/>
                    <a:gd name="T82" fmla="*/ 23 w 132"/>
                    <a:gd name="T83" fmla="*/ 78 h 271"/>
                    <a:gd name="T84" fmla="*/ 15 w 132"/>
                    <a:gd name="T85" fmla="*/ 63 h 271"/>
                    <a:gd name="T86" fmla="*/ 19 w 132"/>
                    <a:gd name="T87" fmla="*/ 72 h 271"/>
                    <a:gd name="T88" fmla="*/ 16 w 132"/>
                    <a:gd name="T89" fmla="*/ 63 h 271"/>
                    <a:gd name="T90" fmla="*/ 9 w 132"/>
                    <a:gd name="T91" fmla="*/ 47 h 271"/>
                    <a:gd name="T92" fmla="*/ 12 w 132"/>
                    <a:gd name="T93" fmla="*/ 57 h 271"/>
                    <a:gd name="T94" fmla="*/ 11 w 132"/>
                    <a:gd name="T95" fmla="*/ 48 h 271"/>
                    <a:gd name="T96" fmla="*/ 4 w 132"/>
                    <a:gd name="T97" fmla="*/ 32 h 271"/>
                    <a:gd name="T98" fmla="*/ 7 w 132"/>
                    <a:gd name="T99" fmla="*/ 42 h 271"/>
                    <a:gd name="T100" fmla="*/ 6 w 132"/>
                    <a:gd name="T101" fmla="*/ 33 h 271"/>
                    <a:gd name="T102" fmla="*/ 1 w 132"/>
                    <a:gd name="T103" fmla="*/ 16 h 271"/>
                    <a:gd name="T104" fmla="*/ 3 w 132"/>
                    <a:gd name="T105" fmla="*/ 26 h 271"/>
                    <a:gd name="T106" fmla="*/ 2 w 132"/>
                    <a:gd name="T107" fmla="*/ 17 h 271"/>
                    <a:gd name="T108" fmla="*/ 0 w 132"/>
                    <a:gd name="T109" fmla="*/ 0 h 271"/>
                    <a:gd name="T110" fmla="*/ 1 w 132"/>
                    <a:gd name="T111" fmla="*/ 10 h 271"/>
                    <a:gd name="T112" fmla="*/ 2 w 132"/>
                    <a:gd name="T113" fmla="*/ 7 h 271"/>
                    <a:gd name="T114" fmla="*/ 1 w 132"/>
                    <a:gd name="T115" fmla="*/ 0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2" h="271">
                      <a:moveTo>
                        <a:pt x="126" y="262"/>
                      </a:moveTo>
                      <a:cubicBezTo>
                        <a:pt x="126" y="262"/>
                        <a:pt x="126" y="262"/>
                        <a:pt x="126" y="262"/>
                      </a:cubicBezTo>
                      <a:cubicBezTo>
                        <a:pt x="125" y="263"/>
                        <a:pt x="125" y="263"/>
                        <a:pt x="125" y="264"/>
                      </a:cubicBezTo>
                      <a:cubicBezTo>
                        <a:pt x="127" y="266"/>
                        <a:pt x="129" y="268"/>
                        <a:pt x="130" y="270"/>
                      </a:cubicBezTo>
                      <a:cubicBezTo>
                        <a:pt x="131" y="271"/>
                        <a:pt x="131" y="271"/>
                        <a:pt x="131" y="271"/>
                      </a:cubicBezTo>
                      <a:cubicBezTo>
                        <a:pt x="132" y="271"/>
                        <a:pt x="132" y="271"/>
                        <a:pt x="132" y="271"/>
                      </a:cubicBezTo>
                      <a:cubicBezTo>
                        <a:pt x="132" y="270"/>
                        <a:pt x="132" y="270"/>
                        <a:pt x="132" y="269"/>
                      </a:cubicBezTo>
                      <a:cubicBezTo>
                        <a:pt x="130" y="267"/>
                        <a:pt x="129" y="265"/>
                        <a:pt x="127" y="263"/>
                      </a:cubicBezTo>
                      <a:cubicBezTo>
                        <a:pt x="127" y="262"/>
                        <a:pt x="126" y="262"/>
                        <a:pt x="126" y="262"/>
                      </a:cubicBezTo>
                      <a:moveTo>
                        <a:pt x="117" y="248"/>
                      </a:moveTo>
                      <a:cubicBezTo>
                        <a:pt x="117" y="248"/>
                        <a:pt x="117" y="248"/>
                        <a:pt x="117" y="248"/>
                      </a:cubicBezTo>
                      <a:cubicBezTo>
                        <a:pt x="116" y="249"/>
                        <a:pt x="116" y="249"/>
                        <a:pt x="116" y="250"/>
                      </a:cubicBezTo>
                      <a:cubicBezTo>
                        <a:pt x="118" y="252"/>
                        <a:pt x="119" y="255"/>
                        <a:pt x="121" y="257"/>
                      </a:cubicBezTo>
                      <a:cubicBezTo>
                        <a:pt x="122" y="257"/>
                        <a:pt x="122" y="257"/>
                        <a:pt x="122" y="257"/>
                      </a:cubicBezTo>
                      <a:cubicBezTo>
                        <a:pt x="122" y="257"/>
                        <a:pt x="122" y="257"/>
                        <a:pt x="122" y="257"/>
                      </a:cubicBezTo>
                      <a:cubicBezTo>
                        <a:pt x="123" y="257"/>
                        <a:pt x="123" y="256"/>
                        <a:pt x="122" y="256"/>
                      </a:cubicBezTo>
                      <a:cubicBezTo>
                        <a:pt x="121" y="253"/>
                        <a:pt x="120" y="251"/>
                        <a:pt x="118" y="249"/>
                      </a:cubicBezTo>
                      <a:cubicBezTo>
                        <a:pt x="118" y="249"/>
                        <a:pt x="118" y="248"/>
                        <a:pt x="117" y="248"/>
                      </a:cubicBezTo>
                      <a:moveTo>
                        <a:pt x="109" y="234"/>
                      </a:moveTo>
                      <a:cubicBezTo>
                        <a:pt x="109" y="234"/>
                        <a:pt x="109" y="234"/>
                        <a:pt x="109" y="234"/>
                      </a:cubicBezTo>
                      <a:cubicBezTo>
                        <a:pt x="108" y="235"/>
                        <a:pt x="108" y="235"/>
                        <a:pt x="108" y="236"/>
                      </a:cubicBezTo>
                      <a:cubicBezTo>
                        <a:pt x="112" y="243"/>
                        <a:pt x="112" y="243"/>
                        <a:pt x="112" y="243"/>
                      </a:cubicBezTo>
                      <a:cubicBezTo>
                        <a:pt x="113" y="243"/>
                        <a:pt x="113" y="243"/>
                        <a:pt x="113" y="243"/>
                      </a:cubicBezTo>
                      <a:cubicBezTo>
                        <a:pt x="114" y="243"/>
                        <a:pt x="114" y="243"/>
                        <a:pt x="114" y="243"/>
                      </a:cubicBezTo>
                      <a:cubicBezTo>
                        <a:pt x="114" y="243"/>
                        <a:pt x="114" y="242"/>
                        <a:pt x="114" y="242"/>
                      </a:cubicBezTo>
                      <a:cubicBezTo>
                        <a:pt x="110" y="235"/>
                        <a:pt x="110" y="235"/>
                        <a:pt x="110" y="235"/>
                      </a:cubicBezTo>
                      <a:cubicBezTo>
                        <a:pt x="110" y="234"/>
                        <a:pt x="109" y="234"/>
                        <a:pt x="109" y="234"/>
                      </a:cubicBezTo>
                      <a:moveTo>
                        <a:pt x="101" y="220"/>
                      </a:moveTo>
                      <a:cubicBezTo>
                        <a:pt x="101" y="220"/>
                        <a:pt x="100" y="220"/>
                        <a:pt x="100" y="220"/>
                      </a:cubicBezTo>
                      <a:cubicBezTo>
                        <a:pt x="100" y="221"/>
                        <a:pt x="100" y="221"/>
                        <a:pt x="100" y="222"/>
                      </a:cubicBezTo>
                      <a:cubicBezTo>
                        <a:pt x="101" y="224"/>
                        <a:pt x="103" y="226"/>
                        <a:pt x="104" y="229"/>
                      </a:cubicBezTo>
                      <a:cubicBezTo>
                        <a:pt x="105" y="229"/>
                        <a:pt x="105" y="229"/>
                        <a:pt x="105" y="229"/>
                      </a:cubicBezTo>
                      <a:cubicBezTo>
                        <a:pt x="105" y="229"/>
                        <a:pt x="105" y="229"/>
                        <a:pt x="105" y="229"/>
                      </a:cubicBezTo>
                      <a:cubicBezTo>
                        <a:pt x="106" y="229"/>
                        <a:pt x="106" y="228"/>
                        <a:pt x="106" y="228"/>
                      </a:cubicBezTo>
                      <a:cubicBezTo>
                        <a:pt x="104" y="225"/>
                        <a:pt x="103" y="223"/>
                        <a:pt x="102" y="221"/>
                      </a:cubicBezTo>
                      <a:cubicBezTo>
                        <a:pt x="101" y="220"/>
                        <a:pt x="101" y="220"/>
                        <a:pt x="101" y="220"/>
                      </a:cubicBezTo>
                      <a:moveTo>
                        <a:pt x="92" y="207"/>
                      </a:moveTo>
                      <a:cubicBezTo>
                        <a:pt x="92" y="207"/>
                        <a:pt x="91" y="207"/>
                        <a:pt x="91" y="207"/>
                      </a:cubicBezTo>
                      <a:cubicBezTo>
                        <a:pt x="91" y="207"/>
                        <a:pt x="91" y="208"/>
                        <a:pt x="91" y="208"/>
                      </a:cubicBezTo>
                      <a:cubicBezTo>
                        <a:pt x="92" y="210"/>
                        <a:pt x="93" y="211"/>
                        <a:pt x="94" y="213"/>
                      </a:cubicBezTo>
                      <a:cubicBezTo>
                        <a:pt x="94" y="213"/>
                        <a:pt x="95" y="214"/>
                        <a:pt x="95" y="215"/>
                      </a:cubicBezTo>
                      <a:cubicBezTo>
                        <a:pt x="96" y="215"/>
                        <a:pt x="96" y="215"/>
                        <a:pt x="96" y="215"/>
                      </a:cubicBezTo>
                      <a:cubicBezTo>
                        <a:pt x="97" y="215"/>
                        <a:pt x="97" y="215"/>
                        <a:pt x="97" y="215"/>
                      </a:cubicBezTo>
                      <a:cubicBezTo>
                        <a:pt x="97" y="215"/>
                        <a:pt x="97" y="214"/>
                        <a:pt x="97" y="214"/>
                      </a:cubicBezTo>
                      <a:cubicBezTo>
                        <a:pt x="97" y="213"/>
                        <a:pt x="96" y="212"/>
                        <a:pt x="96" y="212"/>
                      </a:cubicBezTo>
                      <a:cubicBezTo>
                        <a:pt x="95" y="210"/>
                        <a:pt x="94" y="209"/>
                        <a:pt x="93" y="207"/>
                      </a:cubicBezTo>
                      <a:cubicBezTo>
                        <a:pt x="92" y="207"/>
                        <a:pt x="92" y="207"/>
                        <a:pt x="92" y="207"/>
                      </a:cubicBezTo>
                      <a:moveTo>
                        <a:pt x="83" y="193"/>
                      </a:moveTo>
                      <a:cubicBezTo>
                        <a:pt x="83" y="193"/>
                        <a:pt x="82" y="193"/>
                        <a:pt x="82" y="193"/>
                      </a:cubicBezTo>
                      <a:cubicBezTo>
                        <a:pt x="82" y="193"/>
                        <a:pt x="82" y="194"/>
                        <a:pt x="82" y="194"/>
                      </a:cubicBezTo>
                      <a:cubicBezTo>
                        <a:pt x="83" y="197"/>
                        <a:pt x="85" y="199"/>
                        <a:pt x="86" y="201"/>
                      </a:cubicBezTo>
                      <a:cubicBezTo>
                        <a:pt x="87" y="202"/>
                        <a:pt x="87" y="202"/>
                        <a:pt x="87" y="202"/>
                      </a:cubicBezTo>
                      <a:cubicBezTo>
                        <a:pt x="88" y="202"/>
                        <a:pt x="88" y="202"/>
                        <a:pt x="88" y="202"/>
                      </a:cubicBezTo>
                      <a:cubicBezTo>
                        <a:pt x="88" y="201"/>
                        <a:pt x="88" y="201"/>
                        <a:pt x="88" y="200"/>
                      </a:cubicBezTo>
                      <a:cubicBezTo>
                        <a:pt x="87" y="198"/>
                        <a:pt x="85" y="196"/>
                        <a:pt x="84" y="193"/>
                      </a:cubicBezTo>
                      <a:cubicBezTo>
                        <a:pt x="84" y="193"/>
                        <a:pt x="83" y="193"/>
                        <a:pt x="83" y="193"/>
                      </a:cubicBezTo>
                      <a:moveTo>
                        <a:pt x="74" y="179"/>
                      </a:moveTo>
                      <a:cubicBezTo>
                        <a:pt x="74" y="179"/>
                        <a:pt x="74" y="179"/>
                        <a:pt x="74" y="179"/>
                      </a:cubicBezTo>
                      <a:cubicBezTo>
                        <a:pt x="73" y="179"/>
                        <a:pt x="73" y="180"/>
                        <a:pt x="73" y="181"/>
                      </a:cubicBezTo>
                      <a:cubicBezTo>
                        <a:pt x="75" y="183"/>
                        <a:pt x="76" y="185"/>
                        <a:pt x="78" y="188"/>
                      </a:cubicBezTo>
                      <a:cubicBezTo>
                        <a:pt x="79" y="188"/>
                        <a:pt x="79" y="188"/>
                        <a:pt x="79" y="188"/>
                      </a:cubicBezTo>
                      <a:cubicBezTo>
                        <a:pt x="79" y="188"/>
                        <a:pt x="79" y="188"/>
                        <a:pt x="79" y="188"/>
                      </a:cubicBezTo>
                      <a:cubicBezTo>
                        <a:pt x="80" y="188"/>
                        <a:pt x="80" y="187"/>
                        <a:pt x="79" y="186"/>
                      </a:cubicBezTo>
                      <a:cubicBezTo>
                        <a:pt x="78" y="184"/>
                        <a:pt x="77" y="182"/>
                        <a:pt x="75" y="180"/>
                      </a:cubicBezTo>
                      <a:cubicBezTo>
                        <a:pt x="75" y="179"/>
                        <a:pt x="75" y="179"/>
                        <a:pt x="74" y="179"/>
                      </a:cubicBezTo>
                      <a:moveTo>
                        <a:pt x="66" y="165"/>
                      </a:moveTo>
                      <a:cubicBezTo>
                        <a:pt x="66" y="165"/>
                        <a:pt x="66" y="165"/>
                        <a:pt x="66" y="165"/>
                      </a:cubicBezTo>
                      <a:cubicBezTo>
                        <a:pt x="65" y="165"/>
                        <a:pt x="65" y="166"/>
                        <a:pt x="65" y="166"/>
                      </a:cubicBezTo>
                      <a:cubicBezTo>
                        <a:pt x="67" y="169"/>
                        <a:pt x="68" y="171"/>
                        <a:pt x="69" y="174"/>
                      </a:cubicBezTo>
                      <a:cubicBezTo>
                        <a:pt x="70" y="174"/>
                        <a:pt x="70" y="174"/>
                        <a:pt x="70" y="174"/>
                      </a:cubicBezTo>
                      <a:cubicBezTo>
                        <a:pt x="71" y="174"/>
                        <a:pt x="71" y="174"/>
                        <a:pt x="71" y="174"/>
                      </a:cubicBezTo>
                      <a:cubicBezTo>
                        <a:pt x="71" y="174"/>
                        <a:pt x="71" y="173"/>
                        <a:pt x="71" y="173"/>
                      </a:cubicBezTo>
                      <a:cubicBezTo>
                        <a:pt x="70" y="170"/>
                        <a:pt x="68" y="168"/>
                        <a:pt x="67" y="165"/>
                      </a:cubicBezTo>
                      <a:cubicBezTo>
                        <a:pt x="67" y="165"/>
                        <a:pt x="66" y="165"/>
                        <a:pt x="66" y="165"/>
                      </a:cubicBezTo>
                      <a:moveTo>
                        <a:pt x="58" y="151"/>
                      </a:moveTo>
                      <a:cubicBezTo>
                        <a:pt x="58" y="151"/>
                        <a:pt x="58" y="151"/>
                        <a:pt x="58" y="151"/>
                      </a:cubicBezTo>
                      <a:cubicBezTo>
                        <a:pt x="57" y="151"/>
                        <a:pt x="57" y="152"/>
                        <a:pt x="57" y="152"/>
                      </a:cubicBezTo>
                      <a:cubicBezTo>
                        <a:pt x="58" y="155"/>
                        <a:pt x="60" y="157"/>
                        <a:pt x="61" y="159"/>
                      </a:cubicBezTo>
                      <a:cubicBezTo>
                        <a:pt x="62" y="160"/>
                        <a:pt x="62" y="160"/>
                        <a:pt x="62" y="160"/>
                      </a:cubicBezTo>
                      <a:cubicBezTo>
                        <a:pt x="62" y="160"/>
                        <a:pt x="62" y="160"/>
                        <a:pt x="62" y="160"/>
                      </a:cubicBezTo>
                      <a:cubicBezTo>
                        <a:pt x="63" y="159"/>
                        <a:pt x="63" y="159"/>
                        <a:pt x="63" y="158"/>
                      </a:cubicBezTo>
                      <a:cubicBezTo>
                        <a:pt x="62" y="156"/>
                        <a:pt x="60" y="154"/>
                        <a:pt x="59" y="151"/>
                      </a:cubicBezTo>
                      <a:cubicBezTo>
                        <a:pt x="59" y="151"/>
                        <a:pt x="58" y="151"/>
                        <a:pt x="58" y="151"/>
                      </a:cubicBezTo>
                      <a:moveTo>
                        <a:pt x="50" y="136"/>
                      </a:moveTo>
                      <a:cubicBezTo>
                        <a:pt x="50" y="136"/>
                        <a:pt x="50" y="136"/>
                        <a:pt x="50" y="136"/>
                      </a:cubicBezTo>
                      <a:cubicBezTo>
                        <a:pt x="49" y="137"/>
                        <a:pt x="49" y="137"/>
                        <a:pt x="49" y="138"/>
                      </a:cubicBezTo>
                      <a:cubicBezTo>
                        <a:pt x="53" y="145"/>
                        <a:pt x="53" y="145"/>
                        <a:pt x="53" y="145"/>
                      </a:cubicBezTo>
                      <a:cubicBezTo>
                        <a:pt x="54" y="145"/>
                        <a:pt x="54" y="145"/>
                        <a:pt x="54" y="145"/>
                      </a:cubicBezTo>
                      <a:cubicBezTo>
                        <a:pt x="55" y="144"/>
                        <a:pt x="55" y="144"/>
                        <a:pt x="55" y="144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1" y="137"/>
                        <a:pt x="51" y="136"/>
                        <a:pt x="50" y="136"/>
                      </a:cubicBezTo>
                      <a:moveTo>
                        <a:pt x="43" y="122"/>
                      </a:moveTo>
                      <a:cubicBezTo>
                        <a:pt x="43" y="122"/>
                        <a:pt x="43" y="122"/>
                        <a:pt x="42" y="122"/>
                      </a:cubicBezTo>
                      <a:cubicBezTo>
                        <a:pt x="42" y="122"/>
                        <a:pt x="42" y="123"/>
                        <a:pt x="42" y="123"/>
                      </a:cubicBezTo>
                      <a:cubicBezTo>
                        <a:pt x="43" y="126"/>
                        <a:pt x="44" y="128"/>
                        <a:pt x="46" y="131"/>
                      </a:cubicBezTo>
                      <a:cubicBezTo>
                        <a:pt x="46" y="131"/>
                        <a:pt x="46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8" y="131"/>
                        <a:pt x="48" y="130"/>
                        <a:pt x="47" y="130"/>
                      </a:cubicBezTo>
                      <a:cubicBezTo>
                        <a:pt x="46" y="127"/>
                        <a:pt x="45" y="125"/>
                        <a:pt x="44" y="122"/>
                      </a:cubicBezTo>
                      <a:cubicBezTo>
                        <a:pt x="44" y="122"/>
                        <a:pt x="43" y="122"/>
                        <a:pt x="43" y="122"/>
                      </a:cubicBezTo>
                      <a:moveTo>
                        <a:pt x="36" y="107"/>
                      </a:move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8"/>
                        <a:pt x="34" y="108"/>
                        <a:pt x="35" y="109"/>
                      </a:cubicBezTo>
                      <a:cubicBezTo>
                        <a:pt x="36" y="111"/>
                        <a:pt x="37" y="114"/>
                        <a:pt x="38" y="116"/>
                      </a:cubicBezTo>
                      <a:cubicBezTo>
                        <a:pt x="38" y="116"/>
                        <a:pt x="39" y="117"/>
                        <a:pt x="39" y="117"/>
                      </a:cubicBezTo>
                      <a:cubicBezTo>
                        <a:pt x="40" y="116"/>
                        <a:pt x="40" y="116"/>
                        <a:pt x="40" y="116"/>
                      </a:cubicBezTo>
                      <a:cubicBezTo>
                        <a:pt x="40" y="116"/>
                        <a:pt x="40" y="116"/>
                        <a:pt x="40" y="115"/>
                      </a:cubicBezTo>
                      <a:cubicBezTo>
                        <a:pt x="39" y="113"/>
                        <a:pt x="38" y="110"/>
                        <a:pt x="37" y="108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moveTo>
                        <a:pt x="29" y="92"/>
                      </a:moveTo>
                      <a:cubicBezTo>
                        <a:pt x="28" y="92"/>
                        <a:pt x="28" y="93"/>
                        <a:pt x="28" y="93"/>
                      </a:cubicBezTo>
                      <a:cubicBezTo>
                        <a:pt x="28" y="93"/>
                        <a:pt x="27" y="93"/>
                        <a:pt x="28" y="94"/>
                      </a:cubicBezTo>
                      <a:cubicBezTo>
                        <a:pt x="29" y="96"/>
                        <a:pt x="30" y="99"/>
                        <a:pt x="31" y="101"/>
                      </a:cubicBezTo>
                      <a:cubicBezTo>
                        <a:pt x="31" y="102"/>
                        <a:pt x="32" y="102"/>
                        <a:pt x="32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3" y="102"/>
                        <a:pt x="33" y="101"/>
                        <a:pt x="33" y="100"/>
                      </a:cubicBezTo>
                      <a:cubicBezTo>
                        <a:pt x="32" y="98"/>
                        <a:pt x="31" y="96"/>
                        <a:pt x="29" y="93"/>
                      </a:cubicBezTo>
                      <a:cubicBezTo>
                        <a:pt x="29" y="93"/>
                        <a:pt x="29" y="92"/>
                        <a:pt x="29" y="92"/>
                      </a:cubicBezTo>
                      <a:moveTo>
                        <a:pt x="22" y="78"/>
                      </a:moveTo>
                      <a:cubicBezTo>
                        <a:pt x="22" y="78"/>
                        <a:pt x="22" y="78"/>
                        <a:pt x="21" y="78"/>
                      </a:cubicBezTo>
                      <a:cubicBezTo>
                        <a:pt x="21" y="78"/>
                        <a:pt x="21" y="79"/>
                        <a:pt x="21" y="79"/>
                      </a:cubicBezTo>
                      <a:cubicBezTo>
                        <a:pt x="22" y="82"/>
                        <a:pt x="23" y="84"/>
                        <a:pt x="24" y="86"/>
                      </a:cubicBezTo>
                      <a:cubicBezTo>
                        <a:pt x="24" y="87"/>
                        <a:pt x="25" y="87"/>
                        <a:pt x="25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6" y="87"/>
                        <a:pt x="26" y="86"/>
                        <a:pt x="26" y="86"/>
                      </a:cubicBezTo>
                      <a:cubicBezTo>
                        <a:pt x="25" y="83"/>
                        <a:pt x="24" y="81"/>
                        <a:pt x="23" y="78"/>
                      </a:cubicBezTo>
                      <a:cubicBezTo>
                        <a:pt x="23" y="78"/>
                        <a:pt x="22" y="78"/>
                        <a:pt x="22" y="78"/>
                      </a:cubicBezTo>
                      <a:moveTo>
                        <a:pt x="15" y="63"/>
                      </a:moveTo>
                      <a:cubicBezTo>
                        <a:pt x="15" y="63"/>
                        <a:pt x="15" y="63"/>
                        <a:pt x="15" y="63"/>
                      </a:cubicBezTo>
                      <a:cubicBezTo>
                        <a:pt x="15" y="63"/>
                        <a:pt x="14" y="63"/>
                        <a:pt x="15" y="64"/>
                      </a:cubicBezTo>
                      <a:cubicBezTo>
                        <a:pt x="16" y="66"/>
                        <a:pt x="17" y="69"/>
                        <a:pt x="18" y="72"/>
                      </a:cubicBezTo>
                      <a:cubicBezTo>
                        <a:pt x="18" y="72"/>
                        <a:pt x="18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0" y="72"/>
                        <a:pt x="20" y="71"/>
                        <a:pt x="20" y="71"/>
                      </a:cubicBezTo>
                      <a:cubicBezTo>
                        <a:pt x="18" y="68"/>
                        <a:pt x="17" y="66"/>
                        <a:pt x="16" y="63"/>
                      </a:cubicBezTo>
                      <a:cubicBezTo>
                        <a:pt x="16" y="63"/>
                        <a:pt x="16" y="63"/>
                        <a:pt x="15" y="63"/>
                      </a:cubicBezTo>
                      <a:moveTo>
                        <a:pt x="10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8"/>
                        <a:pt x="8" y="48"/>
                        <a:pt x="9" y="49"/>
                      </a:cubicBezTo>
                      <a:cubicBezTo>
                        <a:pt x="10" y="51"/>
                        <a:pt x="11" y="54"/>
                        <a:pt x="12" y="56"/>
                      </a:cubicBezTo>
                      <a:cubicBezTo>
                        <a:pt x="12" y="57"/>
                        <a:pt x="12" y="57"/>
                        <a:pt x="12" y="57"/>
                      </a:cubicBez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3" y="57"/>
                        <a:pt x="14" y="56"/>
                        <a:pt x="13" y="56"/>
                      </a:cubicBezTo>
                      <a:cubicBezTo>
                        <a:pt x="12" y="53"/>
                        <a:pt x="11" y="51"/>
                        <a:pt x="11" y="48"/>
                      </a:cubicBezTo>
                      <a:cubicBezTo>
                        <a:pt x="10" y="48"/>
                        <a:pt x="10" y="47"/>
                        <a:pt x="10" y="47"/>
                      </a:cubicBezTo>
                      <a:moveTo>
                        <a:pt x="5" y="32"/>
                      </a:move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3" y="33"/>
                        <a:pt x="4" y="33"/>
                      </a:cubicBezTo>
                      <a:cubicBezTo>
                        <a:pt x="4" y="36"/>
                        <a:pt x="5" y="38"/>
                        <a:pt x="6" y="41"/>
                      </a:cubicBezTo>
                      <a:cubicBezTo>
                        <a:pt x="6" y="41"/>
                        <a:pt x="6" y="42"/>
                        <a:pt x="7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8" y="41"/>
                        <a:pt x="8" y="41"/>
                        <a:pt x="8" y="40"/>
                      </a:cubicBezTo>
                      <a:cubicBezTo>
                        <a:pt x="7" y="38"/>
                        <a:pt x="6" y="35"/>
                        <a:pt x="6" y="33"/>
                      </a:cubicBezTo>
                      <a:cubicBezTo>
                        <a:pt x="5" y="32"/>
                        <a:pt x="5" y="32"/>
                        <a:pt x="5" y="32"/>
                      </a:cubicBezTo>
                      <a:moveTo>
                        <a:pt x="1" y="16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0" y="16"/>
                        <a:pt x="0" y="17"/>
                      </a:cubicBezTo>
                      <a:cubicBezTo>
                        <a:pt x="1" y="20"/>
                        <a:pt x="1" y="22"/>
                        <a:pt x="2" y="25"/>
                      </a:cubicBezTo>
                      <a:cubicBezTo>
                        <a:pt x="2" y="26"/>
                        <a:pt x="2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3" y="22"/>
                        <a:pt x="3" y="19"/>
                        <a:pt x="2" y="17"/>
                      </a:cubicBezTo>
                      <a:cubicBezTo>
                        <a:pt x="2" y="16"/>
                        <a:pt x="2" y="16"/>
                        <a:pt x="1" y="16"/>
                      </a:cubicBezTo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3"/>
                        <a:pt x="0" y="5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0" y="9"/>
                        <a:pt x="0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2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2" y="5"/>
                        <a:pt x="2" y="3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6C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46" name="î$líde"/>
                <p:cNvSpPr/>
                <p:nvPr/>
              </p:nvSpPr>
              <p:spPr bwMode="auto">
                <a:xfrm>
                  <a:off x="5946775" y="6194426"/>
                  <a:ext cx="23813" cy="19050"/>
                </a:xfrm>
                <a:custGeom>
                  <a:avLst/>
                  <a:gdLst>
                    <a:gd name="T0" fmla="*/ 2 w 7"/>
                    <a:gd name="T1" fmla="*/ 0 h 6"/>
                    <a:gd name="T2" fmla="*/ 0 w 7"/>
                    <a:gd name="T3" fmla="*/ 0 h 6"/>
                    <a:gd name="T4" fmla="*/ 4 w 7"/>
                    <a:gd name="T5" fmla="*/ 4 h 6"/>
                    <a:gd name="T6" fmla="*/ 5 w 7"/>
                    <a:gd name="T7" fmla="*/ 6 h 6"/>
                    <a:gd name="T8" fmla="*/ 6 w 7"/>
                    <a:gd name="T9" fmla="*/ 6 h 6"/>
                    <a:gd name="T10" fmla="*/ 6 w 7"/>
                    <a:gd name="T11" fmla="*/ 6 h 6"/>
                    <a:gd name="T12" fmla="*/ 6 w 7"/>
                    <a:gd name="T13" fmla="*/ 4 h 6"/>
                    <a:gd name="T14" fmla="*/ 5 w 7"/>
                    <a:gd name="T15" fmla="*/ 3 h 6"/>
                    <a:gd name="T16" fmla="*/ 2 w 7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6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2"/>
                        <a:pt x="2" y="3"/>
                        <a:pt x="4" y="4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5"/>
                        <a:pt x="7" y="5"/>
                        <a:pt x="6" y="4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2"/>
                        <a:pt x="3" y="1"/>
                        <a:pt x="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47" name="ïŝḻïḓe"/>
                <p:cNvSpPr/>
                <p:nvPr/>
              </p:nvSpPr>
              <p:spPr bwMode="auto">
                <a:xfrm>
                  <a:off x="5943600" y="6188076"/>
                  <a:ext cx="9525" cy="6350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0 h 2"/>
                    <a:gd name="T4" fmla="*/ 0 w 3"/>
                    <a:gd name="T5" fmla="*/ 2 h 2"/>
                    <a:gd name="T6" fmla="*/ 1 w 3"/>
                    <a:gd name="T7" fmla="*/ 2 h 2"/>
                    <a:gd name="T8" fmla="*/ 3 w 3"/>
                    <a:gd name="T9" fmla="*/ 2 h 2"/>
                    <a:gd name="T10" fmla="*/ 2 w 3"/>
                    <a:gd name="T11" fmla="*/ 0 h 2"/>
                    <a:gd name="T12" fmla="*/ 1 w 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6C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48" name="ïṩļíḍé"/>
                <p:cNvSpPr/>
                <p:nvPr/>
              </p:nvSpPr>
              <p:spPr bwMode="auto">
                <a:xfrm>
                  <a:off x="5976938" y="6227763"/>
                  <a:ext cx="12700" cy="12700"/>
                </a:xfrm>
                <a:custGeom>
                  <a:avLst/>
                  <a:gdLst>
                    <a:gd name="T0" fmla="*/ 1 w 4"/>
                    <a:gd name="T1" fmla="*/ 0 h 4"/>
                    <a:gd name="T2" fmla="*/ 0 w 4"/>
                    <a:gd name="T3" fmla="*/ 0 h 4"/>
                    <a:gd name="T4" fmla="*/ 0 w 4"/>
                    <a:gd name="T5" fmla="*/ 1 h 4"/>
                    <a:gd name="T6" fmla="*/ 1 w 4"/>
                    <a:gd name="T7" fmla="*/ 2 h 4"/>
                    <a:gd name="T8" fmla="*/ 2 w 4"/>
                    <a:gd name="T9" fmla="*/ 4 h 4"/>
                    <a:gd name="T10" fmla="*/ 3 w 4"/>
                    <a:gd name="T11" fmla="*/ 4 h 4"/>
                    <a:gd name="T12" fmla="*/ 4 w 4"/>
                    <a:gd name="T13" fmla="*/ 2 h 4"/>
                    <a:gd name="T14" fmla="*/ 3 w 4"/>
                    <a:gd name="T15" fmla="*/ 2 h 4"/>
                    <a:gd name="T16" fmla="*/ 3 w 4"/>
                    <a:gd name="T17" fmla="*/ 1 h 4"/>
                    <a:gd name="T18" fmla="*/ 2 w 4"/>
                    <a:gd name="T19" fmla="*/ 0 h 4"/>
                    <a:gd name="T20" fmla="*/ 2 w 4"/>
                    <a:gd name="T21" fmla="*/ 0 h 4"/>
                    <a:gd name="T22" fmla="*/ 1 w 4"/>
                    <a:gd name="T2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2" y="4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49" name="iś1ïḍè"/>
                <p:cNvSpPr/>
                <p:nvPr/>
              </p:nvSpPr>
              <p:spPr bwMode="auto">
                <a:xfrm>
                  <a:off x="5626100" y="5324476"/>
                  <a:ext cx="133350" cy="217488"/>
                </a:xfrm>
                <a:custGeom>
                  <a:avLst/>
                  <a:gdLst>
                    <a:gd name="T0" fmla="*/ 27 w 40"/>
                    <a:gd name="T1" fmla="*/ 0 h 66"/>
                    <a:gd name="T2" fmla="*/ 25 w 40"/>
                    <a:gd name="T3" fmla="*/ 2 h 66"/>
                    <a:gd name="T4" fmla="*/ 31 w 40"/>
                    <a:gd name="T5" fmla="*/ 37 h 66"/>
                    <a:gd name="T6" fmla="*/ 24 w 40"/>
                    <a:gd name="T7" fmla="*/ 52 h 66"/>
                    <a:gd name="T8" fmla="*/ 0 w 40"/>
                    <a:gd name="T9" fmla="*/ 64 h 66"/>
                    <a:gd name="T10" fmla="*/ 0 w 40"/>
                    <a:gd name="T11" fmla="*/ 66 h 66"/>
                    <a:gd name="T12" fmla="*/ 33 w 40"/>
                    <a:gd name="T13" fmla="*/ 41 h 66"/>
                    <a:gd name="T14" fmla="*/ 28 w 40"/>
                    <a:gd name="T15" fmla="*/ 1 h 66"/>
                    <a:gd name="T16" fmla="*/ 27 w 40"/>
                    <a:gd name="T17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66">
                      <a:moveTo>
                        <a:pt x="27" y="0"/>
                      </a:moveTo>
                      <a:cubicBezTo>
                        <a:pt x="26" y="0"/>
                        <a:pt x="24" y="1"/>
                        <a:pt x="25" y="2"/>
                      </a:cubicBezTo>
                      <a:cubicBezTo>
                        <a:pt x="36" y="10"/>
                        <a:pt x="34" y="25"/>
                        <a:pt x="31" y="37"/>
                      </a:cubicBezTo>
                      <a:cubicBezTo>
                        <a:pt x="29" y="42"/>
                        <a:pt x="27" y="47"/>
                        <a:pt x="24" y="52"/>
                      </a:cubicBezTo>
                      <a:cubicBezTo>
                        <a:pt x="18" y="60"/>
                        <a:pt x="8" y="62"/>
                        <a:pt x="0" y="64"/>
                      </a:cubicBezTo>
                      <a:cubicBezTo>
                        <a:pt x="0" y="65"/>
                        <a:pt x="0" y="65"/>
                        <a:pt x="0" y="66"/>
                      </a:cubicBezTo>
                      <a:cubicBezTo>
                        <a:pt x="16" y="62"/>
                        <a:pt x="27" y="57"/>
                        <a:pt x="33" y="41"/>
                      </a:cubicBezTo>
                      <a:cubicBezTo>
                        <a:pt x="38" y="28"/>
                        <a:pt x="40" y="10"/>
                        <a:pt x="28" y="1"/>
                      </a:cubicBezTo>
                      <a:cubicBezTo>
                        <a:pt x="28" y="1"/>
                        <a:pt x="27" y="0"/>
                        <a:pt x="27" y="0"/>
                      </a:cubicBezTo>
                    </a:path>
                  </a:pathLst>
                </a:custGeom>
                <a:solidFill>
                  <a:srgbClr val="6C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50" name="îŝľîḓé"/>
                <p:cNvSpPr/>
                <p:nvPr/>
              </p:nvSpPr>
              <p:spPr bwMode="auto">
                <a:xfrm>
                  <a:off x="5613400" y="5535613"/>
                  <a:ext cx="12700" cy="6350"/>
                </a:xfrm>
                <a:custGeom>
                  <a:avLst/>
                  <a:gdLst>
                    <a:gd name="T0" fmla="*/ 4 w 4"/>
                    <a:gd name="T1" fmla="*/ 0 h 2"/>
                    <a:gd name="T2" fmla="*/ 3 w 4"/>
                    <a:gd name="T3" fmla="*/ 0 h 2"/>
                    <a:gd name="T4" fmla="*/ 3 w 4"/>
                    <a:gd name="T5" fmla="*/ 2 h 2"/>
                    <a:gd name="T6" fmla="*/ 4 w 4"/>
                    <a:gd name="T7" fmla="*/ 2 h 2"/>
                    <a:gd name="T8" fmla="*/ 4 w 4"/>
                    <a:gd name="T9" fmla="*/ 2 h 2"/>
                    <a:gd name="T10" fmla="*/ 4 w 4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0"/>
                      </a:cubicBezTo>
                    </a:path>
                  </a:pathLst>
                </a:custGeom>
                <a:solidFill>
                  <a:srgbClr val="D8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51" name="ïŝliḍé"/>
                <p:cNvSpPr/>
                <p:nvPr/>
              </p:nvSpPr>
              <p:spPr bwMode="auto">
                <a:xfrm>
                  <a:off x="5402263" y="4843463"/>
                  <a:ext cx="149225" cy="217488"/>
                </a:xfrm>
                <a:custGeom>
                  <a:avLst/>
                  <a:gdLst>
                    <a:gd name="T0" fmla="*/ 38 w 45"/>
                    <a:gd name="T1" fmla="*/ 0 h 66"/>
                    <a:gd name="T2" fmla="*/ 6 w 45"/>
                    <a:gd name="T3" fmla="*/ 14 h 66"/>
                    <a:gd name="T4" fmla="*/ 9 w 45"/>
                    <a:gd name="T5" fmla="*/ 52 h 66"/>
                    <a:gd name="T6" fmla="*/ 45 w 45"/>
                    <a:gd name="T7" fmla="*/ 48 h 66"/>
                    <a:gd name="T8" fmla="*/ 38 w 45"/>
                    <a:gd name="T9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66">
                      <a:moveTo>
                        <a:pt x="38" y="0"/>
                      </a:moveTo>
                      <a:cubicBezTo>
                        <a:pt x="27" y="0"/>
                        <a:pt x="13" y="3"/>
                        <a:pt x="6" y="14"/>
                      </a:cubicBezTo>
                      <a:cubicBezTo>
                        <a:pt x="0" y="23"/>
                        <a:pt x="2" y="43"/>
                        <a:pt x="9" y="52"/>
                      </a:cubicBezTo>
                      <a:cubicBezTo>
                        <a:pt x="18" y="66"/>
                        <a:pt x="40" y="65"/>
                        <a:pt x="45" y="48"/>
                      </a:cubicBez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561A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52" name="iṩlïďe"/>
                <p:cNvSpPr/>
                <p:nvPr/>
              </p:nvSpPr>
              <p:spPr bwMode="auto">
                <a:xfrm>
                  <a:off x="7278688" y="3876676"/>
                  <a:ext cx="458788" cy="465138"/>
                </a:xfrm>
                <a:custGeom>
                  <a:avLst/>
                  <a:gdLst>
                    <a:gd name="T0" fmla="*/ 0 w 139"/>
                    <a:gd name="T1" fmla="*/ 112 h 141"/>
                    <a:gd name="T2" fmla="*/ 47 w 139"/>
                    <a:gd name="T3" fmla="*/ 55 h 141"/>
                    <a:gd name="T4" fmla="*/ 71 w 139"/>
                    <a:gd name="T5" fmla="*/ 10 h 141"/>
                    <a:gd name="T6" fmla="*/ 120 w 139"/>
                    <a:gd name="T7" fmla="*/ 22 h 141"/>
                    <a:gd name="T8" fmla="*/ 67 w 139"/>
                    <a:gd name="T9" fmla="*/ 91 h 141"/>
                    <a:gd name="T10" fmla="*/ 26 w 139"/>
                    <a:gd name="T11" fmla="*/ 141 h 141"/>
                    <a:gd name="T12" fmla="*/ 0 w 139"/>
                    <a:gd name="T13" fmla="*/ 112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9" h="141">
                      <a:moveTo>
                        <a:pt x="0" y="112"/>
                      </a:moveTo>
                      <a:cubicBezTo>
                        <a:pt x="16" y="98"/>
                        <a:pt x="41" y="75"/>
                        <a:pt x="47" y="55"/>
                      </a:cubicBezTo>
                      <a:cubicBezTo>
                        <a:pt x="53" y="37"/>
                        <a:pt x="51" y="22"/>
                        <a:pt x="71" y="10"/>
                      </a:cubicBezTo>
                      <a:cubicBezTo>
                        <a:pt x="87" y="0"/>
                        <a:pt x="110" y="3"/>
                        <a:pt x="120" y="22"/>
                      </a:cubicBezTo>
                      <a:cubicBezTo>
                        <a:pt x="139" y="57"/>
                        <a:pt x="104" y="98"/>
                        <a:pt x="67" y="91"/>
                      </a:cubicBezTo>
                      <a:cubicBezTo>
                        <a:pt x="60" y="107"/>
                        <a:pt x="41" y="132"/>
                        <a:pt x="26" y="141"/>
                      </a:cubicBez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53" name="ïŝļíḑê"/>
                <p:cNvSpPr/>
                <p:nvPr/>
              </p:nvSpPr>
              <p:spPr bwMode="auto">
                <a:xfrm>
                  <a:off x="5392738" y="4179888"/>
                  <a:ext cx="2011363" cy="1169988"/>
                </a:xfrm>
                <a:custGeom>
                  <a:avLst/>
                  <a:gdLst>
                    <a:gd name="T0" fmla="*/ 0 w 609"/>
                    <a:gd name="T1" fmla="*/ 271 h 355"/>
                    <a:gd name="T2" fmla="*/ 118 w 609"/>
                    <a:gd name="T3" fmla="*/ 340 h 355"/>
                    <a:gd name="T4" fmla="*/ 304 w 609"/>
                    <a:gd name="T5" fmla="*/ 337 h 355"/>
                    <a:gd name="T6" fmla="*/ 358 w 609"/>
                    <a:gd name="T7" fmla="*/ 312 h 355"/>
                    <a:gd name="T8" fmla="*/ 352 w 609"/>
                    <a:gd name="T9" fmla="*/ 245 h 355"/>
                    <a:gd name="T10" fmla="*/ 324 w 609"/>
                    <a:gd name="T11" fmla="*/ 114 h 355"/>
                    <a:gd name="T12" fmla="*/ 486 w 609"/>
                    <a:gd name="T13" fmla="*/ 124 h 355"/>
                    <a:gd name="T14" fmla="*/ 609 w 609"/>
                    <a:gd name="T15" fmla="*/ 44 h 355"/>
                    <a:gd name="T16" fmla="*/ 570 w 609"/>
                    <a:gd name="T17" fmla="*/ 0 h 355"/>
                    <a:gd name="T18" fmla="*/ 399 w 609"/>
                    <a:gd name="T19" fmla="*/ 78 h 355"/>
                    <a:gd name="T20" fmla="*/ 297 w 609"/>
                    <a:gd name="T21" fmla="*/ 27 h 355"/>
                    <a:gd name="T22" fmla="*/ 201 w 609"/>
                    <a:gd name="T23" fmla="*/ 13 h 355"/>
                    <a:gd name="T24" fmla="*/ 119 w 609"/>
                    <a:gd name="T25" fmla="*/ 28 h 355"/>
                    <a:gd name="T26" fmla="*/ 64 w 609"/>
                    <a:gd name="T27" fmla="*/ 113 h 355"/>
                    <a:gd name="T28" fmla="*/ 31 w 609"/>
                    <a:gd name="T29" fmla="*/ 199 h 355"/>
                    <a:gd name="T30" fmla="*/ 15 w 609"/>
                    <a:gd name="T31" fmla="*/ 241 h 355"/>
                    <a:gd name="T32" fmla="*/ 5 w 609"/>
                    <a:gd name="T33" fmla="*/ 265 h 355"/>
                    <a:gd name="T34" fmla="*/ 0 w 609"/>
                    <a:gd name="T35" fmla="*/ 271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9" h="355">
                      <a:moveTo>
                        <a:pt x="0" y="271"/>
                      </a:moveTo>
                      <a:cubicBezTo>
                        <a:pt x="42" y="295"/>
                        <a:pt x="68" y="327"/>
                        <a:pt x="118" y="340"/>
                      </a:cubicBezTo>
                      <a:cubicBezTo>
                        <a:pt x="175" y="355"/>
                        <a:pt x="248" y="352"/>
                        <a:pt x="304" y="337"/>
                      </a:cubicBezTo>
                      <a:cubicBezTo>
                        <a:pt x="319" y="333"/>
                        <a:pt x="349" y="324"/>
                        <a:pt x="358" y="312"/>
                      </a:cubicBezTo>
                      <a:cubicBezTo>
                        <a:pt x="373" y="295"/>
                        <a:pt x="357" y="265"/>
                        <a:pt x="352" y="245"/>
                      </a:cubicBezTo>
                      <a:cubicBezTo>
                        <a:pt x="342" y="201"/>
                        <a:pt x="332" y="157"/>
                        <a:pt x="324" y="114"/>
                      </a:cubicBezTo>
                      <a:cubicBezTo>
                        <a:pt x="379" y="146"/>
                        <a:pt x="431" y="142"/>
                        <a:pt x="486" y="124"/>
                      </a:cubicBezTo>
                      <a:cubicBezTo>
                        <a:pt x="540" y="105"/>
                        <a:pt x="571" y="88"/>
                        <a:pt x="609" y="44"/>
                      </a:cubicBezTo>
                      <a:cubicBezTo>
                        <a:pt x="588" y="31"/>
                        <a:pt x="577" y="17"/>
                        <a:pt x="570" y="0"/>
                      </a:cubicBezTo>
                      <a:cubicBezTo>
                        <a:pt x="531" y="62"/>
                        <a:pt x="459" y="78"/>
                        <a:pt x="399" y="78"/>
                      </a:cubicBezTo>
                      <a:cubicBezTo>
                        <a:pt x="362" y="78"/>
                        <a:pt x="326" y="46"/>
                        <a:pt x="297" y="27"/>
                      </a:cubicBezTo>
                      <a:cubicBezTo>
                        <a:pt x="263" y="7"/>
                        <a:pt x="241" y="15"/>
                        <a:pt x="201" y="13"/>
                      </a:cubicBezTo>
                      <a:cubicBezTo>
                        <a:pt x="173" y="12"/>
                        <a:pt x="143" y="10"/>
                        <a:pt x="119" y="28"/>
                      </a:cubicBezTo>
                      <a:cubicBezTo>
                        <a:pt x="93" y="47"/>
                        <a:pt x="77" y="84"/>
                        <a:pt x="64" y="113"/>
                      </a:cubicBezTo>
                      <a:cubicBezTo>
                        <a:pt x="52" y="141"/>
                        <a:pt x="43" y="170"/>
                        <a:pt x="31" y="199"/>
                      </a:cubicBezTo>
                      <a:cubicBezTo>
                        <a:pt x="27" y="213"/>
                        <a:pt x="21" y="226"/>
                        <a:pt x="15" y="241"/>
                      </a:cubicBezTo>
                      <a:cubicBezTo>
                        <a:pt x="12" y="248"/>
                        <a:pt x="6" y="271"/>
                        <a:pt x="5" y="265"/>
                      </a:cubicBezTo>
                      <a:lnTo>
                        <a:pt x="0" y="271"/>
                      </a:lnTo>
                      <a:close/>
                    </a:path>
                  </a:pathLst>
                </a:custGeom>
                <a:solidFill>
                  <a:srgbClr val="8EC6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54" name="íṥ1iḋé"/>
                <p:cNvSpPr/>
                <p:nvPr/>
              </p:nvSpPr>
              <p:spPr bwMode="auto">
                <a:xfrm>
                  <a:off x="5821363" y="4210051"/>
                  <a:ext cx="519113" cy="379413"/>
                </a:xfrm>
                <a:custGeom>
                  <a:avLst/>
                  <a:gdLst>
                    <a:gd name="T0" fmla="*/ 14 w 157"/>
                    <a:gd name="T1" fmla="*/ 18 h 115"/>
                    <a:gd name="T2" fmla="*/ 24 w 157"/>
                    <a:gd name="T3" fmla="*/ 79 h 115"/>
                    <a:gd name="T4" fmla="*/ 78 w 157"/>
                    <a:gd name="T5" fmla="*/ 112 h 115"/>
                    <a:gd name="T6" fmla="*/ 135 w 157"/>
                    <a:gd name="T7" fmla="*/ 103 h 115"/>
                    <a:gd name="T8" fmla="*/ 157 w 157"/>
                    <a:gd name="T9" fmla="*/ 51 h 115"/>
                    <a:gd name="T10" fmla="*/ 134 w 157"/>
                    <a:gd name="T11" fmla="*/ 9 h 115"/>
                    <a:gd name="T12" fmla="*/ 94 w 157"/>
                    <a:gd name="T13" fmla="*/ 4 h 115"/>
                    <a:gd name="T14" fmla="*/ 17 w 157"/>
                    <a:gd name="T15" fmla="*/ 17 h 115"/>
                    <a:gd name="T16" fmla="*/ 15 w 157"/>
                    <a:gd name="T17" fmla="*/ 18 h 115"/>
                    <a:gd name="T18" fmla="*/ 17 w 157"/>
                    <a:gd name="T19" fmla="*/ 19 h 115"/>
                    <a:gd name="T20" fmla="*/ 77 w 157"/>
                    <a:gd name="T21" fmla="*/ 9 h 115"/>
                    <a:gd name="T22" fmla="*/ 149 w 157"/>
                    <a:gd name="T23" fmla="*/ 28 h 115"/>
                    <a:gd name="T24" fmla="*/ 147 w 157"/>
                    <a:gd name="T25" fmla="*/ 80 h 115"/>
                    <a:gd name="T26" fmla="*/ 93 w 157"/>
                    <a:gd name="T27" fmla="*/ 112 h 115"/>
                    <a:gd name="T28" fmla="*/ 31 w 157"/>
                    <a:gd name="T29" fmla="*/ 83 h 115"/>
                    <a:gd name="T30" fmla="*/ 18 w 157"/>
                    <a:gd name="T31" fmla="*/ 19 h 115"/>
                    <a:gd name="T32" fmla="*/ 14 w 157"/>
                    <a:gd name="T33" fmla="*/ 18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7" h="115">
                      <a:moveTo>
                        <a:pt x="14" y="18"/>
                      </a:moveTo>
                      <a:cubicBezTo>
                        <a:pt x="0" y="38"/>
                        <a:pt x="9" y="62"/>
                        <a:pt x="24" y="79"/>
                      </a:cubicBezTo>
                      <a:cubicBezTo>
                        <a:pt x="38" y="96"/>
                        <a:pt x="56" y="107"/>
                        <a:pt x="78" y="112"/>
                      </a:cubicBezTo>
                      <a:cubicBezTo>
                        <a:pt x="96" y="115"/>
                        <a:pt x="119" y="114"/>
                        <a:pt x="135" y="103"/>
                      </a:cubicBezTo>
                      <a:cubicBezTo>
                        <a:pt x="151" y="92"/>
                        <a:pt x="156" y="69"/>
                        <a:pt x="157" y="51"/>
                      </a:cubicBezTo>
                      <a:cubicBezTo>
                        <a:pt x="157" y="33"/>
                        <a:pt x="151" y="17"/>
                        <a:pt x="134" y="9"/>
                      </a:cubicBezTo>
                      <a:cubicBezTo>
                        <a:pt x="122" y="5"/>
                        <a:pt x="107" y="2"/>
                        <a:pt x="94" y="4"/>
                      </a:cubicBezTo>
                      <a:cubicBezTo>
                        <a:pt x="69" y="8"/>
                        <a:pt x="43" y="13"/>
                        <a:pt x="17" y="17"/>
                      </a:cubicBezTo>
                      <a:cubicBezTo>
                        <a:pt x="17" y="18"/>
                        <a:pt x="16" y="18"/>
                        <a:pt x="15" y="18"/>
                      </a:cubicBezTo>
                      <a:cubicBezTo>
                        <a:pt x="13" y="18"/>
                        <a:pt x="16" y="20"/>
                        <a:pt x="17" y="19"/>
                      </a:cubicBezTo>
                      <a:cubicBezTo>
                        <a:pt x="37" y="16"/>
                        <a:pt x="57" y="12"/>
                        <a:pt x="77" y="9"/>
                      </a:cubicBezTo>
                      <a:cubicBezTo>
                        <a:pt x="102" y="5"/>
                        <a:pt x="136" y="0"/>
                        <a:pt x="149" y="28"/>
                      </a:cubicBezTo>
                      <a:cubicBezTo>
                        <a:pt x="157" y="43"/>
                        <a:pt x="153" y="65"/>
                        <a:pt x="147" y="80"/>
                      </a:cubicBezTo>
                      <a:cubicBezTo>
                        <a:pt x="138" y="104"/>
                        <a:pt x="117" y="112"/>
                        <a:pt x="93" y="112"/>
                      </a:cubicBezTo>
                      <a:cubicBezTo>
                        <a:pt x="69" y="111"/>
                        <a:pt x="47" y="100"/>
                        <a:pt x="31" y="83"/>
                      </a:cubicBezTo>
                      <a:cubicBezTo>
                        <a:pt x="15" y="66"/>
                        <a:pt x="3" y="40"/>
                        <a:pt x="18" y="19"/>
                      </a:cubicBezTo>
                      <a:cubicBezTo>
                        <a:pt x="19" y="18"/>
                        <a:pt x="15" y="17"/>
                        <a:pt x="14" y="18"/>
                      </a:cubicBezTo>
                      <a:close/>
                    </a:path>
                  </a:pathLst>
                </a:custGeom>
                <a:solidFill>
                  <a:srgbClr val="2B9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55" name="îŝḷïḑè"/>
                <p:cNvSpPr/>
                <p:nvPr/>
              </p:nvSpPr>
              <p:spPr bwMode="auto">
                <a:xfrm>
                  <a:off x="5888038" y="4268788"/>
                  <a:ext cx="385763" cy="280988"/>
                </a:xfrm>
                <a:custGeom>
                  <a:avLst/>
                  <a:gdLst>
                    <a:gd name="T0" fmla="*/ 13 w 117"/>
                    <a:gd name="T1" fmla="*/ 11 h 85"/>
                    <a:gd name="T2" fmla="*/ 24 w 117"/>
                    <a:gd name="T3" fmla="*/ 60 h 85"/>
                    <a:gd name="T4" fmla="*/ 92 w 117"/>
                    <a:gd name="T5" fmla="*/ 78 h 85"/>
                    <a:gd name="T6" fmla="*/ 116 w 117"/>
                    <a:gd name="T7" fmla="*/ 29 h 85"/>
                    <a:gd name="T8" fmla="*/ 73 w 117"/>
                    <a:gd name="T9" fmla="*/ 0 h 85"/>
                    <a:gd name="T10" fmla="*/ 13 w 117"/>
                    <a:gd name="T11" fmla="*/ 1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7" h="85">
                      <a:moveTo>
                        <a:pt x="13" y="11"/>
                      </a:moveTo>
                      <a:cubicBezTo>
                        <a:pt x="0" y="27"/>
                        <a:pt x="12" y="48"/>
                        <a:pt x="24" y="60"/>
                      </a:cubicBezTo>
                      <a:cubicBezTo>
                        <a:pt x="40" y="78"/>
                        <a:pt x="68" y="85"/>
                        <a:pt x="92" y="78"/>
                      </a:cubicBezTo>
                      <a:cubicBezTo>
                        <a:pt x="111" y="71"/>
                        <a:pt x="117" y="47"/>
                        <a:pt x="116" y="29"/>
                      </a:cubicBezTo>
                      <a:cubicBezTo>
                        <a:pt x="115" y="4"/>
                        <a:pt x="94" y="0"/>
                        <a:pt x="73" y="0"/>
                      </a:cubicBez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FCA8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56" name="ï$ḻíde"/>
                <p:cNvSpPr/>
                <p:nvPr/>
              </p:nvSpPr>
              <p:spPr bwMode="auto">
                <a:xfrm>
                  <a:off x="6291263" y="4279901"/>
                  <a:ext cx="455613" cy="517525"/>
                </a:xfrm>
                <a:custGeom>
                  <a:avLst/>
                  <a:gdLst>
                    <a:gd name="T0" fmla="*/ 0 w 138"/>
                    <a:gd name="T1" fmla="*/ 3 h 157"/>
                    <a:gd name="T2" fmla="*/ 106 w 138"/>
                    <a:gd name="T3" fmla="*/ 157 h 157"/>
                    <a:gd name="T4" fmla="*/ 138 w 138"/>
                    <a:gd name="T5" fmla="*/ 153 h 157"/>
                    <a:gd name="T6" fmla="*/ 86 w 138"/>
                    <a:gd name="T7" fmla="*/ 68 h 157"/>
                    <a:gd name="T8" fmla="*/ 21 w 138"/>
                    <a:gd name="T9" fmla="*/ 0 h 157"/>
                    <a:gd name="T10" fmla="*/ 0 w 138"/>
                    <a:gd name="T11" fmla="*/ 3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8" h="157">
                      <a:moveTo>
                        <a:pt x="0" y="3"/>
                      </a:moveTo>
                      <a:cubicBezTo>
                        <a:pt x="63" y="65"/>
                        <a:pt x="106" y="157"/>
                        <a:pt x="106" y="157"/>
                      </a:cubicBezTo>
                      <a:cubicBezTo>
                        <a:pt x="115" y="157"/>
                        <a:pt x="129" y="153"/>
                        <a:pt x="138" y="153"/>
                      </a:cubicBezTo>
                      <a:cubicBezTo>
                        <a:pt x="121" y="120"/>
                        <a:pt x="105" y="92"/>
                        <a:pt x="86" y="68"/>
                      </a:cubicBezTo>
                      <a:cubicBezTo>
                        <a:pt x="67" y="44"/>
                        <a:pt x="47" y="16"/>
                        <a:pt x="21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9150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57" name="iṥ1ïḋe"/>
                <p:cNvSpPr/>
                <p:nvPr/>
              </p:nvSpPr>
              <p:spPr bwMode="auto">
                <a:xfrm>
                  <a:off x="5765800" y="4276726"/>
                  <a:ext cx="409575" cy="606425"/>
                </a:xfrm>
                <a:custGeom>
                  <a:avLst/>
                  <a:gdLst>
                    <a:gd name="T0" fmla="*/ 0 w 124"/>
                    <a:gd name="T1" fmla="*/ 0 h 184"/>
                    <a:gd name="T2" fmla="*/ 88 w 124"/>
                    <a:gd name="T3" fmla="*/ 184 h 184"/>
                    <a:gd name="T4" fmla="*/ 124 w 124"/>
                    <a:gd name="T5" fmla="*/ 178 h 184"/>
                    <a:gd name="T6" fmla="*/ 40 w 124"/>
                    <a:gd name="T7" fmla="*/ 8 h 184"/>
                    <a:gd name="T8" fmla="*/ 0 w 124"/>
                    <a:gd name="T9" fmla="*/ 0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4" h="184">
                      <a:moveTo>
                        <a:pt x="0" y="0"/>
                      </a:moveTo>
                      <a:cubicBezTo>
                        <a:pt x="15" y="22"/>
                        <a:pt x="88" y="184"/>
                        <a:pt x="88" y="184"/>
                      </a:cubicBezTo>
                      <a:cubicBezTo>
                        <a:pt x="98" y="182"/>
                        <a:pt x="114" y="179"/>
                        <a:pt x="124" y="178"/>
                      </a:cubicBezTo>
                      <a:cubicBezTo>
                        <a:pt x="124" y="165"/>
                        <a:pt x="61" y="30"/>
                        <a:pt x="40" y="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50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58" name="íSľïdê"/>
                <p:cNvSpPr/>
                <p:nvPr/>
              </p:nvSpPr>
              <p:spPr bwMode="auto">
                <a:xfrm>
                  <a:off x="5343525" y="2868613"/>
                  <a:ext cx="1452563" cy="1489075"/>
                </a:xfrm>
                <a:custGeom>
                  <a:avLst/>
                  <a:gdLst>
                    <a:gd name="T0" fmla="*/ 28 w 440"/>
                    <a:gd name="T1" fmla="*/ 349 h 452"/>
                    <a:gd name="T2" fmla="*/ 154 w 440"/>
                    <a:gd name="T3" fmla="*/ 436 h 452"/>
                    <a:gd name="T4" fmla="*/ 288 w 440"/>
                    <a:gd name="T5" fmla="*/ 442 h 452"/>
                    <a:gd name="T6" fmla="*/ 410 w 440"/>
                    <a:gd name="T7" fmla="*/ 353 h 452"/>
                    <a:gd name="T8" fmla="*/ 414 w 440"/>
                    <a:gd name="T9" fmla="*/ 216 h 452"/>
                    <a:gd name="T10" fmla="*/ 392 w 440"/>
                    <a:gd name="T11" fmla="*/ 147 h 452"/>
                    <a:gd name="T12" fmla="*/ 369 w 440"/>
                    <a:gd name="T13" fmla="*/ 76 h 452"/>
                    <a:gd name="T14" fmla="*/ 231 w 440"/>
                    <a:gd name="T15" fmla="*/ 7 h 452"/>
                    <a:gd name="T16" fmla="*/ 2 w 440"/>
                    <a:gd name="T17" fmla="*/ 236 h 452"/>
                    <a:gd name="T18" fmla="*/ 26 w 440"/>
                    <a:gd name="T19" fmla="*/ 339 h 452"/>
                    <a:gd name="T20" fmla="*/ 28 w 440"/>
                    <a:gd name="T21" fmla="*/ 349 h 4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40" h="452">
                      <a:moveTo>
                        <a:pt x="28" y="349"/>
                      </a:moveTo>
                      <a:cubicBezTo>
                        <a:pt x="45" y="396"/>
                        <a:pt x="110" y="423"/>
                        <a:pt x="154" y="436"/>
                      </a:cubicBezTo>
                      <a:cubicBezTo>
                        <a:pt x="197" y="449"/>
                        <a:pt x="244" y="452"/>
                        <a:pt x="288" y="442"/>
                      </a:cubicBezTo>
                      <a:cubicBezTo>
                        <a:pt x="341" y="431"/>
                        <a:pt x="380" y="400"/>
                        <a:pt x="410" y="353"/>
                      </a:cubicBezTo>
                      <a:cubicBezTo>
                        <a:pt x="440" y="308"/>
                        <a:pt x="435" y="264"/>
                        <a:pt x="414" y="216"/>
                      </a:cubicBezTo>
                      <a:cubicBezTo>
                        <a:pt x="405" y="193"/>
                        <a:pt x="398" y="170"/>
                        <a:pt x="392" y="147"/>
                      </a:cubicBezTo>
                      <a:cubicBezTo>
                        <a:pt x="388" y="122"/>
                        <a:pt x="385" y="96"/>
                        <a:pt x="369" y="76"/>
                      </a:cubicBezTo>
                      <a:cubicBezTo>
                        <a:pt x="337" y="37"/>
                        <a:pt x="283" y="0"/>
                        <a:pt x="231" y="7"/>
                      </a:cubicBezTo>
                      <a:cubicBezTo>
                        <a:pt x="115" y="20"/>
                        <a:pt x="13" y="119"/>
                        <a:pt x="2" y="236"/>
                      </a:cubicBezTo>
                      <a:cubicBezTo>
                        <a:pt x="0" y="269"/>
                        <a:pt x="4" y="314"/>
                        <a:pt x="26" y="339"/>
                      </a:cubicBezTo>
                      <a:cubicBezTo>
                        <a:pt x="28" y="349"/>
                        <a:pt x="28" y="349"/>
                        <a:pt x="28" y="349"/>
                      </a:cubicBezTo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59" name="îślîḋè"/>
                <p:cNvSpPr/>
                <p:nvPr/>
              </p:nvSpPr>
              <p:spPr bwMode="auto">
                <a:xfrm>
                  <a:off x="5221288" y="2770188"/>
                  <a:ext cx="1443038" cy="1192213"/>
                </a:xfrm>
                <a:custGeom>
                  <a:avLst/>
                  <a:gdLst>
                    <a:gd name="T0" fmla="*/ 9 w 437"/>
                    <a:gd name="T1" fmla="*/ 240 h 362"/>
                    <a:gd name="T2" fmla="*/ 59 w 437"/>
                    <a:gd name="T3" fmla="*/ 358 h 362"/>
                    <a:gd name="T4" fmla="*/ 51 w 437"/>
                    <a:gd name="T5" fmla="*/ 269 h 362"/>
                    <a:gd name="T6" fmla="*/ 67 w 437"/>
                    <a:gd name="T7" fmla="*/ 292 h 362"/>
                    <a:gd name="T8" fmla="*/ 76 w 437"/>
                    <a:gd name="T9" fmla="*/ 254 h 362"/>
                    <a:gd name="T10" fmla="*/ 76 w 437"/>
                    <a:gd name="T11" fmla="*/ 178 h 362"/>
                    <a:gd name="T12" fmla="*/ 91 w 437"/>
                    <a:gd name="T13" fmla="*/ 212 h 362"/>
                    <a:gd name="T14" fmla="*/ 109 w 437"/>
                    <a:gd name="T15" fmla="*/ 177 h 362"/>
                    <a:gd name="T16" fmla="*/ 130 w 437"/>
                    <a:gd name="T17" fmla="*/ 103 h 362"/>
                    <a:gd name="T18" fmla="*/ 146 w 437"/>
                    <a:gd name="T19" fmla="*/ 124 h 362"/>
                    <a:gd name="T20" fmla="*/ 147 w 437"/>
                    <a:gd name="T21" fmla="*/ 124 h 362"/>
                    <a:gd name="T22" fmla="*/ 150 w 437"/>
                    <a:gd name="T23" fmla="*/ 89 h 362"/>
                    <a:gd name="T24" fmla="*/ 218 w 437"/>
                    <a:gd name="T25" fmla="*/ 112 h 362"/>
                    <a:gd name="T26" fmla="*/ 209 w 437"/>
                    <a:gd name="T27" fmla="*/ 57 h 362"/>
                    <a:gd name="T28" fmla="*/ 278 w 437"/>
                    <a:gd name="T29" fmla="*/ 94 h 362"/>
                    <a:gd name="T30" fmla="*/ 271 w 437"/>
                    <a:gd name="T31" fmla="*/ 48 h 362"/>
                    <a:gd name="T32" fmla="*/ 324 w 437"/>
                    <a:gd name="T33" fmla="*/ 81 h 362"/>
                    <a:gd name="T34" fmla="*/ 329 w 437"/>
                    <a:gd name="T35" fmla="*/ 56 h 362"/>
                    <a:gd name="T36" fmla="*/ 402 w 437"/>
                    <a:gd name="T37" fmla="*/ 85 h 362"/>
                    <a:gd name="T38" fmla="*/ 371 w 437"/>
                    <a:gd name="T39" fmla="*/ 30 h 362"/>
                    <a:gd name="T40" fmla="*/ 237 w 437"/>
                    <a:gd name="T41" fmla="*/ 0 h 362"/>
                    <a:gd name="T42" fmla="*/ 229 w 437"/>
                    <a:gd name="T43" fmla="*/ 0 h 362"/>
                    <a:gd name="T44" fmla="*/ 9 w 437"/>
                    <a:gd name="T45" fmla="*/ 240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37" h="362">
                      <a:moveTo>
                        <a:pt x="9" y="240"/>
                      </a:moveTo>
                      <a:cubicBezTo>
                        <a:pt x="0" y="297"/>
                        <a:pt x="42" y="356"/>
                        <a:pt x="59" y="358"/>
                      </a:cubicBezTo>
                      <a:cubicBezTo>
                        <a:pt x="84" y="362"/>
                        <a:pt x="58" y="282"/>
                        <a:pt x="51" y="269"/>
                      </a:cubicBezTo>
                      <a:cubicBezTo>
                        <a:pt x="52" y="276"/>
                        <a:pt x="60" y="293"/>
                        <a:pt x="67" y="292"/>
                      </a:cubicBezTo>
                      <a:cubicBezTo>
                        <a:pt x="74" y="290"/>
                        <a:pt x="75" y="259"/>
                        <a:pt x="76" y="254"/>
                      </a:cubicBezTo>
                      <a:cubicBezTo>
                        <a:pt x="77" y="228"/>
                        <a:pt x="76" y="203"/>
                        <a:pt x="76" y="178"/>
                      </a:cubicBezTo>
                      <a:cubicBezTo>
                        <a:pt x="76" y="185"/>
                        <a:pt x="80" y="211"/>
                        <a:pt x="91" y="212"/>
                      </a:cubicBezTo>
                      <a:cubicBezTo>
                        <a:pt x="103" y="214"/>
                        <a:pt x="107" y="185"/>
                        <a:pt x="109" y="177"/>
                      </a:cubicBezTo>
                      <a:cubicBezTo>
                        <a:pt x="116" y="152"/>
                        <a:pt x="121" y="126"/>
                        <a:pt x="130" y="103"/>
                      </a:cubicBezTo>
                      <a:cubicBezTo>
                        <a:pt x="133" y="111"/>
                        <a:pt x="140" y="117"/>
                        <a:pt x="146" y="124"/>
                      </a:cubicBezTo>
                      <a:cubicBezTo>
                        <a:pt x="146" y="124"/>
                        <a:pt x="146" y="124"/>
                        <a:pt x="147" y="124"/>
                      </a:cubicBezTo>
                      <a:cubicBezTo>
                        <a:pt x="151" y="113"/>
                        <a:pt x="150" y="101"/>
                        <a:pt x="150" y="89"/>
                      </a:cubicBezTo>
                      <a:cubicBezTo>
                        <a:pt x="168" y="102"/>
                        <a:pt x="194" y="118"/>
                        <a:pt x="218" y="112"/>
                      </a:cubicBezTo>
                      <a:cubicBezTo>
                        <a:pt x="245" y="104"/>
                        <a:pt x="221" y="71"/>
                        <a:pt x="209" y="57"/>
                      </a:cubicBezTo>
                      <a:cubicBezTo>
                        <a:pt x="229" y="69"/>
                        <a:pt x="251" y="96"/>
                        <a:pt x="278" y="94"/>
                      </a:cubicBezTo>
                      <a:cubicBezTo>
                        <a:pt x="304" y="92"/>
                        <a:pt x="282" y="60"/>
                        <a:pt x="271" y="48"/>
                      </a:cubicBezTo>
                      <a:cubicBezTo>
                        <a:pt x="286" y="61"/>
                        <a:pt x="305" y="74"/>
                        <a:pt x="324" y="81"/>
                      </a:cubicBezTo>
                      <a:cubicBezTo>
                        <a:pt x="350" y="89"/>
                        <a:pt x="343" y="70"/>
                        <a:pt x="329" y="56"/>
                      </a:cubicBezTo>
                      <a:cubicBezTo>
                        <a:pt x="342" y="71"/>
                        <a:pt x="381" y="93"/>
                        <a:pt x="402" y="85"/>
                      </a:cubicBezTo>
                      <a:cubicBezTo>
                        <a:pt x="437" y="73"/>
                        <a:pt x="387" y="38"/>
                        <a:pt x="371" y="30"/>
                      </a:cubicBezTo>
                      <a:cubicBezTo>
                        <a:pt x="332" y="11"/>
                        <a:pt x="281" y="1"/>
                        <a:pt x="237" y="0"/>
                      </a:cubicBezTo>
                      <a:cubicBezTo>
                        <a:pt x="235" y="0"/>
                        <a:pt x="232" y="0"/>
                        <a:pt x="229" y="0"/>
                      </a:cubicBezTo>
                      <a:cubicBezTo>
                        <a:pt x="229" y="0"/>
                        <a:pt x="31" y="72"/>
                        <a:pt x="9" y="240"/>
                      </a:cubicBezTo>
                    </a:path>
                  </a:pathLst>
                </a:custGeom>
                <a:solidFill>
                  <a:srgbClr val="7B2B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60" name="îṧľíḑé"/>
                <p:cNvSpPr/>
                <p:nvPr/>
              </p:nvSpPr>
              <p:spPr bwMode="auto">
                <a:xfrm>
                  <a:off x="5164138" y="3732213"/>
                  <a:ext cx="311150" cy="376238"/>
                </a:xfrm>
                <a:custGeom>
                  <a:avLst/>
                  <a:gdLst>
                    <a:gd name="T0" fmla="*/ 74 w 94"/>
                    <a:gd name="T1" fmla="*/ 65 h 114"/>
                    <a:gd name="T2" fmla="*/ 32 w 94"/>
                    <a:gd name="T3" fmla="*/ 7 h 114"/>
                    <a:gd name="T4" fmla="*/ 3 w 94"/>
                    <a:gd name="T5" fmla="*/ 52 h 114"/>
                    <a:gd name="T6" fmla="*/ 49 w 94"/>
                    <a:gd name="T7" fmla="*/ 109 h 114"/>
                    <a:gd name="T8" fmla="*/ 94 w 94"/>
                    <a:gd name="T9" fmla="*/ 96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4" h="114">
                      <a:moveTo>
                        <a:pt x="74" y="65"/>
                      </a:moveTo>
                      <a:cubicBezTo>
                        <a:pt x="67" y="43"/>
                        <a:pt x="58" y="12"/>
                        <a:pt x="32" y="7"/>
                      </a:cubicBezTo>
                      <a:cubicBezTo>
                        <a:pt x="2" y="0"/>
                        <a:pt x="0" y="30"/>
                        <a:pt x="3" y="52"/>
                      </a:cubicBezTo>
                      <a:cubicBezTo>
                        <a:pt x="8" y="78"/>
                        <a:pt x="24" y="101"/>
                        <a:pt x="49" y="109"/>
                      </a:cubicBezTo>
                      <a:cubicBezTo>
                        <a:pt x="64" y="113"/>
                        <a:pt x="91" y="114"/>
                        <a:pt x="94" y="96"/>
                      </a:cubicBezTo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61" name="ïṡḷïḋé"/>
                <p:cNvSpPr/>
                <p:nvPr/>
              </p:nvSpPr>
              <p:spPr bwMode="auto">
                <a:xfrm>
                  <a:off x="6200775" y="3606801"/>
                  <a:ext cx="212725" cy="244475"/>
                </a:xfrm>
                <a:custGeom>
                  <a:avLst/>
                  <a:gdLst>
                    <a:gd name="T0" fmla="*/ 0 w 64"/>
                    <a:gd name="T1" fmla="*/ 0 h 74"/>
                    <a:gd name="T2" fmla="*/ 41 w 64"/>
                    <a:gd name="T3" fmla="*/ 36 h 74"/>
                    <a:gd name="T4" fmla="*/ 62 w 64"/>
                    <a:gd name="T5" fmla="*/ 48 h 74"/>
                    <a:gd name="T6" fmla="*/ 32 w 64"/>
                    <a:gd name="T7" fmla="*/ 7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4" h="74">
                      <a:moveTo>
                        <a:pt x="0" y="0"/>
                      </a:moveTo>
                      <a:cubicBezTo>
                        <a:pt x="5" y="24"/>
                        <a:pt x="17" y="43"/>
                        <a:pt x="41" y="36"/>
                      </a:cubicBezTo>
                      <a:cubicBezTo>
                        <a:pt x="54" y="33"/>
                        <a:pt x="64" y="27"/>
                        <a:pt x="62" y="48"/>
                      </a:cubicBezTo>
                      <a:cubicBezTo>
                        <a:pt x="61" y="63"/>
                        <a:pt x="48" y="74"/>
                        <a:pt x="32" y="72"/>
                      </a:cubicBezTo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62" name="íŝḷîḍê"/>
                <p:cNvSpPr/>
                <p:nvPr/>
              </p:nvSpPr>
              <p:spPr bwMode="auto">
                <a:xfrm>
                  <a:off x="6200775" y="3606801"/>
                  <a:ext cx="212725" cy="241300"/>
                </a:xfrm>
                <a:custGeom>
                  <a:avLst/>
                  <a:gdLst>
                    <a:gd name="T0" fmla="*/ 0 w 64"/>
                    <a:gd name="T1" fmla="*/ 0 h 73"/>
                    <a:gd name="T2" fmla="*/ 2 w 64"/>
                    <a:gd name="T3" fmla="*/ 5 h 73"/>
                    <a:gd name="T4" fmla="*/ 4 w 64"/>
                    <a:gd name="T5" fmla="*/ 12 h 73"/>
                    <a:gd name="T6" fmla="*/ 8 w 64"/>
                    <a:gd name="T7" fmla="*/ 20 h 73"/>
                    <a:gd name="T8" fmla="*/ 14 w 64"/>
                    <a:gd name="T9" fmla="*/ 28 h 73"/>
                    <a:gd name="T10" fmla="*/ 23 w 64"/>
                    <a:gd name="T11" fmla="*/ 34 h 73"/>
                    <a:gd name="T12" fmla="*/ 35 w 64"/>
                    <a:gd name="T13" fmla="*/ 35 h 73"/>
                    <a:gd name="T14" fmla="*/ 47 w 64"/>
                    <a:gd name="T15" fmla="*/ 32 h 73"/>
                    <a:gd name="T16" fmla="*/ 54 w 64"/>
                    <a:gd name="T17" fmla="*/ 31 h 73"/>
                    <a:gd name="T18" fmla="*/ 58 w 64"/>
                    <a:gd name="T19" fmla="*/ 31 h 73"/>
                    <a:gd name="T20" fmla="*/ 62 w 64"/>
                    <a:gd name="T21" fmla="*/ 33 h 73"/>
                    <a:gd name="T22" fmla="*/ 64 w 64"/>
                    <a:gd name="T23" fmla="*/ 40 h 73"/>
                    <a:gd name="T24" fmla="*/ 64 w 64"/>
                    <a:gd name="T25" fmla="*/ 47 h 73"/>
                    <a:gd name="T26" fmla="*/ 60 w 64"/>
                    <a:gd name="T27" fmla="*/ 59 h 73"/>
                    <a:gd name="T28" fmla="*/ 53 w 64"/>
                    <a:gd name="T29" fmla="*/ 67 h 73"/>
                    <a:gd name="T30" fmla="*/ 45 w 64"/>
                    <a:gd name="T31" fmla="*/ 72 h 73"/>
                    <a:gd name="T32" fmla="*/ 38 w 64"/>
                    <a:gd name="T33" fmla="*/ 73 h 73"/>
                    <a:gd name="T34" fmla="*/ 34 w 64"/>
                    <a:gd name="T35" fmla="*/ 72 h 73"/>
                    <a:gd name="T36" fmla="*/ 32 w 64"/>
                    <a:gd name="T37" fmla="*/ 72 h 73"/>
                    <a:gd name="T38" fmla="*/ 34 w 64"/>
                    <a:gd name="T39" fmla="*/ 72 h 73"/>
                    <a:gd name="T40" fmla="*/ 38 w 64"/>
                    <a:gd name="T41" fmla="*/ 72 h 73"/>
                    <a:gd name="T42" fmla="*/ 45 w 64"/>
                    <a:gd name="T43" fmla="*/ 70 h 73"/>
                    <a:gd name="T44" fmla="*/ 52 w 64"/>
                    <a:gd name="T45" fmla="*/ 66 h 73"/>
                    <a:gd name="T46" fmla="*/ 58 w 64"/>
                    <a:gd name="T47" fmla="*/ 58 h 73"/>
                    <a:gd name="T48" fmla="*/ 60 w 64"/>
                    <a:gd name="T49" fmla="*/ 47 h 73"/>
                    <a:gd name="T50" fmla="*/ 60 w 64"/>
                    <a:gd name="T51" fmla="*/ 41 h 73"/>
                    <a:gd name="T52" fmla="*/ 59 w 64"/>
                    <a:gd name="T53" fmla="*/ 36 h 73"/>
                    <a:gd name="T54" fmla="*/ 48 w 64"/>
                    <a:gd name="T55" fmla="*/ 36 h 73"/>
                    <a:gd name="T56" fmla="*/ 35 w 64"/>
                    <a:gd name="T57" fmla="*/ 39 h 73"/>
                    <a:gd name="T58" fmla="*/ 22 w 64"/>
                    <a:gd name="T59" fmla="*/ 37 h 73"/>
                    <a:gd name="T60" fmla="*/ 12 w 64"/>
                    <a:gd name="T61" fmla="*/ 30 h 73"/>
                    <a:gd name="T62" fmla="*/ 6 w 64"/>
                    <a:gd name="T63" fmla="*/ 21 h 73"/>
                    <a:gd name="T64" fmla="*/ 3 w 64"/>
                    <a:gd name="T65" fmla="*/ 12 h 73"/>
                    <a:gd name="T66" fmla="*/ 1 w 64"/>
                    <a:gd name="T67" fmla="*/ 6 h 73"/>
                    <a:gd name="T68" fmla="*/ 1 w 64"/>
                    <a:gd name="T69" fmla="*/ 1 h 73"/>
                    <a:gd name="T70" fmla="*/ 0 w 64"/>
                    <a:gd name="T71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64" h="73">
                      <a:moveTo>
                        <a:pt x="0" y="0"/>
                      </a:moveTo>
                      <a:cubicBezTo>
                        <a:pt x="0" y="0"/>
                        <a:pt x="1" y="2"/>
                        <a:pt x="2" y="5"/>
                      </a:cubicBezTo>
                      <a:cubicBezTo>
                        <a:pt x="2" y="7"/>
                        <a:pt x="3" y="9"/>
                        <a:pt x="4" y="12"/>
                      </a:cubicBezTo>
                      <a:cubicBezTo>
                        <a:pt x="5" y="14"/>
                        <a:pt x="6" y="17"/>
                        <a:pt x="8" y="20"/>
                      </a:cubicBezTo>
                      <a:cubicBezTo>
                        <a:pt x="10" y="23"/>
                        <a:pt x="12" y="26"/>
                        <a:pt x="14" y="28"/>
                      </a:cubicBezTo>
                      <a:cubicBezTo>
                        <a:pt x="17" y="31"/>
                        <a:pt x="20" y="33"/>
                        <a:pt x="23" y="34"/>
                      </a:cubicBezTo>
                      <a:cubicBezTo>
                        <a:pt x="27" y="35"/>
                        <a:pt x="31" y="36"/>
                        <a:pt x="35" y="35"/>
                      </a:cubicBezTo>
                      <a:cubicBezTo>
                        <a:pt x="39" y="35"/>
                        <a:pt x="43" y="33"/>
                        <a:pt x="47" y="32"/>
                      </a:cubicBezTo>
                      <a:cubicBezTo>
                        <a:pt x="49" y="32"/>
                        <a:pt x="52" y="31"/>
                        <a:pt x="54" y="31"/>
                      </a:cubicBezTo>
                      <a:cubicBezTo>
                        <a:pt x="55" y="31"/>
                        <a:pt x="57" y="31"/>
                        <a:pt x="58" y="31"/>
                      </a:cubicBezTo>
                      <a:cubicBezTo>
                        <a:pt x="59" y="31"/>
                        <a:pt x="61" y="32"/>
                        <a:pt x="62" y="33"/>
                      </a:cubicBezTo>
                      <a:cubicBezTo>
                        <a:pt x="63" y="36"/>
                        <a:pt x="64" y="38"/>
                        <a:pt x="64" y="40"/>
                      </a:cubicBezTo>
                      <a:cubicBezTo>
                        <a:pt x="64" y="43"/>
                        <a:pt x="64" y="45"/>
                        <a:pt x="64" y="47"/>
                      </a:cubicBezTo>
                      <a:cubicBezTo>
                        <a:pt x="63" y="51"/>
                        <a:pt x="62" y="55"/>
                        <a:pt x="60" y="59"/>
                      </a:cubicBezTo>
                      <a:cubicBezTo>
                        <a:pt x="59" y="62"/>
                        <a:pt x="56" y="65"/>
                        <a:pt x="53" y="67"/>
                      </a:cubicBezTo>
                      <a:cubicBezTo>
                        <a:pt x="51" y="70"/>
                        <a:pt x="48" y="71"/>
                        <a:pt x="45" y="72"/>
                      </a:cubicBezTo>
                      <a:cubicBezTo>
                        <a:pt x="43" y="72"/>
                        <a:pt x="40" y="73"/>
                        <a:pt x="38" y="73"/>
                      </a:cubicBezTo>
                      <a:cubicBezTo>
                        <a:pt x="36" y="73"/>
                        <a:pt x="35" y="73"/>
                        <a:pt x="34" y="72"/>
                      </a:cubicBezTo>
                      <a:cubicBezTo>
                        <a:pt x="33" y="72"/>
                        <a:pt x="32" y="72"/>
                        <a:pt x="32" y="72"/>
                      </a:cubicBezTo>
                      <a:cubicBezTo>
                        <a:pt x="32" y="72"/>
                        <a:pt x="33" y="72"/>
                        <a:pt x="34" y="72"/>
                      </a:cubicBezTo>
                      <a:cubicBezTo>
                        <a:pt x="35" y="72"/>
                        <a:pt x="36" y="72"/>
                        <a:pt x="38" y="72"/>
                      </a:cubicBezTo>
                      <a:cubicBezTo>
                        <a:pt x="40" y="72"/>
                        <a:pt x="42" y="71"/>
                        <a:pt x="45" y="70"/>
                      </a:cubicBezTo>
                      <a:cubicBezTo>
                        <a:pt x="47" y="69"/>
                        <a:pt x="50" y="68"/>
                        <a:pt x="52" y="66"/>
                      </a:cubicBezTo>
                      <a:cubicBezTo>
                        <a:pt x="54" y="64"/>
                        <a:pt x="56" y="61"/>
                        <a:pt x="58" y="58"/>
                      </a:cubicBezTo>
                      <a:cubicBezTo>
                        <a:pt x="59" y="54"/>
                        <a:pt x="60" y="51"/>
                        <a:pt x="60" y="47"/>
                      </a:cubicBezTo>
                      <a:cubicBezTo>
                        <a:pt x="60" y="45"/>
                        <a:pt x="60" y="43"/>
                        <a:pt x="60" y="41"/>
                      </a:cubicBezTo>
                      <a:cubicBezTo>
                        <a:pt x="60" y="39"/>
                        <a:pt x="60" y="37"/>
                        <a:pt x="59" y="36"/>
                      </a:cubicBezTo>
                      <a:cubicBezTo>
                        <a:pt x="57" y="34"/>
                        <a:pt x="52" y="35"/>
                        <a:pt x="48" y="36"/>
                      </a:cubicBezTo>
                      <a:cubicBezTo>
                        <a:pt x="44" y="37"/>
                        <a:pt x="40" y="38"/>
                        <a:pt x="35" y="39"/>
                      </a:cubicBezTo>
                      <a:cubicBezTo>
                        <a:pt x="31" y="39"/>
                        <a:pt x="26" y="39"/>
                        <a:pt x="22" y="37"/>
                      </a:cubicBezTo>
                      <a:cubicBezTo>
                        <a:pt x="18" y="36"/>
                        <a:pt x="15" y="33"/>
                        <a:pt x="12" y="30"/>
                      </a:cubicBezTo>
                      <a:cubicBezTo>
                        <a:pt x="9" y="27"/>
                        <a:pt x="7" y="24"/>
                        <a:pt x="6" y="21"/>
                      </a:cubicBezTo>
                      <a:cubicBezTo>
                        <a:pt x="5" y="18"/>
                        <a:pt x="4" y="15"/>
                        <a:pt x="3" y="12"/>
                      </a:cubicBezTo>
                      <a:cubicBezTo>
                        <a:pt x="2" y="10"/>
                        <a:pt x="2" y="7"/>
                        <a:pt x="1" y="6"/>
                      </a:cubicBezTo>
                      <a:cubicBezTo>
                        <a:pt x="1" y="4"/>
                        <a:pt x="1" y="2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63" name="ïṩliḓe"/>
                <p:cNvSpPr/>
                <p:nvPr/>
              </p:nvSpPr>
              <p:spPr bwMode="auto">
                <a:xfrm>
                  <a:off x="5921375" y="3116263"/>
                  <a:ext cx="111125" cy="119063"/>
                </a:xfrm>
                <a:custGeom>
                  <a:avLst/>
                  <a:gdLst>
                    <a:gd name="T0" fmla="*/ 0 w 34"/>
                    <a:gd name="T1" fmla="*/ 29 h 36"/>
                    <a:gd name="T2" fmla="*/ 23 w 34"/>
                    <a:gd name="T3" fmla="*/ 21 h 36"/>
                    <a:gd name="T4" fmla="*/ 0 w 34"/>
                    <a:gd name="T5" fmla="*/ 28 h 36"/>
                    <a:gd name="T6" fmla="*/ 0 w 34"/>
                    <a:gd name="T7" fmla="*/ 29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" h="36">
                      <a:moveTo>
                        <a:pt x="0" y="29"/>
                      </a:moveTo>
                      <a:cubicBezTo>
                        <a:pt x="8" y="36"/>
                        <a:pt x="19" y="28"/>
                        <a:pt x="23" y="21"/>
                      </a:cubicBezTo>
                      <a:cubicBezTo>
                        <a:pt x="34" y="0"/>
                        <a:pt x="3" y="11"/>
                        <a:pt x="0" y="28"/>
                      </a:cubicBez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4B10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64" name="íŝļïdè"/>
                <p:cNvSpPr/>
                <p:nvPr/>
              </p:nvSpPr>
              <p:spPr bwMode="auto">
                <a:xfrm>
                  <a:off x="6362700" y="3089276"/>
                  <a:ext cx="93663" cy="119063"/>
                </a:xfrm>
                <a:custGeom>
                  <a:avLst/>
                  <a:gdLst>
                    <a:gd name="T0" fmla="*/ 28 w 28"/>
                    <a:gd name="T1" fmla="*/ 34 h 36"/>
                    <a:gd name="T2" fmla="*/ 19 w 28"/>
                    <a:gd name="T3" fmla="*/ 11 h 36"/>
                    <a:gd name="T4" fmla="*/ 25 w 28"/>
                    <a:gd name="T5" fmla="*/ 34 h 36"/>
                    <a:gd name="T6" fmla="*/ 28 w 28"/>
                    <a:gd name="T7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36">
                      <a:moveTo>
                        <a:pt x="28" y="34"/>
                      </a:moveTo>
                      <a:cubicBezTo>
                        <a:pt x="28" y="25"/>
                        <a:pt x="28" y="17"/>
                        <a:pt x="19" y="11"/>
                      </a:cubicBezTo>
                      <a:cubicBezTo>
                        <a:pt x="0" y="0"/>
                        <a:pt x="11" y="36"/>
                        <a:pt x="25" y="34"/>
                      </a:cubicBezTo>
                      <a:lnTo>
                        <a:pt x="28" y="34"/>
                      </a:lnTo>
                      <a:close/>
                    </a:path>
                  </a:pathLst>
                </a:custGeom>
                <a:solidFill>
                  <a:srgbClr val="4B10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65" name="íś1îḑè"/>
                <p:cNvSpPr/>
                <p:nvPr/>
              </p:nvSpPr>
              <p:spPr bwMode="auto">
                <a:xfrm>
                  <a:off x="5884863" y="3481388"/>
                  <a:ext cx="55563" cy="1095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66" name="îṥḻídê"/>
                <p:cNvSpPr/>
                <p:nvPr/>
              </p:nvSpPr>
              <p:spPr bwMode="auto">
                <a:xfrm>
                  <a:off x="6469063" y="3471863"/>
                  <a:ext cx="58738" cy="1095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67" name="iṣḷïḍè"/>
                <p:cNvSpPr/>
                <p:nvPr/>
              </p:nvSpPr>
              <p:spPr bwMode="auto">
                <a:xfrm>
                  <a:off x="5824538" y="3771901"/>
                  <a:ext cx="381000" cy="438150"/>
                </a:xfrm>
                <a:custGeom>
                  <a:avLst/>
                  <a:gdLst>
                    <a:gd name="T0" fmla="*/ 67 w 115"/>
                    <a:gd name="T1" fmla="*/ 58 h 133"/>
                    <a:gd name="T2" fmla="*/ 31 w 115"/>
                    <a:gd name="T3" fmla="*/ 29 h 133"/>
                    <a:gd name="T4" fmla="*/ 8 w 115"/>
                    <a:gd name="T5" fmla="*/ 3 h 133"/>
                    <a:gd name="T6" fmla="*/ 5 w 115"/>
                    <a:gd name="T7" fmla="*/ 0 h 133"/>
                    <a:gd name="T8" fmla="*/ 19 w 115"/>
                    <a:gd name="T9" fmla="*/ 71 h 133"/>
                    <a:gd name="T10" fmla="*/ 95 w 115"/>
                    <a:gd name="T11" fmla="*/ 128 h 133"/>
                    <a:gd name="T12" fmla="*/ 115 w 115"/>
                    <a:gd name="T13" fmla="*/ 123 h 133"/>
                    <a:gd name="T14" fmla="*/ 83 w 115"/>
                    <a:gd name="T15" fmla="*/ 66 h 133"/>
                    <a:gd name="T16" fmla="*/ 67 w 115"/>
                    <a:gd name="T17" fmla="*/ 58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5" h="133">
                      <a:moveTo>
                        <a:pt x="67" y="58"/>
                      </a:moveTo>
                      <a:cubicBezTo>
                        <a:pt x="53" y="51"/>
                        <a:pt x="41" y="41"/>
                        <a:pt x="31" y="29"/>
                      </a:cubicBezTo>
                      <a:cubicBezTo>
                        <a:pt x="23" y="21"/>
                        <a:pt x="18" y="8"/>
                        <a:pt x="8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21"/>
                        <a:pt x="9" y="52"/>
                        <a:pt x="19" y="71"/>
                      </a:cubicBezTo>
                      <a:cubicBezTo>
                        <a:pt x="33" y="101"/>
                        <a:pt x="59" y="133"/>
                        <a:pt x="95" y="128"/>
                      </a:cubicBezTo>
                      <a:cubicBezTo>
                        <a:pt x="103" y="128"/>
                        <a:pt x="109" y="126"/>
                        <a:pt x="115" y="123"/>
                      </a:cubicBezTo>
                      <a:cubicBezTo>
                        <a:pt x="108" y="102"/>
                        <a:pt x="97" y="83"/>
                        <a:pt x="83" y="66"/>
                      </a:cubicBezTo>
                      <a:cubicBezTo>
                        <a:pt x="77" y="64"/>
                        <a:pt x="72" y="61"/>
                        <a:pt x="67" y="58"/>
                      </a:cubicBezTo>
                    </a:path>
                  </a:pathLst>
                </a:custGeom>
                <a:solidFill>
                  <a:srgbClr val="FF75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68" name="i$ḻiḓé"/>
                <p:cNvSpPr/>
                <p:nvPr/>
              </p:nvSpPr>
              <p:spPr bwMode="auto">
                <a:xfrm>
                  <a:off x="6099175" y="3989388"/>
                  <a:ext cx="217488" cy="187325"/>
                </a:xfrm>
                <a:custGeom>
                  <a:avLst/>
                  <a:gdLst>
                    <a:gd name="T0" fmla="*/ 66 w 66"/>
                    <a:gd name="T1" fmla="*/ 5 h 57"/>
                    <a:gd name="T2" fmla="*/ 22 w 66"/>
                    <a:gd name="T3" fmla="*/ 8 h 57"/>
                    <a:gd name="T4" fmla="*/ 0 w 66"/>
                    <a:gd name="T5" fmla="*/ 0 h 57"/>
                    <a:gd name="T6" fmla="*/ 32 w 66"/>
                    <a:gd name="T7" fmla="*/ 57 h 57"/>
                    <a:gd name="T8" fmla="*/ 66 w 66"/>
                    <a:gd name="T9" fmla="*/ 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57">
                      <a:moveTo>
                        <a:pt x="66" y="5"/>
                      </a:moveTo>
                      <a:cubicBezTo>
                        <a:pt x="50" y="5"/>
                        <a:pt x="37" y="10"/>
                        <a:pt x="22" y="8"/>
                      </a:cubicBezTo>
                      <a:cubicBezTo>
                        <a:pt x="14" y="6"/>
                        <a:pt x="7" y="4"/>
                        <a:pt x="0" y="0"/>
                      </a:cubicBezTo>
                      <a:cubicBezTo>
                        <a:pt x="14" y="17"/>
                        <a:pt x="25" y="36"/>
                        <a:pt x="32" y="57"/>
                      </a:cubicBezTo>
                      <a:cubicBezTo>
                        <a:pt x="51" y="48"/>
                        <a:pt x="61" y="28"/>
                        <a:pt x="66" y="5"/>
                      </a:cubicBezTo>
                      <a:close/>
                    </a:path>
                  </a:pathLst>
                </a:custGeom>
                <a:solidFill>
                  <a:srgbClr val="C246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69" name="iṥḻídê"/>
                <p:cNvSpPr/>
                <p:nvPr/>
              </p:nvSpPr>
              <p:spPr bwMode="auto">
                <a:xfrm>
                  <a:off x="5835650" y="3741738"/>
                  <a:ext cx="581025" cy="320675"/>
                </a:xfrm>
                <a:custGeom>
                  <a:avLst/>
                  <a:gdLst>
                    <a:gd name="T0" fmla="*/ 0 w 176"/>
                    <a:gd name="T1" fmla="*/ 8 h 97"/>
                    <a:gd name="T2" fmla="*/ 35 w 176"/>
                    <a:gd name="T3" fmla="*/ 69 h 97"/>
                    <a:gd name="T4" fmla="*/ 122 w 176"/>
                    <a:gd name="T5" fmla="*/ 96 h 97"/>
                    <a:gd name="T6" fmla="*/ 166 w 176"/>
                    <a:gd name="T7" fmla="*/ 85 h 97"/>
                    <a:gd name="T8" fmla="*/ 168 w 176"/>
                    <a:gd name="T9" fmla="*/ 48 h 97"/>
                    <a:gd name="T10" fmla="*/ 81 w 176"/>
                    <a:gd name="T11" fmla="*/ 62 h 97"/>
                    <a:gd name="T12" fmla="*/ 12 w 176"/>
                    <a:gd name="T13" fmla="*/ 0 h 97"/>
                    <a:gd name="T14" fmla="*/ 0 w 176"/>
                    <a:gd name="T15" fmla="*/ 8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6" h="97">
                      <a:moveTo>
                        <a:pt x="0" y="8"/>
                      </a:moveTo>
                      <a:cubicBezTo>
                        <a:pt x="9" y="30"/>
                        <a:pt x="15" y="54"/>
                        <a:pt x="35" y="69"/>
                      </a:cubicBezTo>
                      <a:cubicBezTo>
                        <a:pt x="60" y="88"/>
                        <a:pt x="90" y="97"/>
                        <a:pt x="122" y="96"/>
                      </a:cubicBezTo>
                      <a:cubicBezTo>
                        <a:pt x="135" y="96"/>
                        <a:pt x="154" y="94"/>
                        <a:pt x="166" y="85"/>
                      </a:cubicBezTo>
                      <a:cubicBezTo>
                        <a:pt x="176" y="78"/>
                        <a:pt x="171" y="60"/>
                        <a:pt x="168" y="48"/>
                      </a:cubicBezTo>
                      <a:cubicBezTo>
                        <a:pt x="145" y="61"/>
                        <a:pt x="107" y="70"/>
                        <a:pt x="81" y="62"/>
                      </a:cubicBezTo>
                      <a:cubicBezTo>
                        <a:pt x="51" y="52"/>
                        <a:pt x="34" y="21"/>
                        <a:pt x="12" y="0"/>
                      </a:cubicBezTo>
                      <a:cubicBezTo>
                        <a:pt x="0" y="8"/>
                        <a:pt x="0" y="8"/>
                        <a:pt x="0" y="8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70" name="išlîḑê"/>
                <p:cNvSpPr/>
                <p:nvPr/>
              </p:nvSpPr>
              <p:spPr bwMode="auto">
                <a:xfrm>
                  <a:off x="5878513" y="3729038"/>
                  <a:ext cx="563563" cy="315913"/>
                </a:xfrm>
                <a:custGeom>
                  <a:avLst/>
                  <a:gdLst>
                    <a:gd name="T0" fmla="*/ 0 w 171"/>
                    <a:gd name="T1" fmla="*/ 0 h 96"/>
                    <a:gd name="T2" fmla="*/ 142 w 171"/>
                    <a:gd name="T3" fmla="*/ 67 h 96"/>
                    <a:gd name="T4" fmla="*/ 171 w 171"/>
                    <a:gd name="T5" fmla="*/ 38 h 96"/>
                    <a:gd name="T6" fmla="*/ 0 w 171"/>
                    <a:gd name="T7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1" h="96">
                      <a:moveTo>
                        <a:pt x="0" y="0"/>
                      </a:moveTo>
                      <a:cubicBezTo>
                        <a:pt x="16" y="54"/>
                        <a:pt x="89" y="96"/>
                        <a:pt x="142" y="67"/>
                      </a:cubicBezTo>
                      <a:cubicBezTo>
                        <a:pt x="153" y="61"/>
                        <a:pt x="165" y="49"/>
                        <a:pt x="171" y="38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71" name="îṧ1íďê"/>
                <p:cNvSpPr/>
                <p:nvPr/>
              </p:nvSpPr>
              <p:spPr bwMode="auto">
                <a:xfrm>
                  <a:off x="5878513" y="3729038"/>
                  <a:ext cx="563563" cy="260350"/>
                </a:xfrm>
                <a:custGeom>
                  <a:avLst/>
                  <a:gdLst>
                    <a:gd name="T0" fmla="*/ 0 w 171"/>
                    <a:gd name="T1" fmla="*/ 0 h 79"/>
                    <a:gd name="T2" fmla="*/ 1 w 171"/>
                    <a:gd name="T3" fmla="*/ 2 h 79"/>
                    <a:gd name="T4" fmla="*/ 4 w 171"/>
                    <a:gd name="T5" fmla="*/ 9 h 79"/>
                    <a:gd name="T6" fmla="*/ 9 w 171"/>
                    <a:gd name="T7" fmla="*/ 18 h 79"/>
                    <a:gd name="T8" fmla="*/ 16 w 171"/>
                    <a:gd name="T9" fmla="*/ 29 h 79"/>
                    <a:gd name="T10" fmla="*/ 27 w 171"/>
                    <a:gd name="T11" fmla="*/ 42 h 79"/>
                    <a:gd name="T12" fmla="*/ 41 w 171"/>
                    <a:gd name="T13" fmla="*/ 53 h 79"/>
                    <a:gd name="T14" fmla="*/ 77 w 171"/>
                    <a:gd name="T15" fmla="*/ 70 h 79"/>
                    <a:gd name="T16" fmla="*/ 115 w 171"/>
                    <a:gd name="T17" fmla="*/ 74 h 79"/>
                    <a:gd name="T18" fmla="*/ 133 w 171"/>
                    <a:gd name="T19" fmla="*/ 69 h 79"/>
                    <a:gd name="T20" fmla="*/ 147 w 171"/>
                    <a:gd name="T21" fmla="*/ 62 h 79"/>
                    <a:gd name="T22" fmla="*/ 158 w 171"/>
                    <a:gd name="T23" fmla="*/ 53 h 79"/>
                    <a:gd name="T24" fmla="*/ 165 w 171"/>
                    <a:gd name="T25" fmla="*/ 46 h 79"/>
                    <a:gd name="T26" fmla="*/ 170 w 171"/>
                    <a:gd name="T27" fmla="*/ 40 h 79"/>
                    <a:gd name="T28" fmla="*/ 171 w 171"/>
                    <a:gd name="T29" fmla="*/ 38 h 79"/>
                    <a:gd name="T30" fmla="*/ 170 w 171"/>
                    <a:gd name="T31" fmla="*/ 40 h 79"/>
                    <a:gd name="T32" fmla="*/ 166 w 171"/>
                    <a:gd name="T33" fmla="*/ 46 h 79"/>
                    <a:gd name="T34" fmla="*/ 159 w 171"/>
                    <a:gd name="T35" fmla="*/ 54 h 79"/>
                    <a:gd name="T36" fmla="*/ 148 w 171"/>
                    <a:gd name="T37" fmla="*/ 64 h 79"/>
                    <a:gd name="T38" fmla="*/ 134 w 171"/>
                    <a:gd name="T39" fmla="*/ 72 h 79"/>
                    <a:gd name="T40" fmla="*/ 116 w 171"/>
                    <a:gd name="T41" fmla="*/ 77 h 79"/>
                    <a:gd name="T42" fmla="*/ 75 w 171"/>
                    <a:gd name="T43" fmla="*/ 74 h 79"/>
                    <a:gd name="T44" fmla="*/ 39 w 171"/>
                    <a:gd name="T45" fmla="*/ 56 h 79"/>
                    <a:gd name="T46" fmla="*/ 25 w 171"/>
                    <a:gd name="T47" fmla="*/ 44 h 79"/>
                    <a:gd name="T48" fmla="*/ 15 w 171"/>
                    <a:gd name="T49" fmla="*/ 31 h 79"/>
                    <a:gd name="T50" fmla="*/ 7 w 171"/>
                    <a:gd name="T51" fmla="*/ 19 h 79"/>
                    <a:gd name="T52" fmla="*/ 3 w 171"/>
                    <a:gd name="T53" fmla="*/ 9 h 79"/>
                    <a:gd name="T54" fmla="*/ 1 w 171"/>
                    <a:gd name="T55" fmla="*/ 2 h 79"/>
                    <a:gd name="T56" fmla="*/ 0 w 171"/>
                    <a:gd name="T57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1" h="79">
                      <a:moveTo>
                        <a:pt x="0" y="0"/>
                      </a:moveTo>
                      <a:cubicBezTo>
                        <a:pt x="0" y="0"/>
                        <a:pt x="0" y="1"/>
                        <a:pt x="1" y="2"/>
                      </a:cubicBezTo>
                      <a:cubicBezTo>
                        <a:pt x="1" y="4"/>
                        <a:pt x="2" y="6"/>
                        <a:pt x="4" y="9"/>
                      </a:cubicBezTo>
                      <a:cubicBezTo>
                        <a:pt x="5" y="11"/>
                        <a:pt x="6" y="15"/>
                        <a:pt x="9" y="18"/>
                      </a:cubicBezTo>
                      <a:cubicBezTo>
                        <a:pt x="11" y="22"/>
                        <a:pt x="13" y="25"/>
                        <a:pt x="16" y="29"/>
                      </a:cubicBezTo>
                      <a:cubicBezTo>
                        <a:pt x="20" y="33"/>
                        <a:pt x="23" y="37"/>
                        <a:pt x="27" y="42"/>
                      </a:cubicBezTo>
                      <a:cubicBezTo>
                        <a:pt x="32" y="46"/>
                        <a:pt x="36" y="49"/>
                        <a:pt x="41" y="53"/>
                      </a:cubicBezTo>
                      <a:cubicBezTo>
                        <a:pt x="52" y="60"/>
                        <a:pt x="64" y="67"/>
                        <a:pt x="77" y="70"/>
                      </a:cubicBezTo>
                      <a:cubicBezTo>
                        <a:pt x="89" y="74"/>
                        <a:pt x="103" y="76"/>
                        <a:pt x="115" y="74"/>
                      </a:cubicBezTo>
                      <a:cubicBezTo>
                        <a:pt x="122" y="73"/>
                        <a:pt x="127" y="71"/>
                        <a:pt x="133" y="69"/>
                      </a:cubicBezTo>
                      <a:cubicBezTo>
                        <a:pt x="138" y="67"/>
                        <a:pt x="143" y="65"/>
                        <a:pt x="147" y="62"/>
                      </a:cubicBezTo>
                      <a:cubicBezTo>
                        <a:pt x="151" y="59"/>
                        <a:pt x="155" y="56"/>
                        <a:pt x="158" y="53"/>
                      </a:cubicBezTo>
                      <a:cubicBezTo>
                        <a:pt x="161" y="51"/>
                        <a:pt x="163" y="48"/>
                        <a:pt x="165" y="46"/>
                      </a:cubicBezTo>
                      <a:cubicBezTo>
                        <a:pt x="167" y="43"/>
                        <a:pt x="169" y="42"/>
                        <a:pt x="170" y="40"/>
                      </a:cubicBezTo>
                      <a:cubicBezTo>
                        <a:pt x="170" y="39"/>
                        <a:pt x="171" y="38"/>
                        <a:pt x="171" y="38"/>
                      </a:cubicBezTo>
                      <a:cubicBezTo>
                        <a:pt x="171" y="38"/>
                        <a:pt x="170" y="39"/>
                        <a:pt x="170" y="40"/>
                      </a:cubicBezTo>
                      <a:cubicBezTo>
                        <a:pt x="169" y="42"/>
                        <a:pt x="168" y="44"/>
                        <a:pt x="166" y="46"/>
                      </a:cubicBezTo>
                      <a:cubicBezTo>
                        <a:pt x="164" y="49"/>
                        <a:pt x="162" y="51"/>
                        <a:pt x="159" y="54"/>
                      </a:cubicBezTo>
                      <a:cubicBezTo>
                        <a:pt x="156" y="57"/>
                        <a:pt x="153" y="61"/>
                        <a:pt x="148" y="64"/>
                      </a:cubicBezTo>
                      <a:cubicBezTo>
                        <a:pt x="144" y="67"/>
                        <a:pt x="139" y="70"/>
                        <a:pt x="134" y="72"/>
                      </a:cubicBezTo>
                      <a:cubicBezTo>
                        <a:pt x="128" y="74"/>
                        <a:pt x="122" y="76"/>
                        <a:pt x="116" y="77"/>
                      </a:cubicBezTo>
                      <a:cubicBezTo>
                        <a:pt x="103" y="79"/>
                        <a:pt x="89" y="78"/>
                        <a:pt x="75" y="74"/>
                      </a:cubicBezTo>
                      <a:cubicBezTo>
                        <a:pt x="62" y="70"/>
                        <a:pt x="50" y="64"/>
                        <a:pt x="39" y="56"/>
                      </a:cubicBezTo>
                      <a:cubicBezTo>
                        <a:pt x="34" y="52"/>
                        <a:pt x="29" y="48"/>
                        <a:pt x="25" y="44"/>
                      </a:cubicBezTo>
                      <a:cubicBezTo>
                        <a:pt x="21" y="39"/>
                        <a:pt x="18" y="35"/>
                        <a:pt x="15" y="31"/>
                      </a:cubicBezTo>
                      <a:cubicBezTo>
                        <a:pt x="12" y="27"/>
                        <a:pt x="9" y="23"/>
                        <a:pt x="7" y="19"/>
                      </a:cubicBezTo>
                      <a:cubicBezTo>
                        <a:pt x="5" y="15"/>
                        <a:pt x="4" y="12"/>
                        <a:pt x="3" y="9"/>
                      </a:cubicBezTo>
                      <a:cubicBezTo>
                        <a:pt x="2" y="6"/>
                        <a:pt x="1" y="4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72" name="iṡľíďe"/>
                <p:cNvSpPr/>
                <p:nvPr/>
              </p:nvSpPr>
              <p:spPr bwMode="auto">
                <a:xfrm>
                  <a:off x="5181600" y="3109913"/>
                  <a:ext cx="1885950" cy="750888"/>
                </a:xfrm>
                <a:custGeom>
                  <a:avLst/>
                  <a:gdLst>
                    <a:gd name="T0" fmla="*/ 539 w 571"/>
                    <a:gd name="T1" fmla="*/ 0 h 228"/>
                    <a:gd name="T2" fmla="*/ 480 w 571"/>
                    <a:gd name="T3" fmla="*/ 34 h 228"/>
                    <a:gd name="T4" fmla="*/ 374 w 571"/>
                    <a:gd name="T5" fmla="*/ 31 h 228"/>
                    <a:gd name="T6" fmla="*/ 317 w 571"/>
                    <a:gd name="T7" fmla="*/ 85 h 228"/>
                    <a:gd name="T8" fmla="*/ 315 w 571"/>
                    <a:gd name="T9" fmla="*/ 95 h 228"/>
                    <a:gd name="T10" fmla="*/ 169 w 571"/>
                    <a:gd name="T11" fmla="*/ 27 h 228"/>
                    <a:gd name="T12" fmla="*/ 76 w 571"/>
                    <a:gd name="T13" fmla="*/ 48 h 228"/>
                    <a:gd name="T14" fmla="*/ 7 w 571"/>
                    <a:gd name="T15" fmla="*/ 29 h 228"/>
                    <a:gd name="T16" fmla="*/ 5 w 571"/>
                    <a:gd name="T17" fmla="*/ 29 h 228"/>
                    <a:gd name="T18" fmla="*/ 14 w 571"/>
                    <a:gd name="T19" fmla="*/ 115 h 228"/>
                    <a:gd name="T20" fmla="*/ 28 w 571"/>
                    <a:gd name="T21" fmla="*/ 152 h 228"/>
                    <a:gd name="T22" fmla="*/ 114 w 571"/>
                    <a:gd name="T23" fmla="*/ 222 h 228"/>
                    <a:gd name="T24" fmla="*/ 191 w 571"/>
                    <a:gd name="T25" fmla="*/ 223 h 228"/>
                    <a:gd name="T26" fmla="*/ 276 w 571"/>
                    <a:gd name="T27" fmla="*/ 187 h 228"/>
                    <a:gd name="T28" fmla="*/ 305 w 571"/>
                    <a:gd name="T29" fmla="*/ 158 h 228"/>
                    <a:gd name="T30" fmla="*/ 328 w 571"/>
                    <a:gd name="T31" fmla="*/ 152 h 228"/>
                    <a:gd name="T32" fmla="*/ 341 w 571"/>
                    <a:gd name="T33" fmla="*/ 156 h 228"/>
                    <a:gd name="T34" fmla="*/ 373 w 571"/>
                    <a:gd name="T35" fmla="*/ 177 h 228"/>
                    <a:gd name="T36" fmla="*/ 468 w 571"/>
                    <a:gd name="T37" fmla="*/ 188 h 228"/>
                    <a:gd name="T38" fmla="*/ 539 w 571"/>
                    <a:gd name="T39" fmla="*/ 0 h 228"/>
                    <a:gd name="T40" fmla="*/ 246 w 571"/>
                    <a:gd name="T41" fmla="*/ 170 h 228"/>
                    <a:gd name="T42" fmla="*/ 99 w 571"/>
                    <a:gd name="T43" fmla="*/ 77 h 228"/>
                    <a:gd name="T44" fmla="*/ 144 w 571"/>
                    <a:gd name="T45" fmla="*/ 91 h 228"/>
                    <a:gd name="T46" fmla="*/ 218 w 571"/>
                    <a:gd name="T47" fmla="*/ 69 h 228"/>
                    <a:gd name="T48" fmla="*/ 226 w 571"/>
                    <a:gd name="T49" fmla="*/ 69 h 228"/>
                    <a:gd name="T50" fmla="*/ 281 w 571"/>
                    <a:gd name="T51" fmla="*/ 114 h 228"/>
                    <a:gd name="T52" fmla="*/ 246 w 571"/>
                    <a:gd name="T53" fmla="*/ 170 h 228"/>
                    <a:gd name="T54" fmla="*/ 476 w 571"/>
                    <a:gd name="T55" fmla="*/ 106 h 228"/>
                    <a:gd name="T56" fmla="*/ 445 w 571"/>
                    <a:gd name="T57" fmla="*/ 147 h 228"/>
                    <a:gd name="T58" fmla="*/ 369 w 571"/>
                    <a:gd name="T59" fmla="*/ 145 h 228"/>
                    <a:gd name="T60" fmla="*/ 352 w 571"/>
                    <a:gd name="T61" fmla="*/ 129 h 228"/>
                    <a:gd name="T62" fmla="*/ 352 w 571"/>
                    <a:gd name="T63" fmla="*/ 131 h 228"/>
                    <a:gd name="T64" fmla="*/ 392 w 571"/>
                    <a:gd name="T65" fmla="*/ 63 h 228"/>
                    <a:gd name="T66" fmla="*/ 429 w 571"/>
                    <a:gd name="T67" fmla="*/ 67 h 228"/>
                    <a:gd name="T68" fmla="*/ 478 w 571"/>
                    <a:gd name="T69" fmla="*/ 66 h 228"/>
                    <a:gd name="T70" fmla="*/ 488 w 571"/>
                    <a:gd name="T71" fmla="*/ 57 h 228"/>
                    <a:gd name="T72" fmla="*/ 476 w 571"/>
                    <a:gd name="T73" fmla="*/ 10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71" h="228">
                      <a:moveTo>
                        <a:pt x="539" y="0"/>
                      </a:moveTo>
                      <a:cubicBezTo>
                        <a:pt x="533" y="27"/>
                        <a:pt x="506" y="38"/>
                        <a:pt x="480" y="34"/>
                      </a:cubicBezTo>
                      <a:cubicBezTo>
                        <a:pt x="444" y="30"/>
                        <a:pt x="410" y="17"/>
                        <a:pt x="374" y="31"/>
                      </a:cubicBezTo>
                      <a:cubicBezTo>
                        <a:pt x="350" y="40"/>
                        <a:pt x="328" y="61"/>
                        <a:pt x="317" y="85"/>
                      </a:cubicBezTo>
                      <a:cubicBezTo>
                        <a:pt x="315" y="95"/>
                        <a:pt x="315" y="95"/>
                        <a:pt x="315" y="95"/>
                      </a:cubicBezTo>
                      <a:cubicBezTo>
                        <a:pt x="301" y="34"/>
                        <a:pt x="226" y="16"/>
                        <a:pt x="169" y="27"/>
                      </a:cubicBezTo>
                      <a:cubicBezTo>
                        <a:pt x="137" y="34"/>
                        <a:pt x="109" y="48"/>
                        <a:pt x="76" y="48"/>
                      </a:cubicBezTo>
                      <a:cubicBezTo>
                        <a:pt x="48" y="48"/>
                        <a:pt x="30" y="41"/>
                        <a:pt x="7" y="29"/>
                      </a:cubicBezTo>
                      <a:cubicBezTo>
                        <a:pt x="5" y="29"/>
                        <a:pt x="5" y="29"/>
                        <a:pt x="5" y="29"/>
                      </a:cubicBezTo>
                      <a:cubicBezTo>
                        <a:pt x="0" y="65"/>
                        <a:pt x="7" y="95"/>
                        <a:pt x="14" y="115"/>
                      </a:cubicBezTo>
                      <a:cubicBezTo>
                        <a:pt x="18" y="127"/>
                        <a:pt x="23" y="140"/>
                        <a:pt x="28" y="152"/>
                      </a:cubicBezTo>
                      <a:cubicBezTo>
                        <a:pt x="45" y="188"/>
                        <a:pt x="75" y="210"/>
                        <a:pt x="114" y="222"/>
                      </a:cubicBezTo>
                      <a:cubicBezTo>
                        <a:pt x="135" y="228"/>
                        <a:pt x="170" y="228"/>
                        <a:pt x="191" y="223"/>
                      </a:cubicBezTo>
                      <a:cubicBezTo>
                        <a:pt x="224" y="216"/>
                        <a:pt x="248" y="206"/>
                        <a:pt x="276" y="187"/>
                      </a:cubicBezTo>
                      <a:cubicBezTo>
                        <a:pt x="288" y="179"/>
                        <a:pt x="298" y="169"/>
                        <a:pt x="305" y="158"/>
                      </a:cubicBezTo>
                      <a:cubicBezTo>
                        <a:pt x="312" y="154"/>
                        <a:pt x="321" y="151"/>
                        <a:pt x="328" y="152"/>
                      </a:cubicBezTo>
                      <a:cubicBezTo>
                        <a:pt x="332" y="153"/>
                        <a:pt x="336" y="155"/>
                        <a:pt x="341" y="156"/>
                      </a:cubicBezTo>
                      <a:cubicBezTo>
                        <a:pt x="350" y="165"/>
                        <a:pt x="362" y="171"/>
                        <a:pt x="373" y="177"/>
                      </a:cubicBezTo>
                      <a:cubicBezTo>
                        <a:pt x="401" y="192"/>
                        <a:pt x="437" y="196"/>
                        <a:pt x="468" y="188"/>
                      </a:cubicBezTo>
                      <a:cubicBezTo>
                        <a:pt x="537" y="170"/>
                        <a:pt x="571" y="61"/>
                        <a:pt x="539" y="0"/>
                      </a:cubicBezTo>
                      <a:moveTo>
                        <a:pt x="246" y="170"/>
                      </a:moveTo>
                      <a:cubicBezTo>
                        <a:pt x="182" y="215"/>
                        <a:pt x="103" y="169"/>
                        <a:pt x="99" y="77"/>
                      </a:cubicBezTo>
                      <a:cubicBezTo>
                        <a:pt x="113" y="88"/>
                        <a:pt x="125" y="90"/>
                        <a:pt x="144" y="91"/>
                      </a:cubicBezTo>
                      <a:cubicBezTo>
                        <a:pt x="170" y="92"/>
                        <a:pt x="193" y="72"/>
                        <a:pt x="218" y="69"/>
                      </a:cubicBezTo>
                      <a:cubicBezTo>
                        <a:pt x="221" y="69"/>
                        <a:pt x="223" y="69"/>
                        <a:pt x="226" y="69"/>
                      </a:cubicBezTo>
                      <a:cubicBezTo>
                        <a:pt x="249" y="71"/>
                        <a:pt x="276" y="83"/>
                        <a:pt x="281" y="114"/>
                      </a:cubicBezTo>
                      <a:cubicBezTo>
                        <a:pt x="285" y="142"/>
                        <a:pt x="263" y="159"/>
                        <a:pt x="246" y="170"/>
                      </a:cubicBezTo>
                      <a:moveTo>
                        <a:pt x="476" y="106"/>
                      </a:moveTo>
                      <a:cubicBezTo>
                        <a:pt x="469" y="122"/>
                        <a:pt x="460" y="140"/>
                        <a:pt x="445" y="147"/>
                      </a:cubicBezTo>
                      <a:cubicBezTo>
                        <a:pt x="421" y="159"/>
                        <a:pt x="393" y="157"/>
                        <a:pt x="369" y="145"/>
                      </a:cubicBezTo>
                      <a:cubicBezTo>
                        <a:pt x="361" y="142"/>
                        <a:pt x="356" y="138"/>
                        <a:pt x="352" y="129"/>
                      </a:cubicBezTo>
                      <a:cubicBezTo>
                        <a:pt x="352" y="131"/>
                        <a:pt x="352" y="131"/>
                        <a:pt x="352" y="131"/>
                      </a:cubicBezTo>
                      <a:cubicBezTo>
                        <a:pt x="346" y="102"/>
                        <a:pt x="368" y="68"/>
                        <a:pt x="392" y="63"/>
                      </a:cubicBezTo>
                      <a:cubicBezTo>
                        <a:pt x="404" y="60"/>
                        <a:pt x="417" y="63"/>
                        <a:pt x="429" y="67"/>
                      </a:cubicBezTo>
                      <a:cubicBezTo>
                        <a:pt x="446" y="71"/>
                        <a:pt x="463" y="75"/>
                        <a:pt x="478" y="66"/>
                      </a:cubicBezTo>
                      <a:cubicBezTo>
                        <a:pt x="481" y="63"/>
                        <a:pt x="485" y="60"/>
                        <a:pt x="488" y="57"/>
                      </a:cubicBezTo>
                      <a:cubicBezTo>
                        <a:pt x="490" y="71"/>
                        <a:pt x="481" y="93"/>
                        <a:pt x="476" y="106"/>
                      </a:cubicBezTo>
                    </a:path>
                  </a:pathLst>
                </a:custGeom>
                <a:solidFill>
                  <a:srgbClr val="0072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73" name="íṥlíďê"/>
                <p:cNvSpPr/>
                <p:nvPr/>
              </p:nvSpPr>
              <p:spPr bwMode="auto">
                <a:xfrm>
                  <a:off x="7172325" y="3524251"/>
                  <a:ext cx="733425" cy="909638"/>
                </a:xfrm>
                <a:custGeom>
                  <a:avLst/>
                  <a:gdLst>
                    <a:gd name="T0" fmla="*/ 0 w 222"/>
                    <a:gd name="T1" fmla="*/ 9 h 276"/>
                    <a:gd name="T2" fmla="*/ 202 w 222"/>
                    <a:gd name="T3" fmla="*/ 266 h 276"/>
                    <a:gd name="T4" fmla="*/ 222 w 222"/>
                    <a:gd name="T5" fmla="*/ 259 h 276"/>
                    <a:gd name="T6" fmla="*/ 13 w 222"/>
                    <a:gd name="T7" fmla="*/ 0 h 276"/>
                    <a:gd name="T8" fmla="*/ 0 w 222"/>
                    <a:gd name="T9" fmla="*/ 9 h 2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2" h="276">
                      <a:moveTo>
                        <a:pt x="0" y="9"/>
                      </a:moveTo>
                      <a:cubicBezTo>
                        <a:pt x="202" y="266"/>
                        <a:pt x="202" y="266"/>
                        <a:pt x="202" y="266"/>
                      </a:cubicBezTo>
                      <a:cubicBezTo>
                        <a:pt x="202" y="266"/>
                        <a:pt x="216" y="276"/>
                        <a:pt x="222" y="259"/>
                      </a:cubicBezTo>
                      <a:cubicBezTo>
                        <a:pt x="13" y="0"/>
                        <a:pt x="13" y="0"/>
                        <a:pt x="13" y="0"/>
                      </a:cubicBez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B574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74" name="íSļíḑe"/>
                <p:cNvSpPr/>
                <p:nvPr/>
              </p:nvSpPr>
              <p:spPr bwMode="auto">
                <a:xfrm>
                  <a:off x="7062788" y="3395663"/>
                  <a:ext cx="192088" cy="195263"/>
                </a:xfrm>
                <a:prstGeom prst="ellipse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75" name="íśľïḋè"/>
                <p:cNvSpPr/>
                <p:nvPr/>
              </p:nvSpPr>
              <p:spPr bwMode="auto">
                <a:xfrm>
                  <a:off x="7642225" y="3919538"/>
                  <a:ext cx="160338" cy="185738"/>
                </a:xfrm>
                <a:custGeom>
                  <a:avLst/>
                  <a:gdLst>
                    <a:gd name="T0" fmla="*/ 6 w 49"/>
                    <a:gd name="T1" fmla="*/ 34 h 56"/>
                    <a:gd name="T2" fmla="*/ 23 w 49"/>
                    <a:gd name="T3" fmla="*/ 53 h 56"/>
                    <a:gd name="T4" fmla="*/ 22 w 49"/>
                    <a:gd name="T5" fmla="*/ 12 h 56"/>
                    <a:gd name="T6" fmla="*/ 6 w 49"/>
                    <a:gd name="T7" fmla="*/ 34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9" h="56">
                      <a:moveTo>
                        <a:pt x="6" y="34"/>
                      </a:moveTo>
                      <a:cubicBezTo>
                        <a:pt x="0" y="46"/>
                        <a:pt x="9" y="56"/>
                        <a:pt x="23" y="53"/>
                      </a:cubicBezTo>
                      <a:cubicBezTo>
                        <a:pt x="49" y="45"/>
                        <a:pt x="44" y="0"/>
                        <a:pt x="22" y="12"/>
                      </a:cubicBezTo>
                      <a:lnTo>
                        <a:pt x="6" y="34"/>
                      </a:lnTo>
                      <a:close/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76" name="îŝ1ïdé"/>
                <p:cNvSpPr/>
                <p:nvPr/>
              </p:nvSpPr>
              <p:spPr bwMode="auto">
                <a:xfrm>
                  <a:off x="7654925" y="3946526"/>
                  <a:ext cx="128588" cy="150813"/>
                </a:xfrm>
                <a:custGeom>
                  <a:avLst/>
                  <a:gdLst>
                    <a:gd name="T0" fmla="*/ 2 w 39"/>
                    <a:gd name="T1" fmla="*/ 26 h 46"/>
                    <a:gd name="T2" fmla="*/ 0 w 39"/>
                    <a:gd name="T3" fmla="*/ 32 h 46"/>
                    <a:gd name="T4" fmla="*/ 1 w 39"/>
                    <a:gd name="T5" fmla="*/ 37 h 46"/>
                    <a:gd name="T6" fmla="*/ 4 w 39"/>
                    <a:gd name="T7" fmla="*/ 42 h 46"/>
                    <a:gd name="T8" fmla="*/ 10 w 39"/>
                    <a:gd name="T9" fmla="*/ 44 h 46"/>
                    <a:gd name="T10" fmla="*/ 16 w 39"/>
                    <a:gd name="T11" fmla="*/ 44 h 46"/>
                    <a:gd name="T12" fmla="*/ 18 w 39"/>
                    <a:gd name="T13" fmla="*/ 44 h 46"/>
                    <a:gd name="T14" fmla="*/ 21 w 39"/>
                    <a:gd name="T15" fmla="*/ 43 h 46"/>
                    <a:gd name="T16" fmla="*/ 26 w 39"/>
                    <a:gd name="T17" fmla="*/ 40 h 46"/>
                    <a:gd name="T18" fmla="*/ 30 w 39"/>
                    <a:gd name="T19" fmla="*/ 35 h 46"/>
                    <a:gd name="T20" fmla="*/ 34 w 39"/>
                    <a:gd name="T21" fmla="*/ 13 h 46"/>
                    <a:gd name="T22" fmla="*/ 29 w 39"/>
                    <a:gd name="T23" fmla="*/ 4 h 46"/>
                    <a:gd name="T24" fmla="*/ 24 w 39"/>
                    <a:gd name="T25" fmla="*/ 3 h 46"/>
                    <a:gd name="T26" fmla="*/ 18 w 39"/>
                    <a:gd name="T27" fmla="*/ 4 h 46"/>
                    <a:gd name="T28" fmla="*/ 18 w 39"/>
                    <a:gd name="T29" fmla="*/ 4 h 46"/>
                    <a:gd name="T30" fmla="*/ 10 w 39"/>
                    <a:gd name="T31" fmla="*/ 15 h 46"/>
                    <a:gd name="T32" fmla="*/ 2 w 39"/>
                    <a:gd name="T33" fmla="*/ 26 h 46"/>
                    <a:gd name="T34" fmla="*/ 2 w 39"/>
                    <a:gd name="T35" fmla="*/ 26 h 46"/>
                    <a:gd name="T36" fmla="*/ 9 w 39"/>
                    <a:gd name="T37" fmla="*/ 15 h 46"/>
                    <a:gd name="T38" fmla="*/ 17 w 39"/>
                    <a:gd name="T39" fmla="*/ 3 h 46"/>
                    <a:gd name="T40" fmla="*/ 17 w 39"/>
                    <a:gd name="T41" fmla="*/ 3 h 46"/>
                    <a:gd name="T42" fmla="*/ 17 w 39"/>
                    <a:gd name="T43" fmla="*/ 3 h 46"/>
                    <a:gd name="T44" fmla="*/ 23 w 39"/>
                    <a:gd name="T45" fmla="*/ 1 h 46"/>
                    <a:gd name="T46" fmla="*/ 30 w 39"/>
                    <a:gd name="T47" fmla="*/ 2 h 46"/>
                    <a:gd name="T48" fmla="*/ 35 w 39"/>
                    <a:gd name="T49" fmla="*/ 6 h 46"/>
                    <a:gd name="T50" fmla="*/ 38 w 39"/>
                    <a:gd name="T51" fmla="*/ 13 h 46"/>
                    <a:gd name="T52" fmla="*/ 38 w 39"/>
                    <a:gd name="T53" fmla="*/ 26 h 46"/>
                    <a:gd name="T54" fmla="*/ 33 w 39"/>
                    <a:gd name="T55" fmla="*/ 37 h 46"/>
                    <a:gd name="T56" fmla="*/ 28 w 39"/>
                    <a:gd name="T57" fmla="*/ 42 h 46"/>
                    <a:gd name="T58" fmla="*/ 22 w 39"/>
                    <a:gd name="T59" fmla="*/ 45 h 46"/>
                    <a:gd name="T60" fmla="*/ 19 w 39"/>
                    <a:gd name="T61" fmla="*/ 46 h 46"/>
                    <a:gd name="T62" fmla="*/ 16 w 39"/>
                    <a:gd name="T63" fmla="*/ 46 h 46"/>
                    <a:gd name="T64" fmla="*/ 9 w 39"/>
                    <a:gd name="T65" fmla="*/ 46 h 46"/>
                    <a:gd name="T66" fmla="*/ 4 w 39"/>
                    <a:gd name="T67" fmla="*/ 43 h 46"/>
                    <a:gd name="T68" fmla="*/ 0 w 39"/>
                    <a:gd name="T69" fmla="*/ 38 h 46"/>
                    <a:gd name="T70" fmla="*/ 0 w 39"/>
                    <a:gd name="T71" fmla="*/ 32 h 46"/>
                    <a:gd name="T72" fmla="*/ 2 w 39"/>
                    <a:gd name="T73" fmla="*/ 2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9" h="46">
                      <a:moveTo>
                        <a:pt x="2" y="26"/>
                      </a:moveTo>
                      <a:cubicBezTo>
                        <a:pt x="1" y="28"/>
                        <a:pt x="0" y="29"/>
                        <a:pt x="0" y="32"/>
                      </a:cubicBezTo>
                      <a:cubicBezTo>
                        <a:pt x="0" y="34"/>
                        <a:pt x="0" y="36"/>
                        <a:pt x="1" y="37"/>
                      </a:cubicBezTo>
                      <a:cubicBezTo>
                        <a:pt x="1" y="39"/>
                        <a:pt x="3" y="41"/>
                        <a:pt x="4" y="42"/>
                      </a:cubicBezTo>
                      <a:cubicBezTo>
                        <a:pt x="6" y="43"/>
                        <a:pt x="8" y="44"/>
                        <a:pt x="10" y="44"/>
                      </a:cubicBezTo>
                      <a:cubicBezTo>
                        <a:pt x="12" y="45"/>
                        <a:pt x="14" y="45"/>
                        <a:pt x="16" y="44"/>
                      </a:cubicBezTo>
                      <a:cubicBezTo>
                        <a:pt x="17" y="44"/>
                        <a:pt x="18" y="44"/>
                        <a:pt x="18" y="44"/>
                      </a:cubicBezTo>
                      <a:cubicBezTo>
                        <a:pt x="19" y="44"/>
                        <a:pt x="20" y="43"/>
                        <a:pt x="21" y="43"/>
                      </a:cubicBezTo>
                      <a:cubicBezTo>
                        <a:pt x="23" y="42"/>
                        <a:pt x="25" y="41"/>
                        <a:pt x="26" y="40"/>
                      </a:cubicBezTo>
                      <a:cubicBezTo>
                        <a:pt x="27" y="38"/>
                        <a:pt x="29" y="37"/>
                        <a:pt x="30" y="35"/>
                      </a:cubicBezTo>
                      <a:cubicBezTo>
                        <a:pt x="34" y="29"/>
                        <a:pt x="36" y="21"/>
                        <a:pt x="34" y="13"/>
                      </a:cubicBezTo>
                      <a:cubicBezTo>
                        <a:pt x="33" y="10"/>
                        <a:pt x="32" y="6"/>
                        <a:pt x="29" y="4"/>
                      </a:cubicBezTo>
                      <a:cubicBezTo>
                        <a:pt x="27" y="3"/>
                        <a:pt x="25" y="3"/>
                        <a:pt x="24" y="3"/>
                      </a:cubicBezTo>
                      <a:cubicBezTo>
                        <a:pt x="22" y="3"/>
                        <a:pt x="20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6" y="8"/>
                        <a:pt x="13" y="11"/>
                        <a:pt x="10" y="15"/>
                      </a:cubicBezTo>
                      <a:cubicBezTo>
                        <a:pt x="7" y="18"/>
                        <a:pt x="4" y="22"/>
                        <a:pt x="2" y="26"/>
                      </a:cubicBezTo>
                      <a:close/>
                      <a:moveTo>
                        <a:pt x="2" y="26"/>
                      </a:moveTo>
                      <a:cubicBezTo>
                        <a:pt x="4" y="22"/>
                        <a:pt x="7" y="18"/>
                        <a:pt x="9" y="15"/>
                      </a:cubicBezTo>
                      <a:cubicBezTo>
                        <a:pt x="12" y="11"/>
                        <a:pt x="15" y="7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9" y="2"/>
                        <a:pt x="21" y="1"/>
                        <a:pt x="23" y="1"/>
                      </a:cubicBezTo>
                      <a:cubicBezTo>
                        <a:pt x="26" y="0"/>
                        <a:pt x="28" y="1"/>
                        <a:pt x="30" y="2"/>
                      </a:cubicBezTo>
                      <a:cubicBezTo>
                        <a:pt x="32" y="3"/>
                        <a:pt x="34" y="4"/>
                        <a:pt x="35" y="6"/>
                      </a:cubicBezTo>
                      <a:cubicBezTo>
                        <a:pt x="36" y="8"/>
                        <a:pt x="37" y="10"/>
                        <a:pt x="38" y="13"/>
                      </a:cubicBezTo>
                      <a:cubicBezTo>
                        <a:pt x="39" y="17"/>
                        <a:pt x="39" y="21"/>
                        <a:pt x="38" y="26"/>
                      </a:cubicBezTo>
                      <a:cubicBezTo>
                        <a:pt x="37" y="30"/>
                        <a:pt x="35" y="34"/>
                        <a:pt x="33" y="37"/>
                      </a:cubicBezTo>
                      <a:cubicBezTo>
                        <a:pt x="31" y="39"/>
                        <a:pt x="30" y="41"/>
                        <a:pt x="28" y="42"/>
                      </a:cubicBezTo>
                      <a:cubicBezTo>
                        <a:pt x="26" y="43"/>
                        <a:pt x="24" y="44"/>
                        <a:pt x="22" y="45"/>
                      </a:cubicBezTo>
                      <a:cubicBezTo>
                        <a:pt x="21" y="45"/>
                        <a:pt x="20" y="46"/>
                        <a:pt x="19" y="46"/>
                      </a:cubicBezTo>
                      <a:cubicBezTo>
                        <a:pt x="18" y="46"/>
                        <a:pt x="17" y="46"/>
                        <a:pt x="16" y="46"/>
                      </a:cubicBezTo>
                      <a:cubicBezTo>
                        <a:pt x="14" y="46"/>
                        <a:pt x="11" y="46"/>
                        <a:pt x="9" y="46"/>
                      </a:cubicBezTo>
                      <a:cubicBezTo>
                        <a:pt x="7" y="45"/>
                        <a:pt x="5" y="44"/>
                        <a:pt x="4" y="43"/>
                      </a:cubicBezTo>
                      <a:cubicBezTo>
                        <a:pt x="2" y="41"/>
                        <a:pt x="1" y="40"/>
                        <a:pt x="0" y="38"/>
                      </a:cubicBezTo>
                      <a:cubicBezTo>
                        <a:pt x="0" y="36"/>
                        <a:pt x="0" y="34"/>
                        <a:pt x="0" y="32"/>
                      </a:cubicBezTo>
                      <a:cubicBezTo>
                        <a:pt x="0" y="29"/>
                        <a:pt x="1" y="28"/>
                        <a:pt x="2" y="26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77" name="íṣľidè"/>
                <p:cNvSpPr/>
                <p:nvPr/>
              </p:nvSpPr>
              <p:spPr bwMode="auto">
                <a:xfrm>
                  <a:off x="7602538" y="3857626"/>
                  <a:ext cx="184150" cy="184150"/>
                </a:xfrm>
                <a:custGeom>
                  <a:avLst/>
                  <a:gdLst>
                    <a:gd name="T0" fmla="*/ 1 w 56"/>
                    <a:gd name="T1" fmla="*/ 32 h 56"/>
                    <a:gd name="T2" fmla="*/ 21 w 56"/>
                    <a:gd name="T3" fmla="*/ 52 h 56"/>
                    <a:gd name="T4" fmla="*/ 23 w 56"/>
                    <a:gd name="T5" fmla="*/ 8 h 56"/>
                    <a:gd name="T6" fmla="*/ 1 w 56"/>
                    <a:gd name="T7" fmla="*/ 3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6" h="56">
                      <a:moveTo>
                        <a:pt x="1" y="32"/>
                      </a:moveTo>
                      <a:cubicBezTo>
                        <a:pt x="0" y="45"/>
                        <a:pt x="7" y="56"/>
                        <a:pt x="21" y="52"/>
                      </a:cubicBezTo>
                      <a:cubicBezTo>
                        <a:pt x="45" y="45"/>
                        <a:pt x="56" y="0"/>
                        <a:pt x="23" y="8"/>
                      </a:cubicBezTo>
                      <a:lnTo>
                        <a:pt x="1" y="32"/>
                      </a:lnTo>
                      <a:close/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78" name="íṣḷïďé"/>
                <p:cNvSpPr/>
                <p:nvPr/>
              </p:nvSpPr>
              <p:spPr bwMode="auto">
                <a:xfrm>
                  <a:off x="7605713" y="3873501"/>
                  <a:ext cx="147638" cy="161925"/>
                </a:xfrm>
                <a:custGeom>
                  <a:avLst/>
                  <a:gdLst>
                    <a:gd name="T0" fmla="*/ 0 w 45"/>
                    <a:gd name="T1" fmla="*/ 27 h 49"/>
                    <a:gd name="T2" fmla="*/ 3 w 45"/>
                    <a:gd name="T3" fmla="*/ 39 h 49"/>
                    <a:gd name="T4" fmla="*/ 13 w 45"/>
                    <a:gd name="T5" fmla="*/ 46 h 49"/>
                    <a:gd name="T6" fmla="*/ 19 w 45"/>
                    <a:gd name="T7" fmla="*/ 46 h 49"/>
                    <a:gd name="T8" fmla="*/ 20 w 45"/>
                    <a:gd name="T9" fmla="*/ 45 h 49"/>
                    <a:gd name="T10" fmla="*/ 21 w 45"/>
                    <a:gd name="T11" fmla="*/ 45 h 49"/>
                    <a:gd name="T12" fmla="*/ 24 w 45"/>
                    <a:gd name="T13" fmla="*/ 43 h 49"/>
                    <a:gd name="T14" fmla="*/ 33 w 45"/>
                    <a:gd name="T15" fmla="*/ 35 h 49"/>
                    <a:gd name="T16" fmla="*/ 39 w 45"/>
                    <a:gd name="T17" fmla="*/ 25 h 49"/>
                    <a:gd name="T18" fmla="*/ 41 w 45"/>
                    <a:gd name="T19" fmla="*/ 19 h 49"/>
                    <a:gd name="T20" fmla="*/ 40 w 45"/>
                    <a:gd name="T21" fmla="*/ 13 h 49"/>
                    <a:gd name="T22" fmla="*/ 34 w 45"/>
                    <a:gd name="T23" fmla="*/ 5 h 49"/>
                    <a:gd name="T24" fmla="*/ 28 w 45"/>
                    <a:gd name="T25" fmla="*/ 4 h 49"/>
                    <a:gd name="T26" fmla="*/ 22 w 45"/>
                    <a:gd name="T27" fmla="*/ 4 h 49"/>
                    <a:gd name="T28" fmla="*/ 23 w 45"/>
                    <a:gd name="T29" fmla="*/ 4 h 49"/>
                    <a:gd name="T30" fmla="*/ 12 w 45"/>
                    <a:gd name="T31" fmla="*/ 16 h 49"/>
                    <a:gd name="T32" fmla="*/ 0 w 45"/>
                    <a:gd name="T33" fmla="*/ 27 h 49"/>
                    <a:gd name="T34" fmla="*/ 0 w 45"/>
                    <a:gd name="T35" fmla="*/ 27 h 49"/>
                    <a:gd name="T36" fmla="*/ 10 w 45"/>
                    <a:gd name="T37" fmla="*/ 14 h 49"/>
                    <a:gd name="T38" fmla="*/ 21 w 45"/>
                    <a:gd name="T39" fmla="*/ 2 h 49"/>
                    <a:gd name="T40" fmla="*/ 21 w 45"/>
                    <a:gd name="T41" fmla="*/ 2 h 49"/>
                    <a:gd name="T42" fmla="*/ 21 w 45"/>
                    <a:gd name="T43" fmla="*/ 1 h 49"/>
                    <a:gd name="T44" fmla="*/ 28 w 45"/>
                    <a:gd name="T45" fmla="*/ 0 h 49"/>
                    <a:gd name="T46" fmla="*/ 35 w 45"/>
                    <a:gd name="T47" fmla="*/ 1 h 49"/>
                    <a:gd name="T48" fmla="*/ 41 w 45"/>
                    <a:gd name="T49" fmla="*/ 5 h 49"/>
                    <a:gd name="T50" fmla="*/ 44 w 45"/>
                    <a:gd name="T51" fmla="*/ 12 h 49"/>
                    <a:gd name="T52" fmla="*/ 43 w 45"/>
                    <a:gd name="T53" fmla="*/ 26 h 49"/>
                    <a:gd name="T54" fmla="*/ 36 w 45"/>
                    <a:gd name="T55" fmla="*/ 38 h 49"/>
                    <a:gd name="T56" fmla="*/ 26 w 45"/>
                    <a:gd name="T57" fmla="*/ 46 h 49"/>
                    <a:gd name="T58" fmla="*/ 22 w 45"/>
                    <a:gd name="T59" fmla="*/ 48 h 49"/>
                    <a:gd name="T60" fmla="*/ 21 w 45"/>
                    <a:gd name="T61" fmla="*/ 48 h 49"/>
                    <a:gd name="T62" fmla="*/ 19 w 45"/>
                    <a:gd name="T63" fmla="*/ 49 h 49"/>
                    <a:gd name="T64" fmla="*/ 12 w 45"/>
                    <a:gd name="T65" fmla="*/ 49 h 49"/>
                    <a:gd name="T66" fmla="*/ 6 w 45"/>
                    <a:gd name="T67" fmla="*/ 46 h 49"/>
                    <a:gd name="T68" fmla="*/ 2 w 45"/>
                    <a:gd name="T69" fmla="*/ 40 h 49"/>
                    <a:gd name="T70" fmla="*/ 0 w 45"/>
                    <a:gd name="T71" fmla="*/ 2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5" h="49">
                      <a:moveTo>
                        <a:pt x="0" y="27"/>
                      </a:moveTo>
                      <a:cubicBezTo>
                        <a:pt x="0" y="31"/>
                        <a:pt x="1" y="36"/>
                        <a:pt x="3" y="39"/>
                      </a:cubicBezTo>
                      <a:cubicBezTo>
                        <a:pt x="5" y="43"/>
                        <a:pt x="9" y="46"/>
                        <a:pt x="13" y="46"/>
                      </a:cubicBezTo>
                      <a:cubicBezTo>
                        <a:pt x="15" y="46"/>
                        <a:pt x="17" y="46"/>
                        <a:pt x="19" y="46"/>
                      </a:cubicBezTo>
                      <a:cubicBezTo>
                        <a:pt x="19" y="46"/>
                        <a:pt x="20" y="45"/>
                        <a:pt x="20" y="45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2" y="44"/>
                        <a:pt x="23" y="44"/>
                        <a:pt x="24" y="43"/>
                      </a:cubicBezTo>
                      <a:cubicBezTo>
                        <a:pt x="28" y="42"/>
                        <a:pt x="31" y="39"/>
                        <a:pt x="33" y="35"/>
                      </a:cubicBezTo>
                      <a:cubicBezTo>
                        <a:pt x="36" y="32"/>
                        <a:pt x="38" y="28"/>
                        <a:pt x="39" y="25"/>
                      </a:cubicBezTo>
                      <a:cubicBezTo>
                        <a:pt x="40" y="23"/>
                        <a:pt x="40" y="21"/>
                        <a:pt x="41" y="19"/>
                      </a:cubicBezTo>
                      <a:cubicBezTo>
                        <a:pt x="41" y="17"/>
                        <a:pt x="41" y="15"/>
                        <a:pt x="40" y="13"/>
                      </a:cubicBezTo>
                      <a:cubicBezTo>
                        <a:pt x="40" y="9"/>
                        <a:pt x="38" y="6"/>
                        <a:pt x="34" y="5"/>
                      </a:cubicBezTo>
                      <a:cubicBezTo>
                        <a:pt x="32" y="4"/>
                        <a:pt x="30" y="4"/>
                        <a:pt x="28" y="4"/>
                      </a:cubicBezTo>
                      <a:cubicBezTo>
                        <a:pt x="26" y="4"/>
                        <a:pt x="24" y="4"/>
                        <a:pt x="22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19" y="8"/>
                        <a:pt x="15" y="12"/>
                        <a:pt x="12" y="16"/>
                      </a:cubicBezTo>
                      <a:cubicBezTo>
                        <a:pt x="8" y="19"/>
                        <a:pt x="4" y="23"/>
                        <a:pt x="0" y="27"/>
                      </a:cubicBezTo>
                      <a:close/>
                      <a:moveTo>
                        <a:pt x="0" y="27"/>
                      </a:moveTo>
                      <a:cubicBezTo>
                        <a:pt x="4" y="23"/>
                        <a:pt x="7" y="19"/>
                        <a:pt x="10" y="14"/>
                      </a:cubicBezTo>
                      <a:cubicBezTo>
                        <a:pt x="14" y="10"/>
                        <a:pt x="17" y="6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4" y="1"/>
                        <a:pt x="26" y="0"/>
                        <a:pt x="28" y="0"/>
                      </a:cubicBezTo>
                      <a:cubicBezTo>
                        <a:pt x="30" y="0"/>
                        <a:pt x="33" y="0"/>
                        <a:pt x="35" y="1"/>
                      </a:cubicBezTo>
                      <a:cubicBezTo>
                        <a:pt x="37" y="2"/>
                        <a:pt x="40" y="3"/>
                        <a:pt x="41" y="5"/>
                      </a:cubicBezTo>
                      <a:cubicBezTo>
                        <a:pt x="43" y="7"/>
                        <a:pt x="44" y="10"/>
                        <a:pt x="44" y="12"/>
                      </a:cubicBezTo>
                      <a:cubicBezTo>
                        <a:pt x="45" y="17"/>
                        <a:pt x="44" y="22"/>
                        <a:pt x="43" y="26"/>
                      </a:cubicBezTo>
                      <a:cubicBezTo>
                        <a:pt x="41" y="30"/>
                        <a:pt x="39" y="34"/>
                        <a:pt x="36" y="38"/>
                      </a:cubicBezTo>
                      <a:cubicBezTo>
                        <a:pt x="33" y="41"/>
                        <a:pt x="30" y="44"/>
                        <a:pt x="26" y="46"/>
                      </a:cubicBezTo>
                      <a:cubicBezTo>
                        <a:pt x="25" y="47"/>
                        <a:pt x="24" y="47"/>
                        <a:pt x="22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0" y="48"/>
                        <a:pt x="20" y="49"/>
                        <a:pt x="19" y="49"/>
                      </a:cubicBezTo>
                      <a:cubicBezTo>
                        <a:pt x="17" y="49"/>
                        <a:pt x="14" y="49"/>
                        <a:pt x="12" y="49"/>
                      </a:cubicBezTo>
                      <a:cubicBezTo>
                        <a:pt x="10" y="48"/>
                        <a:pt x="8" y="47"/>
                        <a:pt x="6" y="46"/>
                      </a:cubicBezTo>
                      <a:cubicBezTo>
                        <a:pt x="4" y="44"/>
                        <a:pt x="3" y="42"/>
                        <a:pt x="2" y="40"/>
                      </a:cubicBezTo>
                      <a:cubicBezTo>
                        <a:pt x="0" y="36"/>
                        <a:pt x="0" y="31"/>
                        <a:pt x="0" y="27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79" name="îṧḻídè"/>
                <p:cNvSpPr/>
                <p:nvPr/>
              </p:nvSpPr>
              <p:spPr bwMode="auto">
                <a:xfrm>
                  <a:off x="7554913" y="3778251"/>
                  <a:ext cx="179388" cy="220663"/>
                </a:xfrm>
                <a:custGeom>
                  <a:avLst/>
                  <a:gdLst>
                    <a:gd name="T0" fmla="*/ 1 w 54"/>
                    <a:gd name="T1" fmla="*/ 42 h 67"/>
                    <a:gd name="T2" fmla="*/ 37 w 54"/>
                    <a:gd name="T3" fmla="*/ 42 h 67"/>
                    <a:gd name="T4" fmla="*/ 14 w 54"/>
                    <a:gd name="T5" fmla="*/ 14 h 67"/>
                    <a:gd name="T6" fmla="*/ 1 w 54"/>
                    <a:gd name="T7" fmla="*/ 42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4" h="67">
                      <a:moveTo>
                        <a:pt x="1" y="42"/>
                      </a:moveTo>
                      <a:cubicBezTo>
                        <a:pt x="0" y="67"/>
                        <a:pt x="29" y="52"/>
                        <a:pt x="37" y="42"/>
                      </a:cubicBezTo>
                      <a:cubicBezTo>
                        <a:pt x="54" y="22"/>
                        <a:pt x="36" y="0"/>
                        <a:pt x="14" y="14"/>
                      </a:cubicBezTo>
                      <a:lnTo>
                        <a:pt x="1" y="42"/>
                      </a:lnTo>
                      <a:close/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80" name="íśliḋé"/>
                <p:cNvSpPr/>
                <p:nvPr/>
              </p:nvSpPr>
              <p:spPr bwMode="auto">
                <a:xfrm>
                  <a:off x="7559675" y="3805238"/>
                  <a:ext cx="144463" cy="160338"/>
                </a:xfrm>
                <a:custGeom>
                  <a:avLst/>
                  <a:gdLst>
                    <a:gd name="T0" fmla="*/ 0 w 44"/>
                    <a:gd name="T1" fmla="*/ 34 h 49"/>
                    <a:gd name="T2" fmla="*/ 1 w 44"/>
                    <a:gd name="T3" fmla="*/ 41 h 49"/>
                    <a:gd name="T4" fmla="*/ 5 w 44"/>
                    <a:gd name="T5" fmla="*/ 46 h 49"/>
                    <a:gd name="T6" fmla="*/ 17 w 44"/>
                    <a:gd name="T7" fmla="*/ 45 h 49"/>
                    <a:gd name="T8" fmla="*/ 28 w 44"/>
                    <a:gd name="T9" fmla="*/ 39 h 49"/>
                    <a:gd name="T10" fmla="*/ 33 w 44"/>
                    <a:gd name="T11" fmla="*/ 35 h 49"/>
                    <a:gd name="T12" fmla="*/ 34 w 44"/>
                    <a:gd name="T13" fmla="*/ 34 h 49"/>
                    <a:gd name="T14" fmla="*/ 34 w 44"/>
                    <a:gd name="T15" fmla="*/ 33 h 49"/>
                    <a:gd name="T16" fmla="*/ 35 w 44"/>
                    <a:gd name="T17" fmla="*/ 32 h 49"/>
                    <a:gd name="T18" fmla="*/ 37 w 44"/>
                    <a:gd name="T19" fmla="*/ 30 h 49"/>
                    <a:gd name="T20" fmla="*/ 39 w 44"/>
                    <a:gd name="T21" fmla="*/ 24 h 49"/>
                    <a:gd name="T22" fmla="*/ 40 w 44"/>
                    <a:gd name="T23" fmla="*/ 21 h 49"/>
                    <a:gd name="T24" fmla="*/ 40 w 44"/>
                    <a:gd name="T25" fmla="*/ 18 h 49"/>
                    <a:gd name="T26" fmla="*/ 39 w 44"/>
                    <a:gd name="T27" fmla="*/ 12 h 49"/>
                    <a:gd name="T28" fmla="*/ 38 w 44"/>
                    <a:gd name="T29" fmla="*/ 10 h 49"/>
                    <a:gd name="T30" fmla="*/ 37 w 44"/>
                    <a:gd name="T31" fmla="*/ 8 h 49"/>
                    <a:gd name="T32" fmla="*/ 36 w 44"/>
                    <a:gd name="T33" fmla="*/ 7 h 49"/>
                    <a:gd name="T34" fmla="*/ 31 w 44"/>
                    <a:gd name="T35" fmla="*/ 4 h 49"/>
                    <a:gd name="T36" fmla="*/ 26 w 44"/>
                    <a:gd name="T37" fmla="*/ 3 h 49"/>
                    <a:gd name="T38" fmla="*/ 20 w 44"/>
                    <a:gd name="T39" fmla="*/ 5 h 49"/>
                    <a:gd name="T40" fmla="*/ 14 w 44"/>
                    <a:gd name="T41" fmla="*/ 8 h 49"/>
                    <a:gd name="T42" fmla="*/ 14 w 44"/>
                    <a:gd name="T43" fmla="*/ 7 h 49"/>
                    <a:gd name="T44" fmla="*/ 7 w 44"/>
                    <a:gd name="T45" fmla="*/ 21 h 49"/>
                    <a:gd name="T46" fmla="*/ 0 w 44"/>
                    <a:gd name="T47" fmla="*/ 34 h 49"/>
                    <a:gd name="T48" fmla="*/ 0 w 44"/>
                    <a:gd name="T49" fmla="*/ 34 h 49"/>
                    <a:gd name="T50" fmla="*/ 6 w 44"/>
                    <a:gd name="T51" fmla="*/ 20 h 49"/>
                    <a:gd name="T52" fmla="*/ 12 w 44"/>
                    <a:gd name="T53" fmla="*/ 6 h 49"/>
                    <a:gd name="T54" fmla="*/ 12 w 44"/>
                    <a:gd name="T55" fmla="*/ 5 h 49"/>
                    <a:gd name="T56" fmla="*/ 12 w 44"/>
                    <a:gd name="T57" fmla="*/ 5 h 49"/>
                    <a:gd name="T58" fmla="*/ 18 w 44"/>
                    <a:gd name="T59" fmla="*/ 2 h 49"/>
                    <a:gd name="T60" fmla="*/ 25 w 44"/>
                    <a:gd name="T61" fmla="*/ 0 h 49"/>
                    <a:gd name="T62" fmla="*/ 33 w 44"/>
                    <a:gd name="T63" fmla="*/ 1 h 49"/>
                    <a:gd name="T64" fmla="*/ 39 w 44"/>
                    <a:gd name="T65" fmla="*/ 5 h 49"/>
                    <a:gd name="T66" fmla="*/ 40 w 44"/>
                    <a:gd name="T67" fmla="*/ 6 h 49"/>
                    <a:gd name="T68" fmla="*/ 41 w 44"/>
                    <a:gd name="T69" fmla="*/ 7 h 49"/>
                    <a:gd name="T70" fmla="*/ 43 w 44"/>
                    <a:gd name="T71" fmla="*/ 11 h 49"/>
                    <a:gd name="T72" fmla="*/ 44 w 44"/>
                    <a:gd name="T73" fmla="*/ 18 h 49"/>
                    <a:gd name="T74" fmla="*/ 44 w 44"/>
                    <a:gd name="T75" fmla="*/ 22 h 49"/>
                    <a:gd name="T76" fmla="*/ 43 w 44"/>
                    <a:gd name="T77" fmla="*/ 25 h 49"/>
                    <a:gd name="T78" fmla="*/ 40 w 44"/>
                    <a:gd name="T79" fmla="*/ 32 h 49"/>
                    <a:gd name="T80" fmla="*/ 38 w 44"/>
                    <a:gd name="T81" fmla="*/ 34 h 49"/>
                    <a:gd name="T82" fmla="*/ 37 w 44"/>
                    <a:gd name="T83" fmla="*/ 35 h 49"/>
                    <a:gd name="T84" fmla="*/ 37 w 44"/>
                    <a:gd name="T85" fmla="*/ 36 h 49"/>
                    <a:gd name="T86" fmla="*/ 35 w 44"/>
                    <a:gd name="T87" fmla="*/ 37 h 49"/>
                    <a:gd name="T88" fmla="*/ 30 w 44"/>
                    <a:gd name="T89" fmla="*/ 42 h 49"/>
                    <a:gd name="T90" fmla="*/ 18 w 44"/>
                    <a:gd name="T91" fmla="*/ 48 h 49"/>
                    <a:gd name="T92" fmla="*/ 11 w 44"/>
                    <a:gd name="T93" fmla="*/ 49 h 49"/>
                    <a:gd name="T94" fmla="*/ 4 w 44"/>
                    <a:gd name="T95" fmla="*/ 47 h 49"/>
                    <a:gd name="T96" fmla="*/ 0 w 44"/>
                    <a:gd name="T97" fmla="*/ 41 h 49"/>
                    <a:gd name="T98" fmla="*/ 0 w 44"/>
                    <a:gd name="T99" fmla="*/ 3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4" h="49">
                      <a:moveTo>
                        <a:pt x="0" y="34"/>
                      </a:moveTo>
                      <a:cubicBezTo>
                        <a:pt x="0" y="36"/>
                        <a:pt x="0" y="39"/>
                        <a:pt x="1" y="41"/>
                      </a:cubicBezTo>
                      <a:cubicBezTo>
                        <a:pt x="2" y="43"/>
                        <a:pt x="3" y="45"/>
                        <a:pt x="5" y="46"/>
                      </a:cubicBezTo>
                      <a:cubicBezTo>
                        <a:pt x="8" y="48"/>
                        <a:pt x="13" y="47"/>
                        <a:pt x="17" y="45"/>
                      </a:cubicBezTo>
                      <a:cubicBezTo>
                        <a:pt x="21" y="44"/>
                        <a:pt x="25" y="42"/>
                        <a:pt x="28" y="39"/>
                      </a:cubicBezTo>
                      <a:cubicBezTo>
                        <a:pt x="30" y="38"/>
                        <a:pt x="31" y="36"/>
                        <a:pt x="33" y="35"/>
                      </a:cubicBezTo>
                      <a:cubicBezTo>
                        <a:pt x="33" y="34"/>
                        <a:pt x="34" y="34"/>
                        <a:pt x="34" y="34"/>
                      </a:cubicBezTo>
                      <a:cubicBezTo>
                        <a:pt x="34" y="33"/>
                        <a:pt x="34" y="33"/>
                        <a:pt x="34" y="33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8" y="28"/>
                        <a:pt x="39" y="26"/>
                        <a:pt x="39" y="24"/>
                      </a:cubicBezTo>
                      <a:cubicBezTo>
                        <a:pt x="40" y="23"/>
                        <a:pt x="40" y="22"/>
                        <a:pt x="40" y="21"/>
                      </a:cubicBezTo>
                      <a:cubicBezTo>
                        <a:pt x="40" y="20"/>
                        <a:pt x="40" y="19"/>
                        <a:pt x="40" y="18"/>
                      </a:cubicBezTo>
                      <a:cubicBezTo>
                        <a:pt x="40" y="16"/>
                        <a:pt x="40" y="14"/>
                        <a:pt x="39" y="12"/>
                      </a:cubicBezTo>
                      <a:cubicBezTo>
                        <a:pt x="39" y="11"/>
                        <a:pt x="39" y="10"/>
                        <a:pt x="38" y="10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6"/>
                        <a:pt x="33" y="5"/>
                        <a:pt x="31" y="4"/>
                      </a:cubicBezTo>
                      <a:cubicBezTo>
                        <a:pt x="30" y="4"/>
                        <a:pt x="28" y="3"/>
                        <a:pt x="26" y="3"/>
                      </a:cubicBezTo>
                      <a:cubicBezTo>
                        <a:pt x="24" y="4"/>
                        <a:pt x="21" y="4"/>
                        <a:pt x="20" y="5"/>
                      </a:cubicBezTo>
                      <a:cubicBezTo>
                        <a:pt x="17" y="5"/>
                        <a:pt x="16" y="7"/>
                        <a:pt x="14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2" y="12"/>
                        <a:pt x="10" y="16"/>
                        <a:pt x="7" y="21"/>
                      </a:cubicBezTo>
                      <a:cubicBezTo>
                        <a:pt x="5" y="25"/>
                        <a:pt x="2" y="30"/>
                        <a:pt x="0" y="34"/>
                      </a:cubicBezTo>
                      <a:close/>
                      <a:moveTo>
                        <a:pt x="0" y="34"/>
                      </a:moveTo>
                      <a:cubicBezTo>
                        <a:pt x="2" y="29"/>
                        <a:pt x="4" y="25"/>
                        <a:pt x="6" y="20"/>
                      </a:cubicBezTo>
                      <a:cubicBezTo>
                        <a:pt x="8" y="15"/>
                        <a:pt x="10" y="10"/>
                        <a:pt x="12" y="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4" y="4"/>
                        <a:pt x="16" y="3"/>
                        <a:pt x="18" y="2"/>
                      </a:cubicBezTo>
                      <a:cubicBezTo>
                        <a:pt x="20" y="1"/>
                        <a:pt x="23" y="0"/>
                        <a:pt x="25" y="0"/>
                      </a:cubicBezTo>
                      <a:cubicBezTo>
                        <a:pt x="28" y="0"/>
                        <a:pt x="30" y="0"/>
                        <a:pt x="33" y="1"/>
                      </a:cubicBezTo>
                      <a:cubicBezTo>
                        <a:pt x="35" y="1"/>
                        <a:pt x="37" y="3"/>
                        <a:pt x="39" y="5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8"/>
                        <a:pt x="43" y="10"/>
                        <a:pt x="43" y="11"/>
                      </a:cubicBezTo>
                      <a:cubicBezTo>
                        <a:pt x="44" y="13"/>
                        <a:pt x="44" y="16"/>
                        <a:pt x="44" y="18"/>
                      </a:cubicBezTo>
                      <a:cubicBezTo>
                        <a:pt x="44" y="19"/>
                        <a:pt x="44" y="21"/>
                        <a:pt x="44" y="22"/>
                      </a:cubicBezTo>
                      <a:cubicBezTo>
                        <a:pt x="44" y="23"/>
                        <a:pt x="43" y="24"/>
                        <a:pt x="43" y="25"/>
                      </a:cubicBezTo>
                      <a:cubicBezTo>
                        <a:pt x="42" y="28"/>
                        <a:pt x="41" y="30"/>
                        <a:pt x="40" y="32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6" y="36"/>
                        <a:pt x="36" y="37"/>
                        <a:pt x="35" y="37"/>
                      </a:cubicBezTo>
                      <a:cubicBezTo>
                        <a:pt x="34" y="39"/>
                        <a:pt x="32" y="40"/>
                        <a:pt x="30" y="42"/>
                      </a:cubicBezTo>
                      <a:cubicBezTo>
                        <a:pt x="26" y="44"/>
                        <a:pt x="22" y="46"/>
                        <a:pt x="18" y="48"/>
                      </a:cubicBezTo>
                      <a:cubicBezTo>
                        <a:pt x="15" y="48"/>
                        <a:pt x="13" y="49"/>
                        <a:pt x="11" y="49"/>
                      </a:cubicBezTo>
                      <a:cubicBezTo>
                        <a:pt x="8" y="49"/>
                        <a:pt x="6" y="48"/>
                        <a:pt x="4" y="47"/>
                      </a:cubicBezTo>
                      <a:cubicBezTo>
                        <a:pt x="2" y="45"/>
                        <a:pt x="1" y="43"/>
                        <a:pt x="0" y="41"/>
                      </a:cubicBezTo>
                      <a:cubicBezTo>
                        <a:pt x="0" y="39"/>
                        <a:pt x="0" y="36"/>
                        <a:pt x="0" y="34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81" name="ís1iḓe"/>
                <p:cNvSpPr/>
                <p:nvPr/>
              </p:nvSpPr>
              <p:spPr bwMode="auto">
                <a:xfrm>
                  <a:off x="7480300" y="3762376"/>
                  <a:ext cx="193675" cy="180975"/>
                </a:xfrm>
                <a:custGeom>
                  <a:avLst/>
                  <a:gdLst>
                    <a:gd name="T0" fmla="*/ 6 w 59"/>
                    <a:gd name="T1" fmla="*/ 29 h 55"/>
                    <a:gd name="T2" fmla="*/ 36 w 59"/>
                    <a:gd name="T3" fmla="*/ 39 h 55"/>
                    <a:gd name="T4" fmla="*/ 38 w 59"/>
                    <a:gd name="T5" fmla="*/ 2 h 55"/>
                    <a:gd name="T6" fmla="*/ 8 w 59"/>
                    <a:gd name="T7" fmla="*/ 25 h 55"/>
                    <a:gd name="T8" fmla="*/ 6 w 59"/>
                    <a:gd name="T9" fmla="*/ 2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55">
                      <a:moveTo>
                        <a:pt x="6" y="29"/>
                      </a:moveTo>
                      <a:cubicBezTo>
                        <a:pt x="0" y="50"/>
                        <a:pt x="23" y="55"/>
                        <a:pt x="36" y="39"/>
                      </a:cubicBezTo>
                      <a:cubicBezTo>
                        <a:pt x="44" y="30"/>
                        <a:pt x="59" y="5"/>
                        <a:pt x="38" y="2"/>
                      </a:cubicBezTo>
                      <a:cubicBezTo>
                        <a:pt x="23" y="0"/>
                        <a:pt x="14" y="15"/>
                        <a:pt x="8" y="25"/>
                      </a:cubicBezTo>
                      <a:lnTo>
                        <a:pt x="6" y="29"/>
                      </a:lnTo>
                      <a:close/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82" name="iṩľîdè"/>
                <p:cNvSpPr/>
                <p:nvPr/>
              </p:nvSpPr>
              <p:spPr bwMode="auto">
                <a:xfrm>
                  <a:off x="7496175" y="3762376"/>
                  <a:ext cx="155575" cy="168275"/>
                </a:xfrm>
                <a:custGeom>
                  <a:avLst/>
                  <a:gdLst>
                    <a:gd name="T0" fmla="*/ 1 w 47"/>
                    <a:gd name="T1" fmla="*/ 29 h 51"/>
                    <a:gd name="T2" fmla="*/ 1 w 47"/>
                    <a:gd name="T3" fmla="*/ 30 h 51"/>
                    <a:gd name="T4" fmla="*/ 1 w 47"/>
                    <a:gd name="T5" fmla="*/ 35 h 51"/>
                    <a:gd name="T6" fmla="*/ 1 w 47"/>
                    <a:gd name="T7" fmla="*/ 38 h 51"/>
                    <a:gd name="T8" fmla="*/ 2 w 47"/>
                    <a:gd name="T9" fmla="*/ 41 h 51"/>
                    <a:gd name="T10" fmla="*/ 8 w 47"/>
                    <a:gd name="T11" fmla="*/ 46 h 51"/>
                    <a:gd name="T12" fmla="*/ 18 w 47"/>
                    <a:gd name="T13" fmla="*/ 46 h 51"/>
                    <a:gd name="T14" fmla="*/ 27 w 47"/>
                    <a:gd name="T15" fmla="*/ 41 h 51"/>
                    <a:gd name="T16" fmla="*/ 29 w 47"/>
                    <a:gd name="T17" fmla="*/ 38 h 51"/>
                    <a:gd name="T18" fmla="*/ 31 w 47"/>
                    <a:gd name="T19" fmla="*/ 36 h 51"/>
                    <a:gd name="T20" fmla="*/ 34 w 47"/>
                    <a:gd name="T21" fmla="*/ 31 h 51"/>
                    <a:gd name="T22" fmla="*/ 40 w 47"/>
                    <a:gd name="T23" fmla="*/ 20 h 51"/>
                    <a:gd name="T24" fmla="*/ 41 w 47"/>
                    <a:gd name="T25" fmla="*/ 9 h 51"/>
                    <a:gd name="T26" fmla="*/ 32 w 47"/>
                    <a:gd name="T27" fmla="*/ 4 h 51"/>
                    <a:gd name="T28" fmla="*/ 27 w 47"/>
                    <a:gd name="T29" fmla="*/ 4 h 51"/>
                    <a:gd name="T30" fmla="*/ 22 w 47"/>
                    <a:gd name="T31" fmla="*/ 6 h 51"/>
                    <a:gd name="T32" fmla="*/ 14 w 47"/>
                    <a:gd name="T33" fmla="*/ 12 h 51"/>
                    <a:gd name="T34" fmla="*/ 5 w 47"/>
                    <a:gd name="T35" fmla="*/ 24 h 51"/>
                    <a:gd name="T36" fmla="*/ 1 w 47"/>
                    <a:gd name="T37" fmla="*/ 29 h 51"/>
                    <a:gd name="T38" fmla="*/ 1 w 47"/>
                    <a:gd name="T39" fmla="*/ 29 h 51"/>
                    <a:gd name="T40" fmla="*/ 4 w 47"/>
                    <a:gd name="T41" fmla="*/ 24 h 51"/>
                    <a:gd name="T42" fmla="*/ 12 w 47"/>
                    <a:gd name="T43" fmla="*/ 10 h 51"/>
                    <a:gd name="T44" fmla="*/ 20 w 47"/>
                    <a:gd name="T45" fmla="*/ 3 h 51"/>
                    <a:gd name="T46" fmla="*/ 26 w 47"/>
                    <a:gd name="T47" fmla="*/ 1 h 51"/>
                    <a:gd name="T48" fmla="*/ 33 w 47"/>
                    <a:gd name="T49" fmla="*/ 1 h 51"/>
                    <a:gd name="T50" fmla="*/ 39 w 47"/>
                    <a:gd name="T51" fmla="*/ 3 h 51"/>
                    <a:gd name="T52" fmla="*/ 42 w 47"/>
                    <a:gd name="T53" fmla="*/ 5 h 51"/>
                    <a:gd name="T54" fmla="*/ 44 w 47"/>
                    <a:gd name="T55" fmla="*/ 8 h 51"/>
                    <a:gd name="T56" fmla="*/ 44 w 47"/>
                    <a:gd name="T57" fmla="*/ 22 h 51"/>
                    <a:gd name="T58" fmla="*/ 37 w 47"/>
                    <a:gd name="T59" fmla="*/ 33 h 51"/>
                    <a:gd name="T60" fmla="*/ 33 w 47"/>
                    <a:gd name="T61" fmla="*/ 39 h 51"/>
                    <a:gd name="T62" fmla="*/ 31 w 47"/>
                    <a:gd name="T63" fmla="*/ 41 h 51"/>
                    <a:gd name="T64" fmla="*/ 29 w 47"/>
                    <a:gd name="T65" fmla="*/ 43 h 51"/>
                    <a:gd name="T66" fmla="*/ 7 w 47"/>
                    <a:gd name="T67" fmla="*/ 48 h 51"/>
                    <a:gd name="T68" fmla="*/ 1 w 47"/>
                    <a:gd name="T69" fmla="*/ 42 h 51"/>
                    <a:gd name="T70" fmla="*/ 0 w 47"/>
                    <a:gd name="T71" fmla="*/ 38 h 51"/>
                    <a:gd name="T72" fmla="*/ 0 w 47"/>
                    <a:gd name="T73" fmla="*/ 35 h 51"/>
                    <a:gd name="T74" fmla="*/ 1 w 47"/>
                    <a:gd name="T75" fmla="*/ 30 h 51"/>
                    <a:gd name="T76" fmla="*/ 1 w 47"/>
                    <a:gd name="T77" fmla="*/ 2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47" h="51">
                      <a:moveTo>
                        <a:pt x="1" y="29"/>
                      </a:moveTo>
                      <a:cubicBezTo>
                        <a:pt x="1" y="29"/>
                        <a:pt x="1" y="29"/>
                        <a:pt x="1" y="30"/>
                      </a:cubicBezTo>
                      <a:cubicBezTo>
                        <a:pt x="1" y="31"/>
                        <a:pt x="1" y="33"/>
                        <a:pt x="1" y="35"/>
                      </a:cubicBezTo>
                      <a:cubicBezTo>
                        <a:pt x="1" y="36"/>
                        <a:pt x="1" y="37"/>
                        <a:pt x="1" y="38"/>
                      </a:cubicBezTo>
                      <a:cubicBezTo>
                        <a:pt x="1" y="39"/>
                        <a:pt x="2" y="40"/>
                        <a:pt x="2" y="41"/>
                      </a:cubicBezTo>
                      <a:cubicBezTo>
                        <a:pt x="3" y="43"/>
                        <a:pt x="5" y="45"/>
                        <a:pt x="8" y="46"/>
                      </a:cubicBezTo>
                      <a:cubicBezTo>
                        <a:pt x="11" y="47"/>
                        <a:pt x="14" y="47"/>
                        <a:pt x="18" y="46"/>
                      </a:cubicBezTo>
                      <a:cubicBezTo>
                        <a:pt x="21" y="45"/>
                        <a:pt x="24" y="43"/>
                        <a:pt x="27" y="41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2" y="35"/>
                        <a:pt x="33" y="33"/>
                        <a:pt x="34" y="31"/>
                      </a:cubicBezTo>
                      <a:cubicBezTo>
                        <a:pt x="37" y="28"/>
                        <a:pt x="39" y="24"/>
                        <a:pt x="40" y="20"/>
                      </a:cubicBezTo>
                      <a:cubicBezTo>
                        <a:pt x="42" y="17"/>
                        <a:pt x="42" y="12"/>
                        <a:pt x="41" y="9"/>
                      </a:cubicBezTo>
                      <a:cubicBezTo>
                        <a:pt x="40" y="6"/>
                        <a:pt x="36" y="5"/>
                        <a:pt x="32" y="4"/>
                      </a:cubicBezTo>
                      <a:cubicBezTo>
                        <a:pt x="30" y="4"/>
                        <a:pt x="29" y="4"/>
                        <a:pt x="27" y="4"/>
                      </a:cubicBezTo>
                      <a:cubicBezTo>
                        <a:pt x="25" y="4"/>
                        <a:pt x="23" y="5"/>
                        <a:pt x="22" y="6"/>
                      </a:cubicBezTo>
                      <a:cubicBezTo>
                        <a:pt x="19" y="7"/>
                        <a:pt x="16" y="9"/>
                        <a:pt x="14" y="12"/>
                      </a:cubicBezTo>
                      <a:cubicBezTo>
                        <a:pt x="10" y="16"/>
                        <a:pt x="7" y="21"/>
                        <a:pt x="5" y="24"/>
                      </a:cubicBezTo>
                      <a:cubicBezTo>
                        <a:pt x="2" y="27"/>
                        <a:pt x="1" y="29"/>
                        <a:pt x="1" y="2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2" y="27"/>
                        <a:pt x="4" y="24"/>
                      </a:cubicBezTo>
                      <a:cubicBezTo>
                        <a:pt x="6" y="20"/>
                        <a:pt x="8" y="15"/>
                        <a:pt x="12" y="10"/>
                      </a:cubicBezTo>
                      <a:cubicBezTo>
                        <a:pt x="14" y="8"/>
                        <a:pt x="17" y="5"/>
                        <a:pt x="20" y="3"/>
                      </a:cubicBezTo>
                      <a:cubicBezTo>
                        <a:pt x="22" y="2"/>
                        <a:pt x="24" y="1"/>
                        <a:pt x="26" y="1"/>
                      </a:cubicBezTo>
                      <a:cubicBezTo>
                        <a:pt x="28" y="0"/>
                        <a:pt x="31" y="1"/>
                        <a:pt x="33" y="1"/>
                      </a:cubicBezTo>
                      <a:cubicBezTo>
                        <a:pt x="35" y="1"/>
                        <a:pt x="37" y="1"/>
                        <a:pt x="39" y="3"/>
                      </a:cubicBezTo>
                      <a:cubicBezTo>
                        <a:pt x="40" y="3"/>
                        <a:pt x="41" y="4"/>
                        <a:pt x="42" y="5"/>
                      </a:cubicBezTo>
                      <a:cubicBezTo>
                        <a:pt x="43" y="5"/>
                        <a:pt x="44" y="7"/>
                        <a:pt x="44" y="8"/>
                      </a:cubicBezTo>
                      <a:cubicBezTo>
                        <a:pt x="47" y="13"/>
                        <a:pt x="45" y="18"/>
                        <a:pt x="44" y="22"/>
                      </a:cubicBezTo>
                      <a:cubicBezTo>
                        <a:pt x="42" y="26"/>
                        <a:pt x="40" y="30"/>
                        <a:pt x="37" y="33"/>
                      </a:cubicBezTo>
                      <a:cubicBezTo>
                        <a:pt x="36" y="35"/>
                        <a:pt x="35" y="37"/>
                        <a:pt x="33" y="39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2"/>
                        <a:pt x="30" y="42"/>
                        <a:pt x="29" y="43"/>
                      </a:cubicBezTo>
                      <a:cubicBezTo>
                        <a:pt x="23" y="49"/>
                        <a:pt x="14" y="51"/>
                        <a:pt x="7" y="48"/>
                      </a:cubicBezTo>
                      <a:cubicBezTo>
                        <a:pt x="4" y="47"/>
                        <a:pt x="2" y="44"/>
                        <a:pt x="1" y="42"/>
                      </a:cubicBezTo>
                      <a:cubicBezTo>
                        <a:pt x="0" y="40"/>
                        <a:pt x="0" y="39"/>
                        <a:pt x="0" y="38"/>
                      </a:cubicBezTo>
                      <a:cubicBezTo>
                        <a:pt x="0" y="37"/>
                        <a:pt x="0" y="36"/>
                        <a:pt x="0" y="35"/>
                      </a:cubicBezTo>
                      <a:cubicBezTo>
                        <a:pt x="0" y="33"/>
                        <a:pt x="1" y="31"/>
                        <a:pt x="1" y="30"/>
                      </a:cubicBezTo>
                      <a:cubicBezTo>
                        <a:pt x="1" y="29"/>
                        <a:pt x="1" y="29"/>
                        <a:pt x="1" y="29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83" name="îṡḻiďê"/>
                <p:cNvSpPr/>
                <p:nvPr/>
              </p:nvSpPr>
              <p:spPr bwMode="auto">
                <a:xfrm>
                  <a:off x="7380288" y="3857626"/>
                  <a:ext cx="244475" cy="269875"/>
                </a:xfrm>
                <a:custGeom>
                  <a:avLst/>
                  <a:gdLst>
                    <a:gd name="T0" fmla="*/ 36 w 74"/>
                    <a:gd name="T1" fmla="*/ 75 h 82"/>
                    <a:gd name="T2" fmla="*/ 35 w 74"/>
                    <a:gd name="T3" fmla="*/ 41 h 82"/>
                    <a:gd name="T4" fmla="*/ 68 w 74"/>
                    <a:gd name="T5" fmla="*/ 54 h 82"/>
                    <a:gd name="T6" fmla="*/ 40 w 74"/>
                    <a:gd name="T7" fmla="*/ 14 h 82"/>
                    <a:gd name="T8" fmla="*/ 4 w 74"/>
                    <a:gd name="T9" fmla="*/ 82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82">
                      <a:moveTo>
                        <a:pt x="36" y="75"/>
                      </a:moveTo>
                      <a:cubicBezTo>
                        <a:pt x="41" y="63"/>
                        <a:pt x="41" y="54"/>
                        <a:pt x="35" y="41"/>
                      </a:cubicBezTo>
                      <a:cubicBezTo>
                        <a:pt x="41" y="50"/>
                        <a:pt x="60" y="72"/>
                        <a:pt x="68" y="54"/>
                      </a:cubicBezTo>
                      <a:cubicBezTo>
                        <a:pt x="74" y="39"/>
                        <a:pt x="52" y="18"/>
                        <a:pt x="40" y="14"/>
                      </a:cubicBezTo>
                      <a:cubicBezTo>
                        <a:pt x="0" y="0"/>
                        <a:pt x="14" y="63"/>
                        <a:pt x="4" y="82"/>
                      </a:cubicBezTo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84" name="íṩlïḋé"/>
                <p:cNvSpPr/>
                <p:nvPr/>
              </p:nvSpPr>
              <p:spPr bwMode="auto">
                <a:xfrm>
                  <a:off x="7394575" y="3890963"/>
                  <a:ext cx="220663" cy="236538"/>
                </a:xfrm>
                <a:custGeom>
                  <a:avLst/>
                  <a:gdLst>
                    <a:gd name="T0" fmla="*/ 32 w 67"/>
                    <a:gd name="T1" fmla="*/ 65 h 72"/>
                    <a:gd name="T2" fmla="*/ 35 w 67"/>
                    <a:gd name="T3" fmla="*/ 48 h 72"/>
                    <a:gd name="T4" fmla="*/ 30 w 67"/>
                    <a:gd name="T5" fmla="*/ 31 h 72"/>
                    <a:gd name="T6" fmla="*/ 31 w 67"/>
                    <a:gd name="T7" fmla="*/ 30 h 72"/>
                    <a:gd name="T8" fmla="*/ 32 w 67"/>
                    <a:gd name="T9" fmla="*/ 30 h 72"/>
                    <a:gd name="T10" fmla="*/ 32 w 67"/>
                    <a:gd name="T11" fmla="*/ 30 h 72"/>
                    <a:gd name="T12" fmla="*/ 39 w 67"/>
                    <a:gd name="T13" fmla="*/ 39 h 72"/>
                    <a:gd name="T14" fmla="*/ 48 w 67"/>
                    <a:gd name="T15" fmla="*/ 47 h 72"/>
                    <a:gd name="T16" fmla="*/ 58 w 67"/>
                    <a:gd name="T17" fmla="*/ 49 h 72"/>
                    <a:gd name="T18" fmla="*/ 61 w 67"/>
                    <a:gd name="T19" fmla="*/ 46 h 72"/>
                    <a:gd name="T20" fmla="*/ 62 w 67"/>
                    <a:gd name="T21" fmla="*/ 44 h 72"/>
                    <a:gd name="T22" fmla="*/ 62 w 67"/>
                    <a:gd name="T23" fmla="*/ 42 h 72"/>
                    <a:gd name="T24" fmla="*/ 63 w 67"/>
                    <a:gd name="T25" fmla="*/ 41 h 72"/>
                    <a:gd name="T26" fmla="*/ 61 w 67"/>
                    <a:gd name="T27" fmla="*/ 31 h 72"/>
                    <a:gd name="T28" fmla="*/ 55 w 67"/>
                    <a:gd name="T29" fmla="*/ 21 h 72"/>
                    <a:gd name="T30" fmla="*/ 47 w 67"/>
                    <a:gd name="T31" fmla="*/ 13 h 72"/>
                    <a:gd name="T32" fmla="*/ 38 w 67"/>
                    <a:gd name="T33" fmla="*/ 7 h 72"/>
                    <a:gd name="T34" fmla="*/ 35 w 67"/>
                    <a:gd name="T35" fmla="*/ 6 h 72"/>
                    <a:gd name="T36" fmla="*/ 33 w 67"/>
                    <a:gd name="T37" fmla="*/ 5 h 72"/>
                    <a:gd name="T38" fmla="*/ 27 w 67"/>
                    <a:gd name="T39" fmla="*/ 4 h 72"/>
                    <a:gd name="T40" fmla="*/ 17 w 67"/>
                    <a:gd name="T41" fmla="*/ 6 h 72"/>
                    <a:gd name="T42" fmla="*/ 11 w 67"/>
                    <a:gd name="T43" fmla="*/ 15 h 72"/>
                    <a:gd name="T44" fmla="*/ 8 w 67"/>
                    <a:gd name="T45" fmla="*/ 26 h 72"/>
                    <a:gd name="T46" fmla="*/ 5 w 67"/>
                    <a:gd name="T47" fmla="*/ 49 h 72"/>
                    <a:gd name="T48" fmla="*/ 4 w 67"/>
                    <a:gd name="T49" fmla="*/ 61 h 72"/>
                    <a:gd name="T50" fmla="*/ 0 w 67"/>
                    <a:gd name="T51" fmla="*/ 72 h 72"/>
                    <a:gd name="T52" fmla="*/ 3 w 67"/>
                    <a:gd name="T53" fmla="*/ 61 h 72"/>
                    <a:gd name="T54" fmla="*/ 4 w 67"/>
                    <a:gd name="T55" fmla="*/ 49 h 72"/>
                    <a:gd name="T56" fmla="*/ 5 w 67"/>
                    <a:gd name="T57" fmla="*/ 25 h 72"/>
                    <a:gd name="T58" fmla="*/ 8 w 67"/>
                    <a:gd name="T59" fmla="*/ 14 h 72"/>
                    <a:gd name="T60" fmla="*/ 15 w 67"/>
                    <a:gd name="T61" fmla="*/ 3 h 72"/>
                    <a:gd name="T62" fmla="*/ 27 w 67"/>
                    <a:gd name="T63" fmla="*/ 0 h 72"/>
                    <a:gd name="T64" fmla="*/ 34 w 67"/>
                    <a:gd name="T65" fmla="*/ 1 h 72"/>
                    <a:gd name="T66" fmla="*/ 36 w 67"/>
                    <a:gd name="T67" fmla="*/ 2 h 72"/>
                    <a:gd name="T68" fmla="*/ 39 w 67"/>
                    <a:gd name="T69" fmla="*/ 3 h 72"/>
                    <a:gd name="T70" fmla="*/ 50 w 67"/>
                    <a:gd name="T71" fmla="*/ 10 h 72"/>
                    <a:gd name="T72" fmla="*/ 58 w 67"/>
                    <a:gd name="T73" fmla="*/ 19 h 72"/>
                    <a:gd name="T74" fmla="*/ 64 w 67"/>
                    <a:gd name="T75" fmla="*/ 29 h 72"/>
                    <a:gd name="T76" fmla="*/ 66 w 67"/>
                    <a:gd name="T77" fmla="*/ 42 h 72"/>
                    <a:gd name="T78" fmla="*/ 66 w 67"/>
                    <a:gd name="T79" fmla="*/ 43 h 72"/>
                    <a:gd name="T80" fmla="*/ 65 w 67"/>
                    <a:gd name="T81" fmla="*/ 45 h 72"/>
                    <a:gd name="T82" fmla="*/ 64 w 67"/>
                    <a:gd name="T83" fmla="*/ 48 h 72"/>
                    <a:gd name="T84" fmla="*/ 59 w 67"/>
                    <a:gd name="T85" fmla="*/ 52 h 72"/>
                    <a:gd name="T86" fmla="*/ 52 w 67"/>
                    <a:gd name="T87" fmla="*/ 52 h 72"/>
                    <a:gd name="T88" fmla="*/ 46 w 67"/>
                    <a:gd name="T89" fmla="*/ 50 h 72"/>
                    <a:gd name="T90" fmla="*/ 37 w 67"/>
                    <a:gd name="T91" fmla="*/ 41 h 72"/>
                    <a:gd name="T92" fmla="*/ 30 w 67"/>
                    <a:gd name="T93" fmla="*/ 31 h 72"/>
                    <a:gd name="T94" fmla="*/ 33 w 67"/>
                    <a:gd name="T95" fmla="*/ 31 h 72"/>
                    <a:gd name="T96" fmla="*/ 36 w 67"/>
                    <a:gd name="T97" fmla="*/ 48 h 72"/>
                    <a:gd name="T98" fmla="*/ 32 w 67"/>
                    <a:gd name="T99" fmla="*/ 65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7" h="72">
                      <a:moveTo>
                        <a:pt x="32" y="65"/>
                      </a:moveTo>
                      <a:cubicBezTo>
                        <a:pt x="34" y="60"/>
                        <a:pt x="35" y="54"/>
                        <a:pt x="35" y="48"/>
                      </a:cubicBezTo>
                      <a:cubicBezTo>
                        <a:pt x="34" y="42"/>
                        <a:pt x="33" y="37"/>
                        <a:pt x="30" y="31"/>
                      </a:cubicBezTo>
                      <a:cubicBezTo>
                        <a:pt x="30" y="31"/>
                        <a:pt x="30" y="30"/>
                        <a:pt x="31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4" y="34"/>
                        <a:pt x="37" y="37"/>
                        <a:pt x="39" y="39"/>
                      </a:cubicBezTo>
                      <a:cubicBezTo>
                        <a:pt x="42" y="42"/>
                        <a:pt x="45" y="45"/>
                        <a:pt x="48" y="47"/>
                      </a:cubicBezTo>
                      <a:cubicBezTo>
                        <a:pt x="51" y="49"/>
                        <a:pt x="55" y="50"/>
                        <a:pt x="58" y="49"/>
                      </a:cubicBezTo>
                      <a:cubicBezTo>
                        <a:pt x="59" y="48"/>
                        <a:pt x="60" y="47"/>
                        <a:pt x="61" y="46"/>
                      </a:cubicBezTo>
                      <a:cubicBezTo>
                        <a:pt x="61" y="45"/>
                        <a:pt x="62" y="44"/>
                        <a:pt x="62" y="44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3" y="38"/>
                        <a:pt x="62" y="34"/>
                        <a:pt x="61" y="31"/>
                      </a:cubicBezTo>
                      <a:cubicBezTo>
                        <a:pt x="59" y="27"/>
                        <a:pt x="57" y="24"/>
                        <a:pt x="55" y="21"/>
                      </a:cubicBezTo>
                      <a:cubicBezTo>
                        <a:pt x="53" y="18"/>
                        <a:pt x="50" y="15"/>
                        <a:pt x="47" y="13"/>
                      </a:cubicBezTo>
                      <a:cubicBezTo>
                        <a:pt x="44" y="11"/>
                        <a:pt x="41" y="8"/>
                        <a:pt x="38" y="7"/>
                      </a:cubicBezTo>
                      <a:cubicBezTo>
                        <a:pt x="37" y="6"/>
                        <a:pt x="36" y="6"/>
                        <a:pt x="35" y="6"/>
                      </a:cubicBezTo>
                      <a:cubicBezTo>
                        <a:pt x="34" y="5"/>
                        <a:pt x="33" y="5"/>
                        <a:pt x="33" y="5"/>
                      </a:cubicBezTo>
                      <a:cubicBezTo>
                        <a:pt x="31" y="4"/>
                        <a:pt x="29" y="4"/>
                        <a:pt x="27" y="4"/>
                      </a:cubicBezTo>
                      <a:cubicBezTo>
                        <a:pt x="24" y="3"/>
                        <a:pt x="20" y="4"/>
                        <a:pt x="17" y="6"/>
                      </a:cubicBezTo>
                      <a:cubicBezTo>
                        <a:pt x="14" y="8"/>
                        <a:pt x="12" y="11"/>
                        <a:pt x="11" y="15"/>
                      </a:cubicBezTo>
                      <a:cubicBezTo>
                        <a:pt x="10" y="18"/>
                        <a:pt x="9" y="22"/>
                        <a:pt x="8" y="26"/>
                      </a:cubicBezTo>
                      <a:cubicBezTo>
                        <a:pt x="7" y="33"/>
                        <a:pt x="6" y="41"/>
                        <a:pt x="5" y="49"/>
                      </a:cubicBezTo>
                      <a:cubicBezTo>
                        <a:pt x="5" y="53"/>
                        <a:pt x="4" y="57"/>
                        <a:pt x="4" y="61"/>
                      </a:cubicBezTo>
                      <a:cubicBezTo>
                        <a:pt x="3" y="65"/>
                        <a:pt x="2" y="68"/>
                        <a:pt x="0" y="72"/>
                      </a:cubicBezTo>
                      <a:cubicBezTo>
                        <a:pt x="2" y="68"/>
                        <a:pt x="2" y="64"/>
                        <a:pt x="3" y="61"/>
                      </a:cubicBezTo>
                      <a:cubicBezTo>
                        <a:pt x="3" y="57"/>
                        <a:pt x="3" y="53"/>
                        <a:pt x="4" y="49"/>
                      </a:cubicBezTo>
                      <a:cubicBezTo>
                        <a:pt x="4" y="41"/>
                        <a:pt x="4" y="33"/>
                        <a:pt x="5" y="25"/>
                      </a:cubicBezTo>
                      <a:cubicBezTo>
                        <a:pt x="6" y="21"/>
                        <a:pt x="7" y="17"/>
                        <a:pt x="8" y="14"/>
                      </a:cubicBezTo>
                      <a:cubicBezTo>
                        <a:pt x="9" y="10"/>
                        <a:pt x="12" y="6"/>
                        <a:pt x="15" y="3"/>
                      </a:cubicBezTo>
                      <a:cubicBezTo>
                        <a:pt x="19" y="1"/>
                        <a:pt x="23" y="0"/>
                        <a:pt x="27" y="0"/>
                      </a:cubicBezTo>
                      <a:cubicBezTo>
                        <a:pt x="29" y="0"/>
                        <a:pt x="32" y="1"/>
                        <a:pt x="34" y="1"/>
                      </a:cubicBezTo>
                      <a:cubicBezTo>
                        <a:pt x="35" y="1"/>
                        <a:pt x="35" y="2"/>
                        <a:pt x="36" y="2"/>
                      </a:cubicBezTo>
                      <a:cubicBezTo>
                        <a:pt x="38" y="2"/>
                        <a:pt x="38" y="3"/>
                        <a:pt x="39" y="3"/>
                      </a:cubicBezTo>
                      <a:cubicBezTo>
                        <a:pt x="43" y="5"/>
                        <a:pt x="46" y="7"/>
                        <a:pt x="50" y="10"/>
                      </a:cubicBezTo>
                      <a:cubicBezTo>
                        <a:pt x="53" y="13"/>
                        <a:pt x="55" y="15"/>
                        <a:pt x="58" y="19"/>
                      </a:cubicBezTo>
                      <a:cubicBezTo>
                        <a:pt x="61" y="22"/>
                        <a:pt x="63" y="25"/>
                        <a:pt x="64" y="29"/>
                      </a:cubicBezTo>
                      <a:cubicBezTo>
                        <a:pt x="66" y="33"/>
                        <a:pt x="67" y="37"/>
                        <a:pt x="66" y="42"/>
                      </a:cubicBezTo>
                      <a:cubicBezTo>
                        <a:pt x="66" y="43"/>
                        <a:pt x="66" y="43"/>
                        <a:pt x="66" y="43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6"/>
                        <a:pt x="65" y="47"/>
                        <a:pt x="64" y="48"/>
                      </a:cubicBezTo>
                      <a:cubicBezTo>
                        <a:pt x="63" y="49"/>
                        <a:pt x="61" y="51"/>
                        <a:pt x="59" y="52"/>
                      </a:cubicBezTo>
                      <a:cubicBezTo>
                        <a:pt x="57" y="53"/>
                        <a:pt x="54" y="53"/>
                        <a:pt x="52" y="52"/>
                      </a:cubicBezTo>
                      <a:cubicBezTo>
                        <a:pt x="50" y="52"/>
                        <a:pt x="48" y="51"/>
                        <a:pt x="46" y="50"/>
                      </a:cubicBezTo>
                      <a:cubicBezTo>
                        <a:pt x="43" y="47"/>
                        <a:pt x="40" y="44"/>
                        <a:pt x="37" y="41"/>
                      </a:cubicBezTo>
                      <a:cubicBezTo>
                        <a:pt x="35" y="38"/>
                        <a:pt x="32" y="35"/>
                        <a:pt x="30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5" y="36"/>
                        <a:pt x="36" y="42"/>
                        <a:pt x="36" y="48"/>
                      </a:cubicBezTo>
                      <a:cubicBezTo>
                        <a:pt x="36" y="54"/>
                        <a:pt x="34" y="60"/>
                        <a:pt x="32" y="65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85" name="íṩļîḍê"/>
                <p:cNvSpPr/>
                <p:nvPr/>
              </p:nvSpPr>
              <p:spPr bwMode="auto">
                <a:xfrm>
                  <a:off x="5349875" y="4843463"/>
                  <a:ext cx="739775" cy="579438"/>
                </a:xfrm>
                <a:custGeom>
                  <a:avLst/>
                  <a:gdLst>
                    <a:gd name="T0" fmla="*/ 42 w 224"/>
                    <a:gd name="T1" fmla="*/ 5 h 176"/>
                    <a:gd name="T2" fmla="*/ 31 w 224"/>
                    <a:gd name="T3" fmla="*/ 49 h 176"/>
                    <a:gd name="T4" fmla="*/ 121 w 224"/>
                    <a:gd name="T5" fmla="*/ 122 h 176"/>
                    <a:gd name="T6" fmla="*/ 220 w 224"/>
                    <a:gd name="T7" fmla="*/ 129 h 176"/>
                    <a:gd name="T8" fmla="*/ 224 w 224"/>
                    <a:gd name="T9" fmla="*/ 170 h 176"/>
                    <a:gd name="T10" fmla="*/ 172 w 224"/>
                    <a:gd name="T11" fmla="*/ 171 h 176"/>
                    <a:gd name="T12" fmla="*/ 123 w 224"/>
                    <a:gd name="T13" fmla="*/ 162 h 176"/>
                    <a:gd name="T14" fmla="*/ 31 w 224"/>
                    <a:gd name="T15" fmla="*/ 118 h 176"/>
                    <a:gd name="T16" fmla="*/ 6 w 224"/>
                    <a:gd name="T17" fmla="*/ 87 h 176"/>
                    <a:gd name="T18" fmla="*/ 5 w 224"/>
                    <a:gd name="T19" fmla="*/ 52 h 176"/>
                    <a:gd name="T20" fmla="*/ 44 w 224"/>
                    <a:gd name="T21" fmla="*/ 0 h 176"/>
                    <a:gd name="T22" fmla="*/ 42 w 224"/>
                    <a:gd name="T23" fmla="*/ 5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4" h="176">
                      <a:moveTo>
                        <a:pt x="42" y="5"/>
                      </a:moveTo>
                      <a:cubicBezTo>
                        <a:pt x="13" y="14"/>
                        <a:pt x="26" y="40"/>
                        <a:pt x="31" y="49"/>
                      </a:cubicBezTo>
                      <a:cubicBezTo>
                        <a:pt x="50" y="84"/>
                        <a:pt x="82" y="111"/>
                        <a:pt x="121" y="122"/>
                      </a:cubicBezTo>
                      <a:cubicBezTo>
                        <a:pt x="155" y="131"/>
                        <a:pt x="187" y="127"/>
                        <a:pt x="220" y="129"/>
                      </a:cubicBezTo>
                      <a:cubicBezTo>
                        <a:pt x="221" y="143"/>
                        <a:pt x="222" y="156"/>
                        <a:pt x="224" y="170"/>
                      </a:cubicBezTo>
                      <a:cubicBezTo>
                        <a:pt x="212" y="176"/>
                        <a:pt x="186" y="172"/>
                        <a:pt x="172" y="171"/>
                      </a:cubicBezTo>
                      <a:cubicBezTo>
                        <a:pt x="156" y="169"/>
                        <a:pt x="140" y="166"/>
                        <a:pt x="123" y="162"/>
                      </a:cubicBezTo>
                      <a:cubicBezTo>
                        <a:pt x="90" y="153"/>
                        <a:pt x="55" y="145"/>
                        <a:pt x="31" y="118"/>
                      </a:cubicBezTo>
                      <a:cubicBezTo>
                        <a:pt x="22" y="109"/>
                        <a:pt x="13" y="98"/>
                        <a:pt x="6" y="87"/>
                      </a:cubicBezTo>
                      <a:cubicBezTo>
                        <a:pt x="0" y="74"/>
                        <a:pt x="2" y="66"/>
                        <a:pt x="5" y="52"/>
                      </a:cubicBezTo>
                      <a:cubicBezTo>
                        <a:pt x="9" y="37"/>
                        <a:pt x="12" y="7"/>
                        <a:pt x="44" y="0"/>
                      </a:cubicBezTo>
                      <a:lnTo>
                        <a:pt x="42" y="5"/>
                      </a:lnTo>
                      <a:close/>
                    </a:path>
                  </a:pathLst>
                </a:custGeom>
                <a:solidFill>
                  <a:srgbClr val="9150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86" name="íśľïḑe"/>
                <p:cNvSpPr/>
                <p:nvPr/>
              </p:nvSpPr>
              <p:spPr bwMode="auto">
                <a:xfrm>
                  <a:off x="6010275" y="4957763"/>
                  <a:ext cx="1393825" cy="795338"/>
                </a:xfrm>
                <a:custGeom>
                  <a:avLst/>
                  <a:gdLst>
                    <a:gd name="T0" fmla="*/ 0 w 422"/>
                    <a:gd name="T1" fmla="*/ 10 h 241"/>
                    <a:gd name="T2" fmla="*/ 14 w 422"/>
                    <a:gd name="T3" fmla="*/ 159 h 241"/>
                    <a:gd name="T4" fmla="*/ 422 w 422"/>
                    <a:gd name="T5" fmla="*/ 136 h 241"/>
                    <a:gd name="T6" fmla="*/ 417 w 422"/>
                    <a:gd name="T7" fmla="*/ 0 h 241"/>
                    <a:gd name="T8" fmla="*/ 0 w 422"/>
                    <a:gd name="T9" fmla="*/ 10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2" h="241">
                      <a:moveTo>
                        <a:pt x="0" y="10"/>
                      </a:moveTo>
                      <a:cubicBezTo>
                        <a:pt x="14" y="159"/>
                        <a:pt x="14" y="159"/>
                        <a:pt x="14" y="159"/>
                      </a:cubicBezTo>
                      <a:cubicBezTo>
                        <a:pt x="14" y="159"/>
                        <a:pt x="252" y="241"/>
                        <a:pt x="422" y="136"/>
                      </a:cubicBezTo>
                      <a:cubicBezTo>
                        <a:pt x="417" y="0"/>
                        <a:pt x="417" y="0"/>
                        <a:pt x="417" y="0"/>
                      </a:cubicBezTo>
                      <a:cubicBezTo>
                        <a:pt x="417" y="0"/>
                        <a:pt x="228" y="82"/>
                        <a:pt x="0" y="10"/>
                      </a:cubicBezTo>
                      <a:close/>
                    </a:path>
                  </a:pathLst>
                </a:custGeom>
                <a:solidFill>
                  <a:srgbClr val="FB5E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87" name="iśḻîḓé"/>
                <p:cNvSpPr/>
                <p:nvPr/>
              </p:nvSpPr>
              <p:spPr bwMode="auto">
                <a:xfrm>
                  <a:off x="6010275" y="5033963"/>
                  <a:ext cx="1390650" cy="569913"/>
                </a:xfrm>
                <a:custGeom>
                  <a:avLst/>
                  <a:gdLst>
                    <a:gd name="T0" fmla="*/ 453 w 876"/>
                    <a:gd name="T1" fmla="*/ 359 h 359"/>
                    <a:gd name="T2" fmla="*/ 297 w 876"/>
                    <a:gd name="T3" fmla="*/ 56 h 359"/>
                    <a:gd name="T4" fmla="*/ 177 w 876"/>
                    <a:gd name="T5" fmla="*/ 341 h 359"/>
                    <a:gd name="T6" fmla="*/ 64 w 876"/>
                    <a:gd name="T7" fmla="*/ 27 h 359"/>
                    <a:gd name="T8" fmla="*/ 8 w 876"/>
                    <a:gd name="T9" fmla="*/ 233 h 359"/>
                    <a:gd name="T10" fmla="*/ 0 w 876"/>
                    <a:gd name="T11" fmla="*/ 231 h 359"/>
                    <a:gd name="T12" fmla="*/ 64 w 876"/>
                    <a:gd name="T13" fmla="*/ 0 h 359"/>
                    <a:gd name="T14" fmla="*/ 177 w 876"/>
                    <a:gd name="T15" fmla="*/ 318 h 359"/>
                    <a:gd name="T16" fmla="*/ 297 w 876"/>
                    <a:gd name="T17" fmla="*/ 37 h 359"/>
                    <a:gd name="T18" fmla="*/ 451 w 876"/>
                    <a:gd name="T19" fmla="*/ 336 h 359"/>
                    <a:gd name="T20" fmla="*/ 545 w 876"/>
                    <a:gd name="T21" fmla="*/ 33 h 359"/>
                    <a:gd name="T22" fmla="*/ 684 w 876"/>
                    <a:gd name="T23" fmla="*/ 316 h 359"/>
                    <a:gd name="T24" fmla="*/ 759 w 876"/>
                    <a:gd name="T25" fmla="*/ 0 h 359"/>
                    <a:gd name="T26" fmla="*/ 876 w 876"/>
                    <a:gd name="T27" fmla="*/ 270 h 359"/>
                    <a:gd name="T28" fmla="*/ 867 w 876"/>
                    <a:gd name="T29" fmla="*/ 272 h 359"/>
                    <a:gd name="T30" fmla="*/ 761 w 876"/>
                    <a:gd name="T31" fmla="*/ 27 h 359"/>
                    <a:gd name="T32" fmla="*/ 686 w 876"/>
                    <a:gd name="T33" fmla="*/ 341 h 359"/>
                    <a:gd name="T34" fmla="*/ 547 w 876"/>
                    <a:gd name="T35" fmla="*/ 56 h 359"/>
                    <a:gd name="T36" fmla="*/ 453 w 876"/>
                    <a:gd name="T37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76" h="359">
                      <a:moveTo>
                        <a:pt x="453" y="359"/>
                      </a:moveTo>
                      <a:lnTo>
                        <a:pt x="297" y="56"/>
                      </a:lnTo>
                      <a:lnTo>
                        <a:pt x="177" y="341"/>
                      </a:lnTo>
                      <a:lnTo>
                        <a:pt x="64" y="27"/>
                      </a:lnTo>
                      <a:lnTo>
                        <a:pt x="8" y="233"/>
                      </a:lnTo>
                      <a:lnTo>
                        <a:pt x="0" y="231"/>
                      </a:lnTo>
                      <a:lnTo>
                        <a:pt x="64" y="0"/>
                      </a:lnTo>
                      <a:lnTo>
                        <a:pt x="177" y="318"/>
                      </a:lnTo>
                      <a:lnTo>
                        <a:pt x="297" y="37"/>
                      </a:lnTo>
                      <a:lnTo>
                        <a:pt x="451" y="336"/>
                      </a:lnTo>
                      <a:lnTo>
                        <a:pt x="545" y="33"/>
                      </a:lnTo>
                      <a:lnTo>
                        <a:pt x="684" y="316"/>
                      </a:lnTo>
                      <a:lnTo>
                        <a:pt x="759" y="0"/>
                      </a:lnTo>
                      <a:lnTo>
                        <a:pt x="876" y="270"/>
                      </a:lnTo>
                      <a:lnTo>
                        <a:pt x="867" y="272"/>
                      </a:lnTo>
                      <a:lnTo>
                        <a:pt x="761" y="27"/>
                      </a:lnTo>
                      <a:lnTo>
                        <a:pt x="686" y="341"/>
                      </a:lnTo>
                      <a:lnTo>
                        <a:pt x="547" y="56"/>
                      </a:lnTo>
                      <a:lnTo>
                        <a:pt x="453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88" name="iSḷîḓé"/>
                <p:cNvSpPr/>
                <p:nvPr/>
              </p:nvSpPr>
              <p:spPr bwMode="auto">
                <a:xfrm>
                  <a:off x="5973763" y="4846638"/>
                  <a:ext cx="1455738" cy="312738"/>
                </a:xfrm>
                <a:custGeom>
                  <a:avLst/>
                  <a:gdLst>
                    <a:gd name="T0" fmla="*/ 0 w 441"/>
                    <a:gd name="T1" fmla="*/ 14 h 95"/>
                    <a:gd name="T2" fmla="*/ 3 w 441"/>
                    <a:gd name="T3" fmla="*/ 56 h 95"/>
                    <a:gd name="T4" fmla="*/ 221 w 441"/>
                    <a:gd name="T5" fmla="*/ 91 h 95"/>
                    <a:gd name="T6" fmla="*/ 440 w 441"/>
                    <a:gd name="T7" fmla="*/ 42 h 95"/>
                    <a:gd name="T8" fmla="*/ 441 w 441"/>
                    <a:gd name="T9" fmla="*/ 0 h 95"/>
                    <a:gd name="T10" fmla="*/ 0 w 441"/>
                    <a:gd name="T11" fmla="*/ 14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1" h="95">
                      <a:moveTo>
                        <a:pt x="0" y="14"/>
                      </a:moveTo>
                      <a:cubicBezTo>
                        <a:pt x="3" y="56"/>
                        <a:pt x="3" y="56"/>
                        <a:pt x="3" y="56"/>
                      </a:cubicBezTo>
                      <a:cubicBezTo>
                        <a:pt x="4" y="79"/>
                        <a:pt x="99" y="95"/>
                        <a:pt x="221" y="91"/>
                      </a:cubicBezTo>
                      <a:cubicBezTo>
                        <a:pt x="342" y="88"/>
                        <a:pt x="441" y="66"/>
                        <a:pt x="440" y="42"/>
                      </a:cubicBezTo>
                      <a:cubicBezTo>
                        <a:pt x="441" y="0"/>
                        <a:pt x="441" y="0"/>
                        <a:pt x="441" y="0"/>
                      </a:cubicBez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C1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89" name="îsľíḓé"/>
                <p:cNvSpPr/>
                <p:nvPr/>
              </p:nvSpPr>
              <p:spPr bwMode="auto">
                <a:xfrm>
                  <a:off x="5973763" y="4718051"/>
                  <a:ext cx="1455738" cy="236538"/>
                </a:xfrm>
                <a:custGeom>
                  <a:avLst/>
                  <a:gdLst>
                    <a:gd name="T0" fmla="*/ 412 w 441"/>
                    <a:gd name="T1" fmla="*/ 61 h 72"/>
                    <a:gd name="T2" fmla="*/ 441 w 441"/>
                    <a:gd name="T3" fmla="*/ 39 h 72"/>
                    <a:gd name="T4" fmla="*/ 219 w 441"/>
                    <a:gd name="T5" fmla="*/ 4 h 72"/>
                    <a:gd name="T6" fmla="*/ 0 w 441"/>
                    <a:gd name="T7" fmla="*/ 53 h 72"/>
                    <a:gd name="T8" fmla="*/ 28 w 441"/>
                    <a:gd name="T9" fmla="*/ 72 h 72"/>
                    <a:gd name="T10" fmla="*/ 218 w 441"/>
                    <a:gd name="T11" fmla="*/ 45 h 72"/>
                    <a:gd name="T12" fmla="*/ 412 w 441"/>
                    <a:gd name="T13" fmla="*/ 61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1" h="72">
                      <a:moveTo>
                        <a:pt x="412" y="61"/>
                      </a:moveTo>
                      <a:cubicBezTo>
                        <a:pt x="431" y="55"/>
                        <a:pt x="441" y="47"/>
                        <a:pt x="441" y="39"/>
                      </a:cubicBezTo>
                      <a:cubicBezTo>
                        <a:pt x="440" y="16"/>
                        <a:pt x="341" y="0"/>
                        <a:pt x="219" y="4"/>
                      </a:cubicBezTo>
                      <a:cubicBezTo>
                        <a:pt x="98" y="7"/>
                        <a:pt x="0" y="29"/>
                        <a:pt x="0" y="53"/>
                      </a:cubicBezTo>
                      <a:cubicBezTo>
                        <a:pt x="1" y="60"/>
                        <a:pt x="11" y="67"/>
                        <a:pt x="28" y="72"/>
                      </a:cubicBezTo>
                      <a:cubicBezTo>
                        <a:pt x="66" y="59"/>
                        <a:pt x="137" y="48"/>
                        <a:pt x="218" y="45"/>
                      </a:cubicBezTo>
                      <a:cubicBezTo>
                        <a:pt x="301" y="43"/>
                        <a:pt x="374" y="50"/>
                        <a:pt x="412" y="61"/>
                      </a:cubicBezTo>
                      <a:close/>
                    </a:path>
                  </a:pathLst>
                </a:custGeom>
                <a:solidFill>
                  <a:srgbClr val="E8BD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90" name="íṥḷîḓe"/>
                <p:cNvSpPr/>
                <p:nvPr/>
              </p:nvSpPr>
              <p:spPr bwMode="auto">
                <a:xfrm>
                  <a:off x="6065838" y="4859338"/>
                  <a:ext cx="1268413" cy="158750"/>
                </a:xfrm>
                <a:custGeom>
                  <a:avLst/>
                  <a:gdLst>
                    <a:gd name="T0" fmla="*/ 194 w 384"/>
                    <a:gd name="T1" fmla="*/ 45 h 48"/>
                    <a:gd name="T2" fmla="*/ 384 w 384"/>
                    <a:gd name="T3" fmla="*/ 18 h 48"/>
                    <a:gd name="T4" fmla="*/ 190 w 384"/>
                    <a:gd name="T5" fmla="*/ 2 h 48"/>
                    <a:gd name="T6" fmla="*/ 0 w 384"/>
                    <a:gd name="T7" fmla="*/ 29 h 48"/>
                    <a:gd name="T8" fmla="*/ 194 w 384"/>
                    <a:gd name="T9" fmla="*/ 4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4" h="48">
                      <a:moveTo>
                        <a:pt x="194" y="45"/>
                      </a:moveTo>
                      <a:cubicBezTo>
                        <a:pt x="275" y="43"/>
                        <a:pt x="346" y="32"/>
                        <a:pt x="384" y="18"/>
                      </a:cubicBezTo>
                      <a:cubicBezTo>
                        <a:pt x="346" y="7"/>
                        <a:pt x="273" y="0"/>
                        <a:pt x="190" y="2"/>
                      </a:cubicBezTo>
                      <a:cubicBezTo>
                        <a:pt x="109" y="5"/>
                        <a:pt x="38" y="16"/>
                        <a:pt x="0" y="29"/>
                      </a:cubicBezTo>
                      <a:cubicBezTo>
                        <a:pt x="38" y="41"/>
                        <a:pt x="111" y="48"/>
                        <a:pt x="194" y="45"/>
                      </a:cubicBezTo>
                      <a:close/>
                    </a:path>
                  </a:pathLst>
                </a:custGeom>
                <a:solidFill>
                  <a:srgbClr val="FFEE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91" name="îṥḻîḋé"/>
                <p:cNvSpPr/>
                <p:nvPr/>
              </p:nvSpPr>
              <p:spPr bwMode="auto">
                <a:xfrm>
                  <a:off x="6053138" y="5370513"/>
                  <a:ext cx="1354138" cy="325438"/>
                </a:xfrm>
                <a:custGeom>
                  <a:avLst/>
                  <a:gdLst>
                    <a:gd name="T0" fmla="*/ 382 w 410"/>
                    <a:gd name="T1" fmla="*/ 25 h 99"/>
                    <a:gd name="T2" fmla="*/ 206 w 410"/>
                    <a:gd name="T3" fmla="*/ 53 h 99"/>
                    <a:gd name="T4" fmla="*/ 25 w 410"/>
                    <a:gd name="T5" fmla="*/ 37 h 99"/>
                    <a:gd name="T6" fmla="*/ 0 w 410"/>
                    <a:gd name="T7" fmla="*/ 19 h 99"/>
                    <a:gd name="T8" fmla="*/ 2 w 410"/>
                    <a:gd name="T9" fmla="*/ 59 h 99"/>
                    <a:gd name="T10" fmla="*/ 205 w 410"/>
                    <a:gd name="T11" fmla="*/ 95 h 99"/>
                    <a:gd name="T12" fmla="*/ 409 w 410"/>
                    <a:gd name="T13" fmla="*/ 46 h 99"/>
                    <a:gd name="T14" fmla="*/ 409 w 410"/>
                    <a:gd name="T15" fmla="*/ 0 h 99"/>
                    <a:gd name="T16" fmla="*/ 382 w 410"/>
                    <a:gd name="T17" fmla="*/ 2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10" h="99">
                      <a:moveTo>
                        <a:pt x="382" y="25"/>
                      </a:moveTo>
                      <a:cubicBezTo>
                        <a:pt x="347" y="39"/>
                        <a:pt x="282" y="51"/>
                        <a:pt x="206" y="53"/>
                      </a:cubicBezTo>
                      <a:cubicBezTo>
                        <a:pt x="128" y="56"/>
                        <a:pt x="60" y="49"/>
                        <a:pt x="25" y="37"/>
                      </a:cubicBezTo>
                      <a:cubicBezTo>
                        <a:pt x="9" y="32"/>
                        <a:pt x="0" y="26"/>
                        <a:pt x="0" y="19"/>
                      </a:cubicBezTo>
                      <a:cubicBezTo>
                        <a:pt x="2" y="59"/>
                        <a:pt x="2" y="59"/>
                        <a:pt x="2" y="59"/>
                      </a:cubicBezTo>
                      <a:cubicBezTo>
                        <a:pt x="2" y="83"/>
                        <a:pt x="91" y="99"/>
                        <a:pt x="205" y="95"/>
                      </a:cubicBezTo>
                      <a:cubicBezTo>
                        <a:pt x="318" y="91"/>
                        <a:pt x="410" y="69"/>
                        <a:pt x="409" y="46"/>
                      </a:cubicBezTo>
                      <a:cubicBezTo>
                        <a:pt x="409" y="0"/>
                        <a:pt x="409" y="0"/>
                        <a:pt x="409" y="0"/>
                      </a:cubicBezTo>
                      <a:cubicBezTo>
                        <a:pt x="409" y="8"/>
                        <a:pt x="400" y="18"/>
                        <a:pt x="382" y="25"/>
                      </a:cubicBezTo>
                      <a:close/>
                    </a:path>
                  </a:pathLst>
                </a:custGeom>
                <a:solidFill>
                  <a:srgbClr val="FFC1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92" name="ïŝḷïdé"/>
                <p:cNvSpPr/>
                <p:nvPr/>
              </p:nvSpPr>
              <p:spPr bwMode="auto">
                <a:xfrm>
                  <a:off x="6276975" y="4440238"/>
                  <a:ext cx="301625" cy="1108075"/>
                </a:xfrm>
                <a:custGeom>
                  <a:avLst/>
                  <a:gdLst>
                    <a:gd name="T0" fmla="*/ 0 w 91"/>
                    <a:gd name="T1" fmla="*/ 2 h 336"/>
                    <a:gd name="T2" fmla="*/ 70 w 91"/>
                    <a:gd name="T3" fmla="*/ 322 h 336"/>
                    <a:gd name="T4" fmla="*/ 91 w 91"/>
                    <a:gd name="T5" fmla="*/ 324 h 336"/>
                    <a:gd name="T6" fmla="*/ 15 w 91"/>
                    <a:gd name="T7" fmla="*/ 0 h 336"/>
                    <a:gd name="T8" fmla="*/ 0 w 91"/>
                    <a:gd name="T9" fmla="*/ 2 h 3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1" h="336">
                      <a:moveTo>
                        <a:pt x="0" y="2"/>
                      </a:moveTo>
                      <a:cubicBezTo>
                        <a:pt x="70" y="322"/>
                        <a:pt x="70" y="322"/>
                        <a:pt x="70" y="322"/>
                      </a:cubicBezTo>
                      <a:cubicBezTo>
                        <a:pt x="70" y="322"/>
                        <a:pt x="78" y="336"/>
                        <a:pt x="91" y="324"/>
                      </a:cubicBezTo>
                      <a:cubicBezTo>
                        <a:pt x="15" y="0"/>
                        <a:pt x="15" y="0"/>
                        <a:pt x="15" y="0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B574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93" name="ïŝḷïḓè"/>
                <p:cNvSpPr/>
                <p:nvPr/>
              </p:nvSpPr>
              <p:spPr bwMode="auto">
                <a:xfrm>
                  <a:off x="6181725" y="4276726"/>
                  <a:ext cx="220663" cy="220663"/>
                </a:xfrm>
                <a:custGeom>
                  <a:avLst/>
                  <a:gdLst>
                    <a:gd name="T0" fmla="*/ 7 w 67"/>
                    <a:gd name="T1" fmla="*/ 21 h 67"/>
                    <a:gd name="T2" fmla="*/ 46 w 67"/>
                    <a:gd name="T3" fmla="*/ 7 h 67"/>
                    <a:gd name="T4" fmla="*/ 60 w 67"/>
                    <a:gd name="T5" fmla="*/ 46 h 67"/>
                    <a:gd name="T6" fmla="*/ 20 w 67"/>
                    <a:gd name="T7" fmla="*/ 60 h 67"/>
                    <a:gd name="T8" fmla="*/ 7 w 67"/>
                    <a:gd name="T9" fmla="*/ 2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67">
                      <a:moveTo>
                        <a:pt x="7" y="21"/>
                      </a:moveTo>
                      <a:cubicBezTo>
                        <a:pt x="14" y="6"/>
                        <a:pt x="31" y="0"/>
                        <a:pt x="46" y="7"/>
                      </a:cubicBezTo>
                      <a:cubicBezTo>
                        <a:pt x="61" y="14"/>
                        <a:pt x="67" y="32"/>
                        <a:pt x="60" y="46"/>
                      </a:cubicBezTo>
                      <a:cubicBezTo>
                        <a:pt x="53" y="61"/>
                        <a:pt x="35" y="67"/>
                        <a:pt x="20" y="60"/>
                      </a:cubicBezTo>
                      <a:cubicBezTo>
                        <a:pt x="6" y="53"/>
                        <a:pt x="0" y="35"/>
                        <a:pt x="7" y="21"/>
                      </a:cubicBezTo>
                      <a:close/>
                    </a:path>
                  </a:pathLst>
                </a:cu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94" name="ïŝḷïdè"/>
                <p:cNvSpPr/>
                <p:nvPr/>
              </p:nvSpPr>
              <p:spPr bwMode="auto">
                <a:xfrm>
                  <a:off x="6108700" y="4700588"/>
                  <a:ext cx="498475" cy="501650"/>
                </a:xfrm>
                <a:custGeom>
                  <a:avLst/>
                  <a:gdLst>
                    <a:gd name="T0" fmla="*/ 11 w 151"/>
                    <a:gd name="T1" fmla="*/ 87 h 152"/>
                    <a:gd name="T2" fmla="*/ 48 w 151"/>
                    <a:gd name="T3" fmla="*/ 71 h 152"/>
                    <a:gd name="T4" fmla="*/ 61 w 151"/>
                    <a:gd name="T5" fmla="*/ 11 h 152"/>
                    <a:gd name="T6" fmla="*/ 101 w 151"/>
                    <a:gd name="T7" fmla="*/ 0 h 152"/>
                    <a:gd name="T8" fmla="*/ 118 w 151"/>
                    <a:gd name="T9" fmla="*/ 4 h 152"/>
                    <a:gd name="T10" fmla="*/ 123 w 151"/>
                    <a:gd name="T11" fmla="*/ 24 h 152"/>
                    <a:gd name="T12" fmla="*/ 142 w 151"/>
                    <a:gd name="T13" fmla="*/ 39 h 152"/>
                    <a:gd name="T14" fmla="*/ 133 w 151"/>
                    <a:gd name="T15" fmla="*/ 56 h 152"/>
                    <a:gd name="T16" fmla="*/ 137 w 151"/>
                    <a:gd name="T17" fmla="*/ 79 h 152"/>
                    <a:gd name="T18" fmla="*/ 110 w 151"/>
                    <a:gd name="T19" fmla="*/ 104 h 152"/>
                    <a:gd name="T20" fmla="*/ 71 w 151"/>
                    <a:gd name="T21" fmla="*/ 124 h 152"/>
                    <a:gd name="T22" fmla="*/ 44 w 151"/>
                    <a:gd name="T23" fmla="*/ 143 h 152"/>
                    <a:gd name="T24" fmla="*/ 17 w 151"/>
                    <a:gd name="T25" fmla="*/ 141 h 152"/>
                    <a:gd name="T26" fmla="*/ 11 w 151"/>
                    <a:gd name="T27" fmla="*/ 88 h 152"/>
                    <a:gd name="T28" fmla="*/ 11 w 151"/>
                    <a:gd name="T29" fmla="*/ 87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1" h="152">
                      <a:moveTo>
                        <a:pt x="11" y="87"/>
                      </a:moveTo>
                      <a:cubicBezTo>
                        <a:pt x="23" y="85"/>
                        <a:pt x="37" y="77"/>
                        <a:pt x="48" y="71"/>
                      </a:cubicBezTo>
                      <a:cubicBezTo>
                        <a:pt x="48" y="52"/>
                        <a:pt x="44" y="22"/>
                        <a:pt x="61" y="11"/>
                      </a:cubicBezTo>
                      <a:cubicBezTo>
                        <a:pt x="72" y="4"/>
                        <a:pt x="89" y="0"/>
                        <a:pt x="101" y="0"/>
                      </a:cubicBezTo>
                      <a:cubicBezTo>
                        <a:pt x="107" y="0"/>
                        <a:pt x="114" y="0"/>
                        <a:pt x="118" y="4"/>
                      </a:cubicBezTo>
                      <a:cubicBezTo>
                        <a:pt x="126" y="10"/>
                        <a:pt x="123" y="23"/>
                        <a:pt x="123" y="24"/>
                      </a:cubicBezTo>
                      <a:cubicBezTo>
                        <a:pt x="129" y="26"/>
                        <a:pt x="139" y="33"/>
                        <a:pt x="142" y="39"/>
                      </a:cubicBezTo>
                      <a:cubicBezTo>
                        <a:pt x="145" y="48"/>
                        <a:pt x="140" y="51"/>
                        <a:pt x="133" y="56"/>
                      </a:cubicBezTo>
                      <a:cubicBezTo>
                        <a:pt x="151" y="55"/>
                        <a:pt x="144" y="72"/>
                        <a:pt x="137" y="79"/>
                      </a:cubicBezTo>
                      <a:cubicBezTo>
                        <a:pt x="148" y="100"/>
                        <a:pt x="112" y="131"/>
                        <a:pt x="110" y="104"/>
                      </a:cubicBezTo>
                      <a:cubicBezTo>
                        <a:pt x="104" y="117"/>
                        <a:pt x="85" y="131"/>
                        <a:pt x="71" y="124"/>
                      </a:cubicBezTo>
                      <a:cubicBezTo>
                        <a:pt x="65" y="132"/>
                        <a:pt x="52" y="138"/>
                        <a:pt x="44" y="143"/>
                      </a:cubicBezTo>
                      <a:cubicBezTo>
                        <a:pt x="32" y="149"/>
                        <a:pt x="26" y="152"/>
                        <a:pt x="17" y="141"/>
                      </a:cubicBezTo>
                      <a:cubicBezTo>
                        <a:pt x="6" y="129"/>
                        <a:pt x="0" y="99"/>
                        <a:pt x="11" y="88"/>
                      </a:cubicBezTo>
                      <a:lnTo>
                        <a:pt x="11" y="87"/>
                      </a:lnTo>
                      <a:close/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95" name="îSļîḑe"/>
                <p:cNvSpPr/>
                <p:nvPr/>
              </p:nvSpPr>
              <p:spPr bwMode="auto">
                <a:xfrm>
                  <a:off x="5630863" y="4529138"/>
                  <a:ext cx="590550" cy="742950"/>
                </a:xfrm>
                <a:custGeom>
                  <a:avLst/>
                  <a:gdLst>
                    <a:gd name="T0" fmla="*/ 179 w 179"/>
                    <a:gd name="T1" fmla="*/ 204 h 225"/>
                    <a:gd name="T2" fmla="*/ 163 w 179"/>
                    <a:gd name="T3" fmla="*/ 135 h 225"/>
                    <a:gd name="T4" fmla="*/ 96 w 179"/>
                    <a:gd name="T5" fmla="*/ 113 h 225"/>
                    <a:gd name="T6" fmla="*/ 48 w 179"/>
                    <a:gd name="T7" fmla="*/ 21 h 225"/>
                    <a:gd name="T8" fmla="*/ 15 w 179"/>
                    <a:gd name="T9" fmla="*/ 9 h 225"/>
                    <a:gd name="T10" fmla="*/ 1 w 179"/>
                    <a:gd name="T11" fmla="*/ 53 h 225"/>
                    <a:gd name="T12" fmla="*/ 8 w 179"/>
                    <a:gd name="T13" fmla="*/ 100 h 225"/>
                    <a:gd name="T14" fmla="*/ 29 w 179"/>
                    <a:gd name="T15" fmla="*/ 151 h 225"/>
                    <a:gd name="T16" fmla="*/ 179 w 179"/>
                    <a:gd name="T17" fmla="*/ 204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9" h="225">
                      <a:moveTo>
                        <a:pt x="179" y="204"/>
                      </a:moveTo>
                      <a:cubicBezTo>
                        <a:pt x="165" y="185"/>
                        <a:pt x="165" y="153"/>
                        <a:pt x="163" y="135"/>
                      </a:cubicBezTo>
                      <a:cubicBezTo>
                        <a:pt x="139" y="134"/>
                        <a:pt x="114" y="129"/>
                        <a:pt x="96" y="113"/>
                      </a:cubicBezTo>
                      <a:cubicBezTo>
                        <a:pt x="68" y="89"/>
                        <a:pt x="67" y="51"/>
                        <a:pt x="48" y="21"/>
                      </a:cubicBezTo>
                      <a:cubicBezTo>
                        <a:pt x="41" y="10"/>
                        <a:pt x="28" y="0"/>
                        <a:pt x="15" y="9"/>
                      </a:cubicBezTo>
                      <a:cubicBezTo>
                        <a:pt x="3" y="19"/>
                        <a:pt x="1" y="40"/>
                        <a:pt x="1" y="53"/>
                      </a:cubicBezTo>
                      <a:cubicBezTo>
                        <a:pt x="0" y="69"/>
                        <a:pt x="2" y="85"/>
                        <a:pt x="8" y="100"/>
                      </a:cubicBezTo>
                      <a:cubicBezTo>
                        <a:pt x="14" y="117"/>
                        <a:pt x="20" y="135"/>
                        <a:pt x="29" y="151"/>
                      </a:cubicBezTo>
                      <a:cubicBezTo>
                        <a:pt x="67" y="225"/>
                        <a:pt x="179" y="204"/>
                        <a:pt x="179" y="204"/>
                      </a:cubicBezTo>
                      <a:close/>
                    </a:path>
                  </a:pathLst>
                </a:custGeom>
                <a:solidFill>
                  <a:srgbClr val="C1EE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96" name="iṣļïďe"/>
                <p:cNvSpPr/>
                <p:nvPr/>
              </p:nvSpPr>
              <p:spPr bwMode="auto">
                <a:xfrm>
                  <a:off x="5543550" y="3267076"/>
                  <a:ext cx="650875" cy="228600"/>
                </a:xfrm>
                <a:custGeom>
                  <a:avLst/>
                  <a:gdLst>
                    <a:gd name="T0" fmla="*/ 14 w 197"/>
                    <a:gd name="T1" fmla="*/ 1 h 69"/>
                    <a:gd name="T2" fmla="*/ 1 w 197"/>
                    <a:gd name="T3" fmla="*/ 12 h 69"/>
                    <a:gd name="T4" fmla="*/ 8 w 197"/>
                    <a:gd name="T5" fmla="*/ 23 h 69"/>
                    <a:gd name="T6" fmla="*/ 23 w 197"/>
                    <a:gd name="T7" fmla="*/ 25 h 69"/>
                    <a:gd name="T8" fmla="*/ 54 w 197"/>
                    <a:gd name="T9" fmla="*/ 21 h 69"/>
                    <a:gd name="T10" fmla="*/ 68 w 197"/>
                    <a:gd name="T11" fmla="*/ 17 h 69"/>
                    <a:gd name="T12" fmla="*/ 107 w 197"/>
                    <a:gd name="T13" fmla="*/ 6 h 69"/>
                    <a:gd name="T14" fmla="*/ 134 w 197"/>
                    <a:gd name="T15" fmla="*/ 6 h 69"/>
                    <a:gd name="T16" fmla="*/ 165 w 197"/>
                    <a:gd name="T17" fmla="*/ 22 h 69"/>
                    <a:gd name="T18" fmla="*/ 173 w 197"/>
                    <a:gd name="T19" fmla="*/ 30 h 69"/>
                    <a:gd name="T20" fmla="*/ 191 w 197"/>
                    <a:gd name="T21" fmla="*/ 58 h 69"/>
                    <a:gd name="T22" fmla="*/ 195 w 197"/>
                    <a:gd name="T23" fmla="*/ 66 h 69"/>
                    <a:gd name="T24" fmla="*/ 185 w 197"/>
                    <a:gd name="T25" fmla="*/ 45 h 69"/>
                    <a:gd name="T26" fmla="*/ 171 w 197"/>
                    <a:gd name="T27" fmla="*/ 24 h 69"/>
                    <a:gd name="T28" fmla="*/ 158 w 197"/>
                    <a:gd name="T29" fmla="*/ 13 h 69"/>
                    <a:gd name="T30" fmla="*/ 120 w 197"/>
                    <a:gd name="T31" fmla="*/ 1 h 69"/>
                    <a:gd name="T32" fmla="*/ 80 w 197"/>
                    <a:gd name="T33" fmla="*/ 9 h 69"/>
                    <a:gd name="T34" fmla="*/ 60 w 197"/>
                    <a:gd name="T35" fmla="*/ 16 h 69"/>
                    <a:gd name="T36" fmla="*/ 27 w 197"/>
                    <a:gd name="T37" fmla="*/ 21 h 69"/>
                    <a:gd name="T38" fmla="*/ 14 w 197"/>
                    <a:gd name="T39" fmla="*/ 21 h 69"/>
                    <a:gd name="T40" fmla="*/ 6 w 197"/>
                    <a:gd name="T41" fmla="*/ 8 h 69"/>
                    <a:gd name="T42" fmla="*/ 21 w 197"/>
                    <a:gd name="T43" fmla="*/ 2 h 69"/>
                    <a:gd name="T44" fmla="*/ 31 w 197"/>
                    <a:gd name="T45" fmla="*/ 7 h 69"/>
                    <a:gd name="T46" fmla="*/ 31 w 197"/>
                    <a:gd name="T47" fmla="*/ 11 h 69"/>
                    <a:gd name="T48" fmla="*/ 24 w 197"/>
                    <a:gd name="T49" fmla="*/ 17 h 69"/>
                    <a:gd name="T50" fmla="*/ 17 w 197"/>
                    <a:gd name="T51" fmla="*/ 13 h 69"/>
                    <a:gd name="T52" fmla="*/ 16 w 197"/>
                    <a:gd name="T53" fmla="*/ 11 h 69"/>
                    <a:gd name="T54" fmla="*/ 16 w 197"/>
                    <a:gd name="T55" fmla="*/ 11 h 69"/>
                    <a:gd name="T56" fmla="*/ 16 w 197"/>
                    <a:gd name="T57" fmla="*/ 13 h 69"/>
                    <a:gd name="T58" fmla="*/ 24 w 197"/>
                    <a:gd name="T59" fmla="*/ 18 h 69"/>
                    <a:gd name="T60" fmla="*/ 32 w 197"/>
                    <a:gd name="T61" fmla="*/ 11 h 69"/>
                    <a:gd name="T62" fmla="*/ 32 w 197"/>
                    <a:gd name="T63" fmla="*/ 6 h 69"/>
                    <a:gd name="T64" fmla="*/ 20 w 197"/>
                    <a:gd name="T65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97" h="69">
                      <a:moveTo>
                        <a:pt x="20" y="0"/>
                      </a:moveTo>
                      <a:cubicBezTo>
                        <a:pt x="18" y="0"/>
                        <a:pt x="16" y="0"/>
                        <a:pt x="14" y="1"/>
                      </a:cubicBezTo>
                      <a:cubicBezTo>
                        <a:pt x="11" y="2"/>
                        <a:pt x="7" y="3"/>
                        <a:pt x="4" y="6"/>
                      </a:cubicBezTo>
                      <a:cubicBezTo>
                        <a:pt x="3" y="8"/>
                        <a:pt x="2" y="10"/>
                        <a:pt x="1" y="12"/>
                      </a:cubicBezTo>
                      <a:cubicBezTo>
                        <a:pt x="0" y="14"/>
                        <a:pt x="1" y="17"/>
                        <a:pt x="2" y="19"/>
                      </a:cubicBezTo>
                      <a:cubicBezTo>
                        <a:pt x="3" y="21"/>
                        <a:pt x="6" y="22"/>
                        <a:pt x="8" y="23"/>
                      </a:cubicBezTo>
                      <a:cubicBezTo>
                        <a:pt x="10" y="23"/>
                        <a:pt x="12" y="24"/>
                        <a:pt x="14" y="24"/>
                      </a:cubicBezTo>
                      <a:cubicBezTo>
                        <a:pt x="17" y="25"/>
                        <a:pt x="20" y="25"/>
                        <a:pt x="23" y="25"/>
                      </a:cubicBezTo>
                      <a:cubicBezTo>
                        <a:pt x="24" y="25"/>
                        <a:pt x="26" y="25"/>
                        <a:pt x="27" y="25"/>
                      </a:cubicBezTo>
                      <a:cubicBezTo>
                        <a:pt x="36" y="24"/>
                        <a:pt x="45" y="23"/>
                        <a:pt x="54" y="21"/>
                      </a:cubicBezTo>
                      <a:cubicBezTo>
                        <a:pt x="56" y="21"/>
                        <a:pt x="59" y="20"/>
                        <a:pt x="61" y="20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72" y="16"/>
                        <a:pt x="76" y="14"/>
                        <a:pt x="81" y="13"/>
                      </a:cubicBezTo>
                      <a:cubicBezTo>
                        <a:pt x="90" y="10"/>
                        <a:pt x="99" y="7"/>
                        <a:pt x="107" y="6"/>
                      </a:cubicBezTo>
                      <a:cubicBezTo>
                        <a:pt x="112" y="5"/>
                        <a:pt x="116" y="5"/>
                        <a:pt x="121" y="5"/>
                      </a:cubicBezTo>
                      <a:cubicBezTo>
                        <a:pt x="125" y="5"/>
                        <a:pt x="129" y="5"/>
                        <a:pt x="134" y="6"/>
                      </a:cubicBezTo>
                      <a:cubicBezTo>
                        <a:pt x="142" y="8"/>
                        <a:pt x="150" y="11"/>
                        <a:pt x="156" y="15"/>
                      </a:cubicBezTo>
                      <a:cubicBezTo>
                        <a:pt x="159" y="17"/>
                        <a:pt x="163" y="19"/>
                        <a:pt x="165" y="22"/>
                      </a:cubicBezTo>
                      <a:cubicBezTo>
                        <a:pt x="166" y="23"/>
                        <a:pt x="168" y="25"/>
                        <a:pt x="169" y="26"/>
                      </a:cubicBezTo>
                      <a:cubicBezTo>
                        <a:pt x="170" y="27"/>
                        <a:pt x="171" y="29"/>
                        <a:pt x="173" y="30"/>
                      </a:cubicBezTo>
                      <a:cubicBezTo>
                        <a:pt x="177" y="35"/>
                        <a:pt x="180" y="41"/>
                        <a:pt x="183" y="45"/>
                      </a:cubicBezTo>
                      <a:cubicBezTo>
                        <a:pt x="186" y="50"/>
                        <a:pt x="189" y="55"/>
                        <a:pt x="191" y="58"/>
                      </a:cubicBezTo>
                      <a:cubicBezTo>
                        <a:pt x="194" y="65"/>
                        <a:pt x="197" y="69"/>
                        <a:pt x="197" y="69"/>
                      </a:cubicBezTo>
                      <a:cubicBezTo>
                        <a:pt x="197" y="69"/>
                        <a:pt x="196" y="68"/>
                        <a:pt x="195" y="66"/>
                      </a:cubicBezTo>
                      <a:cubicBezTo>
                        <a:pt x="194" y="64"/>
                        <a:pt x="193" y="61"/>
                        <a:pt x="191" y="58"/>
                      </a:cubicBezTo>
                      <a:cubicBezTo>
                        <a:pt x="190" y="54"/>
                        <a:pt x="187" y="50"/>
                        <a:pt x="185" y="45"/>
                      </a:cubicBezTo>
                      <a:cubicBezTo>
                        <a:pt x="182" y="40"/>
                        <a:pt x="179" y="34"/>
                        <a:pt x="174" y="29"/>
                      </a:cubicBezTo>
                      <a:cubicBezTo>
                        <a:pt x="173" y="27"/>
                        <a:pt x="172" y="26"/>
                        <a:pt x="171" y="24"/>
                      </a:cubicBezTo>
                      <a:cubicBezTo>
                        <a:pt x="170" y="23"/>
                        <a:pt x="168" y="22"/>
                        <a:pt x="167" y="20"/>
                      </a:cubicBezTo>
                      <a:cubicBezTo>
                        <a:pt x="164" y="17"/>
                        <a:pt x="161" y="15"/>
                        <a:pt x="158" y="13"/>
                      </a:cubicBezTo>
                      <a:cubicBezTo>
                        <a:pt x="151" y="8"/>
                        <a:pt x="143" y="4"/>
                        <a:pt x="134" y="2"/>
                      </a:cubicBezTo>
                      <a:cubicBezTo>
                        <a:pt x="130" y="1"/>
                        <a:pt x="125" y="1"/>
                        <a:pt x="120" y="1"/>
                      </a:cubicBezTo>
                      <a:cubicBezTo>
                        <a:pt x="116" y="1"/>
                        <a:pt x="111" y="1"/>
                        <a:pt x="107" y="2"/>
                      </a:cubicBezTo>
                      <a:cubicBezTo>
                        <a:pt x="98" y="4"/>
                        <a:pt x="89" y="6"/>
                        <a:pt x="80" y="9"/>
                      </a:cubicBezTo>
                      <a:cubicBezTo>
                        <a:pt x="75" y="11"/>
                        <a:pt x="71" y="12"/>
                        <a:pt x="66" y="14"/>
                      </a:cubicBezTo>
                      <a:cubicBezTo>
                        <a:pt x="60" y="16"/>
                        <a:pt x="60" y="16"/>
                        <a:pt x="60" y="16"/>
                      </a:cubicBezTo>
                      <a:cubicBezTo>
                        <a:pt x="58" y="17"/>
                        <a:pt x="56" y="17"/>
                        <a:pt x="53" y="18"/>
                      </a:cubicBezTo>
                      <a:cubicBezTo>
                        <a:pt x="45" y="20"/>
                        <a:pt x="36" y="21"/>
                        <a:pt x="27" y="21"/>
                      </a:cubicBezTo>
                      <a:cubicBezTo>
                        <a:pt x="25" y="21"/>
                        <a:pt x="24" y="21"/>
                        <a:pt x="22" y="21"/>
                      </a:cubicBezTo>
                      <a:cubicBezTo>
                        <a:pt x="20" y="21"/>
                        <a:pt x="17" y="21"/>
                        <a:pt x="14" y="21"/>
                      </a:cubicBezTo>
                      <a:cubicBezTo>
                        <a:pt x="11" y="20"/>
                        <a:pt x="6" y="19"/>
                        <a:pt x="4" y="17"/>
                      </a:cubicBezTo>
                      <a:cubicBezTo>
                        <a:pt x="2" y="14"/>
                        <a:pt x="4" y="10"/>
                        <a:pt x="6" y="8"/>
                      </a:cubicBezTo>
                      <a:cubicBezTo>
                        <a:pt x="8" y="5"/>
                        <a:pt x="11" y="4"/>
                        <a:pt x="15" y="3"/>
                      </a:cubicBezTo>
                      <a:cubicBezTo>
                        <a:pt x="17" y="2"/>
                        <a:pt x="19" y="2"/>
                        <a:pt x="21" y="2"/>
                      </a:cubicBezTo>
                      <a:cubicBezTo>
                        <a:pt x="22" y="2"/>
                        <a:pt x="23" y="2"/>
                        <a:pt x="24" y="2"/>
                      </a:cubicBezTo>
                      <a:cubicBezTo>
                        <a:pt x="27" y="3"/>
                        <a:pt x="30" y="4"/>
                        <a:pt x="31" y="7"/>
                      </a:cubicBezTo>
                      <a:cubicBezTo>
                        <a:pt x="31" y="7"/>
                        <a:pt x="31" y="8"/>
                        <a:pt x="31" y="9"/>
                      </a:cubicBezTo>
                      <a:cubicBezTo>
                        <a:pt x="31" y="9"/>
                        <a:pt x="31" y="10"/>
                        <a:pt x="31" y="11"/>
                      </a:cubicBezTo>
                      <a:cubicBezTo>
                        <a:pt x="31" y="12"/>
                        <a:pt x="30" y="13"/>
                        <a:pt x="30" y="14"/>
                      </a:cubicBezTo>
                      <a:cubicBezTo>
                        <a:pt x="28" y="16"/>
                        <a:pt x="26" y="17"/>
                        <a:pt x="24" y="17"/>
                      </a:cubicBezTo>
                      <a:cubicBezTo>
                        <a:pt x="24" y="17"/>
                        <a:pt x="23" y="17"/>
                        <a:pt x="23" y="17"/>
                      </a:cubicBezTo>
                      <a:cubicBezTo>
                        <a:pt x="20" y="17"/>
                        <a:pt x="17" y="15"/>
                        <a:pt x="17" y="13"/>
                      </a:cubicBezTo>
                      <a:cubicBezTo>
                        <a:pt x="17" y="13"/>
                        <a:pt x="16" y="12"/>
                        <a:pt x="16" y="12"/>
                      </a:cubicBezTo>
                      <a:cubicBezTo>
                        <a:pt x="16" y="12"/>
                        <a:pt x="16" y="11"/>
                        <a:pt x="16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1"/>
                      </a:cubicBezTo>
                      <a:cubicBezTo>
                        <a:pt x="16" y="11"/>
                        <a:pt x="16" y="12"/>
                        <a:pt x="16" y="12"/>
                      </a:cubicBezTo>
                      <a:cubicBezTo>
                        <a:pt x="16" y="12"/>
                        <a:pt x="16" y="13"/>
                        <a:pt x="16" y="13"/>
                      </a:cubicBezTo>
                      <a:cubicBezTo>
                        <a:pt x="17" y="15"/>
                        <a:pt x="19" y="18"/>
                        <a:pt x="23" y="18"/>
                      </a:cubicBezTo>
                      <a:cubicBezTo>
                        <a:pt x="23" y="18"/>
                        <a:pt x="24" y="18"/>
                        <a:pt x="24" y="18"/>
                      </a:cubicBezTo>
                      <a:cubicBezTo>
                        <a:pt x="26" y="17"/>
                        <a:pt x="29" y="16"/>
                        <a:pt x="30" y="14"/>
                      </a:cubicBezTo>
                      <a:cubicBezTo>
                        <a:pt x="31" y="13"/>
                        <a:pt x="32" y="12"/>
                        <a:pt x="32" y="11"/>
                      </a:cubicBezTo>
                      <a:cubicBezTo>
                        <a:pt x="32" y="10"/>
                        <a:pt x="32" y="9"/>
                        <a:pt x="32" y="9"/>
                      </a:cubicBezTo>
                      <a:cubicBezTo>
                        <a:pt x="32" y="8"/>
                        <a:pt x="32" y="7"/>
                        <a:pt x="32" y="6"/>
                      </a:cubicBezTo>
                      <a:cubicBezTo>
                        <a:pt x="31" y="3"/>
                        <a:pt x="28" y="1"/>
                        <a:pt x="24" y="1"/>
                      </a:cubicBezTo>
                      <a:cubicBezTo>
                        <a:pt x="23" y="0"/>
                        <a:pt x="22" y="0"/>
                        <a:pt x="20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97" name="îṥḻiḓê"/>
                <p:cNvSpPr/>
                <p:nvPr/>
              </p:nvSpPr>
              <p:spPr bwMode="auto">
                <a:xfrm>
                  <a:off x="6280150" y="3241676"/>
                  <a:ext cx="488950" cy="273050"/>
                </a:xfrm>
                <a:custGeom>
                  <a:avLst/>
                  <a:gdLst>
                    <a:gd name="T0" fmla="*/ 128 w 148"/>
                    <a:gd name="T1" fmla="*/ 0 h 83"/>
                    <a:gd name="T2" fmla="*/ 118 w 148"/>
                    <a:gd name="T3" fmla="*/ 6 h 83"/>
                    <a:gd name="T4" fmla="*/ 126 w 148"/>
                    <a:gd name="T5" fmla="*/ 13 h 83"/>
                    <a:gd name="T6" fmla="*/ 134 w 148"/>
                    <a:gd name="T7" fmla="*/ 9 h 83"/>
                    <a:gd name="T8" fmla="*/ 134 w 148"/>
                    <a:gd name="T9" fmla="*/ 9 h 83"/>
                    <a:gd name="T10" fmla="*/ 130 w 148"/>
                    <a:gd name="T11" fmla="*/ 7 h 83"/>
                    <a:gd name="T12" fmla="*/ 124 w 148"/>
                    <a:gd name="T13" fmla="*/ 6 h 83"/>
                    <a:gd name="T14" fmla="*/ 129 w 148"/>
                    <a:gd name="T15" fmla="*/ 7 h 83"/>
                    <a:gd name="T16" fmla="*/ 134 w 148"/>
                    <a:gd name="T17" fmla="*/ 9 h 83"/>
                    <a:gd name="T18" fmla="*/ 127 w 148"/>
                    <a:gd name="T19" fmla="*/ 12 h 83"/>
                    <a:gd name="T20" fmla="*/ 120 w 148"/>
                    <a:gd name="T21" fmla="*/ 6 h 83"/>
                    <a:gd name="T22" fmla="*/ 128 w 148"/>
                    <a:gd name="T23" fmla="*/ 2 h 83"/>
                    <a:gd name="T24" fmla="*/ 136 w 148"/>
                    <a:gd name="T25" fmla="*/ 2 h 83"/>
                    <a:gd name="T26" fmla="*/ 145 w 148"/>
                    <a:gd name="T27" fmla="*/ 10 h 83"/>
                    <a:gd name="T28" fmla="*/ 134 w 148"/>
                    <a:gd name="T29" fmla="*/ 18 h 83"/>
                    <a:gd name="T30" fmla="*/ 130 w 148"/>
                    <a:gd name="T31" fmla="*/ 19 h 83"/>
                    <a:gd name="T32" fmla="*/ 127 w 148"/>
                    <a:gd name="T33" fmla="*/ 18 h 83"/>
                    <a:gd name="T34" fmla="*/ 98 w 148"/>
                    <a:gd name="T35" fmla="*/ 8 h 83"/>
                    <a:gd name="T36" fmla="*/ 90 w 148"/>
                    <a:gd name="T37" fmla="*/ 5 h 83"/>
                    <a:gd name="T38" fmla="*/ 73 w 148"/>
                    <a:gd name="T39" fmla="*/ 4 h 83"/>
                    <a:gd name="T40" fmla="*/ 50 w 148"/>
                    <a:gd name="T41" fmla="*/ 7 h 83"/>
                    <a:gd name="T42" fmla="*/ 43 w 148"/>
                    <a:gd name="T43" fmla="*/ 10 h 83"/>
                    <a:gd name="T44" fmla="*/ 24 w 148"/>
                    <a:gd name="T45" fmla="*/ 25 h 83"/>
                    <a:gd name="T46" fmla="*/ 8 w 148"/>
                    <a:gd name="T47" fmla="*/ 52 h 83"/>
                    <a:gd name="T48" fmla="*/ 0 w 148"/>
                    <a:gd name="T49" fmla="*/ 83 h 83"/>
                    <a:gd name="T50" fmla="*/ 9 w 148"/>
                    <a:gd name="T51" fmla="*/ 53 h 83"/>
                    <a:gd name="T52" fmla="*/ 27 w 148"/>
                    <a:gd name="T53" fmla="*/ 27 h 83"/>
                    <a:gd name="T54" fmla="*/ 45 w 148"/>
                    <a:gd name="T55" fmla="*/ 13 h 83"/>
                    <a:gd name="T56" fmla="*/ 52 w 148"/>
                    <a:gd name="T57" fmla="*/ 10 h 83"/>
                    <a:gd name="T58" fmla="*/ 72 w 148"/>
                    <a:gd name="T59" fmla="*/ 7 h 83"/>
                    <a:gd name="T60" fmla="*/ 89 w 148"/>
                    <a:gd name="T61" fmla="*/ 9 h 83"/>
                    <a:gd name="T62" fmla="*/ 97 w 148"/>
                    <a:gd name="T63" fmla="*/ 11 h 83"/>
                    <a:gd name="T64" fmla="*/ 127 w 148"/>
                    <a:gd name="T65" fmla="*/ 22 h 83"/>
                    <a:gd name="T66" fmla="*/ 130 w 148"/>
                    <a:gd name="T67" fmla="*/ 22 h 83"/>
                    <a:gd name="T68" fmla="*/ 135 w 148"/>
                    <a:gd name="T69" fmla="*/ 21 h 83"/>
                    <a:gd name="T70" fmla="*/ 148 w 148"/>
                    <a:gd name="T71" fmla="*/ 11 h 83"/>
                    <a:gd name="T72" fmla="*/ 136 w 148"/>
                    <a:gd name="T7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8" h="83">
                      <a:moveTo>
                        <a:pt x="131" y="0"/>
                      </a:moveTo>
                      <a:cubicBezTo>
                        <a:pt x="130" y="0"/>
                        <a:pt x="129" y="0"/>
                        <a:pt x="128" y="0"/>
                      </a:cubicBezTo>
                      <a:cubicBezTo>
                        <a:pt x="125" y="0"/>
                        <a:pt x="122" y="0"/>
                        <a:pt x="120" y="2"/>
                      </a:cubicBezTo>
                      <a:cubicBezTo>
                        <a:pt x="119" y="3"/>
                        <a:pt x="118" y="5"/>
                        <a:pt x="118" y="6"/>
                      </a:cubicBezTo>
                      <a:cubicBezTo>
                        <a:pt x="118" y="8"/>
                        <a:pt x="119" y="9"/>
                        <a:pt x="120" y="10"/>
                      </a:cubicBezTo>
                      <a:cubicBezTo>
                        <a:pt x="121" y="12"/>
                        <a:pt x="124" y="13"/>
                        <a:pt x="126" y="13"/>
                      </a:cubicBezTo>
                      <a:cubicBezTo>
                        <a:pt x="127" y="13"/>
                        <a:pt x="127" y="13"/>
                        <a:pt x="127" y="13"/>
                      </a:cubicBezTo>
                      <a:cubicBezTo>
                        <a:pt x="130" y="13"/>
                        <a:pt x="133" y="11"/>
                        <a:pt x="134" y="9"/>
                      </a:cubicBezTo>
                      <a:cubicBezTo>
                        <a:pt x="135" y="9"/>
                        <a:pt x="135" y="9"/>
                        <a:pt x="135" y="9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4" y="8"/>
                        <a:pt x="133" y="8"/>
                        <a:pt x="132" y="8"/>
                      </a:cubicBezTo>
                      <a:cubicBezTo>
                        <a:pt x="131" y="7"/>
                        <a:pt x="130" y="7"/>
                        <a:pt x="130" y="7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26" y="6"/>
                        <a:pt x="125" y="6"/>
                        <a:pt x="124" y="6"/>
                      </a:cubicBezTo>
                      <a:cubicBezTo>
                        <a:pt x="125" y="6"/>
                        <a:pt x="126" y="6"/>
                        <a:pt x="127" y="7"/>
                      </a:cubicBezTo>
                      <a:cubicBezTo>
                        <a:pt x="129" y="7"/>
                        <a:pt x="129" y="7"/>
                        <a:pt x="129" y="7"/>
                      </a:cubicBezTo>
                      <a:cubicBezTo>
                        <a:pt x="130" y="8"/>
                        <a:pt x="131" y="8"/>
                        <a:pt x="132" y="8"/>
                      </a:cubicBezTo>
                      <a:cubicBezTo>
                        <a:pt x="132" y="8"/>
                        <a:pt x="133" y="9"/>
                        <a:pt x="134" y="9"/>
                      </a:cubicBezTo>
                      <a:cubicBezTo>
                        <a:pt x="132" y="11"/>
                        <a:pt x="130" y="12"/>
                        <a:pt x="127" y="12"/>
                      </a:cubicBezTo>
                      <a:cubicBezTo>
                        <a:pt x="127" y="12"/>
                        <a:pt x="127" y="12"/>
                        <a:pt x="127" y="12"/>
                      </a:cubicBezTo>
                      <a:cubicBezTo>
                        <a:pt x="124" y="12"/>
                        <a:pt x="122" y="11"/>
                        <a:pt x="121" y="9"/>
                      </a:cubicBezTo>
                      <a:cubicBezTo>
                        <a:pt x="120" y="8"/>
                        <a:pt x="120" y="7"/>
                        <a:pt x="120" y="6"/>
                      </a:cubicBezTo>
                      <a:cubicBezTo>
                        <a:pt x="120" y="5"/>
                        <a:pt x="120" y="4"/>
                        <a:pt x="121" y="4"/>
                      </a:cubicBezTo>
                      <a:cubicBezTo>
                        <a:pt x="123" y="3"/>
                        <a:pt x="125" y="2"/>
                        <a:pt x="128" y="2"/>
                      </a:cubicBezTo>
                      <a:cubicBezTo>
                        <a:pt x="128" y="2"/>
                        <a:pt x="129" y="2"/>
                        <a:pt x="129" y="2"/>
                      </a:cubicBezTo>
                      <a:cubicBezTo>
                        <a:pt x="131" y="2"/>
                        <a:pt x="134" y="2"/>
                        <a:pt x="136" y="2"/>
                      </a:cubicBezTo>
                      <a:cubicBezTo>
                        <a:pt x="138" y="3"/>
                        <a:pt x="140" y="4"/>
                        <a:pt x="142" y="5"/>
                      </a:cubicBezTo>
                      <a:cubicBezTo>
                        <a:pt x="144" y="6"/>
                        <a:pt x="145" y="8"/>
                        <a:pt x="145" y="10"/>
                      </a:cubicBezTo>
                      <a:cubicBezTo>
                        <a:pt x="144" y="12"/>
                        <a:pt x="143" y="14"/>
                        <a:pt x="141" y="15"/>
                      </a:cubicBezTo>
                      <a:cubicBezTo>
                        <a:pt x="139" y="17"/>
                        <a:pt x="137" y="18"/>
                        <a:pt x="134" y="18"/>
                      </a:cubicBezTo>
                      <a:cubicBezTo>
                        <a:pt x="133" y="18"/>
                        <a:pt x="132" y="18"/>
                        <a:pt x="131" y="18"/>
                      </a:cubicBezTo>
                      <a:cubicBezTo>
                        <a:pt x="130" y="19"/>
                        <a:pt x="130" y="19"/>
                        <a:pt x="130" y="19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27" y="18"/>
                        <a:pt x="127" y="18"/>
                        <a:pt x="127" y="18"/>
                      </a:cubicBezTo>
                      <a:cubicBezTo>
                        <a:pt x="122" y="18"/>
                        <a:pt x="117" y="16"/>
                        <a:pt x="113" y="14"/>
                      </a:cubicBezTo>
                      <a:cubicBezTo>
                        <a:pt x="108" y="12"/>
                        <a:pt x="103" y="9"/>
                        <a:pt x="98" y="8"/>
                      </a:cubicBezTo>
                      <a:cubicBezTo>
                        <a:pt x="97" y="7"/>
                        <a:pt x="95" y="7"/>
                        <a:pt x="94" y="6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88" y="5"/>
                        <a:pt x="85" y="4"/>
                        <a:pt x="82" y="4"/>
                      </a:cubicBezTo>
                      <a:cubicBezTo>
                        <a:pt x="79" y="4"/>
                        <a:pt x="76" y="4"/>
                        <a:pt x="73" y="4"/>
                      </a:cubicBezTo>
                      <a:cubicBezTo>
                        <a:pt x="71" y="4"/>
                        <a:pt x="69" y="4"/>
                        <a:pt x="66" y="4"/>
                      </a:cubicBezTo>
                      <a:cubicBezTo>
                        <a:pt x="61" y="4"/>
                        <a:pt x="56" y="5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1" y="11"/>
                        <a:pt x="38" y="13"/>
                        <a:pt x="36" y="14"/>
                      </a:cubicBezTo>
                      <a:cubicBezTo>
                        <a:pt x="32" y="17"/>
                        <a:pt x="28" y="21"/>
                        <a:pt x="24" y="25"/>
                      </a:cubicBezTo>
                      <a:cubicBezTo>
                        <a:pt x="21" y="29"/>
                        <a:pt x="18" y="34"/>
                        <a:pt x="15" y="38"/>
                      </a:cubicBezTo>
                      <a:cubicBezTo>
                        <a:pt x="12" y="43"/>
                        <a:pt x="10" y="47"/>
                        <a:pt x="8" y="52"/>
                      </a:cubicBezTo>
                      <a:cubicBezTo>
                        <a:pt x="5" y="57"/>
                        <a:pt x="4" y="62"/>
                        <a:pt x="3" y="67"/>
                      </a:cubicBezTo>
                      <a:cubicBezTo>
                        <a:pt x="1" y="72"/>
                        <a:pt x="1" y="77"/>
                        <a:pt x="0" y="83"/>
                      </a:cubicBezTo>
                      <a:cubicBezTo>
                        <a:pt x="1" y="77"/>
                        <a:pt x="2" y="72"/>
                        <a:pt x="4" y="67"/>
                      </a:cubicBezTo>
                      <a:cubicBezTo>
                        <a:pt x="5" y="62"/>
                        <a:pt x="7" y="58"/>
                        <a:pt x="9" y="53"/>
                      </a:cubicBezTo>
                      <a:cubicBezTo>
                        <a:pt x="12" y="48"/>
                        <a:pt x="14" y="44"/>
                        <a:pt x="17" y="39"/>
                      </a:cubicBezTo>
                      <a:cubicBezTo>
                        <a:pt x="20" y="35"/>
                        <a:pt x="23" y="31"/>
                        <a:pt x="27" y="27"/>
                      </a:cubicBezTo>
                      <a:cubicBezTo>
                        <a:pt x="30" y="24"/>
                        <a:pt x="34" y="20"/>
                        <a:pt x="38" y="17"/>
                      </a:cubicBezTo>
                      <a:cubicBezTo>
                        <a:pt x="40" y="16"/>
                        <a:pt x="42" y="14"/>
                        <a:pt x="45" y="13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6" y="9"/>
                        <a:pt x="61" y="8"/>
                        <a:pt x="67" y="8"/>
                      </a:cubicBezTo>
                      <a:cubicBezTo>
                        <a:pt x="68" y="7"/>
                        <a:pt x="70" y="7"/>
                        <a:pt x="72" y="7"/>
                      </a:cubicBezTo>
                      <a:cubicBezTo>
                        <a:pt x="76" y="7"/>
                        <a:pt x="79" y="8"/>
                        <a:pt x="82" y="8"/>
                      </a:cubicBezTo>
                      <a:cubicBezTo>
                        <a:pt x="84" y="8"/>
                        <a:pt x="87" y="9"/>
                        <a:pt x="89" y="9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4" y="10"/>
                        <a:pt x="96" y="11"/>
                        <a:pt x="97" y="11"/>
                      </a:cubicBezTo>
                      <a:cubicBezTo>
                        <a:pt x="101" y="13"/>
                        <a:pt x="106" y="15"/>
                        <a:pt x="111" y="17"/>
                      </a:cubicBezTo>
                      <a:cubicBezTo>
                        <a:pt x="116" y="19"/>
                        <a:pt x="121" y="21"/>
                        <a:pt x="127" y="22"/>
                      </a:cubicBezTo>
                      <a:cubicBezTo>
                        <a:pt x="129" y="22"/>
                        <a:pt x="129" y="22"/>
                        <a:pt x="129" y="22"/>
                      </a:cubicBezTo>
                      <a:cubicBezTo>
                        <a:pt x="130" y="22"/>
                        <a:pt x="130" y="22"/>
                        <a:pt x="130" y="22"/>
                      </a:cubicBezTo>
                      <a:cubicBezTo>
                        <a:pt x="131" y="22"/>
                        <a:pt x="131" y="22"/>
                        <a:pt x="131" y="22"/>
                      </a:cubicBezTo>
                      <a:cubicBezTo>
                        <a:pt x="132" y="22"/>
                        <a:pt x="133" y="22"/>
                        <a:pt x="135" y="21"/>
                      </a:cubicBezTo>
                      <a:cubicBezTo>
                        <a:pt x="138" y="21"/>
                        <a:pt x="140" y="20"/>
                        <a:pt x="143" y="18"/>
                      </a:cubicBezTo>
                      <a:cubicBezTo>
                        <a:pt x="145" y="16"/>
                        <a:pt x="147" y="14"/>
                        <a:pt x="148" y="11"/>
                      </a:cubicBezTo>
                      <a:cubicBezTo>
                        <a:pt x="148" y="8"/>
                        <a:pt x="146" y="4"/>
                        <a:pt x="144" y="3"/>
                      </a:cubicBezTo>
                      <a:cubicBezTo>
                        <a:pt x="141" y="1"/>
                        <a:pt x="139" y="0"/>
                        <a:pt x="136" y="0"/>
                      </a:cubicBezTo>
                      <a:cubicBezTo>
                        <a:pt x="134" y="0"/>
                        <a:pt x="132" y="0"/>
                        <a:pt x="131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98" name="ïṣ1îḍê"/>
                <p:cNvSpPr/>
                <p:nvPr/>
              </p:nvSpPr>
              <p:spPr bwMode="auto">
                <a:xfrm>
                  <a:off x="5237163" y="3327401"/>
                  <a:ext cx="889000" cy="490538"/>
                </a:xfrm>
                <a:custGeom>
                  <a:avLst/>
                  <a:gdLst>
                    <a:gd name="T0" fmla="*/ 10 w 269"/>
                    <a:gd name="T1" fmla="*/ 0 h 149"/>
                    <a:gd name="T2" fmla="*/ 8 w 269"/>
                    <a:gd name="T3" fmla="*/ 1 h 149"/>
                    <a:gd name="T4" fmla="*/ 4 w 269"/>
                    <a:gd name="T5" fmla="*/ 3 h 149"/>
                    <a:gd name="T6" fmla="*/ 0 w 269"/>
                    <a:gd name="T7" fmla="*/ 13 h 149"/>
                    <a:gd name="T8" fmla="*/ 16 w 269"/>
                    <a:gd name="T9" fmla="*/ 34 h 149"/>
                    <a:gd name="T10" fmla="*/ 22 w 269"/>
                    <a:gd name="T11" fmla="*/ 33 h 149"/>
                    <a:gd name="T12" fmla="*/ 27 w 269"/>
                    <a:gd name="T13" fmla="*/ 25 h 149"/>
                    <a:gd name="T14" fmla="*/ 17 w 269"/>
                    <a:gd name="T15" fmla="*/ 17 h 149"/>
                    <a:gd name="T16" fmla="*/ 14 w 269"/>
                    <a:gd name="T17" fmla="*/ 18 h 149"/>
                    <a:gd name="T18" fmla="*/ 13 w 269"/>
                    <a:gd name="T19" fmla="*/ 24 h 149"/>
                    <a:gd name="T20" fmla="*/ 13 w 269"/>
                    <a:gd name="T21" fmla="*/ 24 h 149"/>
                    <a:gd name="T22" fmla="*/ 17 w 269"/>
                    <a:gd name="T23" fmla="*/ 17 h 149"/>
                    <a:gd name="T24" fmla="*/ 23 w 269"/>
                    <a:gd name="T25" fmla="*/ 21 h 149"/>
                    <a:gd name="T26" fmla="*/ 26 w 269"/>
                    <a:gd name="T27" fmla="*/ 29 h 149"/>
                    <a:gd name="T28" fmla="*/ 17 w 269"/>
                    <a:gd name="T29" fmla="*/ 33 h 149"/>
                    <a:gd name="T30" fmla="*/ 6 w 269"/>
                    <a:gd name="T31" fmla="*/ 26 h 149"/>
                    <a:gd name="T32" fmla="*/ 5 w 269"/>
                    <a:gd name="T33" fmla="*/ 6 h 149"/>
                    <a:gd name="T34" fmla="*/ 7 w 269"/>
                    <a:gd name="T35" fmla="*/ 4 h 149"/>
                    <a:gd name="T36" fmla="*/ 10 w 269"/>
                    <a:gd name="T37" fmla="*/ 3 h 149"/>
                    <a:gd name="T38" fmla="*/ 15 w 269"/>
                    <a:gd name="T39" fmla="*/ 2 h 149"/>
                    <a:gd name="T40" fmla="*/ 37 w 269"/>
                    <a:gd name="T41" fmla="*/ 20 h 149"/>
                    <a:gd name="T42" fmla="*/ 59 w 269"/>
                    <a:gd name="T43" fmla="*/ 73 h 149"/>
                    <a:gd name="T44" fmla="*/ 111 w 269"/>
                    <a:gd name="T45" fmla="*/ 136 h 149"/>
                    <a:gd name="T46" fmla="*/ 157 w 269"/>
                    <a:gd name="T47" fmla="*/ 149 h 149"/>
                    <a:gd name="T48" fmla="*/ 177 w 269"/>
                    <a:gd name="T49" fmla="*/ 147 h 149"/>
                    <a:gd name="T50" fmla="*/ 217 w 269"/>
                    <a:gd name="T51" fmla="*/ 132 h 149"/>
                    <a:gd name="T52" fmla="*/ 240 w 269"/>
                    <a:gd name="T53" fmla="*/ 117 h 149"/>
                    <a:gd name="T54" fmla="*/ 256 w 269"/>
                    <a:gd name="T55" fmla="*/ 103 h 149"/>
                    <a:gd name="T56" fmla="*/ 262 w 269"/>
                    <a:gd name="T57" fmla="*/ 97 h 149"/>
                    <a:gd name="T58" fmla="*/ 269 w 269"/>
                    <a:gd name="T59" fmla="*/ 89 h 149"/>
                    <a:gd name="T60" fmla="*/ 261 w 269"/>
                    <a:gd name="T61" fmla="*/ 96 h 149"/>
                    <a:gd name="T62" fmla="*/ 256 w 269"/>
                    <a:gd name="T63" fmla="*/ 102 h 149"/>
                    <a:gd name="T64" fmla="*/ 239 w 269"/>
                    <a:gd name="T65" fmla="*/ 116 h 149"/>
                    <a:gd name="T66" fmla="*/ 216 w 269"/>
                    <a:gd name="T67" fmla="*/ 130 h 149"/>
                    <a:gd name="T68" fmla="*/ 176 w 269"/>
                    <a:gd name="T69" fmla="*/ 144 h 149"/>
                    <a:gd name="T70" fmla="*/ 158 w 269"/>
                    <a:gd name="T71" fmla="*/ 146 h 149"/>
                    <a:gd name="T72" fmla="*/ 113 w 269"/>
                    <a:gd name="T73" fmla="*/ 132 h 149"/>
                    <a:gd name="T74" fmla="*/ 62 w 269"/>
                    <a:gd name="T75" fmla="*/ 72 h 149"/>
                    <a:gd name="T76" fmla="*/ 28 w 269"/>
                    <a:gd name="T77" fmla="*/ 4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69" h="149">
                      <a:moveTo>
                        <a:pt x="15" y="0"/>
                      </a:moveTo>
                      <a:cubicBezTo>
                        <a:pt x="13" y="0"/>
                        <a:pt x="12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1"/>
                        <a:pt x="9" y="1"/>
                        <a:pt x="8" y="1"/>
                      </a:cubicBezTo>
                      <a:cubicBezTo>
                        <a:pt x="8" y="1"/>
                        <a:pt x="7" y="1"/>
                        <a:pt x="6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3" y="4"/>
                        <a:pt x="3" y="5"/>
                      </a:cubicBezTo>
                      <a:cubicBezTo>
                        <a:pt x="1" y="7"/>
                        <a:pt x="0" y="10"/>
                        <a:pt x="0" y="13"/>
                      </a:cubicBezTo>
                      <a:cubicBezTo>
                        <a:pt x="0" y="18"/>
                        <a:pt x="2" y="23"/>
                        <a:pt x="4" y="27"/>
                      </a:cubicBezTo>
                      <a:cubicBezTo>
                        <a:pt x="7" y="32"/>
                        <a:pt x="11" y="34"/>
                        <a:pt x="16" y="34"/>
                      </a:cubicBezTo>
                      <a:cubicBezTo>
                        <a:pt x="16" y="34"/>
                        <a:pt x="16" y="34"/>
                        <a:pt x="17" y="34"/>
                      </a:cubicBezTo>
                      <a:cubicBezTo>
                        <a:pt x="19" y="34"/>
                        <a:pt x="20" y="34"/>
                        <a:pt x="22" y="33"/>
                      </a:cubicBezTo>
                      <a:cubicBezTo>
                        <a:pt x="24" y="33"/>
                        <a:pt x="26" y="32"/>
                        <a:pt x="27" y="30"/>
                      </a:cubicBezTo>
                      <a:cubicBezTo>
                        <a:pt x="28" y="28"/>
                        <a:pt x="27" y="26"/>
                        <a:pt x="27" y="25"/>
                      </a:cubicBezTo>
                      <a:cubicBezTo>
                        <a:pt x="26" y="23"/>
                        <a:pt x="25" y="22"/>
                        <a:pt x="24" y="21"/>
                      </a:cubicBezTo>
                      <a:cubicBezTo>
                        <a:pt x="22" y="18"/>
                        <a:pt x="19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6" y="17"/>
                        <a:pt x="15" y="17"/>
                        <a:pt x="14" y="18"/>
                      </a:cubicBezTo>
                      <a:cubicBezTo>
                        <a:pt x="13" y="19"/>
                        <a:pt x="13" y="20"/>
                        <a:pt x="13" y="21"/>
                      </a:cubicBezTo>
                      <a:cubicBezTo>
                        <a:pt x="13" y="22"/>
                        <a:pt x="13" y="23"/>
                        <a:pt x="13" y="24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3" y="24"/>
                      </a:cubicBezTo>
                      <a:cubicBezTo>
                        <a:pt x="13" y="23"/>
                        <a:pt x="13" y="22"/>
                        <a:pt x="13" y="21"/>
                      </a:cubicBezTo>
                      <a:cubicBezTo>
                        <a:pt x="13" y="19"/>
                        <a:pt x="14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9" y="17"/>
                        <a:pt x="22" y="19"/>
                        <a:pt x="23" y="21"/>
                      </a:cubicBezTo>
                      <a:cubicBezTo>
                        <a:pt x="24" y="22"/>
                        <a:pt x="25" y="23"/>
                        <a:pt x="26" y="25"/>
                      </a:cubicBezTo>
                      <a:cubicBezTo>
                        <a:pt x="26" y="26"/>
                        <a:pt x="27" y="28"/>
                        <a:pt x="26" y="29"/>
                      </a:cubicBezTo>
                      <a:cubicBezTo>
                        <a:pt x="25" y="31"/>
                        <a:pt x="23" y="32"/>
                        <a:pt x="22" y="32"/>
                      </a:cubicBezTo>
                      <a:cubicBezTo>
                        <a:pt x="20" y="33"/>
                        <a:pt x="19" y="33"/>
                        <a:pt x="17" y="33"/>
                      </a:cubicBezTo>
                      <a:cubicBezTo>
                        <a:pt x="17" y="33"/>
                        <a:pt x="16" y="33"/>
                        <a:pt x="16" y="33"/>
                      </a:cubicBezTo>
                      <a:cubicBezTo>
                        <a:pt x="12" y="33"/>
                        <a:pt x="8" y="30"/>
                        <a:pt x="6" y="26"/>
                      </a:cubicBezTo>
                      <a:cubicBezTo>
                        <a:pt x="4" y="23"/>
                        <a:pt x="2" y="18"/>
                        <a:pt x="3" y="13"/>
                      </a:cubicBezTo>
                      <a:cubicBezTo>
                        <a:pt x="3" y="11"/>
                        <a:pt x="4" y="8"/>
                        <a:pt x="5" y="6"/>
                      </a:cubicBezTo>
                      <a:cubicBezTo>
                        <a:pt x="5" y="6"/>
                        <a:pt x="6" y="5"/>
                        <a:pt x="6" y="5"/>
                      </a:cubicBezTo>
                      <a:cubicBezTo>
                        <a:pt x="7" y="5"/>
                        <a:pt x="7" y="4"/>
                        <a:pt x="7" y="4"/>
                      </a:cubicBezTo>
                      <a:cubicBezTo>
                        <a:pt x="8" y="4"/>
                        <a:pt x="9" y="4"/>
                        <a:pt x="9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2" y="2"/>
                        <a:pt x="13" y="2"/>
                        <a:pt x="15" y="2"/>
                      </a:cubicBezTo>
                      <a:cubicBezTo>
                        <a:pt x="18" y="2"/>
                        <a:pt x="22" y="4"/>
                        <a:pt x="26" y="6"/>
                      </a:cubicBezTo>
                      <a:cubicBezTo>
                        <a:pt x="30" y="10"/>
                        <a:pt x="34" y="14"/>
                        <a:pt x="37" y="20"/>
                      </a:cubicBezTo>
                      <a:cubicBezTo>
                        <a:pt x="40" y="25"/>
                        <a:pt x="43" y="30"/>
                        <a:pt x="46" y="36"/>
                      </a:cubicBezTo>
                      <a:cubicBezTo>
                        <a:pt x="51" y="48"/>
                        <a:pt x="55" y="60"/>
                        <a:pt x="59" y="73"/>
                      </a:cubicBezTo>
                      <a:cubicBezTo>
                        <a:pt x="64" y="86"/>
                        <a:pt x="71" y="98"/>
                        <a:pt x="80" y="109"/>
                      </a:cubicBezTo>
                      <a:cubicBezTo>
                        <a:pt x="89" y="119"/>
                        <a:pt x="99" y="129"/>
                        <a:pt x="111" y="136"/>
                      </a:cubicBezTo>
                      <a:cubicBezTo>
                        <a:pt x="123" y="143"/>
                        <a:pt x="136" y="147"/>
                        <a:pt x="149" y="148"/>
                      </a:cubicBezTo>
                      <a:cubicBezTo>
                        <a:pt x="152" y="149"/>
                        <a:pt x="155" y="149"/>
                        <a:pt x="157" y="149"/>
                      </a:cubicBezTo>
                      <a:cubicBezTo>
                        <a:pt x="161" y="149"/>
                        <a:pt x="165" y="149"/>
                        <a:pt x="168" y="148"/>
                      </a:cubicBezTo>
                      <a:cubicBezTo>
                        <a:pt x="171" y="148"/>
                        <a:pt x="174" y="147"/>
                        <a:pt x="177" y="147"/>
                      </a:cubicBezTo>
                      <a:cubicBezTo>
                        <a:pt x="180" y="146"/>
                        <a:pt x="183" y="146"/>
                        <a:pt x="186" y="145"/>
                      </a:cubicBezTo>
                      <a:cubicBezTo>
                        <a:pt x="197" y="141"/>
                        <a:pt x="208" y="137"/>
                        <a:pt x="217" y="132"/>
                      </a:cubicBezTo>
                      <a:cubicBezTo>
                        <a:pt x="221" y="130"/>
                        <a:pt x="226" y="127"/>
                        <a:pt x="229" y="125"/>
                      </a:cubicBezTo>
                      <a:cubicBezTo>
                        <a:pt x="233" y="122"/>
                        <a:pt x="237" y="120"/>
                        <a:pt x="240" y="117"/>
                      </a:cubicBezTo>
                      <a:cubicBezTo>
                        <a:pt x="243" y="114"/>
                        <a:pt x="246" y="112"/>
                        <a:pt x="249" y="109"/>
                      </a:cubicBezTo>
                      <a:cubicBezTo>
                        <a:pt x="252" y="107"/>
                        <a:pt x="254" y="105"/>
                        <a:pt x="256" y="103"/>
                      </a:cubicBezTo>
                      <a:cubicBezTo>
                        <a:pt x="257" y="102"/>
                        <a:pt x="258" y="101"/>
                        <a:pt x="259" y="100"/>
                      </a:cubicBezTo>
                      <a:cubicBezTo>
                        <a:pt x="260" y="99"/>
                        <a:pt x="261" y="98"/>
                        <a:pt x="262" y="97"/>
                      </a:cubicBezTo>
                      <a:cubicBezTo>
                        <a:pt x="263" y="95"/>
                        <a:pt x="265" y="94"/>
                        <a:pt x="266" y="92"/>
                      </a:cubicBezTo>
                      <a:cubicBezTo>
                        <a:pt x="268" y="90"/>
                        <a:pt x="269" y="89"/>
                        <a:pt x="269" y="89"/>
                      </a:cubicBezTo>
                      <a:cubicBezTo>
                        <a:pt x="269" y="89"/>
                        <a:pt x="268" y="90"/>
                        <a:pt x="266" y="92"/>
                      </a:cubicBezTo>
                      <a:cubicBezTo>
                        <a:pt x="264" y="93"/>
                        <a:pt x="263" y="95"/>
                        <a:pt x="261" y="96"/>
                      </a:cubicBezTo>
                      <a:cubicBezTo>
                        <a:pt x="261" y="97"/>
                        <a:pt x="260" y="98"/>
                        <a:pt x="259" y="99"/>
                      </a:cubicBezTo>
                      <a:cubicBezTo>
                        <a:pt x="258" y="100"/>
                        <a:pt x="257" y="101"/>
                        <a:pt x="256" y="102"/>
                      </a:cubicBezTo>
                      <a:cubicBezTo>
                        <a:pt x="254" y="104"/>
                        <a:pt x="251" y="106"/>
                        <a:pt x="248" y="109"/>
                      </a:cubicBezTo>
                      <a:cubicBezTo>
                        <a:pt x="246" y="111"/>
                        <a:pt x="243" y="113"/>
                        <a:pt x="239" y="116"/>
                      </a:cubicBezTo>
                      <a:cubicBezTo>
                        <a:pt x="236" y="118"/>
                        <a:pt x="232" y="120"/>
                        <a:pt x="228" y="123"/>
                      </a:cubicBezTo>
                      <a:cubicBezTo>
                        <a:pt x="224" y="126"/>
                        <a:pt x="220" y="128"/>
                        <a:pt x="216" y="130"/>
                      </a:cubicBezTo>
                      <a:cubicBezTo>
                        <a:pt x="207" y="135"/>
                        <a:pt x="196" y="139"/>
                        <a:pt x="185" y="142"/>
                      </a:cubicBezTo>
                      <a:cubicBezTo>
                        <a:pt x="182" y="143"/>
                        <a:pt x="179" y="143"/>
                        <a:pt x="176" y="144"/>
                      </a:cubicBezTo>
                      <a:cubicBezTo>
                        <a:pt x="174" y="144"/>
                        <a:pt x="171" y="145"/>
                        <a:pt x="168" y="145"/>
                      </a:cubicBezTo>
                      <a:cubicBezTo>
                        <a:pt x="164" y="145"/>
                        <a:pt x="161" y="146"/>
                        <a:pt x="158" y="146"/>
                      </a:cubicBezTo>
                      <a:cubicBezTo>
                        <a:pt x="155" y="146"/>
                        <a:pt x="152" y="145"/>
                        <a:pt x="149" y="145"/>
                      </a:cubicBezTo>
                      <a:cubicBezTo>
                        <a:pt x="137" y="144"/>
                        <a:pt x="124" y="139"/>
                        <a:pt x="113" y="132"/>
                      </a:cubicBezTo>
                      <a:cubicBezTo>
                        <a:pt x="101" y="126"/>
                        <a:pt x="91" y="117"/>
                        <a:pt x="83" y="106"/>
                      </a:cubicBezTo>
                      <a:cubicBezTo>
                        <a:pt x="74" y="96"/>
                        <a:pt x="67" y="84"/>
                        <a:pt x="62" y="72"/>
                      </a:cubicBezTo>
                      <a:cubicBezTo>
                        <a:pt x="58" y="59"/>
                        <a:pt x="54" y="47"/>
                        <a:pt x="49" y="35"/>
                      </a:cubicBezTo>
                      <a:cubicBezTo>
                        <a:pt x="44" y="23"/>
                        <a:pt x="38" y="12"/>
                        <a:pt x="28" y="4"/>
                      </a:cubicBezTo>
                      <a:cubicBezTo>
                        <a:pt x="24" y="1"/>
                        <a:pt x="19" y="0"/>
                        <a:pt x="15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99" name="ïṩḷíḓe"/>
                <p:cNvSpPr/>
                <p:nvPr/>
              </p:nvSpPr>
              <p:spPr bwMode="auto">
                <a:xfrm>
                  <a:off x="5438775" y="3379788"/>
                  <a:ext cx="596900" cy="388938"/>
                </a:xfrm>
                <a:custGeom>
                  <a:avLst/>
                  <a:gdLst>
                    <a:gd name="T0" fmla="*/ 0 w 181"/>
                    <a:gd name="T1" fmla="*/ 0 h 118"/>
                    <a:gd name="T2" fmla="*/ 1 w 181"/>
                    <a:gd name="T3" fmla="*/ 11 h 118"/>
                    <a:gd name="T4" fmla="*/ 3 w 181"/>
                    <a:gd name="T5" fmla="*/ 23 h 118"/>
                    <a:gd name="T6" fmla="*/ 7 w 181"/>
                    <a:gd name="T7" fmla="*/ 39 h 118"/>
                    <a:gd name="T8" fmla="*/ 14 w 181"/>
                    <a:gd name="T9" fmla="*/ 57 h 118"/>
                    <a:gd name="T10" fmla="*/ 16 w 181"/>
                    <a:gd name="T11" fmla="*/ 62 h 118"/>
                    <a:gd name="T12" fmla="*/ 19 w 181"/>
                    <a:gd name="T13" fmla="*/ 67 h 118"/>
                    <a:gd name="T14" fmla="*/ 25 w 181"/>
                    <a:gd name="T15" fmla="*/ 76 h 118"/>
                    <a:gd name="T16" fmla="*/ 32 w 181"/>
                    <a:gd name="T17" fmla="*/ 85 h 118"/>
                    <a:gd name="T18" fmla="*/ 40 w 181"/>
                    <a:gd name="T19" fmla="*/ 94 h 118"/>
                    <a:gd name="T20" fmla="*/ 44 w 181"/>
                    <a:gd name="T21" fmla="*/ 98 h 118"/>
                    <a:gd name="T22" fmla="*/ 49 w 181"/>
                    <a:gd name="T23" fmla="*/ 102 h 118"/>
                    <a:gd name="T24" fmla="*/ 59 w 181"/>
                    <a:gd name="T25" fmla="*/ 108 h 118"/>
                    <a:gd name="T26" fmla="*/ 82 w 181"/>
                    <a:gd name="T27" fmla="*/ 116 h 118"/>
                    <a:gd name="T28" fmla="*/ 102 w 181"/>
                    <a:gd name="T29" fmla="*/ 118 h 118"/>
                    <a:gd name="T30" fmla="*/ 106 w 181"/>
                    <a:gd name="T31" fmla="*/ 118 h 118"/>
                    <a:gd name="T32" fmla="*/ 111 w 181"/>
                    <a:gd name="T33" fmla="*/ 118 h 118"/>
                    <a:gd name="T34" fmla="*/ 117 w 181"/>
                    <a:gd name="T35" fmla="*/ 117 h 118"/>
                    <a:gd name="T36" fmla="*/ 127 w 181"/>
                    <a:gd name="T37" fmla="*/ 115 h 118"/>
                    <a:gd name="T38" fmla="*/ 146 w 181"/>
                    <a:gd name="T39" fmla="*/ 110 h 118"/>
                    <a:gd name="T40" fmla="*/ 161 w 181"/>
                    <a:gd name="T41" fmla="*/ 103 h 118"/>
                    <a:gd name="T42" fmla="*/ 172 w 181"/>
                    <a:gd name="T43" fmla="*/ 97 h 118"/>
                    <a:gd name="T44" fmla="*/ 179 w 181"/>
                    <a:gd name="T45" fmla="*/ 93 h 118"/>
                    <a:gd name="T46" fmla="*/ 181 w 181"/>
                    <a:gd name="T47" fmla="*/ 91 h 118"/>
                    <a:gd name="T48" fmla="*/ 179 w 181"/>
                    <a:gd name="T49" fmla="*/ 93 h 118"/>
                    <a:gd name="T50" fmla="*/ 172 w 181"/>
                    <a:gd name="T51" fmla="*/ 97 h 118"/>
                    <a:gd name="T52" fmla="*/ 160 w 181"/>
                    <a:gd name="T53" fmla="*/ 102 h 118"/>
                    <a:gd name="T54" fmla="*/ 145 w 181"/>
                    <a:gd name="T55" fmla="*/ 108 h 118"/>
                    <a:gd name="T56" fmla="*/ 127 w 181"/>
                    <a:gd name="T57" fmla="*/ 113 h 118"/>
                    <a:gd name="T58" fmla="*/ 116 w 181"/>
                    <a:gd name="T59" fmla="*/ 114 h 118"/>
                    <a:gd name="T60" fmla="*/ 111 w 181"/>
                    <a:gd name="T61" fmla="*/ 114 h 118"/>
                    <a:gd name="T62" fmla="*/ 106 w 181"/>
                    <a:gd name="T63" fmla="*/ 115 h 118"/>
                    <a:gd name="T64" fmla="*/ 103 w 181"/>
                    <a:gd name="T65" fmla="*/ 115 h 118"/>
                    <a:gd name="T66" fmla="*/ 83 w 181"/>
                    <a:gd name="T67" fmla="*/ 112 h 118"/>
                    <a:gd name="T68" fmla="*/ 61 w 181"/>
                    <a:gd name="T69" fmla="*/ 104 h 118"/>
                    <a:gd name="T70" fmla="*/ 51 w 181"/>
                    <a:gd name="T71" fmla="*/ 98 h 118"/>
                    <a:gd name="T72" fmla="*/ 43 w 181"/>
                    <a:gd name="T73" fmla="*/ 91 h 118"/>
                    <a:gd name="T74" fmla="*/ 34 w 181"/>
                    <a:gd name="T75" fmla="*/ 83 h 118"/>
                    <a:gd name="T76" fmla="*/ 27 w 181"/>
                    <a:gd name="T77" fmla="*/ 74 h 118"/>
                    <a:gd name="T78" fmla="*/ 21 w 181"/>
                    <a:gd name="T79" fmla="*/ 65 h 118"/>
                    <a:gd name="T80" fmla="*/ 19 w 181"/>
                    <a:gd name="T81" fmla="*/ 61 h 118"/>
                    <a:gd name="T82" fmla="*/ 16 w 181"/>
                    <a:gd name="T83" fmla="*/ 56 h 118"/>
                    <a:gd name="T84" fmla="*/ 9 w 181"/>
                    <a:gd name="T85" fmla="*/ 38 h 118"/>
                    <a:gd name="T86" fmla="*/ 6 w 181"/>
                    <a:gd name="T87" fmla="*/ 30 h 118"/>
                    <a:gd name="T88" fmla="*/ 4 w 181"/>
                    <a:gd name="T89" fmla="*/ 23 h 118"/>
                    <a:gd name="T90" fmla="*/ 2 w 181"/>
                    <a:gd name="T91" fmla="*/ 11 h 118"/>
                    <a:gd name="T92" fmla="*/ 0 w 181"/>
                    <a:gd name="T93" fmla="*/ 0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81" h="118">
                      <a:moveTo>
                        <a:pt x="0" y="0"/>
                      </a:moveTo>
                      <a:cubicBezTo>
                        <a:pt x="0" y="0"/>
                        <a:pt x="0" y="4"/>
                        <a:pt x="1" y="11"/>
                      </a:cubicBezTo>
                      <a:cubicBezTo>
                        <a:pt x="1" y="14"/>
                        <a:pt x="2" y="18"/>
                        <a:pt x="3" y="23"/>
                      </a:cubicBezTo>
                      <a:cubicBezTo>
                        <a:pt x="4" y="28"/>
                        <a:pt x="5" y="33"/>
                        <a:pt x="7" y="39"/>
                      </a:cubicBezTo>
                      <a:cubicBezTo>
                        <a:pt x="9" y="45"/>
                        <a:pt x="11" y="51"/>
                        <a:pt x="14" y="57"/>
                      </a:cubicBezTo>
                      <a:cubicBezTo>
                        <a:pt x="14" y="59"/>
                        <a:pt x="15" y="60"/>
                        <a:pt x="16" y="62"/>
                      </a:cubicBezTo>
                      <a:cubicBezTo>
                        <a:pt x="17" y="64"/>
                        <a:pt x="18" y="65"/>
                        <a:pt x="19" y="67"/>
                      </a:cubicBezTo>
                      <a:cubicBezTo>
                        <a:pt x="20" y="70"/>
                        <a:pt x="22" y="73"/>
                        <a:pt x="25" y="76"/>
                      </a:cubicBezTo>
                      <a:cubicBezTo>
                        <a:pt x="27" y="79"/>
                        <a:pt x="29" y="82"/>
                        <a:pt x="32" y="85"/>
                      </a:cubicBezTo>
                      <a:cubicBezTo>
                        <a:pt x="34" y="88"/>
                        <a:pt x="37" y="91"/>
                        <a:pt x="40" y="94"/>
                      </a:cubicBezTo>
                      <a:cubicBezTo>
                        <a:pt x="41" y="95"/>
                        <a:pt x="43" y="96"/>
                        <a:pt x="44" y="98"/>
                      </a:cubicBezTo>
                      <a:cubicBezTo>
                        <a:pt x="46" y="99"/>
                        <a:pt x="47" y="100"/>
                        <a:pt x="49" y="102"/>
                      </a:cubicBezTo>
                      <a:cubicBezTo>
                        <a:pt x="53" y="104"/>
                        <a:pt x="56" y="106"/>
                        <a:pt x="59" y="108"/>
                      </a:cubicBezTo>
                      <a:cubicBezTo>
                        <a:pt x="67" y="112"/>
                        <a:pt x="75" y="114"/>
                        <a:pt x="82" y="116"/>
                      </a:cubicBezTo>
                      <a:cubicBezTo>
                        <a:pt x="89" y="117"/>
                        <a:pt x="96" y="118"/>
                        <a:pt x="102" y="118"/>
                      </a:cubicBezTo>
                      <a:cubicBezTo>
                        <a:pt x="103" y="118"/>
                        <a:pt x="104" y="118"/>
                        <a:pt x="106" y="118"/>
                      </a:cubicBezTo>
                      <a:cubicBezTo>
                        <a:pt x="108" y="118"/>
                        <a:pt x="109" y="118"/>
                        <a:pt x="111" y="118"/>
                      </a:cubicBezTo>
                      <a:cubicBezTo>
                        <a:pt x="113" y="118"/>
                        <a:pt x="115" y="117"/>
                        <a:pt x="117" y="117"/>
                      </a:cubicBezTo>
                      <a:cubicBezTo>
                        <a:pt x="120" y="117"/>
                        <a:pt x="124" y="116"/>
                        <a:pt x="127" y="115"/>
                      </a:cubicBezTo>
                      <a:cubicBezTo>
                        <a:pt x="134" y="114"/>
                        <a:pt x="140" y="112"/>
                        <a:pt x="146" y="110"/>
                      </a:cubicBezTo>
                      <a:cubicBezTo>
                        <a:pt x="152" y="108"/>
                        <a:pt x="157" y="106"/>
                        <a:pt x="161" y="103"/>
                      </a:cubicBezTo>
                      <a:cubicBezTo>
                        <a:pt x="165" y="101"/>
                        <a:pt x="169" y="99"/>
                        <a:pt x="172" y="97"/>
                      </a:cubicBezTo>
                      <a:cubicBezTo>
                        <a:pt x="175" y="96"/>
                        <a:pt x="177" y="94"/>
                        <a:pt x="179" y="93"/>
                      </a:cubicBezTo>
                      <a:cubicBezTo>
                        <a:pt x="180" y="92"/>
                        <a:pt x="181" y="91"/>
                        <a:pt x="181" y="91"/>
                      </a:cubicBezTo>
                      <a:cubicBezTo>
                        <a:pt x="181" y="91"/>
                        <a:pt x="180" y="92"/>
                        <a:pt x="179" y="93"/>
                      </a:cubicBezTo>
                      <a:cubicBezTo>
                        <a:pt x="177" y="94"/>
                        <a:pt x="175" y="95"/>
                        <a:pt x="172" y="97"/>
                      </a:cubicBezTo>
                      <a:cubicBezTo>
                        <a:pt x="168" y="98"/>
                        <a:pt x="165" y="100"/>
                        <a:pt x="160" y="102"/>
                      </a:cubicBezTo>
                      <a:cubicBezTo>
                        <a:pt x="156" y="104"/>
                        <a:pt x="151" y="106"/>
                        <a:pt x="145" y="108"/>
                      </a:cubicBezTo>
                      <a:cubicBezTo>
                        <a:pt x="140" y="110"/>
                        <a:pt x="133" y="111"/>
                        <a:pt x="127" y="113"/>
                      </a:cubicBezTo>
                      <a:cubicBezTo>
                        <a:pt x="123" y="113"/>
                        <a:pt x="120" y="114"/>
                        <a:pt x="116" y="114"/>
                      </a:cubicBezTo>
                      <a:cubicBezTo>
                        <a:pt x="115" y="114"/>
                        <a:pt x="113" y="114"/>
                        <a:pt x="111" y="114"/>
                      </a:cubicBezTo>
                      <a:cubicBezTo>
                        <a:pt x="109" y="115"/>
                        <a:pt x="107" y="114"/>
                        <a:pt x="106" y="115"/>
                      </a:cubicBezTo>
                      <a:cubicBezTo>
                        <a:pt x="105" y="115"/>
                        <a:pt x="104" y="115"/>
                        <a:pt x="103" y="115"/>
                      </a:cubicBezTo>
                      <a:cubicBezTo>
                        <a:pt x="96" y="115"/>
                        <a:pt x="90" y="114"/>
                        <a:pt x="83" y="112"/>
                      </a:cubicBezTo>
                      <a:cubicBezTo>
                        <a:pt x="76" y="111"/>
                        <a:pt x="68" y="108"/>
                        <a:pt x="61" y="104"/>
                      </a:cubicBezTo>
                      <a:cubicBezTo>
                        <a:pt x="58" y="103"/>
                        <a:pt x="55" y="101"/>
                        <a:pt x="51" y="98"/>
                      </a:cubicBezTo>
                      <a:cubicBezTo>
                        <a:pt x="48" y="96"/>
                        <a:pt x="45" y="93"/>
                        <a:pt x="43" y="91"/>
                      </a:cubicBezTo>
                      <a:cubicBezTo>
                        <a:pt x="40" y="88"/>
                        <a:pt x="37" y="85"/>
                        <a:pt x="34" y="83"/>
                      </a:cubicBezTo>
                      <a:cubicBezTo>
                        <a:pt x="32" y="80"/>
                        <a:pt x="30" y="77"/>
                        <a:pt x="27" y="74"/>
                      </a:cubicBezTo>
                      <a:cubicBezTo>
                        <a:pt x="25" y="71"/>
                        <a:pt x="23" y="68"/>
                        <a:pt x="21" y="65"/>
                      </a:cubicBezTo>
                      <a:cubicBezTo>
                        <a:pt x="20" y="64"/>
                        <a:pt x="19" y="62"/>
                        <a:pt x="19" y="61"/>
                      </a:cubicBezTo>
                      <a:cubicBezTo>
                        <a:pt x="18" y="59"/>
                        <a:pt x="17" y="58"/>
                        <a:pt x="16" y="56"/>
                      </a:cubicBezTo>
                      <a:cubicBezTo>
                        <a:pt x="13" y="50"/>
                        <a:pt x="11" y="44"/>
                        <a:pt x="9" y="38"/>
                      </a:cubicBezTo>
                      <a:cubicBezTo>
                        <a:pt x="8" y="36"/>
                        <a:pt x="7" y="33"/>
                        <a:pt x="6" y="30"/>
                      </a:cubicBezTo>
                      <a:cubicBezTo>
                        <a:pt x="6" y="28"/>
                        <a:pt x="5" y="25"/>
                        <a:pt x="4" y="23"/>
                      </a:cubicBezTo>
                      <a:cubicBezTo>
                        <a:pt x="3" y="18"/>
                        <a:pt x="2" y="14"/>
                        <a:pt x="2" y="11"/>
                      </a:cubicBezTo>
                      <a:cubicBezTo>
                        <a:pt x="1" y="4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00" name="îŝľîde"/>
                <p:cNvSpPr/>
                <p:nvPr/>
              </p:nvSpPr>
              <p:spPr bwMode="auto">
                <a:xfrm>
                  <a:off x="5313363" y="3544888"/>
                  <a:ext cx="561975" cy="288925"/>
                </a:xfrm>
                <a:custGeom>
                  <a:avLst/>
                  <a:gdLst>
                    <a:gd name="T0" fmla="*/ 0 w 170"/>
                    <a:gd name="T1" fmla="*/ 0 h 88"/>
                    <a:gd name="T2" fmla="*/ 5 w 170"/>
                    <a:gd name="T3" fmla="*/ 7 h 88"/>
                    <a:gd name="T4" fmla="*/ 20 w 170"/>
                    <a:gd name="T5" fmla="*/ 25 h 88"/>
                    <a:gd name="T6" fmla="*/ 30 w 170"/>
                    <a:gd name="T7" fmla="*/ 37 h 88"/>
                    <a:gd name="T8" fmla="*/ 41 w 170"/>
                    <a:gd name="T9" fmla="*/ 50 h 88"/>
                    <a:gd name="T10" fmla="*/ 70 w 170"/>
                    <a:gd name="T11" fmla="*/ 74 h 88"/>
                    <a:gd name="T12" fmla="*/ 88 w 170"/>
                    <a:gd name="T13" fmla="*/ 83 h 88"/>
                    <a:gd name="T14" fmla="*/ 106 w 170"/>
                    <a:gd name="T15" fmla="*/ 87 h 88"/>
                    <a:gd name="T16" fmla="*/ 118 w 170"/>
                    <a:gd name="T17" fmla="*/ 88 h 88"/>
                    <a:gd name="T18" fmla="*/ 123 w 170"/>
                    <a:gd name="T19" fmla="*/ 88 h 88"/>
                    <a:gd name="T20" fmla="*/ 139 w 170"/>
                    <a:gd name="T21" fmla="*/ 88 h 88"/>
                    <a:gd name="T22" fmla="*/ 152 w 170"/>
                    <a:gd name="T23" fmla="*/ 86 h 88"/>
                    <a:gd name="T24" fmla="*/ 162 w 170"/>
                    <a:gd name="T25" fmla="*/ 85 h 88"/>
                    <a:gd name="T26" fmla="*/ 168 w 170"/>
                    <a:gd name="T27" fmla="*/ 83 h 88"/>
                    <a:gd name="T28" fmla="*/ 170 w 170"/>
                    <a:gd name="T29" fmla="*/ 82 h 88"/>
                    <a:gd name="T30" fmla="*/ 168 w 170"/>
                    <a:gd name="T31" fmla="*/ 83 h 88"/>
                    <a:gd name="T32" fmla="*/ 162 w 170"/>
                    <a:gd name="T33" fmla="*/ 84 h 88"/>
                    <a:gd name="T34" fmla="*/ 152 w 170"/>
                    <a:gd name="T35" fmla="*/ 85 h 88"/>
                    <a:gd name="T36" fmla="*/ 139 w 170"/>
                    <a:gd name="T37" fmla="*/ 85 h 88"/>
                    <a:gd name="T38" fmla="*/ 138 w 170"/>
                    <a:gd name="T39" fmla="*/ 85 h 88"/>
                    <a:gd name="T40" fmla="*/ 123 w 170"/>
                    <a:gd name="T41" fmla="*/ 85 h 88"/>
                    <a:gd name="T42" fmla="*/ 115 w 170"/>
                    <a:gd name="T43" fmla="*/ 85 h 88"/>
                    <a:gd name="T44" fmla="*/ 106 w 170"/>
                    <a:gd name="T45" fmla="*/ 84 h 88"/>
                    <a:gd name="T46" fmla="*/ 89 w 170"/>
                    <a:gd name="T47" fmla="*/ 79 h 88"/>
                    <a:gd name="T48" fmla="*/ 72 w 170"/>
                    <a:gd name="T49" fmla="*/ 71 h 88"/>
                    <a:gd name="T50" fmla="*/ 44 w 170"/>
                    <a:gd name="T51" fmla="*/ 48 h 88"/>
                    <a:gd name="T52" fmla="*/ 32 w 170"/>
                    <a:gd name="T53" fmla="*/ 35 h 88"/>
                    <a:gd name="T54" fmla="*/ 22 w 170"/>
                    <a:gd name="T55" fmla="*/ 24 h 88"/>
                    <a:gd name="T56" fmla="*/ 6 w 170"/>
                    <a:gd name="T57" fmla="*/ 7 h 88"/>
                    <a:gd name="T58" fmla="*/ 0 w 170"/>
                    <a:gd name="T59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70" h="88">
                      <a:moveTo>
                        <a:pt x="0" y="0"/>
                      </a:moveTo>
                      <a:cubicBezTo>
                        <a:pt x="0" y="0"/>
                        <a:pt x="2" y="3"/>
                        <a:pt x="5" y="7"/>
                      </a:cubicBezTo>
                      <a:cubicBezTo>
                        <a:pt x="9" y="12"/>
                        <a:pt x="14" y="18"/>
                        <a:pt x="20" y="25"/>
                      </a:cubicBezTo>
                      <a:cubicBezTo>
                        <a:pt x="23" y="29"/>
                        <a:pt x="26" y="33"/>
                        <a:pt x="30" y="37"/>
                      </a:cubicBezTo>
                      <a:cubicBezTo>
                        <a:pt x="33" y="41"/>
                        <a:pt x="37" y="46"/>
                        <a:pt x="41" y="50"/>
                      </a:cubicBezTo>
                      <a:cubicBezTo>
                        <a:pt x="50" y="59"/>
                        <a:pt x="59" y="67"/>
                        <a:pt x="70" y="74"/>
                      </a:cubicBezTo>
                      <a:cubicBezTo>
                        <a:pt x="76" y="78"/>
                        <a:pt x="82" y="80"/>
                        <a:pt x="88" y="83"/>
                      </a:cubicBezTo>
                      <a:cubicBezTo>
                        <a:pt x="94" y="85"/>
                        <a:pt x="100" y="86"/>
                        <a:pt x="106" y="87"/>
                      </a:cubicBezTo>
                      <a:cubicBezTo>
                        <a:pt x="110" y="88"/>
                        <a:pt x="114" y="88"/>
                        <a:pt x="118" y="88"/>
                      </a:cubicBezTo>
                      <a:cubicBezTo>
                        <a:pt x="119" y="88"/>
                        <a:pt x="121" y="88"/>
                        <a:pt x="123" y="88"/>
                      </a:cubicBezTo>
                      <a:cubicBezTo>
                        <a:pt x="129" y="88"/>
                        <a:pt x="134" y="88"/>
                        <a:pt x="139" y="88"/>
                      </a:cubicBezTo>
                      <a:cubicBezTo>
                        <a:pt x="143" y="87"/>
                        <a:pt x="148" y="87"/>
                        <a:pt x="152" y="86"/>
                      </a:cubicBezTo>
                      <a:cubicBezTo>
                        <a:pt x="156" y="86"/>
                        <a:pt x="159" y="85"/>
                        <a:pt x="162" y="85"/>
                      </a:cubicBezTo>
                      <a:cubicBezTo>
                        <a:pt x="164" y="84"/>
                        <a:pt x="166" y="83"/>
                        <a:pt x="168" y="83"/>
                      </a:cubicBezTo>
                      <a:cubicBezTo>
                        <a:pt x="169" y="82"/>
                        <a:pt x="170" y="82"/>
                        <a:pt x="170" y="82"/>
                      </a:cubicBezTo>
                      <a:cubicBezTo>
                        <a:pt x="170" y="82"/>
                        <a:pt x="169" y="82"/>
                        <a:pt x="168" y="83"/>
                      </a:cubicBezTo>
                      <a:cubicBezTo>
                        <a:pt x="166" y="83"/>
                        <a:pt x="164" y="83"/>
                        <a:pt x="162" y="84"/>
                      </a:cubicBezTo>
                      <a:cubicBezTo>
                        <a:pt x="159" y="84"/>
                        <a:pt x="155" y="85"/>
                        <a:pt x="152" y="85"/>
                      </a:cubicBezTo>
                      <a:cubicBezTo>
                        <a:pt x="148" y="85"/>
                        <a:pt x="143" y="85"/>
                        <a:pt x="139" y="85"/>
                      </a:cubicBezTo>
                      <a:cubicBezTo>
                        <a:pt x="138" y="85"/>
                        <a:pt x="138" y="85"/>
                        <a:pt x="138" y="85"/>
                      </a:cubicBezTo>
                      <a:cubicBezTo>
                        <a:pt x="133" y="85"/>
                        <a:pt x="128" y="85"/>
                        <a:pt x="123" y="85"/>
                      </a:cubicBezTo>
                      <a:cubicBezTo>
                        <a:pt x="120" y="85"/>
                        <a:pt x="118" y="85"/>
                        <a:pt x="115" y="85"/>
                      </a:cubicBezTo>
                      <a:cubicBezTo>
                        <a:pt x="112" y="85"/>
                        <a:pt x="109" y="84"/>
                        <a:pt x="106" y="84"/>
                      </a:cubicBezTo>
                      <a:cubicBezTo>
                        <a:pt x="101" y="83"/>
                        <a:pt x="95" y="81"/>
                        <a:pt x="89" y="79"/>
                      </a:cubicBezTo>
                      <a:cubicBezTo>
                        <a:pt x="83" y="77"/>
                        <a:pt x="78" y="74"/>
                        <a:pt x="72" y="71"/>
                      </a:cubicBezTo>
                      <a:cubicBezTo>
                        <a:pt x="62" y="64"/>
                        <a:pt x="52" y="56"/>
                        <a:pt x="44" y="48"/>
                      </a:cubicBezTo>
                      <a:cubicBezTo>
                        <a:pt x="40" y="43"/>
                        <a:pt x="36" y="39"/>
                        <a:pt x="32" y="35"/>
                      </a:cubicBezTo>
                      <a:cubicBezTo>
                        <a:pt x="28" y="31"/>
                        <a:pt x="25" y="27"/>
                        <a:pt x="22" y="24"/>
                      </a:cubicBezTo>
                      <a:cubicBezTo>
                        <a:pt x="15" y="17"/>
                        <a:pt x="10" y="11"/>
                        <a:pt x="6" y="7"/>
                      </a:cubicBezTo>
                      <a:cubicBezTo>
                        <a:pt x="2" y="3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01" name="i$lîḓè"/>
                <p:cNvSpPr/>
                <p:nvPr/>
              </p:nvSpPr>
              <p:spPr bwMode="auto">
                <a:xfrm>
                  <a:off x="6334125" y="3248026"/>
                  <a:ext cx="627063" cy="428625"/>
                </a:xfrm>
                <a:custGeom>
                  <a:avLst/>
                  <a:gdLst>
                    <a:gd name="T0" fmla="*/ 180 w 190"/>
                    <a:gd name="T1" fmla="*/ 0 h 130"/>
                    <a:gd name="T2" fmla="*/ 178 w 190"/>
                    <a:gd name="T3" fmla="*/ 0 h 130"/>
                    <a:gd name="T4" fmla="*/ 176 w 190"/>
                    <a:gd name="T5" fmla="*/ 1 h 130"/>
                    <a:gd name="T6" fmla="*/ 175 w 190"/>
                    <a:gd name="T7" fmla="*/ 1 h 130"/>
                    <a:gd name="T8" fmla="*/ 165 w 190"/>
                    <a:gd name="T9" fmla="*/ 12 h 130"/>
                    <a:gd name="T10" fmla="*/ 159 w 190"/>
                    <a:gd name="T11" fmla="*/ 25 h 130"/>
                    <a:gd name="T12" fmla="*/ 151 w 190"/>
                    <a:gd name="T13" fmla="*/ 55 h 130"/>
                    <a:gd name="T14" fmla="*/ 148 w 190"/>
                    <a:gd name="T15" fmla="*/ 70 h 130"/>
                    <a:gd name="T16" fmla="*/ 146 w 190"/>
                    <a:gd name="T17" fmla="*/ 77 h 130"/>
                    <a:gd name="T18" fmla="*/ 143 w 190"/>
                    <a:gd name="T19" fmla="*/ 84 h 130"/>
                    <a:gd name="T20" fmla="*/ 126 w 190"/>
                    <a:gd name="T21" fmla="*/ 109 h 130"/>
                    <a:gd name="T22" fmla="*/ 101 w 190"/>
                    <a:gd name="T23" fmla="*/ 124 h 130"/>
                    <a:gd name="T24" fmla="*/ 77 w 190"/>
                    <a:gd name="T25" fmla="*/ 127 h 130"/>
                    <a:gd name="T26" fmla="*/ 73 w 190"/>
                    <a:gd name="T27" fmla="*/ 127 h 130"/>
                    <a:gd name="T28" fmla="*/ 49 w 190"/>
                    <a:gd name="T29" fmla="*/ 123 h 130"/>
                    <a:gd name="T30" fmla="*/ 13 w 190"/>
                    <a:gd name="T31" fmla="*/ 111 h 130"/>
                    <a:gd name="T32" fmla="*/ 0 w 190"/>
                    <a:gd name="T33" fmla="*/ 104 h 130"/>
                    <a:gd name="T34" fmla="*/ 3 w 190"/>
                    <a:gd name="T35" fmla="*/ 106 h 130"/>
                    <a:gd name="T36" fmla="*/ 13 w 190"/>
                    <a:gd name="T37" fmla="*/ 111 h 130"/>
                    <a:gd name="T38" fmla="*/ 48 w 190"/>
                    <a:gd name="T39" fmla="*/ 125 h 130"/>
                    <a:gd name="T40" fmla="*/ 73 w 190"/>
                    <a:gd name="T41" fmla="*/ 130 h 130"/>
                    <a:gd name="T42" fmla="*/ 80 w 190"/>
                    <a:gd name="T43" fmla="*/ 130 h 130"/>
                    <a:gd name="T44" fmla="*/ 102 w 190"/>
                    <a:gd name="T45" fmla="*/ 127 h 130"/>
                    <a:gd name="T46" fmla="*/ 129 w 190"/>
                    <a:gd name="T47" fmla="*/ 112 h 130"/>
                    <a:gd name="T48" fmla="*/ 147 w 190"/>
                    <a:gd name="T49" fmla="*/ 86 h 130"/>
                    <a:gd name="T50" fmla="*/ 150 w 190"/>
                    <a:gd name="T51" fmla="*/ 79 h 130"/>
                    <a:gd name="T52" fmla="*/ 152 w 190"/>
                    <a:gd name="T53" fmla="*/ 71 h 130"/>
                    <a:gd name="T54" fmla="*/ 155 w 190"/>
                    <a:gd name="T55" fmla="*/ 56 h 130"/>
                    <a:gd name="T56" fmla="*/ 162 w 190"/>
                    <a:gd name="T57" fmla="*/ 27 h 130"/>
                    <a:gd name="T58" fmla="*/ 168 w 190"/>
                    <a:gd name="T59" fmla="*/ 14 h 130"/>
                    <a:gd name="T60" fmla="*/ 176 w 190"/>
                    <a:gd name="T61" fmla="*/ 4 h 130"/>
                    <a:gd name="T62" fmla="*/ 177 w 190"/>
                    <a:gd name="T63" fmla="*/ 3 h 130"/>
                    <a:gd name="T64" fmla="*/ 179 w 190"/>
                    <a:gd name="T65" fmla="*/ 3 h 130"/>
                    <a:gd name="T66" fmla="*/ 180 w 190"/>
                    <a:gd name="T67" fmla="*/ 3 h 130"/>
                    <a:gd name="T68" fmla="*/ 181 w 190"/>
                    <a:gd name="T69" fmla="*/ 3 h 130"/>
                    <a:gd name="T70" fmla="*/ 185 w 190"/>
                    <a:gd name="T71" fmla="*/ 6 h 130"/>
                    <a:gd name="T72" fmla="*/ 188 w 190"/>
                    <a:gd name="T73" fmla="*/ 17 h 130"/>
                    <a:gd name="T74" fmla="*/ 186 w 190"/>
                    <a:gd name="T75" fmla="*/ 28 h 130"/>
                    <a:gd name="T76" fmla="*/ 183 w 190"/>
                    <a:gd name="T77" fmla="*/ 32 h 130"/>
                    <a:gd name="T78" fmla="*/ 179 w 190"/>
                    <a:gd name="T79" fmla="*/ 33 h 130"/>
                    <a:gd name="T80" fmla="*/ 179 w 190"/>
                    <a:gd name="T81" fmla="*/ 33 h 130"/>
                    <a:gd name="T82" fmla="*/ 173 w 190"/>
                    <a:gd name="T83" fmla="*/ 29 h 130"/>
                    <a:gd name="T84" fmla="*/ 172 w 190"/>
                    <a:gd name="T85" fmla="*/ 21 h 130"/>
                    <a:gd name="T86" fmla="*/ 173 w 190"/>
                    <a:gd name="T87" fmla="*/ 18 h 130"/>
                    <a:gd name="T88" fmla="*/ 174 w 190"/>
                    <a:gd name="T89" fmla="*/ 17 h 130"/>
                    <a:gd name="T90" fmla="*/ 175 w 190"/>
                    <a:gd name="T91" fmla="*/ 17 h 130"/>
                    <a:gd name="T92" fmla="*/ 177 w 190"/>
                    <a:gd name="T93" fmla="*/ 20 h 130"/>
                    <a:gd name="T94" fmla="*/ 177 w 190"/>
                    <a:gd name="T95" fmla="*/ 24 h 130"/>
                    <a:gd name="T96" fmla="*/ 177 w 190"/>
                    <a:gd name="T97" fmla="*/ 24 h 130"/>
                    <a:gd name="T98" fmla="*/ 177 w 190"/>
                    <a:gd name="T99" fmla="*/ 20 h 130"/>
                    <a:gd name="T100" fmla="*/ 175 w 190"/>
                    <a:gd name="T101" fmla="*/ 17 h 130"/>
                    <a:gd name="T102" fmla="*/ 174 w 190"/>
                    <a:gd name="T103" fmla="*/ 17 h 130"/>
                    <a:gd name="T104" fmla="*/ 172 w 190"/>
                    <a:gd name="T105" fmla="*/ 18 h 130"/>
                    <a:gd name="T106" fmla="*/ 171 w 190"/>
                    <a:gd name="T107" fmla="*/ 21 h 130"/>
                    <a:gd name="T108" fmla="*/ 172 w 190"/>
                    <a:gd name="T109" fmla="*/ 29 h 130"/>
                    <a:gd name="T110" fmla="*/ 179 w 190"/>
                    <a:gd name="T111" fmla="*/ 34 h 130"/>
                    <a:gd name="T112" fmla="*/ 184 w 190"/>
                    <a:gd name="T113" fmla="*/ 33 h 130"/>
                    <a:gd name="T114" fmla="*/ 188 w 190"/>
                    <a:gd name="T115" fmla="*/ 29 h 130"/>
                    <a:gd name="T116" fmla="*/ 190 w 190"/>
                    <a:gd name="T117" fmla="*/ 17 h 130"/>
                    <a:gd name="T118" fmla="*/ 188 w 190"/>
                    <a:gd name="T119" fmla="*/ 5 h 130"/>
                    <a:gd name="T120" fmla="*/ 182 w 190"/>
                    <a:gd name="T121" fmla="*/ 0 h 130"/>
                    <a:gd name="T122" fmla="*/ 180 w 190"/>
                    <a:gd name="T123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90" h="130">
                      <a:moveTo>
                        <a:pt x="180" y="0"/>
                      </a:moveTo>
                      <a:cubicBezTo>
                        <a:pt x="179" y="0"/>
                        <a:pt x="179" y="0"/>
                        <a:pt x="178" y="0"/>
                      </a:cubicBezTo>
                      <a:cubicBezTo>
                        <a:pt x="177" y="0"/>
                        <a:pt x="177" y="0"/>
                        <a:pt x="176" y="1"/>
                      </a:cubicBezTo>
                      <a:cubicBezTo>
                        <a:pt x="176" y="1"/>
                        <a:pt x="175" y="1"/>
                        <a:pt x="175" y="1"/>
                      </a:cubicBezTo>
                      <a:cubicBezTo>
                        <a:pt x="170" y="4"/>
                        <a:pt x="167" y="8"/>
                        <a:pt x="165" y="12"/>
                      </a:cubicBezTo>
                      <a:cubicBezTo>
                        <a:pt x="162" y="16"/>
                        <a:pt x="161" y="21"/>
                        <a:pt x="159" y="25"/>
                      </a:cubicBezTo>
                      <a:cubicBezTo>
                        <a:pt x="156" y="35"/>
                        <a:pt x="153" y="45"/>
                        <a:pt x="151" y="55"/>
                      </a:cubicBezTo>
                      <a:cubicBezTo>
                        <a:pt x="150" y="60"/>
                        <a:pt x="149" y="65"/>
                        <a:pt x="148" y="70"/>
                      </a:cubicBezTo>
                      <a:cubicBezTo>
                        <a:pt x="147" y="73"/>
                        <a:pt x="147" y="75"/>
                        <a:pt x="146" y="77"/>
                      </a:cubicBezTo>
                      <a:cubicBezTo>
                        <a:pt x="145" y="80"/>
                        <a:pt x="144" y="82"/>
                        <a:pt x="143" y="84"/>
                      </a:cubicBezTo>
                      <a:cubicBezTo>
                        <a:pt x="139" y="94"/>
                        <a:pt x="133" y="103"/>
                        <a:pt x="126" y="109"/>
                      </a:cubicBezTo>
                      <a:cubicBezTo>
                        <a:pt x="119" y="116"/>
                        <a:pt x="110" y="121"/>
                        <a:pt x="101" y="124"/>
                      </a:cubicBezTo>
                      <a:cubicBezTo>
                        <a:pt x="93" y="126"/>
                        <a:pt x="85" y="127"/>
                        <a:pt x="77" y="127"/>
                      </a:cubicBezTo>
                      <a:cubicBezTo>
                        <a:pt x="76" y="127"/>
                        <a:pt x="75" y="127"/>
                        <a:pt x="73" y="127"/>
                      </a:cubicBezTo>
                      <a:cubicBezTo>
                        <a:pt x="64" y="126"/>
                        <a:pt x="56" y="125"/>
                        <a:pt x="49" y="123"/>
                      </a:cubicBezTo>
                      <a:cubicBezTo>
                        <a:pt x="33" y="119"/>
                        <a:pt x="21" y="114"/>
                        <a:pt x="13" y="111"/>
                      </a:cubicBezTo>
                      <a:cubicBezTo>
                        <a:pt x="5" y="107"/>
                        <a:pt x="0" y="104"/>
                        <a:pt x="0" y="104"/>
                      </a:cubicBezTo>
                      <a:cubicBezTo>
                        <a:pt x="0" y="104"/>
                        <a:pt x="1" y="105"/>
                        <a:pt x="3" y="106"/>
                      </a:cubicBezTo>
                      <a:cubicBezTo>
                        <a:pt x="5" y="108"/>
                        <a:pt x="9" y="109"/>
                        <a:pt x="13" y="111"/>
                      </a:cubicBezTo>
                      <a:cubicBezTo>
                        <a:pt x="21" y="115"/>
                        <a:pt x="33" y="121"/>
                        <a:pt x="48" y="125"/>
                      </a:cubicBezTo>
                      <a:cubicBezTo>
                        <a:pt x="56" y="127"/>
                        <a:pt x="64" y="129"/>
                        <a:pt x="73" y="130"/>
                      </a:cubicBezTo>
                      <a:cubicBezTo>
                        <a:pt x="75" y="130"/>
                        <a:pt x="78" y="130"/>
                        <a:pt x="80" y="130"/>
                      </a:cubicBezTo>
                      <a:cubicBezTo>
                        <a:pt x="87" y="130"/>
                        <a:pt x="94" y="129"/>
                        <a:pt x="102" y="127"/>
                      </a:cubicBezTo>
                      <a:cubicBezTo>
                        <a:pt x="111" y="124"/>
                        <a:pt x="121" y="119"/>
                        <a:pt x="129" y="112"/>
                      </a:cubicBezTo>
                      <a:cubicBezTo>
                        <a:pt x="136" y="105"/>
                        <a:pt x="142" y="96"/>
                        <a:pt x="147" y="86"/>
                      </a:cubicBezTo>
                      <a:cubicBezTo>
                        <a:pt x="148" y="84"/>
                        <a:pt x="149" y="81"/>
                        <a:pt x="150" y="79"/>
                      </a:cubicBezTo>
                      <a:cubicBezTo>
                        <a:pt x="150" y="76"/>
                        <a:pt x="151" y="73"/>
                        <a:pt x="152" y="71"/>
                      </a:cubicBezTo>
                      <a:cubicBezTo>
                        <a:pt x="153" y="66"/>
                        <a:pt x="154" y="61"/>
                        <a:pt x="155" y="56"/>
                      </a:cubicBezTo>
                      <a:cubicBezTo>
                        <a:pt x="157" y="46"/>
                        <a:pt x="159" y="36"/>
                        <a:pt x="162" y="27"/>
                      </a:cubicBezTo>
                      <a:cubicBezTo>
                        <a:pt x="164" y="22"/>
                        <a:pt x="166" y="18"/>
                        <a:pt x="168" y="14"/>
                      </a:cubicBezTo>
                      <a:cubicBezTo>
                        <a:pt x="170" y="10"/>
                        <a:pt x="173" y="6"/>
                        <a:pt x="176" y="4"/>
                      </a:cubicBezTo>
                      <a:cubicBezTo>
                        <a:pt x="177" y="3"/>
                        <a:pt x="177" y="3"/>
                        <a:pt x="177" y="3"/>
                      </a:cubicBezTo>
                      <a:cubicBezTo>
                        <a:pt x="178" y="3"/>
                        <a:pt x="178" y="3"/>
                        <a:pt x="179" y="3"/>
                      </a:cubicBezTo>
                      <a:cubicBezTo>
                        <a:pt x="179" y="3"/>
                        <a:pt x="180" y="3"/>
                        <a:pt x="180" y="3"/>
                      </a:cubicBezTo>
                      <a:cubicBezTo>
                        <a:pt x="181" y="3"/>
                        <a:pt x="181" y="3"/>
                        <a:pt x="181" y="3"/>
                      </a:cubicBezTo>
                      <a:cubicBezTo>
                        <a:pt x="183" y="3"/>
                        <a:pt x="185" y="4"/>
                        <a:pt x="185" y="6"/>
                      </a:cubicBezTo>
                      <a:cubicBezTo>
                        <a:pt x="187" y="9"/>
                        <a:pt x="188" y="13"/>
                        <a:pt x="188" y="17"/>
                      </a:cubicBezTo>
                      <a:cubicBezTo>
                        <a:pt x="188" y="21"/>
                        <a:pt x="187" y="25"/>
                        <a:pt x="186" y="28"/>
                      </a:cubicBezTo>
                      <a:cubicBezTo>
                        <a:pt x="185" y="29"/>
                        <a:pt x="184" y="31"/>
                        <a:pt x="183" y="32"/>
                      </a:cubicBezTo>
                      <a:cubicBezTo>
                        <a:pt x="182" y="32"/>
                        <a:pt x="180" y="33"/>
                        <a:pt x="179" y="33"/>
                      </a:cubicBezTo>
                      <a:cubicBezTo>
                        <a:pt x="179" y="33"/>
                        <a:pt x="179" y="33"/>
                        <a:pt x="179" y="33"/>
                      </a:cubicBezTo>
                      <a:cubicBezTo>
                        <a:pt x="176" y="33"/>
                        <a:pt x="174" y="31"/>
                        <a:pt x="173" y="29"/>
                      </a:cubicBezTo>
                      <a:cubicBezTo>
                        <a:pt x="172" y="26"/>
                        <a:pt x="171" y="24"/>
                        <a:pt x="172" y="21"/>
                      </a:cubicBezTo>
                      <a:cubicBezTo>
                        <a:pt x="172" y="20"/>
                        <a:pt x="172" y="19"/>
                        <a:pt x="173" y="18"/>
                      </a:cubicBezTo>
                      <a:cubicBezTo>
                        <a:pt x="173" y="18"/>
                        <a:pt x="174" y="17"/>
                        <a:pt x="174" y="17"/>
                      </a:cubicBezTo>
                      <a:cubicBezTo>
                        <a:pt x="175" y="17"/>
                        <a:pt x="175" y="17"/>
                        <a:pt x="175" y="17"/>
                      </a:cubicBezTo>
                      <a:cubicBezTo>
                        <a:pt x="176" y="18"/>
                        <a:pt x="177" y="19"/>
                        <a:pt x="177" y="20"/>
                      </a:cubicBezTo>
                      <a:cubicBezTo>
                        <a:pt x="177" y="23"/>
                        <a:pt x="177" y="24"/>
                        <a:pt x="177" y="24"/>
                      </a:cubicBezTo>
                      <a:cubicBezTo>
                        <a:pt x="177" y="24"/>
                        <a:pt x="177" y="24"/>
                        <a:pt x="177" y="24"/>
                      </a:cubicBezTo>
                      <a:cubicBezTo>
                        <a:pt x="177" y="24"/>
                        <a:pt x="177" y="23"/>
                        <a:pt x="177" y="20"/>
                      </a:cubicBezTo>
                      <a:cubicBezTo>
                        <a:pt x="177" y="19"/>
                        <a:pt x="177" y="17"/>
                        <a:pt x="175" y="17"/>
                      </a:cubicBezTo>
                      <a:cubicBezTo>
                        <a:pt x="175" y="17"/>
                        <a:pt x="175" y="17"/>
                        <a:pt x="174" y="17"/>
                      </a:cubicBezTo>
                      <a:cubicBezTo>
                        <a:pt x="173" y="17"/>
                        <a:pt x="173" y="17"/>
                        <a:pt x="172" y="18"/>
                      </a:cubicBezTo>
                      <a:cubicBezTo>
                        <a:pt x="172" y="19"/>
                        <a:pt x="171" y="20"/>
                        <a:pt x="171" y="21"/>
                      </a:cubicBezTo>
                      <a:cubicBezTo>
                        <a:pt x="170" y="24"/>
                        <a:pt x="171" y="26"/>
                        <a:pt x="172" y="29"/>
                      </a:cubicBezTo>
                      <a:cubicBezTo>
                        <a:pt x="173" y="32"/>
                        <a:pt x="175" y="34"/>
                        <a:pt x="179" y="34"/>
                      </a:cubicBezTo>
                      <a:cubicBezTo>
                        <a:pt x="181" y="34"/>
                        <a:pt x="182" y="34"/>
                        <a:pt x="184" y="33"/>
                      </a:cubicBezTo>
                      <a:cubicBezTo>
                        <a:pt x="186" y="32"/>
                        <a:pt x="187" y="30"/>
                        <a:pt x="188" y="29"/>
                      </a:cubicBezTo>
                      <a:cubicBezTo>
                        <a:pt x="189" y="25"/>
                        <a:pt x="190" y="21"/>
                        <a:pt x="190" y="17"/>
                      </a:cubicBezTo>
                      <a:cubicBezTo>
                        <a:pt x="190" y="13"/>
                        <a:pt x="190" y="9"/>
                        <a:pt x="188" y="5"/>
                      </a:cubicBezTo>
                      <a:cubicBezTo>
                        <a:pt x="187" y="3"/>
                        <a:pt x="185" y="1"/>
                        <a:pt x="182" y="0"/>
                      </a:cubicBezTo>
                      <a:cubicBezTo>
                        <a:pt x="181" y="0"/>
                        <a:pt x="181" y="0"/>
                        <a:pt x="180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02" name="isḷîḋe"/>
                <p:cNvSpPr/>
                <p:nvPr/>
              </p:nvSpPr>
              <p:spPr bwMode="auto">
                <a:xfrm>
                  <a:off x="6442075" y="3409951"/>
                  <a:ext cx="492125" cy="303213"/>
                </a:xfrm>
                <a:custGeom>
                  <a:avLst/>
                  <a:gdLst>
                    <a:gd name="T0" fmla="*/ 149 w 149"/>
                    <a:gd name="T1" fmla="*/ 0 h 92"/>
                    <a:gd name="T2" fmla="*/ 145 w 149"/>
                    <a:gd name="T3" fmla="*/ 7 h 92"/>
                    <a:gd name="T4" fmla="*/ 139 w 149"/>
                    <a:gd name="T5" fmla="*/ 16 h 92"/>
                    <a:gd name="T6" fmla="*/ 133 w 149"/>
                    <a:gd name="T7" fmla="*/ 26 h 92"/>
                    <a:gd name="T8" fmla="*/ 126 w 149"/>
                    <a:gd name="T9" fmla="*/ 39 h 92"/>
                    <a:gd name="T10" fmla="*/ 118 w 149"/>
                    <a:gd name="T11" fmla="*/ 53 h 92"/>
                    <a:gd name="T12" fmla="*/ 94 w 149"/>
                    <a:gd name="T13" fmla="*/ 78 h 92"/>
                    <a:gd name="T14" fmla="*/ 86 w 149"/>
                    <a:gd name="T15" fmla="*/ 82 h 92"/>
                    <a:gd name="T16" fmla="*/ 78 w 149"/>
                    <a:gd name="T17" fmla="*/ 85 h 92"/>
                    <a:gd name="T18" fmla="*/ 70 w 149"/>
                    <a:gd name="T19" fmla="*/ 88 h 92"/>
                    <a:gd name="T20" fmla="*/ 61 w 149"/>
                    <a:gd name="T21" fmla="*/ 89 h 92"/>
                    <a:gd name="T22" fmla="*/ 54 w 149"/>
                    <a:gd name="T23" fmla="*/ 89 h 92"/>
                    <a:gd name="T24" fmla="*/ 53 w 149"/>
                    <a:gd name="T25" fmla="*/ 89 h 92"/>
                    <a:gd name="T26" fmla="*/ 45 w 149"/>
                    <a:gd name="T27" fmla="*/ 88 h 92"/>
                    <a:gd name="T28" fmla="*/ 31 w 149"/>
                    <a:gd name="T29" fmla="*/ 86 h 92"/>
                    <a:gd name="T30" fmla="*/ 9 w 149"/>
                    <a:gd name="T31" fmla="*/ 83 h 92"/>
                    <a:gd name="T32" fmla="*/ 0 w 149"/>
                    <a:gd name="T33" fmla="*/ 82 h 92"/>
                    <a:gd name="T34" fmla="*/ 9 w 149"/>
                    <a:gd name="T35" fmla="*/ 84 h 92"/>
                    <a:gd name="T36" fmla="*/ 18 w 149"/>
                    <a:gd name="T37" fmla="*/ 86 h 92"/>
                    <a:gd name="T38" fmla="*/ 30 w 149"/>
                    <a:gd name="T39" fmla="*/ 89 h 92"/>
                    <a:gd name="T40" fmla="*/ 45 w 149"/>
                    <a:gd name="T41" fmla="*/ 91 h 92"/>
                    <a:gd name="T42" fmla="*/ 53 w 149"/>
                    <a:gd name="T43" fmla="*/ 92 h 92"/>
                    <a:gd name="T44" fmla="*/ 56 w 149"/>
                    <a:gd name="T45" fmla="*/ 92 h 92"/>
                    <a:gd name="T46" fmla="*/ 58 w 149"/>
                    <a:gd name="T47" fmla="*/ 92 h 92"/>
                    <a:gd name="T48" fmla="*/ 61 w 149"/>
                    <a:gd name="T49" fmla="*/ 92 h 92"/>
                    <a:gd name="T50" fmla="*/ 61 w 149"/>
                    <a:gd name="T51" fmla="*/ 92 h 92"/>
                    <a:gd name="T52" fmla="*/ 70 w 149"/>
                    <a:gd name="T53" fmla="*/ 91 h 92"/>
                    <a:gd name="T54" fmla="*/ 79 w 149"/>
                    <a:gd name="T55" fmla="*/ 89 h 92"/>
                    <a:gd name="T56" fmla="*/ 88 w 149"/>
                    <a:gd name="T57" fmla="*/ 86 h 92"/>
                    <a:gd name="T58" fmla="*/ 96 w 149"/>
                    <a:gd name="T59" fmla="*/ 81 h 92"/>
                    <a:gd name="T60" fmla="*/ 121 w 149"/>
                    <a:gd name="T61" fmla="*/ 55 h 92"/>
                    <a:gd name="T62" fmla="*/ 129 w 149"/>
                    <a:gd name="T63" fmla="*/ 41 h 92"/>
                    <a:gd name="T64" fmla="*/ 135 w 149"/>
                    <a:gd name="T65" fmla="*/ 28 h 92"/>
                    <a:gd name="T66" fmla="*/ 141 w 149"/>
                    <a:gd name="T67" fmla="*/ 16 h 92"/>
                    <a:gd name="T68" fmla="*/ 145 w 149"/>
                    <a:gd name="T69" fmla="*/ 8 h 92"/>
                    <a:gd name="T70" fmla="*/ 149 w 149"/>
                    <a:gd name="T71" fmla="*/ 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49" h="92">
                      <a:moveTo>
                        <a:pt x="149" y="0"/>
                      </a:moveTo>
                      <a:cubicBezTo>
                        <a:pt x="149" y="0"/>
                        <a:pt x="147" y="3"/>
                        <a:pt x="145" y="7"/>
                      </a:cubicBezTo>
                      <a:cubicBezTo>
                        <a:pt x="143" y="10"/>
                        <a:pt x="141" y="12"/>
                        <a:pt x="139" y="16"/>
                      </a:cubicBezTo>
                      <a:cubicBezTo>
                        <a:pt x="138" y="19"/>
                        <a:pt x="136" y="22"/>
                        <a:pt x="133" y="26"/>
                      </a:cubicBezTo>
                      <a:cubicBezTo>
                        <a:pt x="131" y="30"/>
                        <a:pt x="129" y="35"/>
                        <a:pt x="126" y="39"/>
                      </a:cubicBezTo>
                      <a:cubicBezTo>
                        <a:pt x="124" y="44"/>
                        <a:pt x="121" y="49"/>
                        <a:pt x="118" y="53"/>
                      </a:cubicBezTo>
                      <a:cubicBezTo>
                        <a:pt x="112" y="63"/>
                        <a:pt x="104" y="72"/>
                        <a:pt x="94" y="78"/>
                      </a:cubicBezTo>
                      <a:cubicBezTo>
                        <a:pt x="91" y="80"/>
                        <a:pt x="89" y="81"/>
                        <a:pt x="86" y="82"/>
                      </a:cubicBezTo>
                      <a:cubicBezTo>
                        <a:pt x="83" y="83"/>
                        <a:pt x="81" y="85"/>
                        <a:pt x="78" y="85"/>
                      </a:cubicBezTo>
                      <a:cubicBezTo>
                        <a:pt x="75" y="86"/>
                        <a:pt x="72" y="87"/>
                        <a:pt x="70" y="88"/>
                      </a:cubicBezTo>
                      <a:cubicBezTo>
                        <a:pt x="67" y="88"/>
                        <a:pt x="64" y="88"/>
                        <a:pt x="61" y="89"/>
                      </a:cubicBezTo>
                      <a:cubicBezTo>
                        <a:pt x="59" y="89"/>
                        <a:pt x="56" y="89"/>
                        <a:pt x="54" y="89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cubicBezTo>
                        <a:pt x="50" y="89"/>
                        <a:pt x="48" y="89"/>
                        <a:pt x="45" y="88"/>
                      </a:cubicBezTo>
                      <a:cubicBezTo>
                        <a:pt x="40" y="88"/>
                        <a:pt x="35" y="87"/>
                        <a:pt x="31" y="86"/>
                      </a:cubicBezTo>
                      <a:cubicBezTo>
                        <a:pt x="22" y="85"/>
                        <a:pt x="14" y="84"/>
                        <a:pt x="9" y="83"/>
                      </a:cubicBezTo>
                      <a:cubicBezTo>
                        <a:pt x="3" y="82"/>
                        <a:pt x="0" y="82"/>
                        <a:pt x="0" y="82"/>
                      </a:cubicBezTo>
                      <a:cubicBezTo>
                        <a:pt x="0" y="82"/>
                        <a:pt x="3" y="83"/>
                        <a:pt x="9" y="84"/>
                      </a:cubicBezTo>
                      <a:cubicBezTo>
                        <a:pt x="11" y="84"/>
                        <a:pt x="14" y="85"/>
                        <a:pt x="18" y="86"/>
                      </a:cubicBezTo>
                      <a:cubicBezTo>
                        <a:pt x="22" y="87"/>
                        <a:pt x="26" y="88"/>
                        <a:pt x="30" y="89"/>
                      </a:cubicBezTo>
                      <a:cubicBezTo>
                        <a:pt x="35" y="90"/>
                        <a:pt x="39" y="91"/>
                        <a:pt x="45" y="91"/>
                      </a:cubicBezTo>
                      <a:cubicBezTo>
                        <a:pt x="47" y="92"/>
                        <a:pt x="50" y="92"/>
                        <a:pt x="53" y="92"/>
                      </a:cubicBezTo>
                      <a:cubicBezTo>
                        <a:pt x="54" y="92"/>
                        <a:pt x="55" y="92"/>
                        <a:pt x="56" y="92"/>
                      </a:cubicBezTo>
                      <a:cubicBezTo>
                        <a:pt x="57" y="92"/>
                        <a:pt x="57" y="92"/>
                        <a:pt x="58" y="92"/>
                      </a:cubicBezTo>
                      <a:cubicBezTo>
                        <a:pt x="59" y="92"/>
                        <a:pt x="60" y="92"/>
                        <a:pt x="61" y="92"/>
                      </a:cubicBezTo>
                      <a:cubicBezTo>
                        <a:pt x="61" y="92"/>
                        <a:pt x="61" y="92"/>
                        <a:pt x="61" y="92"/>
                      </a:cubicBezTo>
                      <a:cubicBezTo>
                        <a:pt x="64" y="92"/>
                        <a:pt x="67" y="92"/>
                        <a:pt x="70" y="91"/>
                      </a:cubicBezTo>
                      <a:cubicBezTo>
                        <a:pt x="73" y="91"/>
                        <a:pt x="76" y="90"/>
                        <a:pt x="79" y="89"/>
                      </a:cubicBezTo>
                      <a:cubicBezTo>
                        <a:pt x="82" y="88"/>
                        <a:pt x="85" y="87"/>
                        <a:pt x="88" y="86"/>
                      </a:cubicBezTo>
                      <a:cubicBezTo>
                        <a:pt x="90" y="84"/>
                        <a:pt x="93" y="83"/>
                        <a:pt x="96" y="81"/>
                      </a:cubicBezTo>
                      <a:cubicBezTo>
                        <a:pt x="106" y="74"/>
                        <a:pt x="115" y="65"/>
                        <a:pt x="121" y="55"/>
                      </a:cubicBezTo>
                      <a:cubicBezTo>
                        <a:pt x="124" y="50"/>
                        <a:pt x="127" y="46"/>
                        <a:pt x="129" y="41"/>
                      </a:cubicBezTo>
                      <a:cubicBezTo>
                        <a:pt x="131" y="36"/>
                        <a:pt x="133" y="32"/>
                        <a:pt x="135" y="28"/>
                      </a:cubicBezTo>
                      <a:cubicBezTo>
                        <a:pt x="137" y="23"/>
                        <a:pt x="139" y="20"/>
                        <a:pt x="141" y="16"/>
                      </a:cubicBezTo>
                      <a:cubicBezTo>
                        <a:pt x="142" y="13"/>
                        <a:pt x="144" y="10"/>
                        <a:pt x="145" y="8"/>
                      </a:cubicBezTo>
                      <a:cubicBezTo>
                        <a:pt x="148" y="3"/>
                        <a:pt x="149" y="0"/>
                        <a:pt x="149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03" name="íŝ1îďè"/>
                <p:cNvSpPr/>
                <p:nvPr/>
              </p:nvSpPr>
              <p:spPr bwMode="auto">
                <a:xfrm>
                  <a:off x="6481763" y="3382963"/>
                  <a:ext cx="338138" cy="273050"/>
                </a:xfrm>
                <a:custGeom>
                  <a:avLst/>
                  <a:gdLst>
                    <a:gd name="T0" fmla="*/ 102 w 102"/>
                    <a:gd name="T1" fmla="*/ 0 h 83"/>
                    <a:gd name="T2" fmla="*/ 100 w 102"/>
                    <a:gd name="T3" fmla="*/ 6 h 83"/>
                    <a:gd name="T4" fmla="*/ 94 w 102"/>
                    <a:gd name="T5" fmla="*/ 22 h 83"/>
                    <a:gd name="T6" fmla="*/ 90 w 102"/>
                    <a:gd name="T7" fmla="*/ 32 h 83"/>
                    <a:gd name="T8" fmla="*/ 84 w 102"/>
                    <a:gd name="T9" fmla="*/ 43 h 83"/>
                    <a:gd name="T10" fmla="*/ 80 w 102"/>
                    <a:gd name="T11" fmla="*/ 48 h 83"/>
                    <a:gd name="T12" fmla="*/ 76 w 102"/>
                    <a:gd name="T13" fmla="*/ 53 h 83"/>
                    <a:gd name="T14" fmla="*/ 72 w 102"/>
                    <a:gd name="T15" fmla="*/ 58 h 83"/>
                    <a:gd name="T16" fmla="*/ 67 w 102"/>
                    <a:gd name="T17" fmla="*/ 63 h 83"/>
                    <a:gd name="T18" fmla="*/ 62 w 102"/>
                    <a:gd name="T19" fmla="*/ 68 h 83"/>
                    <a:gd name="T20" fmla="*/ 57 w 102"/>
                    <a:gd name="T21" fmla="*/ 71 h 83"/>
                    <a:gd name="T22" fmla="*/ 45 w 102"/>
                    <a:gd name="T23" fmla="*/ 77 h 83"/>
                    <a:gd name="T24" fmla="*/ 39 w 102"/>
                    <a:gd name="T25" fmla="*/ 79 h 83"/>
                    <a:gd name="T26" fmla="*/ 33 w 102"/>
                    <a:gd name="T27" fmla="*/ 80 h 83"/>
                    <a:gd name="T28" fmla="*/ 22 w 102"/>
                    <a:gd name="T29" fmla="*/ 81 h 83"/>
                    <a:gd name="T30" fmla="*/ 17 w 102"/>
                    <a:gd name="T31" fmla="*/ 81 h 83"/>
                    <a:gd name="T32" fmla="*/ 13 w 102"/>
                    <a:gd name="T33" fmla="*/ 81 h 83"/>
                    <a:gd name="T34" fmla="*/ 6 w 102"/>
                    <a:gd name="T35" fmla="*/ 80 h 83"/>
                    <a:gd name="T36" fmla="*/ 2 w 102"/>
                    <a:gd name="T37" fmla="*/ 78 h 83"/>
                    <a:gd name="T38" fmla="*/ 0 w 102"/>
                    <a:gd name="T39" fmla="*/ 78 h 83"/>
                    <a:gd name="T40" fmla="*/ 2 w 102"/>
                    <a:gd name="T41" fmla="*/ 79 h 83"/>
                    <a:gd name="T42" fmla="*/ 6 w 102"/>
                    <a:gd name="T43" fmla="*/ 81 h 83"/>
                    <a:gd name="T44" fmla="*/ 22 w 102"/>
                    <a:gd name="T45" fmla="*/ 83 h 83"/>
                    <a:gd name="T46" fmla="*/ 22 w 102"/>
                    <a:gd name="T47" fmla="*/ 83 h 83"/>
                    <a:gd name="T48" fmla="*/ 23 w 102"/>
                    <a:gd name="T49" fmla="*/ 83 h 83"/>
                    <a:gd name="T50" fmla="*/ 34 w 102"/>
                    <a:gd name="T51" fmla="*/ 83 h 83"/>
                    <a:gd name="T52" fmla="*/ 40 w 102"/>
                    <a:gd name="T53" fmla="*/ 82 h 83"/>
                    <a:gd name="T54" fmla="*/ 46 w 102"/>
                    <a:gd name="T55" fmla="*/ 80 h 83"/>
                    <a:gd name="T56" fmla="*/ 59 w 102"/>
                    <a:gd name="T57" fmla="*/ 75 h 83"/>
                    <a:gd name="T58" fmla="*/ 65 w 102"/>
                    <a:gd name="T59" fmla="*/ 71 h 83"/>
                    <a:gd name="T60" fmla="*/ 70 w 102"/>
                    <a:gd name="T61" fmla="*/ 66 h 83"/>
                    <a:gd name="T62" fmla="*/ 75 w 102"/>
                    <a:gd name="T63" fmla="*/ 61 h 83"/>
                    <a:gd name="T64" fmla="*/ 79 w 102"/>
                    <a:gd name="T65" fmla="*/ 56 h 83"/>
                    <a:gd name="T66" fmla="*/ 83 w 102"/>
                    <a:gd name="T67" fmla="*/ 50 h 83"/>
                    <a:gd name="T68" fmla="*/ 87 w 102"/>
                    <a:gd name="T69" fmla="*/ 44 h 83"/>
                    <a:gd name="T70" fmla="*/ 92 w 102"/>
                    <a:gd name="T71" fmla="*/ 33 h 83"/>
                    <a:gd name="T72" fmla="*/ 96 w 102"/>
                    <a:gd name="T73" fmla="*/ 23 h 83"/>
                    <a:gd name="T74" fmla="*/ 99 w 102"/>
                    <a:gd name="T75" fmla="*/ 14 h 83"/>
                    <a:gd name="T76" fmla="*/ 101 w 102"/>
                    <a:gd name="T77" fmla="*/ 7 h 83"/>
                    <a:gd name="T78" fmla="*/ 102 w 102"/>
                    <a:gd name="T79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02" h="83">
                      <a:moveTo>
                        <a:pt x="102" y="0"/>
                      </a:moveTo>
                      <a:cubicBezTo>
                        <a:pt x="102" y="0"/>
                        <a:pt x="101" y="2"/>
                        <a:pt x="100" y="6"/>
                      </a:cubicBezTo>
                      <a:cubicBezTo>
                        <a:pt x="99" y="10"/>
                        <a:pt x="97" y="16"/>
                        <a:pt x="94" y="22"/>
                      </a:cubicBezTo>
                      <a:cubicBezTo>
                        <a:pt x="93" y="25"/>
                        <a:pt x="91" y="28"/>
                        <a:pt x="90" y="32"/>
                      </a:cubicBezTo>
                      <a:cubicBezTo>
                        <a:pt x="88" y="35"/>
                        <a:pt x="86" y="39"/>
                        <a:pt x="84" y="43"/>
                      </a:cubicBezTo>
                      <a:cubicBezTo>
                        <a:pt x="82" y="44"/>
                        <a:pt x="81" y="46"/>
                        <a:pt x="80" y="48"/>
                      </a:cubicBezTo>
                      <a:cubicBezTo>
                        <a:pt x="79" y="50"/>
                        <a:pt x="78" y="52"/>
                        <a:pt x="76" y="53"/>
                      </a:cubicBezTo>
                      <a:cubicBezTo>
                        <a:pt x="75" y="55"/>
                        <a:pt x="73" y="57"/>
                        <a:pt x="72" y="58"/>
                      </a:cubicBezTo>
                      <a:cubicBezTo>
                        <a:pt x="70" y="60"/>
                        <a:pt x="69" y="62"/>
                        <a:pt x="67" y="63"/>
                      </a:cubicBezTo>
                      <a:cubicBezTo>
                        <a:pt x="66" y="65"/>
                        <a:pt x="64" y="66"/>
                        <a:pt x="62" y="68"/>
                      </a:cubicBezTo>
                      <a:cubicBezTo>
                        <a:pt x="60" y="69"/>
                        <a:pt x="59" y="70"/>
                        <a:pt x="57" y="71"/>
                      </a:cubicBezTo>
                      <a:cubicBezTo>
                        <a:pt x="53" y="74"/>
                        <a:pt x="49" y="76"/>
                        <a:pt x="45" y="77"/>
                      </a:cubicBezTo>
                      <a:cubicBezTo>
                        <a:pt x="43" y="77"/>
                        <a:pt x="41" y="78"/>
                        <a:pt x="39" y="79"/>
                      </a:cubicBezTo>
                      <a:cubicBezTo>
                        <a:pt x="37" y="79"/>
                        <a:pt x="35" y="79"/>
                        <a:pt x="33" y="80"/>
                      </a:cubicBezTo>
                      <a:cubicBezTo>
                        <a:pt x="30" y="80"/>
                        <a:pt x="26" y="81"/>
                        <a:pt x="22" y="81"/>
                      </a:cubicBezTo>
                      <a:cubicBezTo>
                        <a:pt x="20" y="81"/>
                        <a:pt x="18" y="81"/>
                        <a:pt x="17" y="81"/>
                      </a:cubicBezTo>
                      <a:cubicBezTo>
                        <a:pt x="15" y="81"/>
                        <a:pt x="14" y="81"/>
                        <a:pt x="13" y="81"/>
                      </a:cubicBezTo>
                      <a:cubicBezTo>
                        <a:pt x="10" y="81"/>
                        <a:pt x="8" y="80"/>
                        <a:pt x="6" y="80"/>
                      </a:cubicBezTo>
                      <a:cubicBezTo>
                        <a:pt x="4" y="80"/>
                        <a:pt x="3" y="79"/>
                        <a:pt x="2" y="78"/>
                      </a:cubicBezTo>
                      <a:cubicBezTo>
                        <a:pt x="1" y="78"/>
                        <a:pt x="0" y="78"/>
                        <a:pt x="0" y="78"/>
                      </a:cubicBezTo>
                      <a:cubicBezTo>
                        <a:pt x="0" y="78"/>
                        <a:pt x="1" y="78"/>
                        <a:pt x="2" y="79"/>
                      </a:cubicBezTo>
                      <a:cubicBezTo>
                        <a:pt x="2" y="79"/>
                        <a:pt x="4" y="80"/>
                        <a:pt x="6" y="81"/>
                      </a:cubicBezTo>
                      <a:cubicBezTo>
                        <a:pt x="10" y="82"/>
                        <a:pt x="15" y="83"/>
                        <a:pt x="22" y="83"/>
                      </a:cubicBezTo>
                      <a:cubicBezTo>
                        <a:pt x="22" y="83"/>
                        <a:pt x="22" y="83"/>
                        <a:pt x="22" y="83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26" y="83"/>
                        <a:pt x="30" y="83"/>
                        <a:pt x="34" y="83"/>
                      </a:cubicBezTo>
                      <a:cubicBezTo>
                        <a:pt x="36" y="82"/>
                        <a:pt x="38" y="82"/>
                        <a:pt x="40" y="82"/>
                      </a:cubicBezTo>
                      <a:cubicBezTo>
                        <a:pt x="42" y="81"/>
                        <a:pt x="44" y="81"/>
                        <a:pt x="46" y="80"/>
                      </a:cubicBezTo>
                      <a:cubicBezTo>
                        <a:pt x="50" y="79"/>
                        <a:pt x="55" y="77"/>
                        <a:pt x="59" y="75"/>
                      </a:cubicBezTo>
                      <a:cubicBezTo>
                        <a:pt x="61" y="74"/>
                        <a:pt x="63" y="72"/>
                        <a:pt x="65" y="71"/>
                      </a:cubicBezTo>
                      <a:cubicBezTo>
                        <a:pt x="66" y="69"/>
                        <a:pt x="68" y="68"/>
                        <a:pt x="70" y="66"/>
                      </a:cubicBezTo>
                      <a:cubicBezTo>
                        <a:pt x="72" y="64"/>
                        <a:pt x="73" y="63"/>
                        <a:pt x="75" y="61"/>
                      </a:cubicBezTo>
                      <a:cubicBezTo>
                        <a:pt x="76" y="59"/>
                        <a:pt x="78" y="57"/>
                        <a:pt x="79" y="56"/>
                      </a:cubicBezTo>
                      <a:cubicBezTo>
                        <a:pt x="81" y="54"/>
                        <a:pt x="82" y="52"/>
                        <a:pt x="83" y="50"/>
                      </a:cubicBezTo>
                      <a:cubicBezTo>
                        <a:pt x="84" y="48"/>
                        <a:pt x="86" y="46"/>
                        <a:pt x="87" y="44"/>
                      </a:cubicBezTo>
                      <a:cubicBezTo>
                        <a:pt x="89" y="41"/>
                        <a:pt x="91" y="37"/>
                        <a:pt x="92" y="33"/>
                      </a:cubicBezTo>
                      <a:cubicBezTo>
                        <a:pt x="94" y="29"/>
                        <a:pt x="95" y="26"/>
                        <a:pt x="96" y="23"/>
                      </a:cubicBezTo>
                      <a:cubicBezTo>
                        <a:pt x="98" y="19"/>
                        <a:pt x="98" y="16"/>
                        <a:pt x="99" y="14"/>
                      </a:cubicBezTo>
                      <a:cubicBezTo>
                        <a:pt x="100" y="11"/>
                        <a:pt x="100" y="8"/>
                        <a:pt x="101" y="7"/>
                      </a:cubicBezTo>
                      <a:cubicBezTo>
                        <a:pt x="102" y="3"/>
                        <a:pt x="102" y="0"/>
                        <a:pt x="102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04" name="išļîḓe"/>
                <p:cNvSpPr/>
                <p:nvPr/>
              </p:nvSpPr>
              <p:spPr bwMode="auto">
                <a:xfrm>
                  <a:off x="7224713" y="4200526"/>
                  <a:ext cx="198438" cy="187325"/>
                </a:xfrm>
                <a:custGeom>
                  <a:avLst/>
                  <a:gdLst>
                    <a:gd name="T0" fmla="*/ 0 w 60"/>
                    <a:gd name="T1" fmla="*/ 2 h 57"/>
                    <a:gd name="T2" fmla="*/ 55 w 60"/>
                    <a:gd name="T3" fmla="*/ 57 h 57"/>
                    <a:gd name="T4" fmla="*/ 58 w 60"/>
                    <a:gd name="T5" fmla="*/ 56 h 57"/>
                    <a:gd name="T6" fmla="*/ 4 w 60"/>
                    <a:gd name="T7" fmla="*/ 2 h 57"/>
                    <a:gd name="T8" fmla="*/ 0 w 60"/>
                    <a:gd name="T9" fmla="*/ 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57">
                      <a:moveTo>
                        <a:pt x="0" y="2"/>
                      </a:moveTo>
                      <a:cubicBezTo>
                        <a:pt x="7" y="28"/>
                        <a:pt x="30" y="49"/>
                        <a:pt x="55" y="57"/>
                      </a:cubicBezTo>
                      <a:cubicBezTo>
                        <a:pt x="57" y="57"/>
                        <a:pt x="60" y="56"/>
                        <a:pt x="58" y="56"/>
                      </a:cubicBezTo>
                      <a:cubicBezTo>
                        <a:pt x="33" y="48"/>
                        <a:pt x="10" y="27"/>
                        <a:pt x="4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2B9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05" name="íŝḷîḋè"/>
                <p:cNvSpPr/>
                <p:nvPr/>
              </p:nvSpPr>
              <p:spPr bwMode="auto">
                <a:xfrm>
                  <a:off x="6089650" y="4932363"/>
                  <a:ext cx="95250" cy="334963"/>
                </a:xfrm>
                <a:custGeom>
                  <a:avLst/>
                  <a:gdLst>
                    <a:gd name="T0" fmla="*/ 9 w 29"/>
                    <a:gd name="T1" fmla="*/ 2 h 102"/>
                    <a:gd name="T2" fmla="*/ 13 w 29"/>
                    <a:gd name="T3" fmla="*/ 70 h 102"/>
                    <a:gd name="T4" fmla="*/ 28 w 29"/>
                    <a:gd name="T5" fmla="*/ 97 h 102"/>
                    <a:gd name="T6" fmla="*/ 25 w 29"/>
                    <a:gd name="T7" fmla="*/ 96 h 102"/>
                    <a:gd name="T8" fmla="*/ 26 w 29"/>
                    <a:gd name="T9" fmla="*/ 95 h 102"/>
                    <a:gd name="T10" fmla="*/ 25 w 29"/>
                    <a:gd name="T11" fmla="*/ 92 h 102"/>
                    <a:gd name="T12" fmla="*/ 21 w 29"/>
                    <a:gd name="T13" fmla="*/ 82 h 102"/>
                    <a:gd name="T14" fmla="*/ 13 w 29"/>
                    <a:gd name="T15" fmla="*/ 58 h 102"/>
                    <a:gd name="T16" fmla="*/ 13 w 29"/>
                    <a:gd name="T17" fmla="*/ 2 h 102"/>
                    <a:gd name="T18" fmla="*/ 9 w 29"/>
                    <a:gd name="T19" fmla="*/ 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" h="102">
                      <a:moveTo>
                        <a:pt x="9" y="2"/>
                      </a:moveTo>
                      <a:cubicBezTo>
                        <a:pt x="0" y="24"/>
                        <a:pt x="5" y="48"/>
                        <a:pt x="13" y="70"/>
                      </a:cubicBezTo>
                      <a:cubicBezTo>
                        <a:pt x="14" y="73"/>
                        <a:pt x="21" y="102"/>
                        <a:pt x="28" y="97"/>
                      </a:cubicBezTo>
                      <a:cubicBezTo>
                        <a:pt x="29" y="97"/>
                        <a:pt x="26" y="95"/>
                        <a:pt x="25" y="96"/>
                      </a:cubicBezTo>
                      <a:cubicBezTo>
                        <a:pt x="27" y="97"/>
                        <a:pt x="28" y="96"/>
                        <a:pt x="26" y="95"/>
                      </a:cubicBezTo>
                      <a:cubicBezTo>
                        <a:pt x="26" y="94"/>
                        <a:pt x="25" y="93"/>
                        <a:pt x="25" y="92"/>
                      </a:cubicBezTo>
                      <a:cubicBezTo>
                        <a:pt x="23" y="89"/>
                        <a:pt x="22" y="85"/>
                        <a:pt x="21" y="82"/>
                      </a:cubicBezTo>
                      <a:cubicBezTo>
                        <a:pt x="18" y="74"/>
                        <a:pt x="15" y="66"/>
                        <a:pt x="13" y="58"/>
                      </a:cubicBezTo>
                      <a:cubicBezTo>
                        <a:pt x="7" y="41"/>
                        <a:pt x="6" y="20"/>
                        <a:pt x="13" y="2"/>
                      </a:cubicBezTo>
                      <a:cubicBezTo>
                        <a:pt x="14" y="1"/>
                        <a:pt x="10" y="0"/>
                        <a:pt x="9" y="2"/>
                      </a:cubicBezTo>
                      <a:close/>
                    </a:path>
                  </a:pathLst>
                </a:custGeom>
                <a:solidFill>
                  <a:srgbClr val="8EC6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06" name="îšľîďè"/>
                <p:cNvSpPr/>
                <p:nvPr/>
              </p:nvSpPr>
              <p:spPr bwMode="auto">
                <a:xfrm>
                  <a:off x="6353175" y="4770438"/>
                  <a:ext cx="222250" cy="55563"/>
                </a:xfrm>
                <a:custGeom>
                  <a:avLst/>
                  <a:gdLst>
                    <a:gd name="T0" fmla="*/ 67 w 67"/>
                    <a:gd name="T1" fmla="*/ 17 h 17"/>
                    <a:gd name="T2" fmla="*/ 65 w 67"/>
                    <a:gd name="T3" fmla="*/ 14 h 17"/>
                    <a:gd name="T4" fmla="*/ 58 w 67"/>
                    <a:gd name="T5" fmla="*/ 9 h 17"/>
                    <a:gd name="T6" fmla="*/ 53 w 67"/>
                    <a:gd name="T7" fmla="*/ 6 h 17"/>
                    <a:gd name="T8" fmla="*/ 48 w 67"/>
                    <a:gd name="T9" fmla="*/ 5 h 17"/>
                    <a:gd name="T10" fmla="*/ 34 w 67"/>
                    <a:gd name="T11" fmla="*/ 4 h 17"/>
                    <a:gd name="T12" fmla="*/ 9 w 67"/>
                    <a:gd name="T13" fmla="*/ 8 h 17"/>
                    <a:gd name="T14" fmla="*/ 2 w 67"/>
                    <a:gd name="T15" fmla="*/ 12 h 17"/>
                    <a:gd name="T16" fmla="*/ 0 w 67"/>
                    <a:gd name="T17" fmla="*/ 15 h 17"/>
                    <a:gd name="T18" fmla="*/ 0 w 67"/>
                    <a:gd name="T19" fmla="*/ 14 h 17"/>
                    <a:gd name="T20" fmla="*/ 2 w 67"/>
                    <a:gd name="T21" fmla="*/ 12 h 17"/>
                    <a:gd name="T22" fmla="*/ 8 w 67"/>
                    <a:gd name="T23" fmla="*/ 6 h 17"/>
                    <a:gd name="T24" fmla="*/ 34 w 67"/>
                    <a:gd name="T25" fmla="*/ 0 h 17"/>
                    <a:gd name="T26" fmla="*/ 48 w 67"/>
                    <a:gd name="T27" fmla="*/ 1 h 17"/>
                    <a:gd name="T28" fmla="*/ 55 w 67"/>
                    <a:gd name="T29" fmla="*/ 4 h 17"/>
                    <a:gd name="T30" fmla="*/ 60 w 67"/>
                    <a:gd name="T31" fmla="*/ 7 h 17"/>
                    <a:gd name="T32" fmla="*/ 65 w 67"/>
                    <a:gd name="T33" fmla="*/ 14 h 17"/>
                    <a:gd name="T34" fmla="*/ 67 w 67"/>
                    <a:gd name="T35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7" h="17">
                      <a:moveTo>
                        <a:pt x="67" y="17"/>
                      </a:moveTo>
                      <a:cubicBezTo>
                        <a:pt x="67" y="17"/>
                        <a:pt x="66" y="16"/>
                        <a:pt x="65" y="14"/>
                      </a:cubicBezTo>
                      <a:cubicBezTo>
                        <a:pt x="63" y="13"/>
                        <a:pt x="61" y="11"/>
                        <a:pt x="58" y="9"/>
                      </a:cubicBezTo>
                      <a:cubicBezTo>
                        <a:pt x="57" y="8"/>
                        <a:pt x="55" y="7"/>
                        <a:pt x="53" y="6"/>
                      </a:cubicBezTo>
                      <a:cubicBezTo>
                        <a:pt x="52" y="6"/>
                        <a:pt x="50" y="5"/>
                        <a:pt x="48" y="5"/>
                      </a:cubicBezTo>
                      <a:cubicBezTo>
                        <a:pt x="43" y="4"/>
                        <a:pt x="39" y="4"/>
                        <a:pt x="34" y="4"/>
                      </a:cubicBezTo>
                      <a:cubicBezTo>
                        <a:pt x="25" y="4"/>
                        <a:pt x="16" y="5"/>
                        <a:pt x="9" y="8"/>
                      </a:cubicBezTo>
                      <a:cubicBezTo>
                        <a:pt x="6" y="9"/>
                        <a:pt x="4" y="11"/>
                        <a:pt x="2" y="12"/>
                      </a:cubicBezTo>
                      <a:cubicBezTo>
                        <a:pt x="1" y="14"/>
                        <a:pt x="0" y="15"/>
                        <a:pt x="0" y="15"/>
                      </a:cubicBezTo>
                      <a:cubicBezTo>
                        <a:pt x="0" y="15"/>
                        <a:pt x="0" y="14"/>
                        <a:pt x="0" y="14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10"/>
                        <a:pt x="5" y="8"/>
                        <a:pt x="8" y="6"/>
                      </a:cubicBezTo>
                      <a:cubicBezTo>
                        <a:pt x="15" y="2"/>
                        <a:pt x="24" y="0"/>
                        <a:pt x="34" y="0"/>
                      </a:cubicBezTo>
                      <a:cubicBezTo>
                        <a:pt x="39" y="0"/>
                        <a:pt x="44" y="0"/>
                        <a:pt x="48" y="1"/>
                      </a:cubicBezTo>
                      <a:cubicBezTo>
                        <a:pt x="51" y="2"/>
                        <a:pt x="53" y="3"/>
                        <a:pt x="55" y="4"/>
                      </a:cubicBezTo>
                      <a:cubicBezTo>
                        <a:pt x="57" y="5"/>
                        <a:pt x="58" y="6"/>
                        <a:pt x="60" y="7"/>
                      </a:cubicBezTo>
                      <a:cubicBezTo>
                        <a:pt x="63" y="9"/>
                        <a:pt x="64" y="12"/>
                        <a:pt x="65" y="14"/>
                      </a:cubicBezTo>
                      <a:cubicBezTo>
                        <a:pt x="66" y="16"/>
                        <a:pt x="67" y="17"/>
                        <a:pt x="67" y="17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07" name="ïṡḻîḍè"/>
                <p:cNvSpPr/>
                <p:nvPr/>
              </p:nvSpPr>
              <p:spPr bwMode="auto">
                <a:xfrm>
                  <a:off x="6389688" y="4872038"/>
                  <a:ext cx="195263" cy="36513"/>
                </a:xfrm>
                <a:custGeom>
                  <a:avLst/>
                  <a:gdLst>
                    <a:gd name="T0" fmla="*/ 59 w 59"/>
                    <a:gd name="T1" fmla="*/ 11 h 11"/>
                    <a:gd name="T2" fmla="*/ 59 w 59"/>
                    <a:gd name="T3" fmla="*/ 10 h 11"/>
                    <a:gd name="T4" fmla="*/ 58 w 59"/>
                    <a:gd name="T5" fmla="*/ 8 h 11"/>
                    <a:gd name="T6" fmla="*/ 52 w 59"/>
                    <a:gd name="T7" fmla="*/ 5 h 11"/>
                    <a:gd name="T8" fmla="*/ 42 w 59"/>
                    <a:gd name="T9" fmla="*/ 4 h 11"/>
                    <a:gd name="T10" fmla="*/ 31 w 59"/>
                    <a:gd name="T11" fmla="*/ 4 h 11"/>
                    <a:gd name="T12" fmla="*/ 10 w 59"/>
                    <a:gd name="T13" fmla="*/ 7 h 11"/>
                    <a:gd name="T14" fmla="*/ 3 w 59"/>
                    <a:gd name="T15" fmla="*/ 8 h 11"/>
                    <a:gd name="T16" fmla="*/ 0 w 59"/>
                    <a:gd name="T17" fmla="*/ 9 h 11"/>
                    <a:gd name="T18" fmla="*/ 1 w 59"/>
                    <a:gd name="T19" fmla="*/ 9 h 11"/>
                    <a:gd name="T20" fmla="*/ 3 w 59"/>
                    <a:gd name="T21" fmla="*/ 8 h 11"/>
                    <a:gd name="T22" fmla="*/ 9 w 59"/>
                    <a:gd name="T23" fmla="*/ 5 h 11"/>
                    <a:gd name="T24" fmla="*/ 31 w 59"/>
                    <a:gd name="T25" fmla="*/ 0 h 11"/>
                    <a:gd name="T26" fmla="*/ 53 w 59"/>
                    <a:gd name="T27" fmla="*/ 3 h 11"/>
                    <a:gd name="T28" fmla="*/ 59 w 59"/>
                    <a:gd name="T29" fmla="*/ 8 h 11"/>
                    <a:gd name="T30" fmla="*/ 59 w 59"/>
                    <a:gd name="T31" fmla="*/ 10 h 11"/>
                    <a:gd name="T32" fmla="*/ 59 w 59"/>
                    <a:gd name="T33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11">
                      <a:moveTo>
                        <a:pt x="59" y="11"/>
                      </a:moveTo>
                      <a:cubicBezTo>
                        <a:pt x="59" y="11"/>
                        <a:pt x="59" y="10"/>
                        <a:pt x="59" y="10"/>
                      </a:cubicBezTo>
                      <a:cubicBezTo>
                        <a:pt x="59" y="9"/>
                        <a:pt x="58" y="9"/>
                        <a:pt x="58" y="8"/>
                      </a:cubicBezTo>
                      <a:cubicBezTo>
                        <a:pt x="57" y="7"/>
                        <a:pt x="55" y="6"/>
                        <a:pt x="52" y="5"/>
                      </a:cubicBezTo>
                      <a:cubicBezTo>
                        <a:pt x="49" y="5"/>
                        <a:pt x="46" y="4"/>
                        <a:pt x="42" y="4"/>
                      </a:cubicBezTo>
                      <a:cubicBezTo>
                        <a:pt x="39" y="4"/>
                        <a:pt x="35" y="4"/>
                        <a:pt x="31" y="4"/>
                      </a:cubicBezTo>
                      <a:cubicBezTo>
                        <a:pt x="23" y="5"/>
                        <a:pt x="16" y="6"/>
                        <a:pt x="10" y="7"/>
                      </a:cubicBezTo>
                      <a:cubicBezTo>
                        <a:pt x="7" y="7"/>
                        <a:pt x="5" y="8"/>
                        <a:pt x="3" y="8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1" y="9"/>
                        <a:pt x="2" y="8"/>
                        <a:pt x="3" y="8"/>
                      </a:cubicBezTo>
                      <a:cubicBezTo>
                        <a:pt x="4" y="7"/>
                        <a:pt x="6" y="6"/>
                        <a:pt x="9" y="5"/>
                      </a:cubicBezTo>
                      <a:cubicBezTo>
                        <a:pt x="15" y="3"/>
                        <a:pt x="23" y="1"/>
                        <a:pt x="31" y="0"/>
                      </a:cubicBezTo>
                      <a:cubicBezTo>
                        <a:pt x="39" y="0"/>
                        <a:pt x="47" y="1"/>
                        <a:pt x="53" y="3"/>
                      </a:cubicBezTo>
                      <a:cubicBezTo>
                        <a:pt x="56" y="4"/>
                        <a:pt x="58" y="6"/>
                        <a:pt x="59" y="8"/>
                      </a:cubicBezTo>
                      <a:cubicBezTo>
                        <a:pt x="59" y="9"/>
                        <a:pt x="59" y="9"/>
                        <a:pt x="59" y="10"/>
                      </a:cubicBezTo>
                      <a:cubicBezTo>
                        <a:pt x="59" y="10"/>
                        <a:pt x="59" y="11"/>
                        <a:pt x="59" y="11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08" name="iślîde"/>
                <p:cNvSpPr/>
                <p:nvPr/>
              </p:nvSpPr>
              <p:spPr bwMode="auto">
                <a:xfrm>
                  <a:off x="6423025" y="4932363"/>
                  <a:ext cx="144463" cy="42863"/>
                </a:xfrm>
                <a:custGeom>
                  <a:avLst/>
                  <a:gdLst>
                    <a:gd name="T0" fmla="*/ 44 w 44"/>
                    <a:gd name="T1" fmla="*/ 12 h 13"/>
                    <a:gd name="T2" fmla="*/ 42 w 44"/>
                    <a:gd name="T3" fmla="*/ 11 h 13"/>
                    <a:gd name="T4" fmla="*/ 41 w 44"/>
                    <a:gd name="T5" fmla="*/ 9 h 13"/>
                    <a:gd name="T6" fmla="*/ 40 w 44"/>
                    <a:gd name="T7" fmla="*/ 8 h 13"/>
                    <a:gd name="T8" fmla="*/ 38 w 44"/>
                    <a:gd name="T9" fmla="*/ 7 h 13"/>
                    <a:gd name="T10" fmla="*/ 35 w 44"/>
                    <a:gd name="T11" fmla="*/ 6 h 13"/>
                    <a:gd name="T12" fmla="*/ 31 w 44"/>
                    <a:gd name="T13" fmla="*/ 5 h 13"/>
                    <a:gd name="T14" fmla="*/ 27 w 44"/>
                    <a:gd name="T15" fmla="*/ 4 h 13"/>
                    <a:gd name="T16" fmla="*/ 23 w 44"/>
                    <a:gd name="T17" fmla="*/ 5 h 13"/>
                    <a:gd name="T18" fmla="*/ 18 w 44"/>
                    <a:gd name="T19" fmla="*/ 5 h 13"/>
                    <a:gd name="T20" fmla="*/ 14 w 44"/>
                    <a:gd name="T21" fmla="*/ 7 h 13"/>
                    <a:gd name="T22" fmla="*/ 10 w 44"/>
                    <a:gd name="T23" fmla="*/ 8 h 13"/>
                    <a:gd name="T24" fmla="*/ 7 w 44"/>
                    <a:gd name="T25" fmla="*/ 9 h 13"/>
                    <a:gd name="T26" fmla="*/ 2 w 44"/>
                    <a:gd name="T27" fmla="*/ 12 h 13"/>
                    <a:gd name="T28" fmla="*/ 0 w 44"/>
                    <a:gd name="T29" fmla="*/ 13 h 13"/>
                    <a:gd name="T30" fmla="*/ 1 w 44"/>
                    <a:gd name="T31" fmla="*/ 11 h 13"/>
                    <a:gd name="T32" fmla="*/ 6 w 44"/>
                    <a:gd name="T33" fmla="*/ 7 h 13"/>
                    <a:gd name="T34" fmla="*/ 22 w 44"/>
                    <a:gd name="T35" fmla="*/ 1 h 13"/>
                    <a:gd name="T36" fmla="*/ 27 w 44"/>
                    <a:gd name="T37" fmla="*/ 1 h 13"/>
                    <a:gd name="T38" fmla="*/ 32 w 44"/>
                    <a:gd name="T39" fmla="*/ 1 h 13"/>
                    <a:gd name="T40" fmla="*/ 36 w 44"/>
                    <a:gd name="T41" fmla="*/ 3 h 13"/>
                    <a:gd name="T42" fmla="*/ 40 w 44"/>
                    <a:gd name="T43" fmla="*/ 5 h 13"/>
                    <a:gd name="T44" fmla="*/ 41 w 44"/>
                    <a:gd name="T45" fmla="*/ 7 h 13"/>
                    <a:gd name="T46" fmla="*/ 42 w 44"/>
                    <a:gd name="T47" fmla="*/ 8 h 13"/>
                    <a:gd name="T48" fmla="*/ 43 w 44"/>
                    <a:gd name="T49" fmla="*/ 10 h 13"/>
                    <a:gd name="T50" fmla="*/ 44 w 44"/>
                    <a:gd name="T51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4" h="13">
                      <a:moveTo>
                        <a:pt x="44" y="12"/>
                      </a:moveTo>
                      <a:cubicBezTo>
                        <a:pt x="44" y="12"/>
                        <a:pt x="43" y="12"/>
                        <a:pt x="42" y="11"/>
                      </a:cubicBezTo>
                      <a:cubicBezTo>
                        <a:pt x="42" y="10"/>
                        <a:pt x="41" y="10"/>
                        <a:pt x="41" y="9"/>
                      </a:cubicBezTo>
                      <a:cubicBezTo>
                        <a:pt x="40" y="9"/>
                        <a:pt x="40" y="8"/>
                        <a:pt x="40" y="8"/>
                      </a:cubicBezTo>
                      <a:cubicBezTo>
                        <a:pt x="39" y="8"/>
                        <a:pt x="39" y="7"/>
                        <a:pt x="38" y="7"/>
                      </a:cubicBezTo>
                      <a:cubicBezTo>
                        <a:pt x="37" y="6"/>
                        <a:pt x="36" y="6"/>
                        <a:pt x="35" y="6"/>
                      </a:cubicBezTo>
                      <a:cubicBezTo>
                        <a:pt x="34" y="5"/>
                        <a:pt x="33" y="5"/>
                        <a:pt x="31" y="5"/>
                      </a:cubicBezTo>
                      <a:cubicBezTo>
                        <a:pt x="30" y="4"/>
                        <a:pt x="29" y="4"/>
                        <a:pt x="27" y="4"/>
                      </a:cubicBezTo>
                      <a:cubicBezTo>
                        <a:pt x="26" y="4"/>
                        <a:pt x="24" y="4"/>
                        <a:pt x="23" y="5"/>
                      </a:cubicBezTo>
                      <a:cubicBezTo>
                        <a:pt x="21" y="5"/>
                        <a:pt x="20" y="5"/>
                        <a:pt x="18" y="5"/>
                      </a:cubicBezTo>
                      <a:cubicBezTo>
                        <a:pt x="17" y="6"/>
                        <a:pt x="15" y="6"/>
                        <a:pt x="14" y="7"/>
                      </a:cubicBezTo>
                      <a:cubicBezTo>
                        <a:pt x="13" y="7"/>
                        <a:pt x="11" y="7"/>
                        <a:pt x="10" y="8"/>
                      </a:cubicBezTo>
                      <a:cubicBezTo>
                        <a:pt x="9" y="8"/>
                        <a:pt x="8" y="9"/>
                        <a:pt x="7" y="9"/>
                      </a:cubicBezTo>
                      <a:cubicBezTo>
                        <a:pt x="5" y="10"/>
                        <a:pt x="3" y="11"/>
                        <a:pt x="2" y="12"/>
                      </a:cubicBezTo>
                      <a:cubicBezTo>
                        <a:pt x="1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1" y="11"/>
                      </a:cubicBezTo>
                      <a:cubicBezTo>
                        <a:pt x="2" y="10"/>
                        <a:pt x="4" y="9"/>
                        <a:pt x="6" y="7"/>
                      </a:cubicBezTo>
                      <a:cubicBezTo>
                        <a:pt x="9" y="4"/>
                        <a:pt x="16" y="2"/>
                        <a:pt x="22" y="1"/>
                      </a:cubicBezTo>
                      <a:cubicBezTo>
                        <a:pt x="24" y="1"/>
                        <a:pt x="25" y="0"/>
                        <a:pt x="27" y="1"/>
                      </a:cubicBezTo>
                      <a:cubicBezTo>
                        <a:pt x="29" y="1"/>
                        <a:pt x="30" y="1"/>
                        <a:pt x="32" y="1"/>
                      </a:cubicBezTo>
                      <a:cubicBezTo>
                        <a:pt x="34" y="1"/>
                        <a:pt x="35" y="2"/>
                        <a:pt x="36" y="3"/>
                      </a:cubicBezTo>
                      <a:cubicBezTo>
                        <a:pt x="38" y="4"/>
                        <a:pt x="39" y="4"/>
                        <a:pt x="40" y="5"/>
                      </a:cubicBezTo>
                      <a:cubicBezTo>
                        <a:pt x="40" y="6"/>
                        <a:pt x="41" y="6"/>
                        <a:pt x="41" y="7"/>
                      </a:cubicBezTo>
                      <a:cubicBezTo>
                        <a:pt x="41" y="7"/>
                        <a:pt x="42" y="8"/>
                        <a:pt x="42" y="8"/>
                      </a:cubicBezTo>
                      <a:cubicBezTo>
                        <a:pt x="42" y="9"/>
                        <a:pt x="43" y="10"/>
                        <a:pt x="43" y="10"/>
                      </a:cubicBezTo>
                      <a:cubicBezTo>
                        <a:pt x="43" y="12"/>
                        <a:pt x="44" y="12"/>
                        <a:pt x="44" y="12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09" name="ïṧḷïḍe"/>
                <p:cNvSpPr/>
                <p:nvPr/>
              </p:nvSpPr>
              <p:spPr bwMode="auto">
                <a:xfrm>
                  <a:off x="6453188" y="4994276"/>
                  <a:ext cx="49213" cy="79375"/>
                </a:xfrm>
                <a:custGeom>
                  <a:avLst/>
                  <a:gdLst>
                    <a:gd name="T0" fmla="*/ 7 w 15"/>
                    <a:gd name="T1" fmla="*/ 0 h 24"/>
                    <a:gd name="T2" fmla="*/ 8 w 15"/>
                    <a:gd name="T3" fmla="*/ 5 h 24"/>
                    <a:gd name="T4" fmla="*/ 8 w 15"/>
                    <a:gd name="T5" fmla="*/ 10 h 24"/>
                    <a:gd name="T6" fmla="*/ 6 w 15"/>
                    <a:gd name="T7" fmla="*/ 20 h 24"/>
                    <a:gd name="T8" fmla="*/ 3 w 15"/>
                    <a:gd name="T9" fmla="*/ 17 h 24"/>
                    <a:gd name="T10" fmla="*/ 5 w 15"/>
                    <a:gd name="T11" fmla="*/ 16 h 24"/>
                    <a:gd name="T12" fmla="*/ 6 w 15"/>
                    <a:gd name="T13" fmla="*/ 15 h 24"/>
                    <a:gd name="T14" fmla="*/ 10 w 15"/>
                    <a:gd name="T15" fmla="*/ 12 h 24"/>
                    <a:gd name="T16" fmla="*/ 12 w 15"/>
                    <a:gd name="T17" fmla="*/ 8 h 24"/>
                    <a:gd name="T18" fmla="*/ 15 w 15"/>
                    <a:gd name="T19" fmla="*/ 4 h 24"/>
                    <a:gd name="T20" fmla="*/ 15 w 15"/>
                    <a:gd name="T21" fmla="*/ 6 h 24"/>
                    <a:gd name="T22" fmla="*/ 14 w 15"/>
                    <a:gd name="T23" fmla="*/ 9 h 24"/>
                    <a:gd name="T24" fmla="*/ 12 w 15"/>
                    <a:gd name="T25" fmla="*/ 13 h 24"/>
                    <a:gd name="T26" fmla="*/ 9 w 15"/>
                    <a:gd name="T27" fmla="*/ 18 h 24"/>
                    <a:gd name="T28" fmla="*/ 7 w 15"/>
                    <a:gd name="T29" fmla="*/ 20 h 24"/>
                    <a:gd name="T30" fmla="*/ 5 w 15"/>
                    <a:gd name="T31" fmla="*/ 21 h 24"/>
                    <a:gd name="T32" fmla="*/ 0 w 15"/>
                    <a:gd name="T33" fmla="*/ 24 h 24"/>
                    <a:gd name="T34" fmla="*/ 2 w 15"/>
                    <a:gd name="T35" fmla="*/ 19 h 24"/>
                    <a:gd name="T36" fmla="*/ 3 w 15"/>
                    <a:gd name="T37" fmla="*/ 14 h 24"/>
                    <a:gd name="T38" fmla="*/ 5 w 15"/>
                    <a:gd name="T39" fmla="*/ 9 h 24"/>
                    <a:gd name="T40" fmla="*/ 6 w 15"/>
                    <a:gd name="T41" fmla="*/ 5 h 24"/>
                    <a:gd name="T42" fmla="*/ 7 w 15"/>
                    <a:gd name="T4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4">
                      <a:moveTo>
                        <a:pt x="7" y="0"/>
                      </a:moveTo>
                      <a:cubicBezTo>
                        <a:pt x="8" y="2"/>
                        <a:pt x="8" y="3"/>
                        <a:pt x="8" y="5"/>
                      </a:cubicBezTo>
                      <a:cubicBezTo>
                        <a:pt x="8" y="7"/>
                        <a:pt x="8" y="8"/>
                        <a:pt x="8" y="10"/>
                      </a:cubicBezTo>
                      <a:cubicBezTo>
                        <a:pt x="7" y="13"/>
                        <a:pt x="6" y="17"/>
                        <a:pt x="6" y="20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5" y="16"/>
                      </a:cubicBezTo>
                      <a:cubicBezTo>
                        <a:pt x="5" y="16"/>
                        <a:pt x="6" y="16"/>
                        <a:pt x="6" y="15"/>
                      </a:cubicBezTo>
                      <a:cubicBezTo>
                        <a:pt x="7" y="14"/>
                        <a:pt x="8" y="13"/>
                        <a:pt x="10" y="12"/>
                      </a:cubicBezTo>
                      <a:cubicBezTo>
                        <a:pt x="11" y="10"/>
                        <a:pt x="12" y="9"/>
                        <a:pt x="12" y="8"/>
                      </a:cubicBezTo>
                      <a:cubicBezTo>
                        <a:pt x="13" y="7"/>
                        <a:pt x="14" y="5"/>
                        <a:pt x="15" y="4"/>
                      </a:cubicBezTo>
                      <a:cubicBezTo>
                        <a:pt x="15" y="4"/>
                        <a:pt x="15" y="5"/>
                        <a:pt x="15" y="6"/>
                      </a:cubicBezTo>
                      <a:cubicBezTo>
                        <a:pt x="15" y="7"/>
                        <a:pt x="14" y="8"/>
                        <a:pt x="14" y="9"/>
                      </a:cubicBezTo>
                      <a:cubicBezTo>
                        <a:pt x="14" y="10"/>
                        <a:pt x="13" y="12"/>
                        <a:pt x="12" y="13"/>
                      </a:cubicBezTo>
                      <a:cubicBezTo>
                        <a:pt x="11" y="15"/>
                        <a:pt x="10" y="16"/>
                        <a:pt x="9" y="18"/>
                      </a:cubicBezTo>
                      <a:cubicBezTo>
                        <a:pt x="8" y="18"/>
                        <a:pt x="8" y="19"/>
                        <a:pt x="7" y="20"/>
                      </a:cubicBezTo>
                      <a:cubicBezTo>
                        <a:pt x="6" y="20"/>
                        <a:pt x="5" y="21"/>
                        <a:pt x="5" y="21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7"/>
                        <a:pt x="3" y="16"/>
                        <a:pt x="3" y="14"/>
                      </a:cubicBezTo>
                      <a:cubicBezTo>
                        <a:pt x="4" y="12"/>
                        <a:pt x="4" y="11"/>
                        <a:pt x="5" y="9"/>
                      </a:cubicBezTo>
                      <a:cubicBezTo>
                        <a:pt x="5" y="8"/>
                        <a:pt x="6" y="6"/>
                        <a:pt x="6" y="5"/>
                      </a:cubicBezTo>
                      <a:cubicBezTo>
                        <a:pt x="7" y="3"/>
                        <a:pt x="7" y="2"/>
                        <a:pt x="7" y="0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</p:grpSp>
        <p:grpSp>
          <p:nvGrpSpPr>
            <p:cNvPr id="18" name="组合 17"/>
            <p:cNvGrpSpPr/>
            <p:nvPr/>
          </p:nvGrpSpPr>
          <p:grpSpPr>
            <a:xfrm>
              <a:off x="3352872" y="4788905"/>
              <a:ext cx="1298957" cy="1200329"/>
              <a:chOff x="3352872" y="4800564"/>
              <a:chExt cx="1298957" cy="1200329"/>
            </a:xfrm>
          </p:grpSpPr>
          <p:sp>
            <p:nvSpPr>
              <p:cNvPr id="1310" name="文本框 1309"/>
              <p:cNvSpPr txBox="1"/>
              <p:nvPr/>
            </p:nvSpPr>
            <p:spPr>
              <a:xfrm>
                <a:off x="3352872" y="480056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92D050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3</a:t>
                </a:r>
                <a:endParaRPr lang="zh-CN" altLang="en-US" sz="7200" dirty="0">
                  <a:solidFill>
                    <a:srgbClr val="92D050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11" name="椭圆 1310"/>
              <p:cNvSpPr/>
              <p:nvPr/>
            </p:nvSpPr>
            <p:spPr>
              <a:xfrm>
                <a:off x="4343446" y="5467507"/>
                <a:ext cx="308383" cy="308383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grpSp>
          <p:nvGrpSpPr>
            <p:cNvPr id="1313" name="组合 1312"/>
            <p:cNvGrpSpPr/>
            <p:nvPr/>
          </p:nvGrpSpPr>
          <p:grpSpPr>
            <a:xfrm>
              <a:off x="5559023" y="3417341"/>
              <a:ext cx="1298957" cy="1200329"/>
              <a:chOff x="3352872" y="3657594"/>
              <a:chExt cx="1298957" cy="1200329"/>
            </a:xfrm>
          </p:grpSpPr>
          <p:sp>
            <p:nvSpPr>
              <p:cNvPr id="1314" name="文本框 1313"/>
              <p:cNvSpPr txBox="1"/>
              <p:nvPr/>
            </p:nvSpPr>
            <p:spPr>
              <a:xfrm>
                <a:off x="3352872" y="365759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EB9788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50</a:t>
                </a:r>
                <a:endParaRPr lang="zh-CN" altLang="en-US" sz="7200" dirty="0">
                  <a:solidFill>
                    <a:srgbClr val="EB9788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15" name="椭圆 1314"/>
              <p:cNvSpPr/>
              <p:nvPr/>
            </p:nvSpPr>
            <p:spPr>
              <a:xfrm>
                <a:off x="4343446" y="4324537"/>
                <a:ext cx="308383" cy="308383"/>
              </a:xfrm>
              <a:prstGeom prst="ellipse">
                <a:avLst/>
              </a:prstGeom>
              <a:solidFill>
                <a:srgbClr val="EB97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grpSp>
          <p:nvGrpSpPr>
            <p:cNvPr id="1316" name="组合 1315"/>
            <p:cNvGrpSpPr/>
            <p:nvPr/>
          </p:nvGrpSpPr>
          <p:grpSpPr>
            <a:xfrm>
              <a:off x="5555432" y="4788905"/>
              <a:ext cx="1298957" cy="1200329"/>
              <a:chOff x="3352872" y="4800564"/>
              <a:chExt cx="1298957" cy="1200329"/>
            </a:xfrm>
          </p:grpSpPr>
          <p:sp>
            <p:nvSpPr>
              <p:cNvPr id="1317" name="文本框 1316"/>
              <p:cNvSpPr txBox="1"/>
              <p:nvPr/>
            </p:nvSpPr>
            <p:spPr>
              <a:xfrm>
                <a:off x="3352872" y="480056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92D050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38</a:t>
                </a:r>
                <a:endParaRPr lang="zh-CN" altLang="en-US" sz="7200" dirty="0">
                  <a:solidFill>
                    <a:srgbClr val="92D050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18" name="椭圆 1317"/>
              <p:cNvSpPr/>
              <p:nvPr/>
            </p:nvSpPr>
            <p:spPr>
              <a:xfrm>
                <a:off x="4343446" y="5467507"/>
                <a:ext cx="308383" cy="308383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grpSp>
          <p:nvGrpSpPr>
            <p:cNvPr id="1319" name="组合 1318"/>
            <p:cNvGrpSpPr/>
            <p:nvPr/>
          </p:nvGrpSpPr>
          <p:grpSpPr>
            <a:xfrm>
              <a:off x="7852145" y="3417341"/>
              <a:ext cx="1298957" cy="1200329"/>
              <a:chOff x="3352872" y="3657594"/>
              <a:chExt cx="1298957" cy="1200329"/>
            </a:xfrm>
          </p:grpSpPr>
          <p:sp>
            <p:nvSpPr>
              <p:cNvPr id="1320" name="文本框 1319"/>
              <p:cNvSpPr txBox="1"/>
              <p:nvPr/>
            </p:nvSpPr>
            <p:spPr>
              <a:xfrm>
                <a:off x="3352872" y="365759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EB9788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70</a:t>
                </a:r>
                <a:endParaRPr lang="zh-CN" altLang="en-US" sz="7200" dirty="0">
                  <a:solidFill>
                    <a:srgbClr val="EB9788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21" name="椭圆 1320"/>
              <p:cNvSpPr/>
              <p:nvPr/>
            </p:nvSpPr>
            <p:spPr>
              <a:xfrm>
                <a:off x="4343446" y="4324537"/>
                <a:ext cx="308383" cy="308383"/>
              </a:xfrm>
              <a:prstGeom prst="ellipse">
                <a:avLst/>
              </a:prstGeom>
              <a:solidFill>
                <a:srgbClr val="EB97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grpSp>
          <p:nvGrpSpPr>
            <p:cNvPr id="1322" name="组合 1321"/>
            <p:cNvGrpSpPr/>
            <p:nvPr/>
          </p:nvGrpSpPr>
          <p:grpSpPr>
            <a:xfrm>
              <a:off x="7848554" y="4788905"/>
              <a:ext cx="1298957" cy="1200329"/>
              <a:chOff x="3352872" y="4800564"/>
              <a:chExt cx="1298957" cy="1200329"/>
            </a:xfrm>
          </p:grpSpPr>
          <p:sp>
            <p:nvSpPr>
              <p:cNvPr id="1323" name="文本框 1322"/>
              <p:cNvSpPr txBox="1"/>
              <p:nvPr/>
            </p:nvSpPr>
            <p:spPr>
              <a:xfrm>
                <a:off x="3352872" y="480056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92D050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60</a:t>
                </a:r>
                <a:endParaRPr lang="zh-CN" altLang="en-US" sz="7200" dirty="0">
                  <a:solidFill>
                    <a:srgbClr val="92D050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24" name="椭圆 1323"/>
              <p:cNvSpPr/>
              <p:nvPr/>
            </p:nvSpPr>
            <p:spPr>
              <a:xfrm>
                <a:off x="4343446" y="5467507"/>
                <a:ext cx="308383" cy="308383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grpSp>
          <p:nvGrpSpPr>
            <p:cNvPr id="1325" name="组合 1324"/>
            <p:cNvGrpSpPr/>
            <p:nvPr/>
          </p:nvGrpSpPr>
          <p:grpSpPr>
            <a:xfrm>
              <a:off x="9909491" y="3417341"/>
              <a:ext cx="1298957" cy="1200329"/>
              <a:chOff x="3352872" y="3657594"/>
              <a:chExt cx="1298957" cy="1200329"/>
            </a:xfrm>
          </p:grpSpPr>
          <p:sp>
            <p:nvSpPr>
              <p:cNvPr id="1326" name="文本框 1325"/>
              <p:cNvSpPr txBox="1"/>
              <p:nvPr/>
            </p:nvSpPr>
            <p:spPr>
              <a:xfrm>
                <a:off x="3352872" y="365759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EB9788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80</a:t>
                </a:r>
                <a:endParaRPr lang="zh-CN" altLang="en-US" sz="7200" dirty="0">
                  <a:solidFill>
                    <a:srgbClr val="EB9788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27" name="椭圆 1326"/>
              <p:cNvSpPr/>
              <p:nvPr/>
            </p:nvSpPr>
            <p:spPr>
              <a:xfrm>
                <a:off x="4343446" y="4324537"/>
                <a:ext cx="308383" cy="308383"/>
              </a:xfrm>
              <a:prstGeom prst="ellipse">
                <a:avLst/>
              </a:prstGeom>
              <a:solidFill>
                <a:srgbClr val="EB97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grpSp>
          <p:nvGrpSpPr>
            <p:cNvPr id="1328" name="组合 1327"/>
            <p:cNvGrpSpPr/>
            <p:nvPr/>
          </p:nvGrpSpPr>
          <p:grpSpPr>
            <a:xfrm>
              <a:off x="9905900" y="4788905"/>
              <a:ext cx="1298957" cy="1200329"/>
              <a:chOff x="3352872" y="4800564"/>
              <a:chExt cx="1298957" cy="1200329"/>
            </a:xfrm>
          </p:grpSpPr>
          <p:sp>
            <p:nvSpPr>
              <p:cNvPr id="1329" name="文本框 1328"/>
              <p:cNvSpPr txBox="1"/>
              <p:nvPr/>
            </p:nvSpPr>
            <p:spPr>
              <a:xfrm>
                <a:off x="3352872" y="480056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92D050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70</a:t>
                </a:r>
                <a:endParaRPr lang="zh-CN" altLang="en-US" sz="7200" dirty="0">
                  <a:solidFill>
                    <a:srgbClr val="92D050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30" name="椭圆 1329"/>
              <p:cNvSpPr/>
              <p:nvPr/>
            </p:nvSpPr>
            <p:spPr>
              <a:xfrm>
                <a:off x="4343446" y="5467507"/>
                <a:ext cx="308383" cy="308383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sp>
          <p:nvSpPr>
            <p:cNvPr id="1331" name="箭头: 右 1330"/>
            <p:cNvSpPr/>
            <p:nvPr/>
          </p:nvSpPr>
          <p:spPr>
            <a:xfrm rot="5400000">
              <a:off x="3982924" y="4635301"/>
              <a:ext cx="380160" cy="421096"/>
            </a:xfrm>
            <a:prstGeom prst="rightArrow">
              <a:avLst/>
            </a:prstGeom>
            <a:noFill/>
            <a:ln w="19050">
              <a:solidFill>
                <a:srgbClr val="C0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2" name="箭头: 右 1331"/>
            <p:cNvSpPr/>
            <p:nvPr/>
          </p:nvSpPr>
          <p:spPr>
            <a:xfrm rot="5400000">
              <a:off x="8307952" y="4635301"/>
              <a:ext cx="380160" cy="421096"/>
            </a:xfrm>
            <a:prstGeom prst="rightArrow">
              <a:avLst/>
            </a:prstGeom>
            <a:noFill/>
            <a:ln w="19050">
              <a:solidFill>
                <a:srgbClr val="C0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3" name="箭头: 右 1332"/>
            <p:cNvSpPr/>
            <p:nvPr/>
          </p:nvSpPr>
          <p:spPr>
            <a:xfrm rot="5400000">
              <a:off x="6014830" y="4597202"/>
              <a:ext cx="380160" cy="421096"/>
            </a:xfrm>
            <a:prstGeom prst="rightArrow">
              <a:avLst/>
            </a:prstGeom>
            <a:noFill/>
            <a:ln w="19050">
              <a:solidFill>
                <a:srgbClr val="C0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4" name="箭头: 右 1333"/>
            <p:cNvSpPr/>
            <p:nvPr/>
          </p:nvSpPr>
          <p:spPr>
            <a:xfrm rot="5400000">
              <a:off x="10365298" y="4635301"/>
              <a:ext cx="380160" cy="421096"/>
            </a:xfrm>
            <a:prstGeom prst="rightArrow">
              <a:avLst/>
            </a:prstGeom>
            <a:noFill/>
            <a:ln w="19050">
              <a:solidFill>
                <a:srgbClr val="C0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1825321" y="4495772"/>
              <a:ext cx="917967" cy="1569660"/>
              <a:chOff x="1981308" y="2899205"/>
              <a:chExt cx="917967" cy="1569660"/>
            </a:xfrm>
          </p:grpSpPr>
          <p:sp>
            <p:nvSpPr>
              <p:cNvPr id="40" name="文本框 39"/>
              <p:cNvSpPr txBox="1"/>
              <p:nvPr/>
            </p:nvSpPr>
            <p:spPr>
              <a:xfrm>
                <a:off x="1981308" y="2899205"/>
                <a:ext cx="685782" cy="15696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96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1</a:t>
                </a:r>
                <a:endParaRPr lang="zh-CN" altLang="en-US" sz="9600" dirty="0">
                  <a:solidFill>
                    <a:srgbClr val="234494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41" name="椭圆 40"/>
              <p:cNvSpPr/>
              <p:nvPr/>
            </p:nvSpPr>
            <p:spPr>
              <a:xfrm>
                <a:off x="2590892" y="3886188"/>
                <a:ext cx="308383" cy="308383"/>
              </a:xfrm>
              <a:prstGeom prst="ellipse">
                <a:avLst/>
              </a:prstGeom>
              <a:solidFill>
                <a:srgbClr val="B9CDE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sp>
          <p:nvSpPr>
            <p:cNvPr id="1335" name="箭头: 右 1334"/>
            <p:cNvSpPr/>
            <p:nvPr/>
          </p:nvSpPr>
          <p:spPr>
            <a:xfrm rot="5400000">
              <a:off x="1028833" y="2476525"/>
              <a:ext cx="2438336" cy="1904950"/>
            </a:xfrm>
            <a:prstGeom prst="rightArrow">
              <a:avLst>
                <a:gd name="adj1" fmla="val 67113"/>
                <a:gd name="adj2" fmla="val 50000"/>
              </a:avLst>
            </a:prstGeom>
            <a:noFill/>
            <a:ln w="38100">
              <a:solidFill>
                <a:srgbClr val="B9CDE5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760" name="文本框 1759"/>
            <p:cNvSpPr txBox="1"/>
            <p:nvPr/>
          </p:nvSpPr>
          <p:spPr>
            <a:xfrm>
              <a:off x="1638417" y="2514624"/>
              <a:ext cx="1219168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40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逐年降低</a:t>
              </a:r>
              <a:endParaRPr lang="zh-CN" altLang="en-US" sz="40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1524120" y="2286030"/>
            <a:ext cx="144776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500" b="1" dirty="0">
                <a:solidFill>
                  <a:srgbClr val="B9CDE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综合防控目标</a:t>
            </a:r>
            <a:endParaRPr lang="zh-CN" altLang="en-US" sz="1500" b="1" dirty="0">
              <a:solidFill>
                <a:srgbClr val="B9CDE5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33" name="矩形 432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Goals</a:t>
            </a:r>
            <a:r>
              <a: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for Myopia prevention and control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custDataLst>
      <p:tags r:id="rId3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: 圆顶角 7"/>
          <p:cNvSpPr/>
          <p:nvPr/>
        </p:nvSpPr>
        <p:spPr>
          <a:xfrm rot="16200000">
            <a:off x="3668395" y="-2752090"/>
            <a:ext cx="5008245" cy="12192000"/>
          </a:xfrm>
          <a:prstGeom prst="round2SameRect">
            <a:avLst>
              <a:gd name="adj1" fmla="val 0"/>
              <a:gd name="adj2" fmla="val 0"/>
            </a:avLst>
          </a:prstGeom>
          <a:gradFill flip="none" rotWithShape="1">
            <a:gsLst>
              <a:gs pos="0">
                <a:srgbClr val="FBB040"/>
              </a:gs>
              <a:gs pos="53000">
                <a:srgbClr val="EB9788"/>
              </a:gs>
              <a:gs pos="100000">
                <a:srgbClr val="C00000">
                  <a:alpha val="69804"/>
                </a:srgb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 descr="穿西装的男人&#10;&#10;描述已自动生成"/>
          <p:cNvPicPr>
            <a:picLocks noChangeAspect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886"/>
          <a:stretch>
            <a:fillRect/>
          </a:stretch>
        </p:blipFill>
        <p:spPr>
          <a:xfrm>
            <a:off x="305435" y="2347595"/>
            <a:ext cx="4481830" cy="3378200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0" name="矩形 9"/>
          <p:cNvSpPr/>
          <p:nvPr/>
        </p:nvSpPr>
        <p:spPr>
          <a:xfrm>
            <a:off x="3242310" y="1295400"/>
            <a:ext cx="8258175" cy="16300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3000"/>
              </a:lnSpc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我国学生近视呈现高发、低龄化趋势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严重影响孩子们的身心健康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这是一个关系国家和民族未来的大问题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必须高度重视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不能任其发展。</a:t>
            </a:r>
            <a:r>
              <a:rPr lang="zh-CN" altLang="en-US" sz="24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共同呵护好孩子的眼睛</a:t>
            </a:r>
            <a:r>
              <a:rPr lang="en-US" altLang="zh-CN" sz="24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24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让他们拥有一个光明的未来。</a:t>
            </a:r>
            <a:endParaRPr lang="en-US" altLang="zh-CN" sz="2400" b="1" dirty="0">
              <a:solidFill>
                <a:srgbClr val="C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>
              <a:lnSpc>
                <a:spcPts val="3000"/>
              </a:lnSpc>
            </a:pP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                    —— 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习近平</a:t>
            </a:r>
            <a:endParaRPr lang="zh-CN" altLang="en-US" sz="2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4422140" y="3199130"/>
            <a:ext cx="7078980" cy="12452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3000"/>
              </a:lnSpc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2020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月，习近平总书记在陕西省安康市一学校调研时说：</a:t>
            </a:r>
            <a:r>
              <a:rPr lang="zh-CN" altLang="en-US" sz="24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“现在的孩子普遍眼镜化，这是我的隐忧。”</a:t>
            </a:r>
            <a:endParaRPr lang="en-US" altLang="zh-CN" sz="2000" b="1" dirty="0">
              <a:solidFill>
                <a:srgbClr val="4A47A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just">
              <a:lnSpc>
                <a:spcPts val="3000"/>
              </a:lnSpc>
            </a:pP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                    </a:t>
            </a:r>
            <a:endParaRPr lang="zh-CN" altLang="en-US" sz="2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5265420" y="4548505"/>
            <a:ext cx="6235065" cy="12452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3000"/>
              </a:lnSpc>
              <a:buClrTx/>
              <a:buSzTx/>
              <a:buFontTx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2020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月，习近平总书记在湖南考察时，嘱咐孩子们：</a:t>
            </a:r>
            <a:r>
              <a:rPr lang="zh-CN" altLang="en-US" sz="24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“保护好眼睛啊！”</a:t>
            </a:r>
            <a:endParaRPr lang="zh-CN" altLang="en-US" sz="2000" b="1" dirty="0">
              <a:solidFill>
                <a:srgbClr val="4A47A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just">
              <a:lnSpc>
                <a:spcPts val="3000"/>
              </a:lnSpc>
            </a:pP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              </a:t>
            </a:r>
            <a:endParaRPr lang="zh-CN" altLang="en-US" sz="2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什么是近视？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WHAT IS MYOPIA?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14" name="组合 13"/>
          <p:cNvGrpSpPr/>
          <p:nvPr/>
        </p:nvGrpSpPr>
        <p:grpSpPr>
          <a:xfrm>
            <a:off x="704991" y="1752644"/>
            <a:ext cx="10762968" cy="4267088"/>
            <a:chOff x="704991" y="1752644"/>
            <a:chExt cx="10762968" cy="4267088"/>
          </a:xfrm>
        </p:grpSpPr>
        <p:pic>
          <p:nvPicPr>
            <p:cNvPr id="20" name="图片 19" descr="图片包含 游戏机, 吉他&#10;&#10;描述已自动生成"/>
            <p:cNvPicPr>
              <a:picLocks noChangeAspect="1"/>
            </p:cNvPicPr>
            <p:nvPr/>
          </p:nvPicPr>
          <p:blipFill rotWithShape="1">
            <a:blip r:embed="rId1"/>
            <a:srcRect l="1234" t="42073" r="75426" b="27523"/>
            <a:stretch>
              <a:fillRect/>
            </a:stretch>
          </p:blipFill>
          <p:spPr>
            <a:xfrm>
              <a:off x="6019802" y="1828842"/>
              <a:ext cx="3554142" cy="1983102"/>
            </a:xfrm>
            <a:prstGeom prst="rect">
              <a:avLst/>
            </a:prstGeom>
          </p:spPr>
        </p:pic>
        <p:pic>
          <p:nvPicPr>
            <p:cNvPr id="23" name="图片 22" descr="图片包含 树, 绿色, 手, 黑暗&#10;&#10;描述已自动生成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057703" y="2020314"/>
              <a:ext cx="1600158" cy="1600158"/>
            </a:xfrm>
            <a:prstGeom prst="rect">
              <a:avLst/>
            </a:prstGeom>
          </p:spPr>
        </p:pic>
        <p:sp>
          <p:nvSpPr>
            <p:cNvPr id="24" name="矩形 23"/>
            <p:cNvSpPr/>
            <p:nvPr/>
          </p:nvSpPr>
          <p:spPr>
            <a:xfrm>
              <a:off x="704991" y="2286030"/>
              <a:ext cx="3276514" cy="1066772"/>
            </a:xfrm>
            <a:prstGeom prst="rect">
              <a:avLst/>
            </a:prstGeom>
            <a:noFill/>
            <a:ln w="19050">
              <a:solidFill>
                <a:srgbClr val="F7B51B"/>
              </a:solidFill>
            </a:ln>
          </p:spPr>
          <p:txBody>
            <a:bodyPr wrap="square" anchor="ctr">
              <a:noAutofit/>
            </a:bodyPr>
            <a:lstStyle/>
            <a:p>
              <a:pPr>
                <a:lnSpc>
                  <a:spcPts val="26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正视眼</a:t>
              </a:r>
              <a:r>
                <a:rPr lang="en-US" altLang="zh-CN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非调节眼</a:t>
              </a:r>
              <a:r>
                <a:rPr lang="en-US" altLang="zh-CN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)</a:t>
              </a:r>
              <a:endParaRPr lang="en-US" altLang="zh-CN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>
                <a:lnSpc>
                  <a:spcPts val="2600"/>
                </a:lnSpc>
              </a:pPr>
              <a:r>
                <a:rPr lang="zh-CN" alt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外界平行光线入射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可调节</a:t>
              </a:r>
              <a:r>
                <a:rPr lang="zh-CN" alt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的眼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聚焦在视网膜上</a:t>
              </a:r>
              <a:endParaRPr lang="zh-CN" altLang="en-US" b="1" dirty="0">
                <a:solidFill>
                  <a:srgbClr val="234494"/>
                </a:solidFill>
              </a:endParaRPr>
            </a:p>
          </p:txBody>
        </p:sp>
        <p:pic>
          <p:nvPicPr>
            <p:cNvPr id="26" name="图片 25" descr="图片包含 树, 绿色, 手, 黑暗&#10;&#10;描述已自动生成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10800000">
              <a:off x="10020197" y="2248910"/>
              <a:ext cx="1142970" cy="1142970"/>
            </a:xfrm>
            <a:prstGeom prst="rect">
              <a:avLst/>
            </a:prstGeom>
          </p:spPr>
        </p:pic>
        <p:sp>
          <p:nvSpPr>
            <p:cNvPr id="29" name="椭圆 28"/>
            <p:cNvSpPr/>
            <p:nvPr/>
          </p:nvSpPr>
          <p:spPr>
            <a:xfrm>
              <a:off x="8991524" y="2590822"/>
              <a:ext cx="180000" cy="180000"/>
            </a:xfrm>
            <a:prstGeom prst="ellipse">
              <a:avLst/>
            </a:prstGeom>
            <a:solidFill>
              <a:srgbClr val="F7B51B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矩形 33"/>
            <p:cNvSpPr/>
            <p:nvPr/>
          </p:nvSpPr>
          <p:spPr>
            <a:xfrm>
              <a:off x="4057703" y="2286030"/>
              <a:ext cx="7315008" cy="1066772"/>
            </a:xfrm>
            <a:prstGeom prst="rect">
              <a:avLst/>
            </a:prstGeom>
            <a:noFill/>
            <a:ln w="19050">
              <a:solidFill>
                <a:srgbClr val="F7B51B"/>
              </a:solidFill>
            </a:ln>
          </p:spPr>
          <p:txBody>
            <a:bodyPr wrap="square" anchor="ctr">
              <a:noAutofit/>
            </a:bodyPr>
            <a:lstStyle/>
            <a:p>
              <a:pPr>
                <a:lnSpc>
                  <a:spcPts val="2600"/>
                </a:lnSpc>
              </a:pPr>
              <a:endParaRPr lang="zh-CN" altLang="en-US" b="1" dirty="0">
                <a:solidFill>
                  <a:srgbClr val="3F68C0"/>
                </a:solidFill>
              </a:endParaRPr>
            </a:p>
          </p:txBody>
        </p:sp>
        <p:pic>
          <p:nvPicPr>
            <p:cNvPr id="21" name="图片 20" descr="图片包含 游戏机, 吉他&#10;&#10;描述已自动生成"/>
            <p:cNvPicPr>
              <a:picLocks noChangeAspect="1"/>
            </p:cNvPicPr>
            <p:nvPr/>
          </p:nvPicPr>
          <p:blipFill rotWithShape="1">
            <a:blip r:embed="rId1"/>
            <a:srcRect l="23844" t="40828" r="50110" b="25293"/>
            <a:stretch>
              <a:fillRect/>
            </a:stretch>
          </p:blipFill>
          <p:spPr>
            <a:xfrm>
              <a:off x="5847161" y="3809990"/>
              <a:ext cx="4077788" cy="2209741"/>
            </a:xfrm>
            <a:prstGeom prst="rect">
              <a:avLst/>
            </a:prstGeom>
          </p:spPr>
        </p:pic>
        <p:pic>
          <p:nvPicPr>
            <p:cNvPr id="27" name="图片 26" descr="图片包含 树, 绿色, 手, 黑暗&#10;&#10;描述已自动生成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057703" y="4114781"/>
              <a:ext cx="1600158" cy="1600158"/>
            </a:xfrm>
            <a:prstGeom prst="rect">
              <a:avLst/>
            </a:prstGeom>
          </p:spPr>
        </p:pic>
        <p:pic>
          <p:nvPicPr>
            <p:cNvPr id="28" name="图片 27" descr="图片包含 树, 绿色, 手, 黑暗&#10;&#10;描述已自动生成"/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Blur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rot="10800000">
              <a:off x="10039247" y="4343376"/>
              <a:ext cx="1104871" cy="1104871"/>
            </a:xfrm>
            <a:prstGeom prst="rect">
              <a:avLst/>
            </a:prstGeom>
          </p:spPr>
        </p:pic>
        <p:sp>
          <p:nvSpPr>
            <p:cNvPr id="30" name="椭圆 29"/>
            <p:cNvSpPr/>
            <p:nvPr/>
          </p:nvSpPr>
          <p:spPr>
            <a:xfrm>
              <a:off x="8991524" y="4724366"/>
              <a:ext cx="180000" cy="180000"/>
            </a:xfrm>
            <a:prstGeom prst="ellipse">
              <a:avLst/>
            </a:prstGeom>
            <a:solidFill>
              <a:srgbClr val="F7B51B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矩形 32"/>
            <p:cNvSpPr/>
            <p:nvPr/>
          </p:nvSpPr>
          <p:spPr>
            <a:xfrm>
              <a:off x="704991" y="4343375"/>
              <a:ext cx="3276514" cy="1066772"/>
            </a:xfrm>
            <a:prstGeom prst="rect">
              <a:avLst/>
            </a:prstGeom>
            <a:noFill/>
            <a:ln w="19050">
              <a:solidFill>
                <a:srgbClr val="F7B51B"/>
              </a:solidFill>
            </a:ln>
          </p:spPr>
          <p:txBody>
            <a:bodyPr wrap="square" anchor="ctr">
              <a:noAutofit/>
            </a:bodyPr>
            <a:lstStyle/>
            <a:p>
              <a:pPr>
                <a:lnSpc>
                  <a:spcPts val="26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近视眼</a:t>
              </a:r>
              <a:endParaRPr lang="en-US" altLang="zh-CN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>
                <a:lnSpc>
                  <a:spcPts val="2600"/>
                </a:lnSpc>
              </a:pPr>
              <a:r>
                <a:rPr lang="zh-CN" alt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外界平行光线入射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非调节</a:t>
              </a:r>
              <a:r>
                <a:rPr lang="zh-CN" alt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的眼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聚焦在视网膜前</a:t>
              </a:r>
              <a:endParaRPr lang="zh-CN" altLang="en-US" b="1" dirty="0">
                <a:solidFill>
                  <a:srgbClr val="234494"/>
                </a:solidFill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4057703" y="4343375"/>
              <a:ext cx="7315008" cy="1066772"/>
            </a:xfrm>
            <a:prstGeom prst="rect">
              <a:avLst/>
            </a:prstGeom>
            <a:noFill/>
            <a:ln w="19050">
              <a:solidFill>
                <a:srgbClr val="F7B51B"/>
              </a:solidFill>
            </a:ln>
          </p:spPr>
          <p:txBody>
            <a:bodyPr wrap="square" anchor="ctr">
              <a:noAutofit/>
            </a:bodyPr>
            <a:lstStyle/>
            <a:p>
              <a:pPr>
                <a:lnSpc>
                  <a:spcPts val="2600"/>
                </a:lnSpc>
              </a:pPr>
              <a:endParaRPr lang="zh-CN" altLang="en-US" b="1" dirty="0">
                <a:solidFill>
                  <a:srgbClr val="3F68C0"/>
                </a:solidFill>
              </a:endParaRPr>
            </a:p>
          </p:txBody>
        </p:sp>
        <p:cxnSp>
          <p:nvCxnSpPr>
            <p:cNvPr id="16" name="直接连接符 15"/>
            <p:cNvCxnSpPr/>
            <p:nvPr/>
          </p:nvCxnSpPr>
          <p:spPr>
            <a:xfrm>
              <a:off x="9220118" y="1752644"/>
              <a:ext cx="0" cy="4267088"/>
            </a:xfrm>
            <a:prstGeom prst="line">
              <a:avLst/>
            </a:prstGeom>
            <a:ln w="28575" cap="rnd">
              <a:solidFill>
                <a:srgbClr val="234494"/>
              </a:solidFill>
              <a:prstDash val="sysDash"/>
              <a:headEnd type="none" w="med" len="med"/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标注: 线形(带强调线) 36"/>
            <p:cNvSpPr/>
            <p:nvPr/>
          </p:nvSpPr>
          <p:spPr>
            <a:xfrm>
              <a:off x="9867801" y="5562544"/>
              <a:ext cx="1600158" cy="76198"/>
            </a:xfrm>
            <a:prstGeom prst="accentCallout1">
              <a:avLst>
                <a:gd name="adj1" fmla="val 74565"/>
                <a:gd name="adj2" fmla="val -6007"/>
                <a:gd name="adj3" fmla="val -327048"/>
                <a:gd name="adj4" fmla="val -31135"/>
              </a:avLst>
            </a:prstGeom>
            <a:noFill/>
            <a:ln w="28575">
              <a:solidFill>
                <a:srgbClr val="23449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近视眼轴变长</a:t>
              </a:r>
              <a:endParaRPr lang="zh-CN" altLang="en-US" dirty="0">
                <a:solidFill>
                  <a:srgbClr val="234494"/>
                </a:solidFill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近视的矫正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凹透镜</a:t>
            </a:r>
            <a:endParaRPr lang="en-US" altLang="zh-CN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94" name="矩形 93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chemeClr val="tx1">
                    <a:lumMod val="65000"/>
                    <a:lumOff val="35000"/>
                  </a:schemeClr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CORRECTION OF MYOPIA -  CONCAVE LENS</a:t>
            </a:r>
            <a:endParaRPr lang="zh-CN" altLang="en-US" sz="840" dirty="0">
              <a:solidFill>
                <a:schemeClr val="tx1">
                  <a:lumMod val="65000"/>
                  <a:lumOff val="35000"/>
                </a:schemeClr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95" name="组合 94"/>
          <p:cNvGrpSpPr/>
          <p:nvPr/>
        </p:nvGrpSpPr>
        <p:grpSpPr>
          <a:xfrm>
            <a:off x="1257427" y="2438426"/>
            <a:ext cx="9677146" cy="2324542"/>
            <a:chOff x="1295526" y="2286030"/>
            <a:chExt cx="9677146" cy="2324542"/>
          </a:xfrm>
        </p:grpSpPr>
        <p:pic>
          <p:nvPicPr>
            <p:cNvPr id="96" name="图片 95" descr="图片包含 树, 绿色, 手, 黑暗&#10;&#10;描述已自动生成"/>
            <p:cNvPicPr>
              <a:picLocks noChangeAspect="1"/>
            </p:cNvPicPr>
            <p:nvPr/>
          </p:nvPicPr>
          <p:blipFill>
            <a:blip r:embed="rId1"/>
            <a:stretch>
              <a:fillRect/>
            </a:stretch>
          </p:blipFill>
          <p:spPr>
            <a:xfrm rot="10800000">
              <a:off x="8839128" y="2971812"/>
              <a:ext cx="1142970" cy="1142970"/>
            </a:xfrm>
            <a:prstGeom prst="rect">
              <a:avLst/>
            </a:prstGeom>
          </p:spPr>
        </p:pic>
        <p:pic>
          <p:nvPicPr>
            <p:cNvPr id="97" name="图片 96" descr="图片包含 树, 绿色, 手, 黑暗&#10;&#10;描述已自动生成"/>
            <p:cNvPicPr>
              <a:picLocks noChangeAspect="1"/>
            </p:cNvPicPr>
            <p:nvPr/>
          </p:nvPicPr>
          <p:blipFill>
            <a:blip r:embed="rId1"/>
            <a:stretch>
              <a:fillRect/>
            </a:stretch>
          </p:blipFill>
          <p:spPr>
            <a:xfrm>
              <a:off x="1676516" y="2743218"/>
              <a:ext cx="1600158" cy="1600158"/>
            </a:xfrm>
            <a:prstGeom prst="rect">
              <a:avLst/>
            </a:prstGeom>
          </p:spPr>
        </p:pic>
        <p:grpSp>
          <p:nvGrpSpPr>
            <p:cNvPr id="98" name="组合 97"/>
            <p:cNvGrpSpPr/>
            <p:nvPr/>
          </p:nvGrpSpPr>
          <p:grpSpPr>
            <a:xfrm>
              <a:off x="3358218" y="2286030"/>
              <a:ext cx="5480910" cy="2324542"/>
              <a:chOff x="1837601" y="2209832"/>
              <a:chExt cx="8906477" cy="3777380"/>
            </a:xfrm>
          </p:grpSpPr>
          <p:pic>
            <p:nvPicPr>
              <p:cNvPr id="100" name="图片 99" descr="图片包含 游戏机, 体育, 篮球, 运动&#10;&#10;描述已自动生成"/>
              <p:cNvPicPr>
                <a:picLocks noChangeAspect="1"/>
              </p:cNvPicPr>
              <p:nvPr/>
            </p:nvPicPr>
            <p:blipFill rotWithShape="1">
              <a:blip r:embed="rId2"/>
              <a:srcRect l="50036" t="14370" b="53463"/>
              <a:stretch>
                <a:fillRect/>
              </a:stretch>
            </p:blipFill>
            <p:spPr>
              <a:xfrm>
                <a:off x="4876832" y="2209832"/>
                <a:ext cx="5867246" cy="3777380"/>
              </a:xfrm>
              <a:prstGeom prst="rect">
                <a:avLst/>
              </a:prstGeom>
            </p:spPr>
          </p:pic>
          <p:sp>
            <p:nvSpPr>
              <p:cNvPr id="101" name="矩形 100"/>
              <p:cNvSpPr/>
              <p:nvPr/>
            </p:nvSpPr>
            <p:spPr>
              <a:xfrm>
                <a:off x="1837601" y="3962386"/>
                <a:ext cx="3334499" cy="432000"/>
              </a:xfrm>
              <a:prstGeom prst="rect">
                <a:avLst/>
              </a:prstGeom>
              <a:solidFill>
                <a:srgbClr val="FCF69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9" name="矩形 98"/>
            <p:cNvSpPr/>
            <p:nvPr/>
          </p:nvSpPr>
          <p:spPr>
            <a:xfrm>
              <a:off x="1295526" y="2971812"/>
              <a:ext cx="9677146" cy="1066772"/>
            </a:xfrm>
            <a:prstGeom prst="rect">
              <a:avLst/>
            </a:prstGeom>
            <a:noFill/>
            <a:ln w="19050">
              <a:solidFill>
                <a:srgbClr val="F7B51B"/>
              </a:solidFill>
            </a:ln>
          </p:spPr>
          <p:txBody>
            <a:bodyPr wrap="square" anchor="ctr">
              <a:noAutofit/>
            </a:bodyPr>
            <a:lstStyle/>
            <a:p>
              <a:pPr>
                <a:lnSpc>
                  <a:spcPts val="2600"/>
                </a:lnSpc>
              </a:pPr>
              <a:endParaRPr lang="zh-CN" altLang="en-US" b="1" dirty="0">
                <a:solidFill>
                  <a:srgbClr val="3F68C0"/>
                </a:solidFill>
              </a:endParaRPr>
            </a:p>
          </p:txBody>
        </p:sp>
      </p:grpSp>
      <p:sp>
        <p:nvSpPr>
          <p:cNvPr id="102" name="椭圆 101"/>
          <p:cNvSpPr/>
          <p:nvPr/>
        </p:nvSpPr>
        <p:spPr>
          <a:xfrm>
            <a:off x="8000950" y="3505198"/>
            <a:ext cx="180000" cy="180000"/>
          </a:xfrm>
          <a:prstGeom prst="ellipse">
            <a:avLst/>
          </a:prstGeom>
          <a:solidFill>
            <a:srgbClr val="E4E844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344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chemeClr val="bg1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近视的分类</a:t>
            </a:r>
            <a:endParaRPr lang="en-US" altLang="zh-CN" sz="2880" dirty="0">
              <a:solidFill>
                <a:schemeClr val="bg1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2171803" y="2362228"/>
            <a:ext cx="7848394" cy="3047920"/>
            <a:chOff x="2171803" y="2362228"/>
            <a:chExt cx="7848394" cy="3047920"/>
          </a:xfrm>
        </p:grpSpPr>
        <p:sp>
          <p:nvSpPr>
            <p:cNvPr id="35" name="矩形 34"/>
            <p:cNvSpPr/>
            <p:nvPr/>
          </p:nvSpPr>
          <p:spPr>
            <a:xfrm>
              <a:off x="2171803" y="2362228"/>
              <a:ext cx="2285940" cy="533386"/>
            </a:xfrm>
            <a:prstGeom prst="rect">
              <a:avLst/>
            </a:prstGeom>
            <a:solidFill>
              <a:srgbClr val="F1B21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近视分类</a:t>
              </a:r>
              <a:endParaRPr lang="zh-CN" altLang="en-US" b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6" name="矩形 35"/>
            <p:cNvSpPr/>
            <p:nvPr/>
          </p:nvSpPr>
          <p:spPr>
            <a:xfrm>
              <a:off x="4533941" y="2362228"/>
              <a:ext cx="5486256" cy="533386"/>
            </a:xfrm>
            <a:prstGeom prst="rect">
              <a:avLst/>
            </a:prstGeom>
            <a:solidFill>
              <a:srgbClr val="F1B21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近视表现</a:t>
              </a:r>
              <a:endParaRPr lang="zh-CN" altLang="en-US" b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2171803" y="2971812"/>
              <a:ext cx="2285940" cy="1447762"/>
            </a:xfrm>
            <a:prstGeom prst="rect">
              <a:avLst/>
            </a:prstGeom>
            <a:solidFill>
              <a:srgbClr val="F2F2F2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按近视度数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矩形 37"/>
            <p:cNvSpPr/>
            <p:nvPr/>
          </p:nvSpPr>
          <p:spPr>
            <a:xfrm>
              <a:off x="2171803" y="4457673"/>
              <a:ext cx="2285940" cy="952475"/>
            </a:xfrm>
            <a:prstGeom prst="rect">
              <a:avLst/>
            </a:prstGeom>
            <a:solidFill>
              <a:srgbClr val="F2F2F2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按是否有眼底改变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4533941" y="2971812"/>
              <a:ext cx="5486256" cy="457188"/>
            </a:xfrm>
            <a:prstGeom prst="rect">
              <a:avLst/>
            </a:prstGeom>
            <a:solidFill>
              <a:srgbClr val="F2F2F2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低度近视：屈光度≤</a:t>
              </a:r>
              <a:r>
                <a:rPr lang="en-US" altLang="zh-CN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-3D</a:t>
              </a:r>
              <a:endParaRPr lang="en-US" altLang="zh-CN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4533941" y="3467099"/>
              <a:ext cx="5486256" cy="457188"/>
            </a:xfrm>
            <a:prstGeom prst="rect">
              <a:avLst/>
            </a:prstGeom>
            <a:solidFill>
              <a:srgbClr val="F2F2F2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中度近视：</a:t>
              </a:r>
              <a:r>
                <a:rPr lang="en-US" altLang="zh-CN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-3D&lt;</a:t>
              </a:r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屈光度</a:t>
              </a:r>
              <a:r>
                <a:rPr lang="en-US" altLang="zh-CN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&lt;-6D</a:t>
              </a:r>
              <a:endParaRPr lang="en-US" altLang="zh-CN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4533941" y="3962386"/>
              <a:ext cx="5486256" cy="457188"/>
            </a:xfrm>
            <a:prstGeom prst="rect">
              <a:avLst/>
            </a:prstGeom>
            <a:solidFill>
              <a:srgbClr val="F2F2F2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高度近视：屈光度</a:t>
              </a:r>
              <a:r>
                <a:rPr lang="en-US" altLang="zh-CN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≥-6D</a:t>
              </a:r>
              <a:endParaRPr lang="en-US" altLang="zh-CN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4533941" y="4457673"/>
              <a:ext cx="5486256" cy="457188"/>
            </a:xfrm>
            <a:prstGeom prst="rect">
              <a:avLst/>
            </a:prstGeom>
            <a:solidFill>
              <a:srgbClr val="F2F2F2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有眼底改变</a:t>
              </a:r>
              <a:r>
                <a:rPr lang="en-US" altLang="zh-CN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: </a:t>
              </a:r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病理性近视</a:t>
              </a:r>
              <a:endPara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4533941" y="4952960"/>
              <a:ext cx="5486256" cy="457188"/>
            </a:xfrm>
            <a:prstGeom prst="rect">
              <a:avLst/>
            </a:prstGeom>
            <a:solidFill>
              <a:srgbClr val="F2F2F2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无眼底改变</a:t>
              </a:r>
              <a:r>
                <a:rPr lang="en-US" altLang="zh-CN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: </a:t>
              </a:r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单纯性近视</a:t>
              </a:r>
              <a:endPara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4" name="矩形 13"/>
          <p:cNvSpPr/>
          <p:nvPr/>
        </p:nvSpPr>
        <p:spPr>
          <a:xfrm>
            <a:off x="4783737" y="1133135"/>
            <a:ext cx="2624526" cy="2265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chemeClr val="bg1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THE CLASSIFICATION OF MYOPIA</a:t>
            </a:r>
            <a:endParaRPr lang="zh-CN" altLang="en-US" sz="840" dirty="0">
              <a:solidFill>
                <a:schemeClr val="bg1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/>
          <p:nvPr/>
        </p:nvPicPr>
        <p:blipFill>
          <a:blip r:embed="rId1"/>
          <a:srcRect l="22731" t="4308" r="22260" b="21880"/>
          <a:stretch>
            <a:fillRect/>
          </a:stretch>
        </p:blipFill>
        <p:spPr>
          <a:xfrm>
            <a:off x="7726680" y="1067435"/>
            <a:ext cx="1677670" cy="354647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4" name="ïš1iďé"/>
          <p:cNvSpPr/>
          <p:nvPr/>
        </p:nvSpPr>
        <p:spPr bwMode="auto">
          <a:xfrm>
            <a:off x="7626350" y="1025525"/>
            <a:ext cx="1878330" cy="3686175"/>
          </a:xfrm>
          <a:custGeom>
            <a:avLst/>
            <a:gdLst>
              <a:gd name="T0" fmla="*/ 1262 w 1262"/>
              <a:gd name="T1" fmla="*/ 1944 h 1944"/>
              <a:gd name="T2" fmla="*/ 0 w 1262"/>
              <a:gd name="T3" fmla="*/ 1944 h 1944"/>
              <a:gd name="T4" fmla="*/ 0 w 1262"/>
              <a:gd name="T5" fmla="*/ 0 h 1944"/>
              <a:gd name="T6" fmla="*/ 1262 w 1262"/>
              <a:gd name="T7" fmla="*/ 0 h 1944"/>
              <a:gd name="T8" fmla="*/ 1262 w 1262"/>
              <a:gd name="T9" fmla="*/ 1944 h 1944"/>
              <a:gd name="T10" fmla="*/ 10 w 1262"/>
              <a:gd name="T11" fmla="*/ 1934 h 1944"/>
              <a:gd name="T12" fmla="*/ 1252 w 1262"/>
              <a:gd name="T13" fmla="*/ 1934 h 1944"/>
              <a:gd name="T14" fmla="*/ 1252 w 1262"/>
              <a:gd name="T15" fmla="*/ 9 h 1944"/>
              <a:gd name="T16" fmla="*/ 10 w 1262"/>
              <a:gd name="T17" fmla="*/ 9 h 1944"/>
              <a:gd name="T18" fmla="*/ 10 w 1262"/>
              <a:gd name="T19" fmla="*/ 1934 h 19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62" h="1944">
                <a:moveTo>
                  <a:pt x="1262" y="1944"/>
                </a:moveTo>
                <a:lnTo>
                  <a:pt x="0" y="1944"/>
                </a:lnTo>
                <a:lnTo>
                  <a:pt x="0" y="0"/>
                </a:lnTo>
                <a:lnTo>
                  <a:pt x="1262" y="0"/>
                </a:lnTo>
                <a:lnTo>
                  <a:pt x="1262" y="1944"/>
                </a:lnTo>
                <a:close/>
                <a:moveTo>
                  <a:pt x="10" y="1934"/>
                </a:moveTo>
                <a:lnTo>
                  <a:pt x="1252" y="1934"/>
                </a:lnTo>
                <a:lnTo>
                  <a:pt x="1252" y="9"/>
                </a:lnTo>
                <a:lnTo>
                  <a:pt x="10" y="9"/>
                </a:lnTo>
                <a:lnTo>
                  <a:pt x="10" y="1934"/>
                </a:lnTo>
                <a:close/>
              </a:path>
            </a:pathLst>
          </a:custGeom>
          <a:solidFill>
            <a:srgbClr val="3F68C0"/>
          </a:solidFill>
          <a:ln w="9525">
            <a:solidFill>
              <a:srgbClr val="3F68C0"/>
            </a:solidFill>
            <a:round/>
          </a:ln>
        </p:spPr>
        <p:txBody>
          <a:bodyPr anchor="ctr"/>
          <a:lstStyle/>
          <a:p>
            <a:pPr algn="ctr"/>
          </a:p>
        </p:txBody>
      </p:sp>
      <p:sp>
        <p:nvSpPr>
          <p:cNvPr id="26" name="ïśliḑé"/>
          <p:cNvSpPr/>
          <p:nvPr/>
        </p:nvSpPr>
        <p:spPr bwMode="auto">
          <a:xfrm>
            <a:off x="9122424" y="2308764"/>
            <a:ext cx="1263691" cy="690433"/>
          </a:xfrm>
          <a:custGeom>
            <a:avLst/>
            <a:gdLst>
              <a:gd name="T0" fmla="*/ 156 w 166"/>
              <a:gd name="T1" fmla="*/ 14 h 89"/>
              <a:gd name="T2" fmla="*/ 89 w 166"/>
              <a:gd name="T3" fmla="*/ 49 h 89"/>
              <a:gd name="T4" fmla="*/ 24 w 166"/>
              <a:gd name="T5" fmla="*/ 0 h 89"/>
              <a:gd name="T6" fmla="*/ 6 w 166"/>
              <a:gd name="T7" fmla="*/ 30 h 89"/>
              <a:gd name="T8" fmla="*/ 78 w 166"/>
              <a:gd name="T9" fmla="*/ 89 h 89"/>
              <a:gd name="T10" fmla="*/ 156 w 166"/>
              <a:gd name="T11" fmla="*/ 81 h 89"/>
              <a:gd name="T12" fmla="*/ 166 w 166"/>
              <a:gd name="T13" fmla="*/ 35 h 89"/>
              <a:gd name="T14" fmla="*/ 156 w 166"/>
              <a:gd name="T15" fmla="*/ 1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6" h="89">
                <a:moveTo>
                  <a:pt x="156" y="14"/>
                </a:moveTo>
                <a:cubicBezTo>
                  <a:pt x="89" y="49"/>
                  <a:pt x="89" y="49"/>
                  <a:pt x="89" y="49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0"/>
                  <a:pt x="0" y="18"/>
                  <a:pt x="6" y="30"/>
                </a:cubicBezTo>
                <a:cubicBezTo>
                  <a:pt x="78" y="89"/>
                  <a:pt x="78" y="89"/>
                  <a:pt x="78" y="89"/>
                </a:cubicBezTo>
                <a:cubicBezTo>
                  <a:pt x="156" y="81"/>
                  <a:pt x="156" y="81"/>
                  <a:pt x="156" y="81"/>
                </a:cubicBezTo>
                <a:cubicBezTo>
                  <a:pt x="166" y="35"/>
                  <a:pt x="166" y="35"/>
                  <a:pt x="166" y="35"/>
                </a:cubicBezTo>
                <a:cubicBezTo>
                  <a:pt x="156" y="14"/>
                  <a:pt x="156" y="14"/>
                  <a:pt x="156" y="14"/>
                </a:cubicBezTo>
              </a:path>
            </a:pathLst>
          </a:custGeom>
          <a:solidFill>
            <a:srgbClr val="EBF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27" name="íṡľiḑè"/>
          <p:cNvSpPr/>
          <p:nvPr/>
        </p:nvSpPr>
        <p:spPr bwMode="auto">
          <a:xfrm>
            <a:off x="9122424" y="2308764"/>
            <a:ext cx="190715" cy="232407"/>
          </a:xfrm>
          <a:custGeom>
            <a:avLst/>
            <a:gdLst>
              <a:gd name="T0" fmla="*/ 24 w 25"/>
              <a:gd name="T1" fmla="*/ 8 h 30"/>
              <a:gd name="T2" fmla="*/ 24 w 25"/>
              <a:gd name="T3" fmla="*/ 0 h 30"/>
              <a:gd name="T4" fmla="*/ 6 w 25"/>
              <a:gd name="T5" fmla="*/ 30 h 30"/>
              <a:gd name="T6" fmla="*/ 11 w 25"/>
              <a:gd name="T7" fmla="*/ 27 h 30"/>
              <a:gd name="T8" fmla="*/ 24 w 25"/>
              <a:gd name="T9" fmla="*/ 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30">
                <a:moveTo>
                  <a:pt x="24" y="8"/>
                </a:moveTo>
                <a:cubicBezTo>
                  <a:pt x="25" y="4"/>
                  <a:pt x="24" y="0"/>
                  <a:pt x="24" y="0"/>
                </a:cubicBezTo>
                <a:cubicBezTo>
                  <a:pt x="24" y="0"/>
                  <a:pt x="0" y="18"/>
                  <a:pt x="6" y="30"/>
                </a:cubicBezTo>
                <a:cubicBezTo>
                  <a:pt x="7" y="29"/>
                  <a:pt x="11" y="27"/>
                  <a:pt x="11" y="27"/>
                </a:cubicBezTo>
                <a:cubicBezTo>
                  <a:pt x="20" y="21"/>
                  <a:pt x="23" y="11"/>
                  <a:pt x="24" y="8"/>
                </a:cubicBezTo>
              </a:path>
            </a:pathLst>
          </a:custGeom>
          <a:solidFill>
            <a:srgbClr val="8FD2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28" name="íṧḷîdè"/>
          <p:cNvSpPr/>
          <p:nvPr/>
        </p:nvSpPr>
        <p:spPr bwMode="auto">
          <a:xfrm>
            <a:off x="9595064" y="2534385"/>
            <a:ext cx="203982" cy="154373"/>
          </a:xfrm>
          <a:custGeom>
            <a:avLst/>
            <a:gdLst>
              <a:gd name="T0" fmla="*/ 0 w 123"/>
              <a:gd name="T1" fmla="*/ 0 h 91"/>
              <a:gd name="T2" fmla="*/ 0 w 123"/>
              <a:gd name="T3" fmla="*/ 0 h 91"/>
              <a:gd name="T4" fmla="*/ 123 w 123"/>
              <a:gd name="T5" fmla="*/ 91 h 91"/>
              <a:gd name="T6" fmla="*/ 0 w 123"/>
              <a:gd name="T7" fmla="*/ 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" h="91">
                <a:moveTo>
                  <a:pt x="0" y="0"/>
                </a:moveTo>
                <a:lnTo>
                  <a:pt x="0" y="0"/>
                </a:lnTo>
                <a:lnTo>
                  <a:pt x="123" y="91"/>
                </a:lnTo>
                <a:lnTo>
                  <a:pt x="0" y="0"/>
                </a:lnTo>
                <a:close/>
              </a:path>
            </a:pathLst>
          </a:custGeom>
          <a:solidFill>
            <a:srgbClr val="D9EE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29" name="îS1íde"/>
          <p:cNvSpPr/>
          <p:nvPr/>
        </p:nvSpPr>
        <p:spPr bwMode="auto">
          <a:xfrm>
            <a:off x="9595064" y="2534385"/>
            <a:ext cx="203982" cy="154373"/>
          </a:xfrm>
          <a:custGeom>
            <a:avLst/>
            <a:gdLst>
              <a:gd name="T0" fmla="*/ 0 w 123"/>
              <a:gd name="T1" fmla="*/ 0 h 91"/>
              <a:gd name="T2" fmla="*/ 0 w 123"/>
              <a:gd name="T3" fmla="*/ 0 h 91"/>
              <a:gd name="T4" fmla="*/ 123 w 123"/>
              <a:gd name="T5" fmla="*/ 91 h 91"/>
              <a:gd name="T6" fmla="*/ 0 w 123"/>
              <a:gd name="T7" fmla="*/ 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" h="91">
                <a:moveTo>
                  <a:pt x="0" y="0"/>
                </a:moveTo>
                <a:lnTo>
                  <a:pt x="0" y="0"/>
                </a:lnTo>
                <a:lnTo>
                  <a:pt x="123" y="91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0" name="îṣḷíḓé"/>
          <p:cNvSpPr/>
          <p:nvPr/>
        </p:nvSpPr>
        <p:spPr bwMode="auto">
          <a:xfrm>
            <a:off x="9595064" y="2510635"/>
            <a:ext cx="532343" cy="247674"/>
          </a:xfrm>
          <a:custGeom>
            <a:avLst/>
            <a:gdLst>
              <a:gd name="T0" fmla="*/ 321 w 321"/>
              <a:gd name="T1" fmla="*/ 0 h 146"/>
              <a:gd name="T2" fmla="*/ 123 w 321"/>
              <a:gd name="T3" fmla="*/ 105 h 146"/>
              <a:gd name="T4" fmla="*/ 0 w 321"/>
              <a:gd name="T5" fmla="*/ 14 h 146"/>
              <a:gd name="T6" fmla="*/ 91 w 321"/>
              <a:gd name="T7" fmla="*/ 114 h 146"/>
              <a:gd name="T8" fmla="*/ 73 w 321"/>
              <a:gd name="T9" fmla="*/ 137 h 146"/>
              <a:gd name="T10" fmla="*/ 110 w 321"/>
              <a:gd name="T11" fmla="*/ 128 h 146"/>
              <a:gd name="T12" fmla="*/ 137 w 321"/>
              <a:gd name="T13" fmla="*/ 146 h 146"/>
              <a:gd name="T14" fmla="*/ 137 w 321"/>
              <a:gd name="T15" fmla="*/ 124 h 146"/>
              <a:gd name="T16" fmla="*/ 321 w 321"/>
              <a:gd name="T17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1" h="146">
                <a:moveTo>
                  <a:pt x="321" y="0"/>
                </a:moveTo>
                <a:lnTo>
                  <a:pt x="123" y="105"/>
                </a:lnTo>
                <a:lnTo>
                  <a:pt x="0" y="14"/>
                </a:lnTo>
                <a:lnTo>
                  <a:pt x="91" y="114"/>
                </a:lnTo>
                <a:lnTo>
                  <a:pt x="73" y="137"/>
                </a:lnTo>
                <a:lnTo>
                  <a:pt x="110" y="128"/>
                </a:lnTo>
                <a:lnTo>
                  <a:pt x="137" y="146"/>
                </a:lnTo>
                <a:lnTo>
                  <a:pt x="137" y="124"/>
                </a:lnTo>
                <a:lnTo>
                  <a:pt x="321" y="0"/>
                </a:lnTo>
                <a:close/>
              </a:path>
            </a:pathLst>
          </a:custGeom>
          <a:solidFill>
            <a:srgbClr val="C8E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1" name="iṥ1îḓé"/>
          <p:cNvSpPr/>
          <p:nvPr/>
        </p:nvSpPr>
        <p:spPr bwMode="auto">
          <a:xfrm>
            <a:off x="9595064" y="2510635"/>
            <a:ext cx="532343" cy="247674"/>
          </a:xfrm>
          <a:custGeom>
            <a:avLst/>
            <a:gdLst>
              <a:gd name="T0" fmla="*/ 321 w 321"/>
              <a:gd name="T1" fmla="*/ 0 h 146"/>
              <a:gd name="T2" fmla="*/ 123 w 321"/>
              <a:gd name="T3" fmla="*/ 105 h 146"/>
              <a:gd name="T4" fmla="*/ 0 w 321"/>
              <a:gd name="T5" fmla="*/ 14 h 146"/>
              <a:gd name="T6" fmla="*/ 91 w 321"/>
              <a:gd name="T7" fmla="*/ 114 h 146"/>
              <a:gd name="T8" fmla="*/ 73 w 321"/>
              <a:gd name="T9" fmla="*/ 137 h 146"/>
              <a:gd name="T10" fmla="*/ 110 w 321"/>
              <a:gd name="T11" fmla="*/ 128 h 146"/>
              <a:gd name="T12" fmla="*/ 137 w 321"/>
              <a:gd name="T13" fmla="*/ 146 h 146"/>
              <a:gd name="T14" fmla="*/ 137 w 321"/>
              <a:gd name="T15" fmla="*/ 124 h 146"/>
              <a:gd name="T16" fmla="*/ 321 w 321"/>
              <a:gd name="T17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1" h="146">
                <a:moveTo>
                  <a:pt x="321" y="0"/>
                </a:moveTo>
                <a:lnTo>
                  <a:pt x="123" y="105"/>
                </a:lnTo>
                <a:lnTo>
                  <a:pt x="0" y="14"/>
                </a:lnTo>
                <a:lnTo>
                  <a:pt x="91" y="114"/>
                </a:lnTo>
                <a:lnTo>
                  <a:pt x="73" y="137"/>
                </a:lnTo>
                <a:lnTo>
                  <a:pt x="110" y="128"/>
                </a:lnTo>
                <a:lnTo>
                  <a:pt x="137" y="146"/>
                </a:lnTo>
                <a:lnTo>
                  <a:pt x="137" y="124"/>
                </a:lnTo>
                <a:lnTo>
                  <a:pt x="32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4" name="íṣľíḑê"/>
          <p:cNvSpPr/>
          <p:nvPr/>
        </p:nvSpPr>
        <p:spPr bwMode="auto">
          <a:xfrm>
            <a:off x="8818938" y="1928770"/>
            <a:ext cx="485908" cy="581865"/>
          </a:xfrm>
          <a:custGeom>
            <a:avLst/>
            <a:gdLst>
              <a:gd name="T0" fmla="*/ 54 w 64"/>
              <a:gd name="T1" fmla="*/ 46 h 75"/>
              <a:gd name="T2" fmla="*/ 49 w 64"/>
              <a:gd name="T3" fmla="*/ 30 h 75"/>
              <a:gd name="T4" fmla="*/ 36 w 64"/>
              <a:gd name="T5" fmla="*/ 26 h 75"/>
              <a:gd name="T6" fmla="*/ 12 w 64"/>
              <a:gd name="T7" fmla="*/ 4 h 75"/>
              <a:gd name="T8" fmla="*/ 4 w 64"/>
              <a:gd name="T9" fmla="*/ 12 h 75"/>
              <a:gd name="T10" fmla="*/ 25 w 64"/>
              <a:gd name="T11" fmla="*/ 31 h 75"/>
              <a:gd name="T12" fmla="*/ 14 w 64"/>
              <a:gd name="T13" fmla="*/ 41 h 75"/>
              <a:gd name="T14" fmla="*/ 11 w 64"/>
              <a:gd name="T15" fmla="*/ 49 h 75"/>
              <a:gd name="T16" fmla="*/ 11 w 64"/>
              <a:gd name="T17" fmla="*/ 58 h 75"/>
              <a:gd name="T18" fmla="*/ 17 w 64"/>
              <a:gd name="T19" fmla="*/ 67 h 75"/>
              <a:gd name="T20" fmla="*/ 33 w 64"/>
              <a:gd name="T21" fmla="*/ 71 h 75"/>
              <a:gd name="T22" fmla="*/ 52 w 64"/>
              <a:gd name="T23" fmla="*/ 75 h 75"/>
              <a:gd name="T24" fmla="*/ 64 w 64"/>
              <a:gd name="T25" fmla="*/ 57 h 75"/>
              <a:gd name="T26" fmla="*/ 54 w 64"/>
              <a:gd name="T27" fmla="*/ 46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4" h="75">
                <a:moveTo>
                  <a:pt x="54" y="46"/>
                </a:moveTo>
                <a:cubicBezTo>
                  <a:pt x="51" y="41"/>
                  <a:pt x="55" y="34"/>
                  <a:pt x="49" y="30"/>
                </a:cubicBezTo>
                <a:cubicBezTo>
                  <a:pt x="44" y="25"/>
                  <a:pt x="36" y="26"/>
                  <a:pt x="36" y="26"/>
                </a:cubicBezTo>
                <a:cubicBezTo>
                  <a:pt x="36" y="26"/>
                  <a:pt x="17" y="10"/>
                  <a:pt x="12" y="4"/>
                </a:cubicBezTo>
                <a:cubicBezTo>
                  <a:pt x="8" y="0"/>
                  <a:pt x="0" y="3"/>
                  <a:pt x="4" y="12"/>
                </a:cubicBezTo>
                <a:cubicBezTo>
                  <a:pt x="8" y="17"/>
                  <a:pt x="23" y="29"/>
                  <a:pt x="25" y="31"/>
                </a:cubicBezTo>
                <a:cubicBezTo>
                  <a:pt x="14" y="41"/>
                  <a:pt x="14" y="41"/>
                  <a:pt x="14" y="41"/>
                </a:cubicBezTo>
                <a:cubicBezTo>
                  <a:pt x="12" y="43"/>
                  <a:pt x="11" y="46"/>
                  <a:pt x="11" y="49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62"/>
                  <a:pt x="13" y="65"/>
                  <a:pt x="17" y="67"/>
                </a:cubicBezTo>
                <a:cubicBezTo>
                  <a:pt x="21" y="69"/>
                  <a:pt x="28" y="72"/>
                  <a:pt x="33" y="71"/>
                </a:cubicBezTo>
                <a:cubicBezTo>
                  <a:pt x="41" y="70"/>
                  <a:pt x="45" y="72"/>
                  <a:pt x="52" y="75"/>
                </a:cubicBezTo>
                <a:cubicBezTo>
                  <a:pt x="52" y="75"/>
                  <a:pt x="61" y="70"/>
                  <a:pt x="64" y="57"/>
                </a:cubicBezTo>
                <a:cubicBezTo>
                  <a:pt x="64" y="57"/>
                  <a:pt x="57" y="51"/>
                  <a:pt x="54" y="46"/>
                </a:cubicBezTo>
              </a:path>
            </a:pathLst>
          </a:custGeom>
          <a:solidFill>
            <a:srgbClr val="FFA3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5" name="iṩliḍê"/>
          <p:cNvSpPr/>
          <p:nvPr/>
        </p:nvSpPr>
        <p:spPr bwMode="auto">
          <a:xfrm>
            <a:off x="9001361" y="2154392"/>
            <a:ext cx="159205" cy="162854"/>
          </a:xfrm>
          <a:custGeom>
            <a:avLst/>
            <a:gdLst>
              <a:gd name="T0" fmla="*/ 21 w 21"/>
              <a:gd name="T1" fmla="*/ 10 h 21"/>
              <a:gd name="T2" fmla="*/ 17 w 21"/>
              <a:gd name="T3" fmla="*/ 11 h 21"/>
              <a:gd name="T4" fmla="*/ 12 w 21"/>
              <a:gd name="T5" fmla="*/ 11 h 21"/>
              <a:gd name="T6" fmla="*/ 12 w 21"/>
              <a:gd name="T7" fmla="*/ 11 h 21"/>
              <a:gd name="T8" fmla="*/ 12 w 21"/>
              <a:gd name="T9" fmla="*/ 11 h 21"/>
              <a:gd name="T10" fmla="*/ 11 w 21"/>
              <a:gd name="T11" fmla="*/ 15 h 21"/>
              <a:gd name="T12" fmla="*/ 9 w 21"/>
              <a:gd name="T13" fmla="*/ 18 h 21"/>
              <a:gd name="T14" fmla="*/ 5 w 21"/>
              <a:gd name="T15" fmla="*/ 19 h 21"/>
              <a:gd name="T16" fmla="*/ 3 w 21"/>
              <a:gd name="T17" fmla="*/ 18 h 21"/>
              <a:gd name="T18" fmla="*/ 3 w 21"/>
              <a:gd name="T19" fmla="*/ 16 h 21"/>
              <a:gd name="T20" fmla="*/ 3 w 21"/>
              <a:gd name="T21" fmla="*/ 15 h 21"/>
              <a:gd name="T22" fmla="*/ 4 w 21"/>
              <a:gd name="T23" fmla="*/ 14 h 21"/>
              <a:gd name="T24" fmla="*/ 4 w 21"/>
              <a:gd name="T25" fmla="*/ 9 h 21"/>
              <a:gd name="T26" fmla="*/ 5 w 21"/>
              <a:gd name="T27" fmla="*/ 5 h 21"/>
              <a:gd name="T28" fmla="*/ 6 w 21"/>
              <a:gd name="T29" fmla="*/ 4 h 21"/>
              <a:gd name="T30" fmla="*/ 8 w 21"/>
              <a:gd name="T31" fmla="*/ 3 h 21"/>
              <a:gd name="T32" fmla="*/ 16 w 21"/>
              <a:gd name="T33" fmla="*/ 0 h 21"/>
              <a:gd name="T34" fmla="*/ 12 w 21"/>
              <a:gd name="T35" fmla="*/ 1 h 21"/>
              <a:gd name="T36" fmla="*/ 7 w 21"/>
              <a:gd name="T37" fmla="*/ 2 h 21"/>
              <a:gd name="T38" fmla="*/ 5 w 21"/>
              <a:gd name="T39" fmla="*/ 3 h 21"/>
              <a:gd name="T40" fmla="*/ 3 w 21"/>
              <a:gd name="T41" fmla="*/ 5 h 21"/>
              <a:gd name="T42" fmla="*/ 2 w 21"/>
              <a:gd name="T43" fmla="*/ 9 h 21"/>
              <a:gd name="T44" fmla="*/ 2 w 21"/>
              <a:gd name="T45" fmla="*/ 13 h 21"/>
              <a:gd name="T46" fmla="*/ 1 w 21"/>
              <a:gd name="T47" fmla="*/ 14 h 21"/>
              <a:gd name="T48" fmla="*/ 1 w 21"/>
              <a:gd name="T49" fmla="*/ 15 h 21"/>
              <a:gd name="T50" fmla="*/ 1 w 21"/>
              <a:gd name="T51" fmla="*/ 18 h 21"/>
              <a:gd name="T52" fmla="*/ 5 w 21"/>
              <a:gd name="T53" fmla="*/ 21 h 21"/>
              <a:gd name="T54" fmla="*/ 10 w 21"/>
              <a:gd name="T55" fmla="*/ 20 h 21"/>
              <a:gd name="T56" fmla="*/ 10 w 21"/>
              <a:gd name="T57" fmla="*/ 20 h 21"/>
              <a:gd name="T58" fmla="*/ 10 w 21"/>
              <a:gd name="T59" fmla="*/ 20 h 21"/>
              <a:gd name="T60" fmla="*/ 12 w 21"/>
              <a:gd name="T61" fmla="*/ 16 h 21"/>
              <a:gd name="T62" fmla="*/ 13 w 21"/>
              <a:gd name="T63" fmla="*/ 12 h 21"/>
              <a:gd name="T64" fmla="*/ 17 w 21"/>
              <a:gd name="T65" fmla="*/ 12 h 21"/>
              <a:gd name="T66" fmla="*/ 21 w 21"/>
              <a:gd name="T67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1" h="21">
                <a:moveTo>
                  <a:pt x="21" y="10"/>
                </a:moveTo>
                <a:cubicBezTo>
                  <a:pt x="20" y="11"/>
                  <a:pt x="18" y="11"/>
                  <a:pt x="17" y="11"/>
                </a:cubicBezTo>
                <a:cubicBezTo>
                  <a:pt x="15" y="11"/>
                  <a:pt x="14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1" y="13"/>
                  <a:pt x="11" y="14"/>
                  <a:pt x="11" y="15"/>
                </a:cubicBezTo>
                <a:cubicBezTo>
                  <a:pt x="10" y="16"/>
                  <a:pt x="10" y="17"/>
                  <a:pt x="9" y="18"/>
                </a:cubicBezTo>
                <a:cubicBezTo>
                  <a:pt x="8" y="19"/>
                  <a:pt x="7" y="19"/>
                  <a:pt x="5" y="19"/>
                </a:cubicBezTo>
                <a:cubicBezTo>
                  <a:pt x="4" y="19"/>
                  <a:pt x="3" y="19"/>
                  <a:pt x="3" y="18"/>
                </a:cubicBezTo>
                <a:cubicBezTo>
                  <a:pt x="2" y="17"/>
                  <a:pt x="2" y="17"/>
                  <a:pt x="3" y="16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4"/>
                  <a:pt x="4" y="14"/>
                </a:cubicBezTo>
                <a:cubicBezTo>
                  <a:pt x="4" y="12"/>
                  <a:pt x="4" y="11"/>
                  <a:pt x="4" y="9"/>
                </a:cubicBezTo>
                <a:cubicBezTo>
                  <a:pt x="4" y="8"/>
                  <a:pt x="4" y="7"/>
                  <a:pt x="5" y="5"/>
                </a:cubicBezTo>
                <a:cubicBezTo>
                  <a:pt x="5" y="5"/>
                  <a:pt x="5" y="4"/>
                  <a:pt x="6" y="4"/>
                </a:cubicBezTo>
                <a:cubicBezTo>
                  <a:pt x="6" y="3"/>
                  <a:pt x="7" y="3"/>
                  <a:pt x="8" y="3"/>
                </a:cubicBezTo>
                <a:cubicBezTo>
                  <a:pt x="10" y="2"/>
                  <a:pt x="13" y="1"/>
                  <a:pt x="16" y="0"/>
                </a:cubicBezTo>
                <a:cubicBezTo>
                  <a:pt x="15" y="0"/>
                  <a:pt x="13" y="0"/>
                  <a:pt x="12" y="1"/>
                </a:cubicBezTo>
                <a:cubicBezTo>
                  <a:pt x="10" y="1"/>
                  <a:pt x="9" y="1"/>
                  <a:pt x="7" y="2"/>
                </a:cubicBezTo>
                <a:cubicBezTo>
                  <a:pt x="6" y="2"/>
                  <a:pt x="6" y="2"/>
                  <a:pt x="5" y="3"/>
                </a:cubicBezTo>
                <a:cubicBezTo>
                  <a:pt x="4" y="3"/>
                  <a:pt x="4" y="4"/>
                  <a:pt x="3" y="5"/>
                </a:cubicBezTo>
                <a:cubicBezTo>
                  <a:pt x="3" y="6"/>
                  <a:pt x="2" y="8"/>
                  <a:pt x="2" y="9"/>
                </a:cubicBezTo>
                <a:cubicBezTo>
                  <a:pt x="2" y="11"/>
                  <a:pt x="2" y="12"/>
                  <a:pt x="2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16"/>
                  <a:pt x="0" y="17"/>
                  <a:pt x="1" y="18"/>
                </a:cubicBezTo>
                <a:cubicBezTo>
                  <a:pt x="1" y="20"/>
                  <a:pt x="4" y="21"/>
                  <a:pt x="5" y="21"/>
                </a:cubicBezTo>
                <a:cubicBezTo>
                  <a:pt x="7" y="21"/>
                  <a:pt x="9" y="21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18"/>
                  <a:pt x="12" y="17"/>
                  <a:pt x="12" y="16"/>
                </a:cubicBezTo>
                <a:cubicBezTo>
                  <a:pt x="12" y="15"/>
                  <a:pt x="13" y="13"/>
                  <a:pt x="13" y="12"/>
                </a:cubicBezTo>
                <a:cubicBezTo>
                  <a:pt x="14" y="12"/>
                  <a:pt x="16" y="12"/>
                  <a:pt x="17" y="12"/>
                </a:cubicBezTo>
                <a:cubicBezTo>
                  <a:pt x="19" y="12"/>
                  <a:pt x="20" y="11"/>
                  <a:pt x="21" y="10"/>
                </a:cubicBezTo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sp>
        <p:nvSpPr>
          <p:cNvPr id="36" name="ïSļîďe"/>
          <p:cNvSpPr/>
          <p:nvPr/>
        </p:nvSpPr>
        <p:spPr bwMode="auto">
          <a:xfrm>
            <a:off x="8842156" y="2006806"/>
            <a:ext cx="6634" cy="6786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1 w 1"/>
              <a:gd name="T5" fmla="*/ 1 h 1"/>
              <a:gd name="T6" fmla="*/ 0 w 1"/>
              <a:gd name="T7" fmla="*/ 0 h 1"/>
              <a:gd name="T8" fmla="*/ 0 w 1"/>
              <a:gd name="T9" fmla="*/ 0 h 1"/>
              <a:gd name="T10" fmla="*/ 0 w 1"/>
              <a:gd name="T11" fmla="*/ 0 h 1"/>
              <a:gd name="T12" fmla="*/ 0 w 1"/>
              <a:gd name="T1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sp>
        <p:nvSpPr>
          <p:cNvPr id="37" name="íṧ1iḋé"/>
          <p:cNvSpPr/>
          <p:nvPr/>
        </p:nvSpPr>
        <p:spPr bwMode="auto">
          <a:xfrm>
            <a:off x="8848789" y="2013590"/>
            <a:ext cx="0" cy="8483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sp>
        <p:nvSpPr>
          <p:cNvPr id="32" name="îśliḓê"/>
          <p:cNvSpPr/>
          <p:nvPr/>
        </p:nvSpPr>
        <p:spPr bwMode="auto">
          <a:xfrm>
            <a:off x="9168859" y="2417333"/>
            <a:ext cx="1140971" cy="581865"/>
          </a:xfrm>
          <a:custGeom>
            <a:avLst/>
            <a:gdLst>
              <a:gd name="T0" fmla="*/ 150 w 150"/>
              <a:gd name="T1" fmla="*/ 0 h 75"/>
              <a:gd name="T2" fmla="*/ 139 w 150"/>
              <a:gd name="T3" fmla="*/ 59 h 75"/>
              <a:gd name="T4" fmla="*/ 78 w 150"/>
              <a:gd name="T5" fmla="*/ 68 h 75"/>
              <a:gd name="T6" fmla="*/ 76 w 150"/>
              <a:gd name="T7" fmla="*/ 60 h 75"/>
              <a:gd name="T8" fmla="*/ 70 w 150"/>
              <a:gd name="T9" fmla="*/ 65 h 75"/>
              <a:gd name="T10" fmla="*/ 7 w 150"/>
              <a:gd name="T11" fmla="*/ 18 h 75"/>
              <a:gd name="T12" fmla="*/ 16 w 150"/>
              <a:gd name="T13" fmla="*/ 0 h 75"/>
              <a:gd name="T14" fmla="*/ 9 w 150"/>
              <a:gd name="T15" fmla="*/ 10 h 75"/>
              <a:gd name="T16" fmla="*/ 6 w 150"/>
              <a:gd name="T17" fmla="*/ 12 h 75"/>
              <a:gd name="T18" fmla="*/ 6 w 150"/>
              <a:gd name="T19" fmla="*/ 12 h 75"/>
              <a:gd name="T20" fmla="*/ 6 w 150"/>
              <a:gd name="T21" fmla="*/ 12 h 75"/>
              <a:gd name="T22" fmla="*/ 5 w 150"/>
              <a:gd name="T23" fmla="*/ 13 h 75"/>
              <a:gd name="T24" fmla="*/ 0 w 150"/>
              <a:gd name="T25" fmla="*/ 16 h 75"/>
              <a:gd name="T26" fmla="*/ 72 w 150"/>
              <a:gd name="T27" fmla="*/ 75 h 75"/>
              <a:gd name="T28" fmla="*/ 93 w 150"/>
              <a:gd name="T29" fmla="*/ 73 h 75"/>
              <a:gd name="T30" fmla="*/ 92 w 150"/>
              <a:gd name="T31" fmla="*/ 69 h 75"/>
              <a:gd name="T32" fmla="*/ 150 w 150"/>
              <a:gd name="T33" fmla="*/ 65 h 75"/>
              <a:gd name="T34" fmla="*/ 150 w 150"/>
              <a:gd name="T35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0" h="75">
                <a:moveTo>
                  <a:pt x="150" y="0"/>
                </a:moveTo>
                <a:cubicBezTo>
                  <a:pt x="139" y="59"/>
                  <a:pt x="139" y="59"/>
                  <a:pt x="139" y="59"/>
                </a:cubicBezTo>
                <a:cubicBezTo>
                  <a:pt x="78" y="68"/>
                  <a:pt x="78" y="68"/>
                  <a:pt x="78" y="68"/>
                </a:cubicBezTo>
                <a:cubicBezTo>
                  <a:pt x="76" y="60"/>
                  <a:pt x="76" y="60"/>
                  <a:pt x="76" y="60"/>
                </a:cubicBezTo>
                <a:cubicBezTo>
                  <a:pt x="70" y="65"/>
                  <a:pt x="70" y="65"/>
                  <a:pt x="70" y="65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13" y="9"/>
                  <a:pt x="16" y="0"/>
                </a:cubicBezTo>
                <a:cubicBezTo>
                  <a:pt x="14" y="4"/>
                  <a:pt x="11" y="8"/>
                  <a:pt x="9" y="10"/>
                </a:cubicBezTo>
                <a:cubicBezTo>
                  <a:pt x="8" y="11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1" y="15"/>
                  <a:pt x="0" y="16"/>
                </a:cubicBezTo>
                <a:cubicBezTo>
                  <a:pt x="72" y="75"/>
                  <a:pt x="72" y="75"/>
                  <a:pt x="72" y="75"/>
                </a:cubicBezTo>
                <a:cubicBezTo>
                  <a:pt x="93" y="73"/>
                  <a:pt x="93" y="73"/>
                  <a:pt x="93" y="73"/>
                </a:cubicBezTo>
                <a:cubicBezTo>
                  <a:pt x="92" y="69"/>
                  <a:pt x="92" y="69"/>
                  <a:pt x="92" y="69"/>
                </a:cubicBezTo>
                <a:cubicBezTo>
                  <a:pt x="150" y="65"/>
                  <a:pt x="150" y="65"/>
                  <a:pt x="150" y="65"/>
                </a:cubicBezTo>
                <a:cubicBezTo>
                  <a:pt x="150" y="0"/>
                  <a:pt x="150" y="0"/>
                  <a:pt x="150" y="0"/>
                </a:cubicBezTo>
              </a:path>
            </a:pathLst>
          </a:custGeom>
          <a:solidFill>
            <a:srgbClr val="C8E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8" name="iṩľíḑê"/>
          <p:cNvSpPr/>
          <p:nvPr/>
        </p:nvSpPr>
        <p:spPr bwMode="auto">
          <a:xfrm>
            <a:off x="8842156" y="1959306"/>
            <a:ext cx="189056" cy="210354"/>
          </a:xfrm>
          <a:custGeom>
            <a:avLst/>
            <a:gdLst>
              <a:gd name="T0" fmla="*/ 1 w 25"/>
              <a:gd name="T1" fmla="*/ 0 h 27"/>
              <a:gd name="T2" fmla="*/ 0 w 25"/>
              <a:gd name="T3" fmla="*/ 6 h 27"/>
              <a:gd name="T4" fmla="*/ 0 w 25"/>
              <a:gd name="T5" fmla="*/ 6 h 27"/>
              <a:gd name="T6" fmla="*/ 0 w 25"/>
              <a:gd name="T7" fmla="*/ 6 h 27"/>
              <a:gd name="T8" fmla="*/ 1 w 25"/>
              <a:gd name="T9" fmla="*/ 7 h 27"/>
              <a:gd name="T10" fmla="*/ 1 w 25"/>
              <a:gd name="T11" fmla="*/ 8 h 27"/>
              <a:gd name="T12" fmla="*/ 1 w 25"/>
              <a:gd name="T13" fmla="*/ 8 h 27"/>
              <a:gd name="T14" fmla="*/ 22 w 25"/>
              <a:gd name="T15" fmla="*/ 27 h 27"/>
              <a:gd name="T16" fmla="*/ 25 w 25"/>
              <a:gd name="T17" fmla="*/ 26 h 27"/>
              <a:gd name="T18" fmla="*/ 12 w 25"/>
              <a:gd name="T19" fmla="*/ 15 h 27"/>
              <a:gd name="T20" fmla="*/ 1 w 25"/>
              <a:gd name="T2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" h="27">
                <a:moveTo>
                  <a:pt x="1" y="0"/>
                </a:move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7"/>
                </a:cubicBezTo>
                <a:cubicBezTo>
                  <a:pt x="1" y="7"/>
                  <a:pt x="1" y="7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5" y="13"/>
                  <a:pt x="20" y="25"/>
                  <a:pt x="22" y="27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26"/>
                  <a:pt x="19" y="20"/>
                  <a:pt x="12" y="15"/>
                </a:cubicBezTo>
                <a:cubicBezTo>
                  <a:pt x="6" y="10"/>
                  <a:pt x="2" y="1"/>
                  <a:pt x="1" y="0"/>
                </a:cubicBezTo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sp>
        <p:nvSpPr>
          <p:cNvPr id="39" name="íş1íďe"/>
          <p:cNvSpPr/>
          <p:nvPr/>
        </p:nvSpPr>
        <p:spPr bwMode="auto">
          <a:xfrm>
            <a:off x="8933367" y="2356262"/>
            <a:ext cx="129354" cy="100087"/>
          </a:xfrm>
          <a:custGeom>
            <a:avLst/>
            <a:gdLst>
              <a:gd name="T0" fmla="*/ 0 w 17"/>
              <a:gd name="T1" fmla="*/ 0 h 13"/>
              <a:gd name="T2" fmla="*/ 8 w 17"/>
              <a:gd name="T3" fmla="*/ 0 h 13"/>
              <a:gd name="T4" fmla="*/ 16 w 17"/>
              <a:gd name="T5" fmla="*/ 4 h 13"/>
              <a:gd name="T6" fmla="*/ 16 w 17"/>
              <a:gd name="T7" fmla="*/ 9 h 13"/>
              <a:gd name="T8" fmla="*/ 14 w 17"/>
              <a:gd name="T9" fmla="*/ 13 h 13"/>
              <a:gd name="T10" fmla="*/ 11 w 17"/>
              <a:gd name="T11" fmla="*/ 13 h 13"/>
              <a:gd name="T12" fmla="*/ 9 w 17"/>
              <a:gd name="T13" fmla="*/ 12 h 13"/>
              <a:gd name="T14" fmla="*/ 6 w 17"/>
              <a:gd name="T15" fmla="*/ 11 h 13"/>
              <a:gd name="T16" fmla="*/ 10 w 17"/>
              <a:gd name="T17" fmla="*/ 11 h 13"/>
              <a:gd name="T18" fmla="*/ 11 w 17"/>
              <a:gd name="T19" fmla="*/ 12 h 13"/>
              <a:gd name="T20" fmla="*/ 13 w 17"/>
              <a:gd name="T21" fmla="*/ 11 h 13"/>
              <a:gd name="T22" fmla="*/ 14 w 17"/>
              <a:gd name="T23" fmla="*/ 5 h 13"/>
              <a:gd name="T24" fmla="*/ 8 w 17"/>
              <a:gd name="T25" fmla="*/ 2 h 13"/>
              <a:gd name="T26" fmla="*/ 0 w 17"/>
              <a:gd name="T2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" h="13">
                <a:moveTo>
                  <a:pt x="0" y="0"/>
                </a:moveTo>
                <a:cubicBezTo>
                  <a:pt x="3" y="0"/>
                  <a:pt x="6" y="0"/>
                  <a:pt x="8" y="0"/>
                </a:cubicBezTo>
                <a:cubicBezTo>
                  <a:pt x="11" y="1"/>
                  <a:pt x="14" y="2"/>
                  <a:pt x="16" y="4"/>
                </a:cubicBezTo>
                <a:cubicBezTo>
                  <a:pt x="16" y="6"/>
                  <a:pt x="17" y="7"/>
                  <a:pt x="16" y="9"/>
                </a:cubicBezTo>
                <a:cubicBezTo>
                  <a:pt x="16" y="10"/>
                  <a:pt x="15" y="12"/>
                  <a:pt x="14" y="13"/>
                </a:cubicBezTo>
                <a:cubicBezTo>
                  <a:pt x="13" y="13"/>
                  <a:pt x="12" y="13"/>
                  <a:pt x="11" y="13"/>
                </a:cubicBezTo>
                <a:cubicBezTo>
                  <a:pt x="10" y="13"/>
                  <a:pt x="10" y="13"/>
                  <a:pt x="9" y="12"/>
                </a:cubicBezTo>
                <a:cubicBezTo>
                  <a:pt x="8" y="12"/>
                  <a:pt x="7" y="12"/>
                  <a:pt x="6" y="11"/>
                </a:cubicBezTo>
                <a:cubicBezTo>
                  <a:pt x="7" y="11"/>
                  <a:pt x="8" y="11"/>
                  <a:pt x="10" y="11"/>
                </a:cubicBezTo>
                <a:cubicBezTo>
                  <a:pt x="10" y="11"/>
                  <a:pt x="11" y="12"/>
                  <a:pt x="11" y="12"/>
                </a:cubicBezTo>
                <a:cubicBezTo>
                  <a:pt x="12" y="12"/>
                  <a:pt x="12" y="12"/>
                  <a:pt x="13" y="11"/>
                </a:cubicBezTo>
                <a:cubicBezTo>
                  <a:pt x="14" y="10"/>
                  <a:pt x="15" y="7"/>
                  <a:pt x="14" y="5"/>
                </a:cubicBezTo>
                <a:cubicBezTo>
                  <a:pt x="13" y="4"/>
                  <a:pt x="10" y="2"/>
                  <a:pt x="8" y="2"/>
                </a:cubicBezTo>
                <a:cubicBezTo>
                  <a:pt x="6" y="1"/>
                  <a:pt x="3" y="1"/>
                  <a:pt x="0" y="0"/>
                </a:cubicBezTo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sp>
        <p:nvSpPr>
          <p:cNvPr id="40" name="íŝḻiḑè"/>
          <p:cNvSpPr/>
          <p:nvPr/>
        </p:nvSpPr>
        <p:spPr bwMode="auto">
          <a:xfrm>
            <a:off x="8954926" y="2285014"/>
            <a:ext cx="145939" cy="117052"/>
          </a:xfrm>
          <a:custGeom>
            <a:avLst/>
            <a:gdLst>
              <a:gd name="T0" fmla="*/ 0 w 19"/>
              <a:gd name="T1" fmla="*/ 0 h 15"/>
              <a:gd name="T2" fmla="*/ 9 w 19"/>
              <a:gd name="T3" fmla="*/ 1 h 15"/>
              <a:gd name="T4" fmla="*/ 17 w 19"/>
              <a:gd name="T5" fmla="*/ 6 h 15"/>
              <a:gd name="T6" fmla="*/ 19 w 19"/>
              <a:gd name="T7" fmla="*/ 10 h 15"/>
              <a:gd name="T8" fmla="*/ 16 w 19"/>
              <a:gd name="T9" fmla="*/ 14 h 15"/>
              <a:gd name="T10" fmla="*/ 13 w 19"/>
              <a:gd name="T11" fmla="*/ 14 h 15"/>
              <a:gd name="T12" fmla="*/ 11 w 19"/>
              <a:gd name="T13" fmla="*/ 13 h 15"/>
              <a:gd name="T14" fmla="*/ 7 w 19"/>
              <a:gd name="T15" fmla="*/ 12 h 15"/>
              <a:gd name="T16" fmla="*/ 12 w 19"/>
              <a:gd name="T17" fmla="*/ 12 h 15"/>
              <a:gd name="T18" fmla="*/ 14 w 19"/>
              <a:gd name="T19" fmla="*/ 13 h 15"/>
              <a:gd name="T20" fmla="*/ 16 w 19"/>
              <a:gd name="T21" fmla="*/ 13 h 15"/>
              <a:gd name="T22" fmla="*/ 17 w 19"/>
              <a:gd name="T23" fmla="*/ 10 h 15"/>
              <a:gd name="T24" fmla="*/ 15 w 19"/>
              <a:gd name="T25" fmla="*/ 7 h 15"/>
              <a:gd name="T26" fmla="*/ 8 w 19"/>
              <a:gd name="T27" fmla="*/ 3 h 15"/>
              <a:gd name="T28" fmla="*/ 0 w 19"/>
              <a:gd name="T2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9" h="15">
                <a:moveTo>
                  <a:pt x="0" y="0"/>
                </a:moveTo>
                <a:cubicBezTo>
                  <a:pt x="3" y="0"/>
                  <a:pt x="6" y="0"/>
                  <a:pt x="9" y="1"/>
                </a:cubicBezTo>
                <a:cubicBezTo>
                  <a:pt x="11" y="2"/>
                  <a:pt x="14" y="3"/>
                  <a:pt x="17" y="6"/>
                </a:cubicBezTo>
                <a:cubicBezTo>
                  <a:pt x="18" y="7"/>
                  <a:pt x="19" y="8"/>
                  <a:pt x="19" y="10"/>
                </a:cubicBezTo>
                <a:cubicBezTo>
                  <a:pt x="19" y="12"/>
                  <a:pt x="18" y="14"/>
                  <a:pt x="16" y="14"/>
                </a:cubicBezTo>
                <a:cubicBezTo>
                  <a:pt x="15" y="15"/>
                  <a:pt x="14" y="15"/>
                  <a:pt x="13" y="14"/>
                </a:cubicBezTo>
                <a:cubicBezTo>
                  <a:pt x="13" y="14"/>
                  <a:pt x="12" y="14"/>
                  <a:pt x="11" y="13"/>
                </a:cubicBezTo>
                <a:cubicBezTo>
                  <a:pt x="10" y="13"/>
                  <a:pt x="9" y="12"/>
                  <a:pt x="7" y="12"/>
                </a:cubicBezTo>
                <a:cubicBezTo>
                  <a:pt x="9" y="12"/>
                  <a:pt x="10" y="12"/>
                  <a:pt x="12" y="12"/>
                </a:cubicBezTo>
                <a:cubicBezTo>
                  <a:pt x="12" y="13"/>
                  <a:pt x="13" y="13"/>
                  <a:pt x="14" y="13"/>
                </a:cubicBezTo>
                <a:cubicBezTo>
                  <a:pt x="14" y="13"/>
                  <a:pt x="15" y="13"/>
                  <a:pt x="16" y="13"/>
                </a:cubicBezTo>
                <a:cubicBezTo>
                  <a:pt x="16" y="12"/>
                  <a:pt x="17" y="11"/>
                  <a:pt x="17" y="10"/>
                </a:cubicBezTo>
                <a:cubicBezTo>
                  <a:pt x="17" y="9"/>
                  <a:pt x="16" y="8"/>
                  <a:pt x="15" y="7"/>
                </a:cubicBezTo>
                <a:cubicBezTo>
                  <a:pt x="13" y="5"/>
                  <a:pt x="11" y="4"/>
                  <a:pt x="8" y="3"/>
                </a:cubicBezTo>
                <a:cubicBezTo>
                  <a:pt x="5" y="2"/>
                  <a:pt x="3" y="1"/>
                  <a:pt x="0" y="0"/>
                </a:cubicBezTo>
                <a:close/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sp>
        <p:nvSpPr>
          <p:cNvPr id="41" name="íṩḻíḍé"/>
          <p:cNvSpPr/>
          <p:nvPr/>
        </p:nvSpPr>
        <p:spPr bwMode="auto">
          <a:xfrm>
            <a:off x="9046138" y="2254478"/>
            <a:ext cx="91212" cy="86517"/>
          </a:xfrm>
          <a:custGeom>
            <a:avLst/>
            <a:gdLst>
              <a:gd name="T0" fmla="*/ 7 w 12"/>
              <a:gd name="T1" fmla="*/ 0 h 11"/>
              <a:gd name="T2" fmla="*/ 11 w 12"/>
              <a:gd name="T3" fmla="*/ 4 h 11"/>
              <a:gd name="T4" fmla="*/ 11 w 12"/>
              <a:gd name="T5" fmla="*/ 9 h 11"/>
              <a:gd name="T6" fmla="*/ 8 w 12"/>
              <a:gd name="T7" fmla="*/ 11 h 11"/>
              <a:gd name="T8" fmla="*/ 6 w 12"/>
              <a:gd name="T9" fmla="*/ 11 h 11"/>
              <a:gd name="T10" fmla="*/ 5 w 12"/>
              <a:gd name="T11" fmla="*/ 10 h 11"/>
              <a:gd name="T12" fmla="*/ 0 w 12"/>
              <a:gd name="T13" fmla="*/ 8 h 11"/>
              <a:gd name="T14" fmla="*/ 6 w 12"/>
              <a:gd name="T15" fmla="*/ 9 h 11"/>
              <a:gd name="T16" fmla="*/ 8 w 12"/>
              <a:gd name="T17" fmla="*/ 9 h 11"/>
              <a:gd name="T18" fmla="*/ 9 w 12"/>
              <a:gd name="T19" fmla="*/ 8 h 11"/>
              <a:gd name="T20" fmla="*/ 10 w 12"/>
              <a:gd name="T21" fmla="*/ 4 h 11"/>
              <a:gd name="T22" fmla="*/ 7 w 12"/>
              <a:gd name="T2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" h="11">
                <a:moveTo>
                  <a:pt x="7" y="0"/>
                </a:moveTo>
                <a:cubicBezTo>
                  <a:pt x="9" y="1"/>
                  <a:pt x="10" y="2"/>
                  <a:pt x="11" y="4"/>
                </a:cubicBezTo>
                <a:cubicBezTo>
                  <a:pt x="12" y="5"/>
                  <a:pt x="12" y="8"/>
                  <a:pt x="11" y="9"/>
                </a:cubicBezTo>
                <a:cubicBezTo>
                  <a:pt x="10" y="10"/>
                  <a:pt x="9" y="11"/>
                  <a:pt x="8" y="11"/>
                </a:cubicBezTo>
                <a:cubicBezTo>
                  <a:pt x="7" y="11"/>
                  <a:pt x="6" y="11"/>
                  <a:pt x="6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9"/>
                  <a:pt x="2" y="9"/>
                  <a:pt x="0" y="8"/>
                </a:cubicBezTo>
                <a:cubicBezTo>
                  <a:pt x="2" y="8"/>
                  <a:pt x="4" y="8"/>
                  <a:pt x="6" y="9"/>
                </a:cubicBezTo>
                <a:cubicBezTo>
                  <a:pt x="6" y="9"/>
                  <a:pt x="7" y="9"/>
                  <a:pt x="8" y="9"/>
                </a:cubicBezTo>
                <a:cubicBezTo>
                  <a:pt x="8" y="9"/>
                  <a:pt x="9" y="9"/>
                  <a:pt x="9" y="8"/>
                </a:cubicBezTo>
                <a:cubicBezTo>
                  <a:pt x="10" y="7"/>
                  <a:pt x="10" y="6"/>
                  <a:pt x="10" y="4"/>
                </a:cubicBezTo>
                <a:cubicBezTo>
                  <a:pt x="9" y="3"/>
                  <a:pt x="8" y="1"/>
                  <a:pt x="7" y="0"/>
                </a:cubicBezTo>
                <a:close/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sp>
        <p:nvSpPr>
          <p:cNvPr id="42" name="iśľïḍé"/>
          <p:cNvSpPr/>
          <p:nvPr/>
        </p:nvSpPr>
        <p:spPr bwMode="auto">
          <a:xfrm>
            <a:off x="9274995" y="2340996"/>
            <a:ext cx="29850" cy="30535"/>
          </a:xfrm>
          <a:custGeom>
            <a:avLst/>
            <a:gdLst>
              <a:gd name="T0" fmla="*/ 0 w 4"/>
              <a:gd name="T1" fmla="*/ 0 h 4"/>
              <a:gd name="T2" fmla="*/ 0 w 4"/>
              <a:gd name="T3" fmla="*/ 0 h 4"/>
              <a:gd name="T4" fmla="*/ 4 w 4"/>
              <a:gd name="T5" fmla="*/ 4 h 4"/>
              <a:gd name="T6" fmla="*/ 4 w 4"/>
              <a:gd name="T7" fmla="*/ 4 h 4"/>
              <a:gd name="T8" fmla="*/ 0 w 4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2" y="2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2" y="2"/>
                  <a:pt x="0" y="0"/>
                </a:cubicBezTo>
              </a:path>
            </a:pathLst>
          </a:custGeom>
          <a:solidFill>
            <a:srgbClr val="8FAC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5" name="ïṥ1íḍe"/>
          <p:cNvSpPr/>
          <p:nvPr/>
        </p:nvSpPr>
        <p:spPr bwMode="auto">
          <a:xfrm>
            <a:off x="8910150" y="2340996"/>
            <a:ext cx="394696" cy="169640"/>
          </a:xfrm>
          <a:custGeom>
            <a:avLst/>
            <a:gdLst>
              <a:gd name="T0" fmla="*/ 48 w 52"/>
              <a:gd name="T1" fmla="*/ 0 h 22"/>
              <a:gd name="T2" fmla="*/ 43 w 52"/>
              <a:gd name="T3" fmla="*/ 13 h 22"/>
              <a:gd name="T4" fmla="*/ 38 w 52"/>
              <a:gd name="T5" fmla="*/ 16 h 22"/>
              <a:gd name="T6" fmla="*/ 30 w 52"/>
              <a:gd name="T7" fmla="*/ 13 h 22"/>
              <a:gd name="T8" fmla="*/ 21 w 52"/>
              <a:gd name="T9" fmla="*/ 11 h 22"/>
              <a:gd name="T10" fmla="*/ 19 w 52"/>
              <a:gd name="T11" fmla="*/ 11 h 22"/>
              <a:gd name="T12" fmla="*/ 19 w 52"/>
              <a:gd name="T13" fmla="*/ 11 h 22"/>
              <a:gd name="T14" fmla="*/ 17 w 52"/>
              <a:gd name="T15" fmla="*/ 14 h 22"/>
              <a:gd name="T16" fmla="*/ 16 w 52"/>
              <a:gd name="T17" fmla="*/ 15 h 22"/>
              <a:gd name="T18" fmla="*/ 15 w 52"/>
              <a:gd name="T19" fmla="*/ 15 h 22"/>
              <a:gd name="T20" fmla="*/ 15 w 52"/>
              <a:gd name="T21" fmla="*/ 15 h 22"/>
              <a:gd name="T22" fmla="*/ 14 w 52"/>
              <a:gd name="T23" fmla="*/ 15 h 22"/>
              <a:gd name="T24" fmla="*/ 13 w 52"/>
              <a:gd name="T25" fmla="*/ 15 h 22"/>
              <a:gd name="T26" fmla="*/ 9 w 52"/>
              <a:gd name="T27" fmla="*/ 13 h 22"/>
              <a:gd name="T28" fmla="*/ 9 w 52"/>
              <a:gd name="T29" fmla="*/ 13 h 22"/>
              <a:gd name="T30" fmla="*/ 9 w 52"/>
              <a:gd name="T31" fmla="*/ 13 h 22"/>
              <a:gd name="T32" fmla="*/ 9 w 52"/>
              <a:gd name="T33" fmla="*/ 13 h 22"/>
              <a:gd name="T34" fmla="*/ 0 w 52"/>
              <a:gd name="T35" fmla="*/ 8 h 22"/>
              <a:gd name="T36" fmla="*/ 5 w 52"/>
              <a:gd name="T37" fmla="*/ 14 h 22"/>
              <a:gd name="T38" fmla="*/ 19 w 52"/>
              <a:gd name="T39" fmla="*/ 18 h 22"/>
              <a:gd name="T40" fmla="*/ 19 w 52"/>
              <a:gd name="T41" fmla="*/ 18 h 22"/>
              <a:gd name="T42" fmla="*/ 20 w 52"/>
              <a:gd name="T43" fmla="*/ 18 h 22"/>
              <a:gd name="T44" fmla="*/ 21 w 52"/>
              <a:gd name="T45" fmla="*/ 18 h 22"/>
              <a:gd name="T46" fmla="*/ 21 w 52"/>
              <a:gd name="T47" fmla="*/ 18 h 22"/>
              <a:gd name="T48" fmla="*/ 24 w 52"/>
              <a:gd name="T49" fmla="*/ 18 h 22"/>
              <a:gd name="T50" fmla="*/ 26 w 52"/>
              <a:gd name="T51" fmla="*/ 18 h 22"/>
              <a:gd name="T52" fmla="*/ 40 w 52"/>
              <a:gd name="T53" fmla="*/ 22 h 22"/>
              <a:gd name="T54" fmla="*/ 40 w 52"/>
              <a:gd name="T55" fmla="*/ 22 h 22"/>
              <a:gd name="T56" fmla="*/ 43 w 52"/>
              <a:gd name="T57" fmla="*/ 20 h 22"/>
              <a:gd name="T58" fmla="*/ 52 w 52"/>
              <a:gd name="T59" fmla="*/ 4 h 22"/>
              <a:gd name="T60" fmla="*/ 48 w 52"/>
              <a:gd name="T61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2" h="22">
                <a:moveTo>
                  <a:pt x="48" y="0"/>
                </a:moveTo>
                <a:cubicBezTo>
                  <a:pt x="48" y="3"/>
                  <a:pt x="46" y="9"/>
                  <a:pt x="43" y="13"/>
                </a:cubicBezTo>
                <a:cubicBezTo>
                  <a:pt x="41" y="15"/>
                  <a:pt x="40" y="16"/>
                  <a:pt x="38" y="16"/>
                </a:cubicBezTo>
                <a:cubicBezTo>
                  <a:pt x="34" y="16"/>
                  <a:pt x="31" y="13"/>
                  <a:pt x="30" y="13"/>
                </a:cubicBezTo>
                <a:cubicBezTo>
                  <a:pt x="29" y="13"/>
                  <a:pt x="25" y="11"/>
                  <a:pt x="21" y="11"/>
                </a:cubicBezTo>
                <a:cubicBezTo>
                  <a:pt x="20" y="11"/>
                  <a:pt x="20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2"/>
                  <a:pt x="18" y="13"/>
                  <a:pt x="17" y="14"/>
                </a:cubicBezTo>
                <a:cubicBezTo>
                  <a:pt x="17" y="15"/>
                  <a:pt x="16" y="15"/>
                  <a:pt x="16" y="15"/>
                </a:cubicBezTo>
                <a:cubicBezTo>
                  <a:pt x="16" y="15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4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1" y="14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2" y="12"/>
                  <a:pt x="0" y="8"/>
                </a:cubicBezTo>
                <a:cubicBezTo>
                  <a:pt x="1" y="11"/>
                  <a:pt x="3" y="13"/>
                  <a:pt x="5" y="14"/>
                </a:cubicBezTo>
                <a:cubicBezTo>
                  <a:pt x="9" y="16"/>
                  <a:pt x="14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8"/>
                  <a:pt x="23" y="18"/>
                  <a:pt x="24" y="18"/>
                </a:cubicBezTo>
                <a:cubicBezTo>
                  <a:pt x="25" y="18"/>
                  <a:pt x="25" y="18"/>
                  <a:pt x="26" y="18"/>
                </a:cubicBezTo>
                <a:cubicBezTo>
                  <a:pt x="31" y="18"/>
                  <a:pt x="35" y="20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2" y="21"/>
                  <a:pt x="43" y="20"/>
                </a:cubicBezTo>
                <a:cubicBezTo>
                  <a:pt x="46" y="17"/>
                  <a:pt x="50" y="12"/>
                  <a:pt x="52" y="4"/>
                </a:cubicBezTo>
                <a:cubicBezTo>
                  <a:pt x="52" y="4"/>
                  <a:pt x="50" y="2"/>
                  <a:pt x="48" y="0"/>
                </a:cubicBezTo>
              </a:path>
            </a:pathLst>
          </a:custGeom>
          <a:solidFill>
            <a:srgbClr val="FF85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6" name="iślïḑé"/>
          <p:cNvSpPr/>
          <p:nvPr/>
        </p:nvSpPr>
        <p:spPr bwMode="auto">
          <a:xfrm>
            <a:off x="8978144" y="2425815"/>
            <a:ext cx="76286" cy="30535"/>
          </a:xfrm>
          <a:custGeom>
            <a:avLst/>
            <a:gdLst>
              <a:gd name="T0" fmla="*/ 4 w 10"/>
              <a:gd name="T1" fmla="*/ 4 h 4"/>
              <a:gd name="T2" fmla="*/ 5 w 10"/>
              <a:gd name="T3" fmla="*/ 4 h 4"/>
              <a:gd name="T4" fmla="*/ 6 w 10"/>
              <a:gd name="T5" fmla="*/ 4 h 4"/>
              <a:gd name="T6" fmla="*/ 6 w 10"/>
              <a:gd name="T7" fmla="*/ 4 h 4"/>
              <a:gd name="T8" fmla="*/ 6 w 10"/>
              <a:gd name="T9" fmla="*/ 4 h 4"/>
              <a:gd name="T10" fmla="*/ 4 w 10"/>
              <a:gd name="T11" fmla="*/ 4 h 4"/>
              <a:gd name="T12" fmla="*/ 0 w 10"/>
              <a:gd name="T13" fmla="*/ 2 h 4"/>
              <a:gd name="T14" fmla="*/ 0 w 10"/>
              <a:gd name="T15" fmla="*/ 2 h 4"/>
              <a:gd name="T16" fmla="*/ 0 w 10"/>
              <a:gd name="T17" fmla="*/ 2 h 4"/>
              <a:gd name="T18" fmla="*/ 0 w 10"/>
              <a:gd name="T19" fmla="*/ 2 h 4"/>
              <a:gd name="T20" fmla="*/ 10 w 10"/>
              <a:gd name="T21" fmla="*/ 0 h 4"/>
              <a:gd name="T22" fmla="*/ 10 w 10"/>
              <a:gd name="T23" fmla="*/ 0 h 4"/>
              <a:gd name="T24" fmla="*/ 8 w 10"/>
              <a:gd name="T25" fmla="*/ 3 h 4"/>
              <a:gd name="T26" fmla="*/ 10 w 10"/>
              <a:gd name="T27" fmla="*/ 0 h 4"/>
              <a:gd name="T28" fmla="*/ 10 w 10"/>
              <a:gd name="T2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" h="4">
                <a:moveTo>
                  <a:pt x="4" y="4"/>
                </a:moveTo>
                <a:cubicBezTo>
                  <a:pt x="4" y="4"/>
                  <a:pt x="5" y="4"/>
                  <a:pt x="5" y="4"/>
                </a:cubicBezTo>
                <a:cubicBezTo>
                  <a:pt x="5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5" y="4"/>
                  <a:pt x="4" y="4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9" y="2"/>
                  <a:pt x="8" y="3"/>
                </a:cubicBezTo>
                <a:cubicBezTo>
                  <a:pt x="9" y="2"/>
                  <a:pt x="10" y="1"/>
                  <a:pt x="10" y="0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sp>
        <p:nvSpPr>
          <p:cNvPr id="47" name="ïš1îdè"/>
          <p:cNvSpPr/>
          <p:nvPr/>
        </p:nvSpPr>
        <p:spPr bwMode="auto">
          <a:xfrm>
            <a:off x="9898549" y="5925482"/>
            <a:ext cx="852411" cy="449545"/>
          </a:xfrm>
          <a:custGeom>
            <a:avLst/>
            <a:gdLst>
              <a:gd name="T0" fmla="*/ 109 w 112"/>
              <a:gd name="T1" fmla="*/ 14 h 58"/>
              <a:gd name="T2" fmla="*/ 112 w 112"/>
              <a:gd name="T3" fmla="*/ 49 h 58"/>
              <a:gd name="T4" fmla="*/ 83 w 112"/>
              <a:gd name="T5" fmla="*/ 51 h 58"/>
              <a:gd name="T6" fmla="*/ 77 w 112"/>
              <a:gd name="T7" fmla="*/ 40 h 58"/>
              <a:gd name="T8" fmla="*/ 72 w 112"/>
              <a:gd name="T9" fmla="*/ 50 h 58"/>
              <a:gd name="T10" fmla="*/ 7 w 112"/>
              <a:gd name="T11" fmla="*/ 48 h 58"/>
              <a:gd name="T12" fmla="*/ 15 w 112"/>
              <a:gd name="T13" fmla="*/ 20 h 58"/>
              <a:gd name="T14" fmla="*/ 33 w 112"/>
              <a:gd name="T15" fmla="*/ 21 h 58"/>
              <a:gd name="T16" fmla="*/ 42 w 112"/>
              <a:gd name="T17" fmla="*/ 23 h 58"/>
              <a:gd name="T18" fmla="*/ 57 w 112"/>
              <a:gd name="T19" fmla="*/ 13 h 58"/>
              <a:gd name="T20" fmla="*/ 82 w 112"/>
              <a:gd name="T21" fmla="*/ 0 h 58"/>
              <a:gd name="T22" fmla="*/ 109 w 112"/>
              <a:gd name="T23" fmla="*/ 14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" h="58">
                <a:moveTo>
                  <a:pt x="109" y="14"/>
                </a:moveTo>
                <a:cubicBezTo>
                  <a:pt x="112" y="49"/>
                  <a:pt x="112" y="49"/>
                  <a:pt x="112" y="49"/>
                </a:cubicBezTo>
                <a:cubicBezTo>
                  <a:pt x="112" y="49"/>
                  <a:pt x="99" y="53"/>
                  <a:pt x="83" y="51"/>
                </a:cubicBezTo>
                <a:cubicBezTo>
                  <a:pt x="77" y="40"/>
                  <a:pt x="77" y="40"/>
                  <a:pt x="77" y="40"/>
                </a:cubicBezTo>
                <a:cubicBezTo>
                  <a:pt x="72" y="50"/>
                  <a:pt x="72" y="50"/>
                  <a:pt x="72" y="50"/>
                </a:cubicBezTo>
                <a:cubicBezTo>
                  <a:pt x="72" y="50"/>
                  <a:pt x="28" y="58"/>
                  <a:pt x="7" y="48"/>
                </a:cubicBezTo>
                <a:cubicBezTo>
                  <a:pt x="0" y="41"/>
                  <a:pt x="5" y="24"/>
                  <a:pt x="15" y="20"/>
                </a:cubicBezTo>
                <a:cubicBezTo>
                  <a:pt x="22" y="18"/>
                  <a:pt x="27" y="20"/>
                  <a:pt x="33" y="21"/>
                </a:cubicBezTo>
                <a:cubicBezTo>
                  <a:pt x="36" y="22"/>
                  <a:pt x="39" y="23"/>
                  <a:pt x="42" y="23"/>
                </a:cubicBezTo>
                <a:cubicBezTo>
                  <a:pt x="49" y="23"/>
                  <a:pt x="54" y="19"/>
                  <a:pt x="57" y="13"/>
                </a:cubicBezTo>
                <a:cubicBezTo>
                  <a:pt x="59" y="6"/>
                  <a:pt x="82" y="0"/>
                  <a:pt x="82" y="0"/>
                </a:cubicBezTo>
                <a:cubicBezTo>
                  <a:pt x="82" y="0"/>
                  <a:pt x="105" y="8"/>
                  <a:pt x="109" y="14"/>
                </a:cubicBezTo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8" name="íṩļíďé"/>
          <p:cNvSpPr/>
          <p:nvPr/>
        </p:nvSpPr>
        <p:spPr bwMode="auto">
          <a:xfrm>
            <a:off x="9974835" y="6110389"/>
            <a:ext cx="159205" cy="86517"/>
          </a:xfrm>
          <a:custGeom>
            <a:avLst/>
            <a:gdLst>
              <a:gd name="T0" fmla="*/ 15 w 21"/>
              <a:gd name="T1" fmla="*/ 0 h 11"/>
              <a:gd name="T2" fmla="*/ 7 w 21"/>
              <a:gd name="T3" fmla="*/ 1 h 11"/>
              <a:gd name="T4" fmla="*/ 1 w 21"/>
              <a:gd name="T5" fmla="*/ 7 h 11"/>
              <a:gd name="T6" fmla="*/ 2 w 21"/>
              <a:gd name="T7" fmla="*/ 11 h 11"/>
              <a:gd name="T8" fmla="*/ 4 w 21"/>
              <a:gd name="T9" fmla="*/ 10 h 11"/>
              <a:gd name="T10" fmla="*/ 11 w 21"/>
              <a:gd name="T11" fmla="*/ 6 h 11"/>
              <a:gd name="T12" fmla="*/ 20 w 21"/>
              <a:gd name="T13" fmla="*/ 4 h 11"/>
              <a:gd name="T14" fmla="*/ 21 w 21"/>
              <a:gd name="T15" fmla="*/ 2 h 11"/>
              <a:gd name="T16" fmla="*/ 19 w 21"/>
              <a:gd name="T17" fmla="*/ 0 h 11"/>
              <a:gd name="T18" fmla="*/ 18 w 21"/>
              <a:gd name="T19" fmla="*/ 0 h 11"/>
              <a:gd name="T20" fmla="*/ 17 w 21"/>
              <a:gd name="T21" fmla="*/ 0 h 11"/>
              <a:gd name="T22" fmla="*/ 15 w 21"/>
              <a:gd name="T2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11">
                <a:moveTo>
                  <a:pt x="15" y="0"/>
                </a:moveTo>
                <a:cubicBezTo>
                  <a:pt x="12" y="0"/>
                  <a:pt x="10" y="0"/>
                  <a:pt x="7" y="1"/>
                </a:cubicBezTo>
                <a:cubicBezTo>
                  <a:pt x="4" y="2"/>
                  <a:pt x="2" y="4"/>
                  <a:pt x="1" y="7"/>
                </a:cubicBezTo>
                <a:cubicBezTo>
                  <a:pt x="0" y="9"/>
                  <a:pt x="1" y="11"/>
                  <a:pt x="2" y="11"/>
                </a:cubicBezTo>
                <a:cubicBezTo>
                  <a:pt x="3" y="11"/>
                  <a:pt x="3" y="11"/>
                  <a:pt x="4" y="10"/>
                </a:cubicBezTo>
                <a:cubicBezTo>
                  <a:pt x="6" y="9"/>
                  <a:pt x="9" y="7"/>
                  <a:pt x="11" y="6"/>
                </a:cubicBezTo>
                <a:cubicBezTo>
                  <a:pt x="14" y="5"/>
                  <a:pt x="18" y="6"/>
                  <a:pt x="20" y="4"/>
                </a:cubicBezTo>
                <a:cubicBezTo>
                  <a:pt x="20" y="3"/>
                  <a:pt x="21" y="2"/>
                  <a:pt x="21" y="2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6" y="0"/>
                  <a:pt x="16" y="0"/>
                  <a:pt x="15" y="0"/>
                </a:cubicBezTo>
              </a:path>
            </a:pathLst>
          </a:custGeom>
          <a:solidFill>
            <a:srgbClr val="403B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9" name="îṣľïḑé"/>
          <p:cNvSpPr/>
          <p:nvPr/>
        </p:nvSpPr>
        <p:spPr bwMode="auto">
          <a:xfrm>
            <a:off x="10331388" y="6025569"/>
            <a:ext cx="419572" cy="295172"/>
          </a:xfrm>
          <a:custGeom>
            <a:avLst/>
            <a:gdLst>
              <a:gd name="T0" fmla="*/ 0 w 55"/>
              <a:gd name="T1" fmla="*/ 0 h 38"/>
              <a:gd name="T2" fmla="*/ 40 w 55"/>
              <a:gd name="T3" fmla="*/ 8 h 38"/>
              <a:gd name="T4" fmla="*/ 43 w 55"/>
              <a:gd name="T5" fmla="*/ 8 h 38"/>
              <a:gd name="T6" fmla="*/ 49 w 55"/>
              <a:gd name="T7" fmla="*/ 32 h 38"/>
              <a:gd name="T8" fmla="*/ 45 w 55"/>
              <a:gd name="T9" fmla="*/ 38 h 38"/>
              <a:gd name="T10" fmla="*/ 55 w 55"/>
              <a:gd name="T11" fmla="*/ 36 h 38"/>
              <a:gd name="T12" fmla="*/ 52 w 55"/>
              <a:gd name="T13" fmla="*/ 1 h 38"/>
              <a:gd name="T14" fmla="*/ 52 w 55"/>
              <a:gd name="T15" fmla="*/ 1 h 38"/>
              <a:gd name="T16" fmla="*/ 37 w 55"/>
              <a:gd name="T17" fmla="*/ 3 h 38"/>
              <a:gd name="T18" fmla="*/ 0 w 55"/>
              <a:gd name="T1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" h="38">
                <a:moveTo>
                  <a:pt x="0" y="0"/>
                </a:moveTo>
                <a:cubicBezTo>
                  <a:pt x="0" y="0"/>
                  <a:pt x="16" y="8"/>
                  <a:pt x="40" y="8"/>
                </a:cubicBezTo>
                <a:cubicBezTo>
                  <a:pt x="41" y="8"/>
                  <a:pt x="42" y="8"/>
                  <a:pt x="43" y="8"/>
                </a:cubicBezTo>
                <a:cubicBezTo>
                  <a:pt x="47" y="8"/>
                  <a:pt x="49" y="32"/>
                  <a:pt x="49" y="32"/>
                </a:cubicBezTo>
                <a:cubicBezTo>
                  <a:pt x="49" y="32"/>
                  <a:pt x="47" y="37"/>
                  <a:pt x="45" y="38"/>
                </a:cubicBezTo>
                <a:cubicBezTo>
                  <a:pt x="51" y="37"/>
                  <a:pt x="55" y="36"/>
                  <a:pt x="55" y="36"/>
                </a:cubicBezTo>
                <a:cubicBezTo>
                  <a:pt x="52" y="1"/>
                  <a:pt x="52" y="1"/>
                  <a:pt x="52" y="1"/>
                </a:cubicBezTo>
                <a:cubicBezTo>
                  <a:pt x="52" y="1"/>
                  <a:pt x="52" y="1"/>
                  <a:pt x="52" y="1"/>
                </a:cubicBezTo>
                <a:cubicBezTo>
                  <a:pt x="49" y="2"/>
                  <a:pt x="43" y="3"/>
                  <a:pt x="37" y="3"/>
                </a:cubicBezTo>
                <a:cubicBezTo>
                  <a:pt x="24" y="3"/>
                  <a:pt x="7" y="1"/>
                  <a:pt x="0" y="0"/>
                </a:cubicBezTo>
              </a:path>
            </a:pathLst>
          </a:custGeom>
          <a:solidFill>
            <a:srgbClr val="1411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0" name="ísļíḍê"/>
          <p:cNvSpPr/>
          <p:nvPr/>
        </p:nvSpPr>
        <p:spPr bwMode="auto">
          <a:xfrm>
            <a:off x="10993085" y="5908518"/>
            <a:ext cx="593703" cy="427492"/>
          </a:xfrm>
          <a:custGeom>
            <a:avLst/>
            <a:gdLst>
              <a:gd name="T0" fmla="*/ 77 w 78"/>
              <a:gd name="T1" fmla="*/ 43 h 55"/>
              <a:gd name="T2" fmla="*/ 54 w 78"/>
              <a:gd name="T3" fmla="*/ 20 h 55"/>
              <a:gd name="T4" fmla="*/ 52 w 78"/>
              <a:gd name="T5" fmla="*/ 10 h 55"/>
              <a:gd name="T6" fmla="*/ 10 w 78"/>
              <a:gd name="T7" fmla="*/ 10 h 55"/>
              <a:gd name="T8" fmla="*/ 3 w 78"/>
              <a:gd name="T9" fmla="*/ 31 h 55"/>
              <a:gd name="T10" fmla="*/ 2 w 78"/>
              <a:gd name="T11" fmla="*/ 47 h 55"/>
              <a:gd name="T12" fmla="*/ 6 w 78"/>
              <a:gd name="T13" fmla="*/ 47 h 55"/>
              <a:gd name="T14" fmla="*/ 11 w 78"/>
              <a:gd name="T15" fmla="*/ 52 h 55"/>
              <a:gd name="T16" fmla="*/ 11 w 78"/>
              <a:gd name="T17" fmla="*/ 52 h 55"/>
              <a:gd name="T18" fmla="*/ 48 w 78"/>
              <a:gd name="T19" fmla="*/ 55 h 55"/>
              <a:gd name="T20" fmla="*/ 77 w 78"/>
              <a:gd name="T21" fmla="*/ 43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8" h="55">
                <a:moveTo>
                  <a:pt x="77" y="43"/>
                </a:moveTo>
                <a:cubicBezTo>
                  <a:pt x="76" y="34"/>
                  <a:pt x="72" y="22"/>
                  <a:pt x="54" y="20"/>
                </a:cubicBezTo>
                <a:cubicBezTo>
                  <a:pt x="54" y="16"/>
                  <a:pt x="53" y="13"/>
                  <a:pt x="52" y="10"/>
                </a:cubicBezTo>
                <a:cubicBezTo>
                  <a:pt x="51" y="2"/>
                  <a:pt x="17" y="0"/>
                  <a:pt x="10" y="10"/>
                </a:cubicBezTo>
                <a:cubicBezTo>
                  <a:pt x="7" y="15"/>
                  <a:pt x="5" y="27"/>
                  <a:pt x="3" y="31"/>
                </a:cubicBezTo>
                <a:cubicBezTo>
                  <a:pt x="0" y="35"/>
                  <a:pt x="2" y="47"/>
                  <a:pt x="2" y="47"/>
                </a:cubicBezTo>
                <a:cubicBezTo>
                  <a:pt x="2" y="47"/>
                  <a:pt x="4" y="47"/>
                  <a:pt x="6" y="47"/>
                </a:cubicBezTo>
                <a:cubicBezTo>
                  <a:pt x="8" y="47"/>
                  <a:pt x="11" y="49"/>
                  <a:pt x="11" y="52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2"/>
                  <a:pt x="21" y="55"/>
                  <a:pt x="48" y="55"/>
                </a:cubicBezTo>
                <a:cubicBezTo>
                  <a:pt x="75" y="55"/>
                  <a:pt x="78" y="54"/>
                  <a:pt x="77" y="43"/>
                </a:cubicBezTo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1" name="îṧḻiḓe"/>
          <p:cNvSpPr/>
          <p:nvPr/>
        </p:nvSpPr>
        <p:spPr bwMode="auto">
          <a:xfrm>
            <a:off x="11077662" y="6312260"/>
            <a:ext cx="288559" cy="23750"/>
          </a:xfrm>
          <a:custGeom>
            <a:avLst/>
            <a:gdLst>
              <a:gd name="T0" fmla="*/ 37 w 38"/>
              <a:gd name="T1" fmla="*/ 3 h 3"/>
              <a:gd name="T2" fmla="*/ 37 w 38"/>
              <a:gd name="T3" fmla="*/ 3 h 3"/>
              <a:gd name="T4" fmla="*/ 37 w 38"/>
              <a:gd name="T5" fmla="*/ 3 h 3"/>
              <a:gd name="T6" fmla="*/ 37 w 38"/>
              <a:gd name="T7" fmla="*/ 3 h 3"/>
              <a:gd name="T8" fmla="*/ 37 w 38"/>
              <a:gd name="T9" fmla="*/ 3 h 3"/>
              <a:gd name="T10" fmla="*/ 37 w 38"/>
              <a:gd name="T11" fmla="*/ 3 h 3"/>
              <a:gd name="T12" fmla="*/ 37 w 38"/>
              <a:gd name="T13" fmla="*/ 3 h 3"/>
              <a:gd name="T14" fmla="*/ 37 w 38"/>
              <a:gd name="T15" fmla="*/ 3 h 3"/>
              <a:gd name="T16" fmla="*/ 37 w 38"/>
              <a:gd name="T17" fmla="*/ 3 h 3"/>
              <a:gd name="T18" fmla="*/ 37 w 38"/>
              <a:gd name="T19" fmla="*/ 3 h 3"/>
              <a:gd name="T20" fmla="*/ 37 w 38"/>
              <a:gd name="T21" fmla="*/ 3 h 3"/>
              <a:gd name="T22" fmla="*/ 37 w 38"/>
              <a:gd name="T23" fmla="*/ 3 h 3"/>
              <a:gd name="T24" fmla="*/ 37 w 38"/>
              <a:gd name="T25" fmla="*/ 3 h 3"/>
              <a:gd name="T26" fmla="*/ 37 w 38"/>
              <a:gd name="T27" fmla="*/ 3 h 3"/>
              <a:gd name="T28" fmla="*/ 37 w 38"/>
              <a:gd name="T29" fmla="*/ 3 h 3"/>
              <a:gd name="T30" fmla="*/ 38 w 38"/>
              <a:gd name="T31" fmla="*/ 3 h 3"/>
              <a:gd name="T32" fmla="*/ 38 w 38"/>
              <a:gd name="T33" fmla="*/ 3 h 3"/>
              <a:gd name="T34" fmla="*/ 38 w 38"/>
              <a:gd name="T35" fmla="*/ 3 h 3"/>
              <a:gd name="T36" fmla="*/ 0 w 38"/>
              <a:gd name="T37" fmla="*/ 0 h 3"/>
              <a:gd name="T38" fmla="*/ 0 w 38"/>
              <a:gd name="T39" fmla="*/ 0 h 3"/>
              <a:gd name="T40" fmla="*/ 0 w 38"/>
              <a:gd name="T41" fmla="*/ 0 h 3"/>
              <a:gd name="T42" fmla="*/ 0 w 38"/>
              <a:gd name="T4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8" h="3">
                <a:moveTo>
                  <a:pt x="37" y="3"/>
                </a:move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moveTo>
                  <a:pt x="37" y="3"/>
                </a:move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moveTo>
                  <a:pt x="37" y="3"/>
                </a:move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moveTo>
                  <a:pt x="37" y="3"/>
                </a:move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moveTo>
                  <a:pt x="37" y="3"/>
                </a:move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moveTo>
                  <a:pt x="38" y="3"/>
                </a:move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918F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2" name="íṥḷîďè"/>
          <p:cNvSpPr/>
          <p:nvPr/>
        </p:nvSpPr>
        <p:spPr bwMode="auto">
          <a:xfrm>
            <a:off x="11069371" y="6103603"/>
            <a:ext cx="509126" cy="232407"/>
          </a:xfrm>
          <a:custGeom>
            <a:avLst/>
            <a:gdLst>
              <a:gd name="T0" fmla="*/ 10 w 67"/>
              <a:gd name="T1" fmla="*/ 0 h 30"/>
              <a:gd name="T2" fmla="*/ 1 w 67"/>
              <a:gd name="T3" fmla="*/ 27 h 30"/>
              <a:gd name="T4" fmla="*/ 1 w 67"/>
              <a:gd name="T5" fmla="*/ 27 h 30"/>
              <a:gd name="T6" fmla="*/ 1 w 67"/>
              <a:gd name="T7" fmla="*/ 27 h 30"/>
              <a:gd name="T8" fmla="*/ 1 w 67"/>
              <a:gd name="T9" fmla="*/ 27 h 30"/>
              <a:gd name="T10" fmla="*/ 38 w 67"/>
              <a:gd name="T11" fmla="*/ 30 h 30"/>
              <a:gd name="T12" fmla="*/ 38 w 67"/>
              <a:gd name="T13" fmla="*/ 30 h 30"/>
              <a:gd name="T14" fmla="*/ 38 w 67"/>
              <a:gd name="T15" fmla="*/ 30 h 30"/>
              <a:gd name="T16" fmla="*/ 38 w 67"/>
              <a:gd name="T17" fmla="*/ 30 h 30"/>
              <a:gd name="T18" fmla="*/ 38 w 67"/>
              <a:gd name="T19" fmla="*/ 30 h 30"/>
              <a:gd name="T20" fmla="*/ 38 w 67"/>
              <a:gd name="T21" fmla="*/ 30 h 30"/>
              <a:gd name="T22" fmla="*/ 38 w 67"/>
              <a:gd name="T23" fmla="*/ 30 h 30"/>
              <a:gd name="T24" fmla="*/ 38 w 67"/>
              <a:gd name="T25" fmla="*/ 30 h 30"/>
              <a:gd name="T26" fmla="*/ 38 w 67"/>
              <a:gd name="T27" fmla="*/ 30 h 30"/>
              <a:gd name="T28" fmla="*/ 38 w 67"/>
              <a:gd name="T29" fmla="*/ 30 h 30"/>
              <a:gd name="T30" fmla="*/ 38 w 67"/>
              <a:gd name="T31" fmla="*/ 30 h 30"/>
              <a:gd name="T32" fmla="*/ 39 w 67"/>
              <a:gd name="T33" fmla="*/ 30 h 30"/>
              <a:gd name="T34" fmla="*/ 39 w 67"/>
              <a:gd name="T35" fmla="*/ 30 h 30"/>
              <a:gd name="T36" fmla="*/ 67 w 67"/>
              <a:gd name="T37" fmla="*/ 23 h 30"/>
              <a:gd name="T38" fmla="*/ 43 w 67"/>
              <a:gd name="T39" fmla="*/ 25 h 30"/>
              <a:gd name="T40" fmla="*/ 18 w 67"/>
              <a:gd name="T41" fmla="*/ 24 h 30"/>
              <a:gd name="T42" fmla="*/ 7 w 67"/>
              <a:gd name="T43" fmla="*/ 9 h 30"/>
              <a:gd name="T44" fmla="*/ 10 w 67"/>
              <a:gd name="T4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7" h="30">
                <a:moveTo>
                  <a:pt x="10" y="0"/>
                </a:moveTo>
                <a:cubicBezTo>
                  <a:pt x="2" y="5"/>
                  <a:pt x="0" y="14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1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59" y="30"/>
                  <a:pt x="66" y="29"/>
                  <a:pt x="67" y="23"/>
                </a:cubicBezTo>
                <a:cubicBezTo>
                  <a:pt x="63" y="25"/>
                  <a:pt x="55" y="25"/>
                  <a:pt x="43" y="25"/>
                </a:cubicBezTo>
                <a:cubicBezTo>
                  <a:pt x="32" y="25"/>
                  <a:pt x="24" y="25"/>
                  <a:pt x="18" y="24"/>
                </a:cubicBezTo>
                <a:cubicBezTo>
                  <a:pt x="10" y="23"/>
                  <a:pt x="5" y="16"/>
                  <a:pt x="7" y="9"/>
                </a:cubicBezTo>
                <a:cubicBezTo>
                  <a:pt x="7" y="6"/>
                  <a:pt x="8" y="3"/>
                  <a:pt x="10" y="0"/>
                </a:cubicBezTo>
              </a:path>
            </a:pathLst>
          </a:custGeom>
          <a:solidFill>
            <a:srgbClr val="1411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3" name="ïšḷîdè"/>
          <p:cNvSpPr/>
          <p:nvPr/>
        </p:nvSpPr>
        <p:spPr bwMode="auto">
          <a:xfrm>
            <a:off x="11321446" y="6103603"/>
            <a:ext cx="220566" cy="123837"/>
          </a:xfrm>
          <a:custGeom>
            <a:avLst/>
            <a:gdLst>
              <a:gd name="T0" fmla="*/ 8 w 29"/>
              <a:gd name="T1" fmla="*/ 0 h 16"/>
              <a:gd name="T2" fmla="*/ 6 w 29"/>
              <a:gd name="T3" fmla="*/ 0 h 16"/>
              <a:gd name="T4" fmla="*/ 4 w 29"/>
              <a:gd name="T5" fmla="*/ 0 h 16"/>
              <a:gd name="T6" fmla="*/ 3 w 29"/>
              <a:gd name="T7" fmla="*/ 1 h 16"/>
              <a:gd name="T8" fmla="*/ 0 w 29"/>
              <a:gd name="T9" fmla="*/ 3 h 16"/>
              <a:gd name="T10" fmla="*/ 1 w 29"/>
              <a:gd name="T11" fmla="*/ 6 h 16"/>
              <a:gd name="T12" fmla="*/ 13 w 29"/>
              <a:gd name="T13" fmla="*/ 9 h 16"/>
              <a:gd name="T14" fmla="*/ 24 w 29"/>
              <a:gd name="T15" fmla="*/ 15 h 16"/>
              <a:gd name="T16" fmla="*/ 26 w 29"/>
              <a:gd name="T17" fmla="*/ 16 h 16"/>
              <a:gd name="T18" fmla="*/ 28 w 29"/>
              <a:gd name="T19" fmla="*/ 11 h 16"/>
              <a:gd name="T20" fmla="*/ 19 w 29"/>
              <a:gd name="T21" fmla="*/ 2 h 16"/>
              <a:gd name="T22" fmla="*/ 8 w 29"/>
              <a:gd name="T2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" h="16">
                <a:moveTo>
                  <a:pt x="8" y="0"/>
                </a:moveTo>
                <a:cubicBezTo>
                  <a:pt x="7" y="0"/>
                  <a:pt x="7" y="0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4" y="0"/>
                  <a:pt x="3" y="0"/>
                  <a:pt x="3" y="1"/>
                </a:cubicBezTo>
                <a:cubicBezTo>
                  <a:pt x="1" y="1"/>
                  <a:pt x="1" y="2"/>
                  <a:pt x="0" y="3"/>
                </a:cubicBezTo>
                <a:cubicBezTo>
                  <a:pt x="0" y="4"/>
                  <a:pt x="0" y="6"/>
                  <a:pt x="1" y="6"/>
                </a:cubicBezTo>
                <a:cubicBezTo>
                  <a:pt x="5" y="9"/>
                  <a:pt x="9" y="8"/>
                  <a:pt x="13" y="9"/>
                </a:cubicBezTo>
                <a:cubicBezTo>
                  <a:pt x="17" y="10"/>
                  <a:pt x="20" y="13"/>
                  <a:pt x="24" y="15"/>
                </a:cubicBezTo>
                <a:cubicBezTo>
                  <a:pt x="25" y="16"/>
                  <a:pt x="26" y="16"/>
                  <a:pt x="26" y="16"/>
                </a:cubicBezTo>
                <a:cubicBezTo>
                  <a:pt x="28" y="16"/>
                  <a:pt x="29" y="13"/>
                  <a:pt x="28" y="11"/>
                </a:cubicBezTo>
                <a:cubicBezTo>
                  <a:pt x="27" y="6"/>
                  <a:pt x="23" y="3"/>
                  <a:pt x="19" y="2"/>
                </a:cubicBezTo>
                <a:cubicBezTo>
                  <a:pt x="16" y="0"/>
                  <a:pt x="12" y="0"/>
                  <a:pt x="8" y="0"/>
                </a:cubicBezTo>
              </a:path>
            </a:pathLst>
          </a:custGeom>
          <a:solidFill>
            <a:srgbClr val="403B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4" name="ïṥļíḓé"/>
          <p:cNvSpPr/>
          <p:nvPr/>
        </p:nvSpPr>
        <p:spPr bwMode="auto">
          <a:xfrm>
            <a:off x="11039521" y="6001819"/>
            <a:ext cx="356553" cy="286691"/>
          </a:xfrm>
          <a:custGeom>
            <a:avLst/>
            <a:gdLst>
              <a:gd name="T0" fmla="*/ 0 w 47"/>
              <a:gd name="T1" fmla="*/ 35 h 37"/>
              <a:gd name="T2" fmla="*/ 0 w 47"/>
              <a:gd name="T3" fmla="*/ 35 h 37"/>
              <a:gd name="T4" fmla="*/ 0 w 47"/>
              <a:gd name="T5" fmla="*/ 35 h 37"/>
              <a:gd name="T6" fmla="*/ 0 w 47"/>
              <a:gd name="T7" fmla="*/ 35 h 37"/>
              <a:gd name="T8" fmla="*/ 0 w 47"/>
              <a:gd name="T9" fmla="*/ 35 h 37"/>
              <a:gd name="T10" fmla="*/ 0 w 47"/>
              <a:gd name="T11" fmla="*/ 35 h 37"/>
              <a:gd name="T12" fmla="*/ 3 w 47"/>
              <a:gd name="T13" fmla="*/ 37 h 37"/>
              <a:gd name="T14" fmla="*/ 3 w 47"/>
              <a:gd name="T15" fmla="*/ 36 h 37"/>
              <a:gd name="T16" fmla="*/ 0 w 47"/>
              <a:gd name="T17" fmla="*/ 35 h 37"/>
              <a:gd name="T18" fmla="*/ 47 w 47"/>
              <a:gd name="T19" fmla="*/ 0 h 37"/>
              <a:gd name="T20" fmla="*/ 47 w 47"/>
              <a:gd name="T21" fmla="*/ 0 h 37"/>
              <a:gd name="T22" fmla="*/ 47 w 47"/>
              <a:gd name="T23" fmla="*/ 3 h 37"/>
              <a:gd name="T24" fmla="*/ 47 w 47"/>
              <a:gd name="T25" fmla="*/ 3 h 37"/>
              <a:gd name="T26" fmla="*/ 47 w 47"/>
              <a:gd name="T27" fmla="*/ 3 h 37"/>
              <a:gd name="T28" fmla="*/ 47 w 47"/>
              <a:gd name="T2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7" h="37">
                <a:moveTo>
                  <a:pt x="0" y="35"/>
                </a:move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0" y="35"/>
                  <a:pt x="0" y="35"/>
                </a:cubicBezTo>
                <a:moveTo>
                  <a:pt x="0" y="35"/>
                </a:move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1" y="35"/>
                  <a:pt x="3" y="36"/>
                  <a:pt x="3" y="37"/>
                </a:cubicBezTo>
                <a:cubicBezTo>
                  <a:pt x="3" y="36"/>
                  <a:pt x="3" y="36"/>
                  <a:pt x="3" y="36"/>
                </a:cubicBezTo>
                <a:cubicBezTo>
                  <a:pt x="2" y="36"/>
                  <a:pt x="1" y="35"/>
                  <a:pt x="0" y="35"/>
                </a:cubicBezTo>
                <a:moveTo>
                  <a:pt x="47" y="0"/>
                </a:moveTo>
                <a:cubicBezTo>
                  <a:pt x="47" y="0"/>
                  <a:pt x="47" y="0"/>
                  <a:pt x="47" y="0"/>
                </a:cubicBezTo>
                <a:cubicBezTo>
                  <a:pt x="47" y="1"/>
                  <a:pt x="47" y="2"/>
                  <a:pt x="47" y="3"/>
                </a:cubicBezTo>
                <a:cubicBezTo>
                  <a:pt x="47" y="3"/>
                  <a:pt x="47" y="3"/>
                  <a:pt x="47" y="3"/>
                </a:cubicBezTo>
                <a:cubicBezTo>
                  <a:pt x="47" y="3"/>
                  <a:pt x="47" y="3"/>
                  <a:pt x="47" y="3"/>
                </a:cubicBezTo>
                <a:cubicBezTo>
                  <a:pt x="47" y="2"/>
                  <a:pt x="47" y="1"/>
                  <a:pt x="47" y="0"/>
                </a:cubicBezTo>
              </a:path>
            </a:pathLst>
          </a:custGeom>
          <a:solidFill>
            <a:srgbClr val="918F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5" name="ï$ḷîḍè"/>
          <p:cNvSpPr/>
          <p:nvPr/>
        </p:nvSpPr>
        <p:spPr bwMode="auto">
          <a:xfrm>
            <a:off x="11009669" y="6001819"/>
            <a:ext cx="386405" cy="279906"/>
          </a:xfrm>
          <a:custGeom>
            <a:avLst/>
            <a:gdLst>
              <a:gd name="T0" fmla="*/ 51 w 51"/>
              <a:gd name="T1" fmla="*/ 0 h 36"/>
              <a:gd name="T2" fmla="*/ 10 w 51"/>
              <a:gd name="T3" fmla="*/ 4 h 36"/>
              <a:gd name="T4" fmla="*/ 5 w 51"/>
              <a:gd name="T5" fmla="*/ 4 h 36"/>
              <a:gd name="T6" fmla="*/ 1 w 51"/>
              <a:gd name="T7" fmla="*/ 19 h 36"/>
              <a:gd name="T8" fmla="*/ 0 w 51"/>
              <a:gd name="T9" fmla="*/ 26 h 36"/>
              <a:gd name="T10" fmla="*/ 0 w 51"/>
              <a:gd name="T11" fmla="*/ 35 h 36"/>
              <a:gd name="T12" fmla="*/ 4 w 51"/>
              <a:gd name="T13" fmla="*/ 35 h 36"/>
              <a:gd name="T14" fmla="*/ 4 w 51"/>
              <a:gd name="T15" fmla="*/ 35 h 36"/>
              <a:gd name="T16" fmla="*/ 4 w 51"/>
              <a:gd name="T17" fmla="*/ 35 h 36"/>
              <a:gd name="T18" fmla="*/ 4 w 51"/>
              <a:gd name="T19" fmla="*/ 35 h 36"/>
              <a:gd name="T20" fmla="*/ 4 w 51"/>
              <a:gd name="T21" fmla="*/ 35 h 36"/>
              <a:gd name="T22" fmla="*/ 7 w 51"/>
              <a:gd name="T23" fmla="*/ 36 h 36"/>
              <a:gd name="T24" fmla="*/ 5 w 51"/>
              <a:gd name="T25" fmla="*/ 31 h 36"/>
              <a:gd name="T26" fmla="*/ 6 w 51"/>
              <a:gd name="T27" fmla="*/ 19 h 36"/>
              <a:gd name="T28" fmla="*/ 10 w 51"/>
              <a:gd name="T29" fmla="*/ 7 h 36"/>
              <a:gd name="T30" fmla="*/ 14 w 51"/>
              <a:gd name="T31" fmla="*/ 7 h 36"/>
              <a:gd name="T32" fmla="*/ 21 w 51"/>
              <a:gd name="T33" fmla="*/ 7 h 36"/>
              <a:gd name="T34" fmla="*/ 51 w 51"/>
              <a:gd name="T35" fmla="*/ 3 h 36"/>
              <a:gd name="T36" fmla="*/ 51 w 51"/>
              <a:gd name="T3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1" h="36">
                <a:moveTo>
                  <a:pt x="51" y="0"/>
                </a:moveTo>
                <a:cubicBezTo>
                  <a:pt x="41" y="3"/>
                  <a:pt x="21" y="4"/>
                  <a:pt x="10" y="4"/>
                </a:cubicBezTo>
                <a:cubicBezTo>
                  <a:pt x="8" y="4"/>
                  <a:pt x="7" y="4"/>
                  <a:pt x="5" y="4"/>
                </a:cubicBezTo>
                <a:cubicBezTo>
                  <a:pt x="4" y="9"/>
                  <a:pt x="3" y="16"/>
                  <a:pt x="1" y="19"/>
                </a:cubicBezTo>
                <a:cubicBezTo>
                  <a:pt x="0" y="20"/>
                  <a:pt x="0" y="23"/>
                  <a:pt x="0" y="26"/>
                </a:cubicBezTo>
                <a:cubicBezTo>
                  <a:pt x="0" y="30"/>
                  <a:pt x="0" y="35"/>
                  <a:pt x="0" y="35"/>
                </a:cubicBezTo>
                <a:cubicBezTo>
                  <a:pt x="0" y="35"/>
                  <a:pt x="2" y="35"/>
                  <a:pt x="4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5" y="35"/>
                  <a:pt x="6" y="36"/>
                  <a:pt x="7" y="36"/>
                </a:cubicBezTo>
                <a:cubicBezTo>
                  <a:pt x="7" y="35"/>
                  <a:pt x="5" y="31"/>
                  <a:pt x="5" y="31"/>
                </a:cubicBezTo>
                <a:cubicBezTo>
                  <a:pt x="5" y="31"/>
                  <a:pt x="4" y="21"/>
                  <a:pt x="6" y="19"/>
                </a:cubicBezTo>
                <a:cubicBezTo>
                  <a:pt x="8" y="18"/>
                  <a:pt x="10" y="7"/>
                  <a:pt x="10" y="7"/>
                </a:cubicBezTo>
                <a:cubicBezTo>
                  <a:pt x="10" y="7"/>
                  <a:pt x="11" y="7"/>
                  <a:pt x="14" y="7"/>
                </a:cubicBezTo>
                <a:cubicBezTo>
                  <a:pt x="16" y="7"/>
                  <a:pt x="18" y="7"/>
                  <a:pt x="21" y="7"/>
                </a:cubicBezTo>
                <a:cubicBezTo>
                  <a:pt x="38" y="7"/>
                  <a:pt x="51" y="3"/>
                  <a:pt x="51" y="3"/>
                </a:cubicBezTo>
                <a:cubicBezTo>
                  <a:pt x="51" y="2"/>
                  <a:pt x="51" y="1"/>
                  <a:pt x="51" y="0"/>
                </a:cubicBezTo>
              </a:path>
            </a:pathLst>
          </a:custGeom>
          <a:solidFill>
            <a:srgbClr val="1411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6" name="iśľídè"/>
          <p:cNvSpPr/>
          <p:nvPr/>
        </p:nvSpPr>
        <p:spPr bwMode="auto">
          <a:xfrm>
            <a:off x="10293245" y="4683719"/>
            <a:ext cx="434497" cy="1387653"/>
          </a:xfrm>
          <a:custGeom>
            <a:avLst/>
            <a:gdLst>
              <a:gd name="T0" fmla="*/ 1 w 57"/>
              <a:gd name="T1" fmla="*/ 14 h 179"/>
              <a:gd name="T2" fmla="*/ 2 w 57"/>
              <a:gd name="T3" fmla="*/ 118 h 179"/>
              <a:gd name="T4" fmla="*/ 0 w 57"/>
              <a:gd name="T5" fmla="*/ 172 h 179"/>
              <a:gd name="T6" fmla="*/ 57 w 57"/>
              <a:gd name="T7" fmla="*/ 174 h 179"/>
              <a:gd name="T8" fmla="*/ 54 w 57"/>
              <a:gd name="T9" fmla="*/ 10 h 179"/>
              <a:gd name="T10" fmla="*/ 27 w 57"/>
              <a:gd name="T11" fmla="*/ 0 h 179"/>
              <a:gd name="T12" fmla="*/ 1 w 57"/>
              <a:gd name="T13" fmla="*/ 14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179">
                <a:moveTo>
                  <a:pt x="1" y="14"/>
                </a:moveTo>
                <a:cubicBezTo>
                  <a:pt x="1" y="14"/>
                  <a:pt x="1" y="89"/>
                  <a:pt x="2" y="118"/>
                </a:cubicBezTo>
                <a:cubicBezTo>
                  <a:pt x="2" y="147"/>
                  <a:pt x="0" y="172"/>
                  <a:pt x="0" y="172"/>
                </a:cubicBezTo>
                <a:cubicBezTo>
                  <a:pt x="0" y="172"/>
                  <a:pt x="45" y="179"/>
                  <a:pt x="57" y="174"/>
                </a:cubicBezTo>
                <a:cubicBezTo>
                  <a:pt x="57" y="174"/>
                  <a:pt x="50" y="49"/>
                  <a:pt x="54" y="10"/>
                </a:cubicBezTo>
                <a:cubicBezTo>
                  <a:pt x="27" y="0"/>
                  <a:pt x="27" y="0"/>
                  <a:pt x="27" y="0"/>
                </a:cubicBezTo>
                <a:cubicBezTo>
                  <a:pt x="1" y="14"/>
                  <a:pt x="1" y="14"/>
                  <a:pt x="1" y="14"/>
                </a:cubicBezTo>
              </a:path>
            </a:pathLst>
          </a:custGeom>
          <a:solidFill>
            <a:srgbClr val="1E4F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7" name="í$ḷíďè"/>
          <p:cNvSpPr/>
          <p:nvPr/>
        </p:nvSpPr>
        <p:spPr bwMode="auto">
          <a:xfrm>
            <a:off x="10293245" y="4799074"/>
            <a:ext cx="434497" cy="1250245"/>
          </a:xfrm>
          <a:custGeom>
            <a:avLst/>
            <a:gdLst>
              <a:gd name="T0" fmla="*/ 53 w 57"/>
              <a:gd name="T1" fmla="*/ 0 h 161"/>
              <a:gd name="T2" fmla="*/ 23 w 57"/>
              <a:gd name="T3" fmla="*/ 1 h 161"/>
              <a:gd name="T4" fmla="*/ 1 w 57"/>
              <a:gd name="T5" fmla="*/ 1 h 161"/>
              <a:gd name="T6" fmla="*/ 1 w 57"/>
              <a:gd name="T7" fmla="*/ 11 h 161"/>
              <a:gd name="T8" fmla="*/ 23 w 57"/>
              <a:gd name="T9" fmla="*/ 12 h 161"/>
              <a:gd name="T10" fmla="*/ 42 w 57"/>
              <a:gd name="T11" fmla="*/ 33 h 161"/>
              <a:gd name="T12" fmla="*/ 42 w 57"/>
              <a:gd name="T13" fmla="*/ 75 h 161"/>
              <a:gd name="T14" fmla="*/ 38 w 57"/>
              <a:gd name="T15" fmla="*/ 85 h 161"/>
              <a:gd name="T16" fmla="*/ 45 w 57"/>
              <a:gd name="T17" fmla="*/ 92 h 161"/>
              <a:gd name="T18" fmla="*/ 47 w 57"/>
              <a:gd name="T19" fmla="*/ 150 h 161"/>
              <a:gd name="T20" fmla="*/ 3 w 57"/>
              <a:gd name="T21" fmla="*/ 157 h 161"/>
              <a:gd name="T22" fmla="*/ 0 w 57"/>
              <a:gd name="T23" fmla="*/ 157 h 161"/>
              <a:gd name="T24" fmla="*/ 42 w 57"/>
              <a:gd name="T25" fmla="*/ 161 h 161"/>
              <a:gd name="T26" fmla="*/ 57 w 57"/>
              <a:gd name="T27" fmla="*/ 159 h 161"/>
              <a:gd name="T28" fmla="*/ 53 w 57"/>
              <a:gd name="T29" fmla="*/ 29 h 161"/>
              <a:gd name="T30" fmla="*/ 53 w 57"/>
              <a:gd name="T31" fmla="*/ 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7" h="161">
                <a:moveTo>
                  <a:pt x="53" y="0"/>
                </a:moveTo>
                <a:cubicBezTo>
                  <a:pt x="48" y="1"/>
                  <a:pt x="36" y="1"/>
                  <a:pt x="23" y="1"/>
                </a:cubicBezTo>
                <a:cubicBezTo>
                  <a:pt x="16" y="1"/>
                  <a:pt x="8" y="1"/>
                  <a:pt x="1" y="1"/>
                </a:cubicBezTo>
                <a:cubicBezTo>
                  <a:pt x="1" y="2"/>
                  <a:pt x="1" y="6"/>
                  <a:pt x="1" y="11"/>
                </a:cubicBezTo>
                <a:cubicBezTo>
                  <a:pt x="7" y="11"/>
                  <a:pt x="15" y="12"/>
                  <a:pt x="23" y="12"/>
                </a:cubicBezTo>
                <a:cubicBezTo>
                  <a:pt x="34" y="13"/>
                  <a:pt x="42" y="22"/>
                  <a:pt x="42" y="33"/>
                </a:cubicBezTo>
                <a:cubicBezTo>
                  <a:pt x="42" y="75"/>
                  <a:pt x="42" y="75"/>
                  <a:pt x="42" y="75"/>
                </a:cubicBezTo>
                <a:cubicBezTo>
                  <a:pt x="38" y="85"/>
                  <a:pt x="38" y="85"/>
                  <a:pt x="38" y="85"/>
                </a:cubicBezTo>
                <a:cubicBezTo>
                  <a:pt x="45" y="92"/>
                  <a:pt x="45" y="92"/>
                  <a:pt x="45" y="92"/>
                </a:cubicBezTo>
                <a:cubicBezTo>
                  <a:pt x="47" y="150"/>
                  <a:pt x="47" y="150"/>
                  <a:pt x="47" y="150"/>
                </a:cubicBezTo>
                <a:cubicBezTo>
                  <a:pt x="47" y="150"/>
                  <a:pt x="18" y="157"/>
                  <a:pt x="3" y="157"/>
                </a:cubicBezTo>
                <a:cubicBezTo>
                  <a:pt x="2" y="157"/>
                  <a:pt x="1" y="157"/>
                  <a:pt x="0" y="157"/>
                </a:cubicBezTo>
                <a:cubicBezTo>
                  <a:pt x="0" y="157"/>
                  <a:pt x="24" y="161"/>
                  <a:pt x="42" y="161"/>
                </a:cubicBezTo>
                <a:cubicBezTo>
                  <a:pt x="48" y="161"/>
                  <a:pt x="54" y="160"/>
                  <a:pt x="57" y="159"/>
                </a:cubicBezTo>
                <a:cubicBezTo>
                  <a:pt x="57" y="159"/>
                  <a:pt x="53" y="81"/>
                  <a:pt x="53" y="29"/>
                </a:cubicBezTo>
                <a:cubicBezTo>
                  <a:pt x="53" y="18"/>
                  <a:pt x="53" y="8"/>
                  <a:pt x="53" y="0"/>
                </a:cubicBezTo>
              </a:path>
            </a:pathLst>
          </a:custGeom>
          <a:solidFill>
            <a:srgbClr val="113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8" name="išḷïďé"/>
          <p:cNvSpPr/>
          <p:nvPr/>
        </p:nvSpPr>
        <p:spPr bwMode="auto">
          <a:xfrm>
            <a:off x="10933383" y="4683719"/>
            <a:ext cx="485908" cy="1357117"/>
          </a:xfrm>
          <a:custGeom>
            <a:avLst/>
            <a:gdLst>
              <a:gd name="T0" fmla="*/ 0 w 64"/>
              <a:gd name="T1" fmla="*/ 17 h 175"/>
              <a:gd name="T2" fmla="*/ 9 w 64"/>
              <a:gd name="T3" fmla="*/ 120 h 175"/>
              <a:gd name="T4" fmla="*/ 12 w 64"/>
              <a:gd name="T5" fmla="*/ 174 h 175"/>
              <a:gd name="T6" fmla="*/ 64 w 64"/>
              <a:gd name="T7" fmla="*/ 169 h 175"/>
              <a:gd name="T8" fmla="*/ 54 w 64"/>
              <a:gd name="T9" fmla="*/ 15 h 175"/>
              <a:gd name="T10" fmla="*/ 25 w 64"/>
              <a:gd name="T11" fmla="*/ 0 h 175"/>
              <a:gd name="T12" fmla="*/ 0 w 64"/>
              <a:gd name="T13" fmla="*/ 17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175">
                <a:moveTo>
                  <a:pt x="0" y="17"/>
                </a:moveTo>
                <a:cubicBezTo>
                  <a:pt x="0" y="17"/>
                  <a:pt x="6" y="91"/>
                  <a:pt x="9" y="120"/>
                </a:cubicBezTo>
                <a:cubicBezTo>
                  <a:pt x="13" y="149"/>
                  <a:pt x="12" y="174"/>
                  <a:pt x="12" y="174"/>
                </a:cubicBezTo>
                <a:cubicBezTo>
                  <a:pt x="12" y="174"/>
                  <a:pt x="52" y="175"/>
                  <a:pt x="64" y="169"/>
                </a:cubicBezTo>
                <a:cubicBezTo>
                  <a:pt x="64" y="169"/>
                  <a:pt x="54" y="54"/>
                  <a:pt x="54" y="1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17"/>
                  <a:pt x="0" y="17"/>
                  <a:pt x="0" y="17"/>
                </a:cubicBezTo>
              </a:path>
            </a:pathLst>
          </a:custGeom>
          <a:solidFill>
            <a:srgbClr val="1E4F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9" name="iṧ1íḑê"/>
          <p:cNvSpPr/>
          <p:nvPr/>
        </p:nvSpPr>
        <p:spPr bwMode="auto">
          <a:xfrm>
            <a:off x="11343005" y="4807556"/>
            <a:ext cx="0" cy="62767"/>
          </a:xfrm>
          <a:custGeom>
            <a:avLst/>
            <a:gdLst>
              <a:gd name="T0" fmla="*/ 0 h 8"/>
              <a:gd name="T1" fmla="*/ 0 h 8"/>
              <a:gd name="T2" fmla="*/ 8 h 8"/>
              <a:gd name="T3" fmla="*/ 8 h 8"/>
              <a:gd name="T4" fmla="*/ 0 h 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8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"/>
                  <a:pt x="0" y="5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5"/>
                  <a:pt x="0" y="2"/>
                  <a:pt x="0" y="0"/>
                </a:cubicBezTo>
              </a:path>
            </a:pathLst>
          </a:custGeom>
          <a:solidFill>
            <a:srgbClr val="8EA7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0" name="iṡḻiḋé"/>
          <p:cNvSpPr/>
          <p:nvPr/>
        </p:nvSpPr>
        <p:spPr bwMode="auto">
          <a:xfrm>
            <a:off x="10933383" y="4807556"/>
            <a:ext cx="485908" cy="1226495"/>
          </a:xfrm>
          <a:custGeom>
            <a:avLst/>
            <a:gdLst>
              <a:gd name="T0" fmla="*/ 54 w 64"/>
              <a:gd name="T1" fmla="*/ 0 h 158"/>
              <a:gd name="T2" fmla="*/ 8 w 64"/>
              <a:gd name="T3" fmla="*/ 2 h 158"/>
              <a:gd name="T4" fmla="*/ 0 w 64"/>
              <a:gd name="T5" fmla="*/ 2 h 158"/>
              <a:gd name="T6" fmla="*/ 9 w 64"/>
              <a:gd name="T7" fmla="*/ 104 h 158"/>
              <a:gd name="T8" fmla="*/ 12 w 64"/>
              <a:gd name="T9" fmla="*/ 156 h 158"/>
              <a:gd name="T10" fmla="*/ 12 w 64"/>
              <a:gd name="T11" fmla="*/ 158 h 158"/>
              <a:gd name="T12" fmla="*/ 12 w 64"/>
              <a:gd name="T13" fmla="*/ 158 h 158"/>
              <a:gd name="T14" fmla="*/ 20 w 64"/>
              <a:gd name="T15" fmla="*/ 158 h 158"/>
              <a:gd name="T16" fmla="*/ 64 w 64"/>
              <a:gd name="T17" fmla="*/ 153 h 158"/>
              <a:gd name="T18" fmla="*/ 55 w 64"/>
              <a:gd name="T19" fmla="*/ 153 h 158"/>
              <a:gd name="T20" fmla="*/ 20 w 64"/>
              <a:gd name="T21" fmla="*/ 147 h 158"/>
              <a:gd name="T22" fmla="*/ 17 w 64"/>
              <a:gd name="T23" fmla="*/ 89 h 158"/>
              <a:gd name="T24" fmla="*/ 23 w 64"/>
              <a:gd name="T25" fmla="*/ 81 h 158"/>
              <a:gd name="T26" fmla="*/ 16 w 64"/>
              <a:gd name="T27" fmla="*/ 72 h 158"/>
              <a:gd name="T28" fmla="*/ 12 w 64"/>
              <a:gd name="T29" fmla="*/ 30 h 158"/>
              <a:gd name="T30" fmla="*/ 30 w 64"/>
              <a:gd name="T31" fmla="*/ 10 h 158"/>
              <a:gd name="T32" fmla="*/ 54 w 64"/>
              <a:gd name="T33" fmla="*/ 8 h 158"/>
              <a:gd name="T34" fmla="*/ 54 w 64"/>
              <a:gd name="T35" fmla="*/ 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4" h="158">
                <a:moveTo>
                  <a:pt x="54" y="0"/>
                </a:moveTo>
                <a:cubicBezTo>
                  <a:pt x="44" y="1"/>
                  <a:pt x="27" y="2"/>
                  <a:pt x="8" y="2"/>
                </a:cubicBezTo>
                <a:cubicBezTo>
                  <a:pt x="5" y="2"/>
                  <a:pt x="3" y="2"/>
                  <a:pt x="0" y="2"/>
                </a:cubicBezTo>
                <a:cubicBezTo>
                  <a:pt x="1" y="10"/>
                  <a:pt x="7" y="77"/>
                  <a:pt x="9" y="104"/>
                </a:cubicBezTo>
                <a:cubicBezTo>
                  <a:pt x="12" y="128"/>
                  <a:pt x="12" y="150"/>
                  <a:pt x="12" y="156"/>
                </a:cubicBezTo>
                <a:cubicBezTo>
                  <a:pt x="12" y="157"/>
                  <a:pt x="12" y="158"/>
                  <a:pt x="12" y="158"/>
                </a:cubicBezTo>
                <a:cubicBezTo>
                  <a:pt x="12" y="158"/>
                  <a:pt x="12" y="158"/>
                  <a:pt x="12" y="158"/>
                </a:cubicBezTo>
                <a:cubicBezTo>
                  <a:pt x="12" y="158"/>
                  <a:pt x="15" y="158"/>
                  <a:pt x="20" y="158"/>
                </a:cubicBezTo>
                <a:cubicBezTo>
                  <a:pt x="32" y="158"/>
                  <a:pt x="55" y="157"/>
                  <a:pt x="64" y="153"/>
                </a:cubicBezTo>
                <a:cubicBezTo>
                  <a:pt x="61" y="153"/>
                  <a:pt x="58" y="153"/>
                  <a:pt x="55" y="153"/>
                </a:cubicBezTo>
                <a:cubicBezTo>
                  <a:pt x="35" y="153"/>
                  <a:pt x="20" y="147"/>
                  <a:pt x="20" y="147"/>
                </a:cubicBezTo>
                <a:cubicBezTo>
                  <a:pt x="17" y="89"/>
                  <a:pt x="17" y="89"/>
                  <a:pt x="17" y="89"/>
                </a:cubicBezTo>
                <a:cubicBezTo>
                  <a:pt x="23" y="81"/>
                  <a:pt x="23" y="81"/>
                  <a:pt x="23" y="81"/>
                </a:cubicBezTo>
                <a:cubicBezTo>
                  <a:pt x="16" y="72"/>
                  <a:pt x="16" y="72"/>
                  <a:pt x="16" y="72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19"/>
                  <a:pt x="19" y="10"/>
                  <a:pt x="30" y="10"/>
                </a:cubicBezTo>
                <a:cubicBezTo>
                  <a:pt x="39" y="9"/>
                  <a:pt x="50" y="9"/>
                  <a:pt x="54" y="8"/>
                </a:cubicBezTo>
                <a:cubicBezTo>
                  <a:pt x="54" y="5"/>
                  <a:pt x="54" y="2"/>
                  <a:pt x="54" y="0"/>
                </a:cubicBezTo>
              </a:path>
            </a:pathLst>
          </a:custGeom>
          <a:solidFill>
            <a:srgbClr val="113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1" name="íṧ1iḑé"/>
          <p:cNvSpPr/>
          <p:nvPr/>
        </p:nvSpPr>
        <p:spPr bwMode="auto">
          <a:xfrm>
            <a:off x="9951617" y="6296993"/>
            <a:ext cx="494199" cy="39017"/>
          </a:xfrm>
          <a:custGeom>
            <a:avLst/>
            <a:gdLst>
              <a:gd name="T0" fmla="*/ 31 w 65"/>
              <a:gd name="T1" fmla="*/ 5 h 5"/>
              <a:gd name="T2" fmla="*/ 31 w 65"/>
              <a:gd name="T3" fmla="*/ 5 h 5"/>
              <a:gd name="T4" fmla="*/ 31 w 65"/>
              <a:gd name="T5" fmla="*/ 5 h 5"/>
              <a:gd name="T6" fmla="*/ 31 w 65"/>
              <a:gd name="T7" fmla="*/ 5 h 5"/>
              <a:gd name="T8" fmla="*/ 65 w 65"/>
              <a:gd name="T9" fmla="*/ 2 h 5"/>
              <a:gd name="T10" fmla="*/ 31 w 65"/>
              <a:gd name="T11" fmla="*/ 5 h 5"/>
              <a:gd name="T12" fmla="*/ 65 w 65"/>
              <a:gd name="T13" fmla="*/ 2 h 5"/>
              <a:gd name="T14" fmla="*/ 0 w 65"/>
              <a:gd name="T15" fmla="*/ 0 h 5"/>
              <a:gd name="T16" fmla="*/ 1 w 65"/>
              <a:gd name="T17" fmla="*/ 0 h 5"/>
              <a:gd name="T18" fmla="*/ 0 w 65"/>
              <a:gd name="T19" fmla="*/ 0 h 5"/>
              <a:gd name="T20" fmla="*/ 0 w 65"/>
              <a:gd name="T21" fmla="*/ 0 h 5"/>
              <a:gd name="T22" fmla="*/ 0 w 65"/>
              <a:gd name="T23" fmla="*/ 0 h 5"/>
              <a:gd name="T24" fmla="*/ 0 w 65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5" h="5">
                <a:moveTo>
                  <a:pt x="31" y="5"/>
                </a:moveTo>
                <a:cubicBezTo>
                  <a:pt x="31" y="5"/>
                  <a:pt x="31" y="5"/>
                  <a:pt x="31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5"/>
                  <a:pt x="31" y="5"/>
                  <a:pt x="31" y="5"/>
                </a:cubicBezTo>
                <a:moveTo>
                  <a:pt x="65" y="2"/>
                </a:moveTo>
                <a:cubicBezTo>
                  <a:pt x="64" y="2"/>
                  <a:pt x="48" y="5"/>
                  <a:pt x="31" y="5"/>
                </a:cubicBezTo>
                <a:cubicBezTo>
                  <a:pt x="48" y="5"/>
                  <a:pt x="64" y="2"/>
                  <a:pt x="65" y="2"/>
                </a:cubicBezTo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918F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2" name="iŝḷíḋê"/>
          <p:cNvSpPr/>
          <p:nvPr/>
        </p:nvSpPr>
        <p:spPr bwMode="auto">
          <a:xfrm>
            <a:off x="9936692" y="6234226"/>
            <a:ext cx="547267" cy="101784"/>
          </a:xfrm>
          <a:custGeom>
            <a:avLst/>
            <a:gdLst>
              <a:gd name="T0" fmla="*/ 72 w 72"/>
              <a:gd name="T1" fmla="*/ 0 h 13"/>
              <a:gd name="T2" fmla="*/ 59 w 72"/>
              <a:gd name="T3" fmla="*/ 5 h 13"/>
              <a:gd name="T4" fmla="*/ 25 w 72"/>
              <a:gd name="T5" fmla="*/ 9 h 13"/>
              <a:gd name="T6" fmla="*/ 0 w 72"/>
              <a:gd name="T7" fmla="*/ 4 h 13"/>
              <a:gd name="T8" fmla="*/ 2 w 72"/>
              <a:gd name="T9" fmla="*/ 8 h 13"/>
              <a:gd name="T10" fmla="*/ 2 w 72"/>
              <a:gd name="T11" fmla="*/ 8 h 13"/>
              <a:gd name="T12" fmla="*/ 2 w 72"/>
              <a:gd name="T13" fmla="*/ 8 h 13"/>
              <a:gd name="T14" fmla="*/ 2 w 72"/>
              <a:gd name="T15" fmla="*/ 8 h 13"/>
              <a:gd name="T16" fmla="*/ 3 w 72"/>
              <a:gd name="T17" fmla="*/ 8 h 13"/>
              <a:gd name="T18" fmla="*/ 33 w 72"/>
              <a:gd name="T19" fmla="*/ 13 h 13"/>
              <a:gd name="T20" fmla="*/ 33 w 72"/>
              <a:gd name="T21" fmla="*/ 13 h 13"/>
              <a:gd name="T22" fmla="*/ 33 w 72"/>
              <a:gd name="T23" fmla="*/ 13 h 13"/>
              <a:gd name="T24" fmla="*/ 67 w 72"/>
              <a:gd name="T25" fmla="*/ 10 h 13"/>
              <a:gd name="T26" fmla="*/ 67 w 72"/>
              <a:gd name="T27" fmla="*/ 10 h 13"/>
              <a:gd name="T28" fmla="*/ 72 w 72"/>
              <a:gd name="T2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" h="13">
                <a:moveTo>
                  <a:pt x="72" y="0"/>
                </a:moveTo>
                <a:cubicBezTo>
                  <a:pt x="72" y="0"/>
                  <a:pt x="64" y="4"/>
                  <a:pt x="59" y="5"/>
                </a:cubicBezTo>
                <a:cubicBezTo>
                  <a:pt x="56" y="6"/>
                  <a:pt x="40" y="9"/>
                  <a:pt x="25" y="9"/>
                </a:cubicBezTo>
                <a:cubicBezTo>
                  <a:pt x="15" y="9"/>
                  <a:pt x="5" y="8"/>
                  <a:pt x="0" y="4"/>
                </a:cubicBezTo>
                <a:cubicBezTo>
                  <a:pt x="0" y="6"/>
                  <a:pt x="1" y="7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3" y="8"/>
                  <a:pt x="3" y="8"/>
                </a:cubicBezTo>
                <a:cubicBezTo>
                  <a:pt x="11" y="12"/>
                  <a:pt x="22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50" y="13"/>
                  <a:pt x="66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72" y="0"/>
                  <a:pt x="72" y="0"/>
                  <a:pt x="72" y="0"/>
                </a:cubicBezTo>
              </a:path>
            </a:pathLst>
          </a:custGeom>
          <a:solidFill>
            <a:srgbClr val="1411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3" name="îṥļiḋê"/>
          <p:cNvSpPr/>
          <p:nvPr/>
        </p:nvSpPr>
        <p:spPr bwMode="auto">
          <a:xfrm>
            <a:off x="10202033" y="2278228"/>
            <a:ext cx="1240475" cy="2553078"/>
          </a:xfrm>
          <a:custGeom>
            <a:avLst/>
            <a:gdLst>
              <a:gd name="T0" fmla="*/ 134 w 163"/>
              <a:gd name="T1" fmla="*/ 101 h 329"/>
              <a:gd name="T2" fmla="*/ 150 w 163"/>
              <a:gd name="T3" fmla="*/ 20 h 329"/>
              <a:gd name="T4" fmla="*/ 111 w 163"/>
              <a:gd name="T5" fmla="*/ 4 h 329"/>
              <a:gd name="T6" fmla="*/ 60 w 163"/>
              <a:gd name="T7" fmla="*/ 0 h 329"/>
              <a:gd name="T8" fmla="*/ 14 w 163"/>
              <a:gd name="T9" fmla="*/ 18 h 329"/>
              <a:gd name="T10" fmla="*/ 14 w 163"/>
              <a:gd name="T11" fmla="*/ 114 h 329"/>
              <a:gd name="T12" fmla="*/ 0 w 163"/>
              <a:gd name="T13" fmla="*/ 324 h 329"/>
              <a:gd name="T14" fmla="*/ 68 w 163"/>
              <a:gd name="T15" fmla="*/ 325 h 329"/>
              <a:gd name="T16" fmla="*/ 75 w 163"/>
              <a:gd name="T17" fmla="*/ 284 h 329"/>
              <a:gd name="T18" fmla="*/ 89 w 163"/>
              <a:gd name="T19" fmla="*/ 328 h 329"/>
              <a:gd name="T20" fmla="*/ 163 w 163"/>
              <a:gd name="T21" fmla="*/ 325 h 329"/>
              <a:gd name="T22" fmla="*/ 134 w 163"/>
              <a:gd name="T23" fmla="*/ 101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329">
                <a:moveTo>
                  <a:pt x="134" y="101"/>
                </a:moveTo>
                <a:cubicBezTo>
                  <a:pt x="150" y="20"/>
                  <a:pt x="150" y="20"/>
                  <a:pt x="150" y="20"/>
                </a:cubicBezTo>
                <a:cubicBezTo>
                  <a:pt x="111" y="4"/>
                  <a:pt x="111" y="4"/>
                  <a:pt x="111" y="4"/>
                </a:cubicBezTo>
                <a:cubicBezTo>
                  <a:pt x="60" y="0"/>
                  <a:pt x="60" y="0"/>
                  <a:pt x="60" y="0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14"/>
                  <a:pt x="14" y="114"/>
                  <a:pt x="14" y="114"/>
                </a:cubicBezTo>
                <a:cubicBezTo>
                  <a:pt x="13" y="191"/>
                  <a:pt x="0" y="324"/>
                  <a:pt x="0" y="324"/>
                </a:cubicBezTo>
                <a:cubicBezTo>
                  <a:pt x="23" y="328"/>
                  <a:pt x="68" y="325"/>
                  <a:pt x="68" y="325"/>
                </a:cubicBezTo>
                <a:cubicBezTo>
                  <a:pt x="75" y="284"/>
                  <a:pt x="75" y="284"/>
                  <a:pt x="75" y="284"/>
                </a:cubicBezTo>
                <a:cubicBezTo>
                  <a:pt x="89" y="328"/>
                  <a:pt x="89" y="328"/>
                  <a:pt x="89" y="328"/>
                </a:cubicBezTo>
                <a:cubicBezTo>
                  <a:pt x="129" y="329"/>
                  <a:pt x="163" y="325"/>
                  <a:pt x="163" y="325"/>
                </a:cubicBezTo>
                <a:cubicBezTo>
                  <a:pt x="142" y="265"/>
                  <a:pt x="134" y="101"/>
                  <a:pt x="134" y="101"/>
                </a:cubicBezTo>
              </a:path>
            </a:pathLst>
          </a:custGeom>
          <a:solidFill>
            <a:srgbClr val="EBF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 dirty="0"/>
          </a:p>
        </p:txBody>
      </p:sp>
      <p:sp>
        <p:nvSpPr>
          <p:cNvPr id="64" name="ïşlïḑé"/>
          <p:cNvSpPr/>
          <p:nvPr/>
        </p:nvSpPr>
        <p:spPr bwMode="auto">
          <a:xfrm>
            <a:off x="10362898" y="3923733"/>
            <a:ext cx="273635" cy="434278"/>
          </a:xfrm>
          <a:custGeom>
            <a:avLst/>
            <a:gdLst>
              <a:gd name="T0" fmla="*/ 0 w 36"/>
              <a:gd name="T1" fmla="*/ 0 h 56"/>
              <a:gd name="T2" fmla="*/ 36 w 36"/>
              <a:gd name="T3" fmla="*/ 3 h 56"/>
              <a:gd name="T4" fmla="*/ 33 w 36"/>
              <a:gd name="T5" fmla="*/ 45 h 56"/>
              <a:gd name="T6" fmla="*/ 23 w 36"/>
              <a:gd name="T7" fmla="*/ 53 h 56"/>
              <a:gd name="T8" fmla="*/ 9 w 36"/>
              <a:gd name="T9" fmla="*/ 52 h 56"/>
              <a:gd name="T10" fmla="*/ 0 w 36"/>
              <a:gd name="T11" fmla="*/ 44 h 56"/>
              <a:gd name="T12" fmla="*/ 0 w 36"/>
              <a:gd name="T1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56">
                <a:moveTo>
                  <a:pt x="0" y="0"/>
                </a:moveTo>
                <a:cubicBezTo>
                  <a:pt x="0" y="0"/>
                  <a:pt x="18" y="4"/>
                  <a:pt x="36" y="3"/>
                </a:cubicBezTo>
                <a:cubicBezTo>
                  <a:pt x="33" y="45"/>
                  <a:pt x="33" y="45"/>
                  <a:pt x="33" y="45"/>
                </a:cubicBezTo>
                <a:cubicBezTo>
                  <a:pt x="23" y="53"/>
                  <a:pt x="23" y="53"/>
                  <a:pt x="23" y="53"/>
                </a:cubicBezTo>
                <a:cubicBezTo>
                  <a:pt x="19" y="56"/>
                  <a:pt x="13" y="56"/>
                  <a:pt x="9" y="52"/>
                </a:cubicBezTo>
                <a:cubicBezTo>
                  <a:pt x="0" y="44"/>
                  <a:pt x="0" y="44"/>
                  <a:pt x="0" y="44"/>
                </a:cubicBezTo>
                <a:lnTo>
                  <a:pt x="0" y="0"/>
                </a:lnTo>
                <a:close/>
              </a:path>
            </a:pathLst>
          </a:custGeom>
          <a:solidFill>
            <a:srgbClr val="C7E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5" name="íṧḷîdê"/>
          <p:cNvSpPr/>
          <p:nvPr/>
        </p:nvSpPr>
        <p:spPr bwMode="auto">
          <a:xfrm>
            <a:off x="10948309" y="3923733"/>
            <a:ext cx="273635" cy="434278"/>
          </a:xfrm>
          <a:custGeom>
            <a:avLst/>
            <a:gdLst>
              <a:gd name="T0" fmla="*/ 36 w 36"/>
              <a:gd name="T1" fmla="*/ 0 h 56"/>
              <a:gd name="T2" fmla="*/ 0 w 36"/>
              <a:gd name="T3" fmla="*/ 3 h 56"/>
              <a:gd name="T4" fmla="*/ 3 w 36"/>
              <a:gd name="T5" fmla="*/ 45 h 56"/>
              <a:gd name="T6" fmla="*/ 13 w 36"/>
              <a:gd name="T7" fmla="*/ 53 h 56"/>
              <a:gd name="T8" fmla="*/ 27 w 36"/>
              <a:gd name="T9" fmla="*/ 52 h 56"/>
              <a:gd name="T10" fmla="*/ 36 w 36"/>
              <a:gd name="T11" fmla="*/ 44 h 56"/>
              <a:gd name="T12" fmla="*/ 36 w 36"/>
              <a:gd name="T1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56">
                <a:moveTo>
                  <a:pt x="36" y="0"/>
                </a:moveTo>
                <a:cubicBezTo>
                  <a:pt x="36" y="0"/>
                  <a:pt x="18" y="4"/>
                  <a:pt x="0" y="3"/>
                </a:cubicBezTo>
                <a:cubicBezTo>
                  <a:pt x="3" y="45"/>
                  <a:pt x="3" y="45"/>
                  <a:pt x="3" y="45"/>
                </a:cubicBezTo>
                <a:cubicBezTo>
                  <a:pt x="13" y="53"/>
                  <a:pt x="13" y="53"/>
                  <a:pt x="13" y="53"/>
                </a:cubicBezTo>
                <a:cubicBezTo>
                  <a:pt x="17" y="56"/>
                  <a:pt x="23" y="56"/>
                  <a:pt x="27" y="52"/>
                </a:cubicBezTo>
                <a:cubicBezTo>
                  <a:pt x="36" y="44"/>
                  <a:pt x="36" y="44"/>
                  <a:pt x="36" y="44"/>
                </a:cubicBezTo>
                <a:cubicBezTo>
                  <a:pt x="36" y="0"/>
                  <a:pt x="36" y="0"/>
                  <a:pt x="36" y="0"/>
                </a:cubicBezTo>
              </a:path>
            </a:pathLst>
          </a:custGeom>
          <a:solidFill>
            <a:srgbClr val="C7E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6" name="íSḻíďe"/>
          <p:cNvSpPr/>
          <p:nvPr/>
        </p:nvSpPr>
        <p:spPr bwMode="auto">
          <a:xfrm>
            <a:off x="10643165" y="2278228"/>
            <a:ext cx="402989" cy="977125"/>
          </a:xfrm>
          <a:custGeom>
            <a:avLst/>
            <a:gdLst>
              <a:gd name="T0" fmla="*/ 53 w 53"/>
              <a:gd name="T1" fmla="*/ 4 h 126"/>
              <a:gd name="T2" fmla="*/ 2 w 53"/>
              <a:gd name="T3" fmla="*/ 0 h 126"/>
              <a:gd name="T4" fmla="*/ 1 w 53"/>
              <a:gd name="T5" fmla="*/ 1 h 126"/>
              <a:gd name="T6" fmla="*/ 13 w 53"/>
              <a:gd name="T7" fmla="*/ 126 h 126"/>
              <a:gd name="T8" fmla="*/ 53 w 53"/>
              <a:gd name="T9" fmla="*/ 4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3" h="126">
                <a:moveTo>
                  <a:pt x="53" y="4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8"/>
                  <a:pt x="0" y="88"/>
                  <a:pt x="13" y="126"/>
                </a:cubicBezTo>
                <a:cubicBezTo>
                  <a:pt x="13" y="126"/>
                  <a:pt x="47" y="45"/>
                  <a:pt x="53" y="4"/>
                </a:cubicBezTo>
              </a:path>
            </a:pathLst>
          </a:custGeom>
          <a:solidFill>
            <a:srgbClr val="45C3A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7" name="íšlíďe"/>
          <p:cNvSpPr/>
          <p:nvPr/>
        </p:nvSpPr>
        <p:spPr bwMode="auto">
          <a:xfrm>
            <a:off x="10605022" y="2169660"/>
            <a:ext cx="457715" cy="434278"/>
          </a:xfrm>
          <a:custGeom>
            <a:avLst/>
            <a:gdLst>
              <a:gd name="T0" fmla="*/ 29 w 60"/>
              <a:gd name="T1" fmla="*/ 29 h 56"/>
              <a:gd name="T2" fmla="*/ 38 w 60"/>
              <a:gd name="T3" fmla="*/ 56 h 56"/>
              <a:gd name="T4" fmla="*/ 60 w 60"/>
              <a:gd name="T5" fmla="*/ 33 h 56"/>
              <a:gd name="T6" fmla="*/ 56 w 60"/>
              <a:gd name="T7" fmla="*/ 11 h 56"/>
              <a:gd name="T8" fmla="*/ 4 w 60"/>
              <a:gd name="T9" fmla="*/ 14 h 56"/>
              <a:gd name="T10" fmla="*/ 8 w 60"/>
              <a:gd name="T11" fmla="*/ 52 h 56"/>
              <a:gd name="T12" fmla="*/ 29 w 60"/>
              <a:gd name="T13" fmla="*/ 29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0" h="56">
                <a:moveTo>
                  <a:pt x="29" y="29"/>
                </a:moveTo>
                <a:cubicBezTo>
                  <a:pt x="29" y="29"/>
                  <a:pt x="32" y="48"/>
                  <a:pt x="38" y="56"/>
                </a:cubicBezTo>
                <a:cubicBezTo>
                  <a:pt x="38" y="56"/>
                  <a:pt x="51" y="37"/>
                  <a:pt x="60" y="33"/>
                </a:cubicBezTo>
                <a:cubicBezTo>
                  <a:pt x="60" y="33"/>
                  <a:pt x="59" y="15"/>
                  <a:pt x="56" y="11"/>
                </a:cubicBezTo>
                <a:cubicBezTo>
                  <a:pt x="54" y="8"/>
                  <a:pt x="17" y="0"/>
                  <a:pt x="4" y="14"/>
                </a:cubicBezTo>
                <a:cubicBezTo>
                  <a:pt x="0" y="18"/>
                  <a:pt x="11" y="46"/>
                  <a:pt x="8" y="52"/>
                </a:cubicBezTo>
                <a:cubicBezTo>
                  <a:pt x="29" y="29"/>
                  <a:pt x="29" y="29"/>
                  <a:pt x="29" y="29"/>
                </a:cubicBezTo>
              </a:path>
            </a:pathLst>
          </a:custGeom>
          <a:solidFill>
            <a:srgbClr val="69E2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8" name="ïṣľíḓe"/>
          <p:cNvSpPr/>
          <p:nvPr/>
        </p:nvSpPr>
        <p:spPr bwMode="auto">
          <a:xfrm>
            <a:off x="10719450" y="2395281"/>
            <a:ext cx="152571" cy="193389"/>
          </a:xfrm>
          <a:custGeom>
            <a:avLst/>
            <a:gdLst>
              <a:gd name="T0" fmla="*/ 14 w 20"/>
              <a:gd name="T1" fmla="*/ 0 h 25"/>
              <a:gd name="T2" fmla="*/ 0 w 20"/>
              <a:gd name="T3" fmla="*/ 16 h 25"/>
              <a:gd name="T4" fmla="*/ 5 w 20"/>
              <a:gd name="T5" fmla="*/ 24 h 25"/>
              <a:gd name="T6" fmla="*/ 15 w 20"/>
              <a:gd name="T7" fmla="*/ 25 h 25"/>
              <a:gd name="T8" fmla="*/ 20 w 20"/>
              <a:gd name="T9" fmla="*/ 21 h 25"/>
              <a:gd name="T10" fmla="*/ 14 w 20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25">
                <a:moveTo>
                  <a:pt x="14" y="0"/>
                </a:moveTo>
                <a:cubicBezTo>
                  <a:pt x="0" y="16"/>
                  <a:pt x="0" y="16"/>
                  <a:pt x="0" y="16"/>
                </a:cubicBezTo>
                <a:cubicBezTo>
                  <a:pt x="5" y="24"/>
                  <a:pt x="5" y="24"/>
                  <a:pt x="5" y="24"/>
                </a:cubicBezTo>
                <a:cubicBezTo>
                  <a:pt x="15" y="25"/>
                  <a:pt x="15" y="25"/>
                  <a:pt x="15" y="25"/>
                </a:cubicBezTo>
                <a:cubicBezTo>
                  <a:pt x="20" y="21"/>
                  <a:pt x="20" y="21"/>
                  <a:pt x="20" y="21"/>
                </a:cubicBezTo>
                <a:cubicBezTo>
                  <a:pt x="16" y="13"/>
                  <a:pt x="14" y="0"/>
                  <a:pt x="14" y="0"/>
                </a:cubicBezTo>
                <a:close/>
              </a:path>
            </a:pathLst>
          </a:custGeom>
          <a:solidFill>
            <a:srgbClr val="1E4F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9" name="iş1iḍè"/>
          <p:cNvSpPr/>
          <p:nvPr/>
        </p:nvSpPr>
        <p:spPr bwMode="auto">
          <a:xfrm>
            <a:off x="10689600" y="2580187"/>
            <a:ext cx="167498" cy="675166"/>
          </a:xfrm>
          <a:custGeom>
            <a:avLst/>
            <a:gdLst>
              <a:gd name="T0" fmla="*/ 7 w 22"/>
              <a:gd name="T1" fmla="*/ 87 h 87"/>
              <a:gd name="T2" fmla="*/ 22 w 22"/>
              <a:gd name="T3" fmla="*/ 48 h 87"/>
              <a:gd name="T4" fmla="*/ 22 w 22"/>
              <a:gd name="T5" fmla="*/ 46 h 87"/>
              <a:gd name="T6" fmla="*/ 19 w 22"/>
              <a:gd name="T7" fmla="*/ 1 h 87"/>
              <a:gd name="T8" fmla="*/ 9 w 22"/>
              <a:gd name="T9" fmla="*/ 0 h 87"/>
              <a:gd name="T10" fmla="*/ 0 w 22"/>
              <a:gd name="T11" fmla="*/ 60 h 87"/>
              <a:gd name="T12" fmla="*/ 7 w 22"/>
              <a:gd name="T13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87">
                <a:moveTo>
                  <a:pt x="7" y="87"/>
                </a:moveTo>
                <a:cubicBezTo>
                  <a:pt x="7" y="87"/>
                  <a:pt x="14" y="70"/>
                  <a:pt x="22" y="48"/>
                </a:cubicBezTo>
                <a:cubicBezTo>
                  <a:pt x="22" y="47"/>
                  <a:pt x="22" y="46"/>
                  <a:pt x="22" y="46"/>
                </a:cubicBezTo>
                <a:cubicBezTo>
                  <a:pt x="19" y="1"/>
                  <a:pt x="19" y="1"/>
                  <a:pt x="19" y="1"/>
                </a:cubicBezTo>
                <a:cubicBezTo>
                  <a:pt x="9" y="0"/>
                  <a:pt x="9" y="0"/>
                  <a:pt x="9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70"/>
                  <a:pt x="4" y="79"/>
                  <a:pt x="7" y="87"/>
                </a:cubicBezTo>
              </a:path>
            </a:pathLst>
          </a:custGeom>
          <a:solidFill>
            <a:srgbClr val="1E4F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0" name="iṩlíḓê"/>
          <p:cNvSpPr/>
          <p:nvPr/>
        </p:nvSpPr>
        <p:spPr bwMode="auto">
          <a:xfrm>
            <a:off x="9868698" y="2914377"/>
            <a:ext cx="774467" cy="922840"/>
          </a:xfrm>
          <a:custGeom>
            <a:avLst/>
            <a:gdLst>
              <a:gd name="T0" fmla="*/ 0 w 467"/>
              <a:gd name="T1" fmla="*/ 23 h 544"/>
              <a:gd name="T2" fmla="*/ 330 w 467"/>
              <a:gd name="T3" fmla="*/ 0 h 544"/>
              <a:gd name="T4" fmla="*/ 467 w 467"/>
              <a:gd name="T5" fmla="*/ 535 h 544"/>
              <a:gd name="T6" fmla="*/ 137 w 467"/>
              <a:gd name="T7" fmla="*/ 544 h 544"/>
              <a:gd name="T8" fmla="*/ 0 w 467"/>
              <a:gd name="T9" fmla="*/ 23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7" h="544">
                <a:moveTo>
                  <a:pt x="0" y="23"/>
                </a:moveTo>
                <a:lnTo>
                  <a:pt x="330" y="0"/>
                </a:lnTo>
                <a:lnTo>
                  <a:pt x="467" y="535"/>
                </a:lnTo>
                <a:lnTo>
                  <a:pt x="137" y="544"/>
                </a:lnTo>
                <a:lnTo>
                  <a:pt x="0" y="23"/>
                </a:lnTo>
                <a:close/>
              </a:path>
            </a:pathLst>
          </a:custGeom>
          <a:solidFill>
            <a:srgbClr val="68A1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1" name="ïṩļïde"/>
          <p:cNvSpPr/>
          <p:nvPr/>
        </p:nvSpPr>
        <p:spPr bwMode="auto">
          <a:xfrm>
            <a:off x="9868698" y="2914377"/>
            <a:ext cx="774467" cy="922840"/>
          </a:xfrm>
          <a:custGeom>
            <a:avLst/>
            <a:gdLst>
              <a:gd name="T0" fmla="*/ 0 w 467"/>
              <a:gd name="T1" fmla="*/ 23 h 544"/>
              <a:gd name="T2" fmla="*/ 330 w 467"/>
              <a:gd name="T3" fmla="*/ 0 h 544"/>
              <a:gd name="T4" fmla="*/ 467 w 467"/>
              <a:gd name="T5" fmla="*/ 535 h 544"/>
              <a:gd name="T6" fmla="*/ 137 w 467"/>
              <a:gd name="T7" fmla="*/ 544 h 544"/>
              <a:gd name="T8" fmla="*/ 0 w 467"/>
              <a:gd name="T9" fmla="*/ 23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7" h="544">
                <a:moveTo>
                  <a:pt x="0" y="23"/>
                </a:moveTo>
                <a:lnTo>
                  <a:pt x="330" y="0"/>
                </a:lnTo>
                <a:lnTo>
                  <a:pt x="467" y="535"/>
                </a:lnTo>
                <a:lnTo>
                  <a:pt x="137" y="544"/>
                </a:lnTo>
                <a:lnTo>
                  <a:pt x="0" y="2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2" name="ï$ļîďè"/>
          <p:cNvSpPr/>
          <p:nvPr/>
        </p:nvSpPr>
        <p:spPr bwMode="auto">
          <a:xfrm>
            <a:off x="10789103" y="3542044"/>
            <a:ext cx="44777" cy="54284"/>
          </a:xfrm>
          <a:prstGeom prst="ellipse">
            <a:avLst/>
          </a:prstGeom>
          <a:solidFill>
            <a:srgbClr val="C7E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3" name="îṣ1iďê"/>
          <p:cNvSpPr/>
          <p:nvPr/>
        </p:nvSpPr>
        <p:spPr bwMode="auto">
          <a:xfrm>
            <a:off x="10789103" y="3884717"/>
            <a:ext cx="44777" cy="45803"/>
          </a:xfrm>
          <a:prstGeom prst="ellipse">
            <a:avLst/>
          </a:prstGeom>
          <a:solidFill>
            <a:srgbClr val="C7E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4" name="is1îḍe"/>
          <p:cNvSpPr/>
          <p:nvPr/>
        </p:nvSpPr>
        <p:spPr bwMode="auto">
          <a:xfrm>
            <a:off x="9875332" y="2999197"/>
            <a:ext cx="31510" cy="101784"/>
          </a:xfrm>
          <a:custGeom>
            <a:avLst/>
            <a:gdLst>
              <a:gd name="T0" fmla="*/ 0 w 4"/>
              <a:gd name="T1" fmla="*/ 0 h 13"/>
              <a:gd name="T2" fmla="*/ 4 w 4"/>
              <a:gd name="T3" fmla="*/ 13 h 13"/>
              <a:gd name="T4" fmla="*/ 0 w 4"/>
              <a:gd name="T5" fmla="*/ 0 h 13"/>
              <a:gd name="T6" fmla="*/ 0 w 4"/>
              <a:gd name="T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13">
                <a:moveTo>
                  <a:pt x="0" y="0"/>
                </a:moveTo>
                <a:cubicBezTo>
                  <a:pt x="4" y="13"/>
                  <a:pt x="4" y="13"/>
                  <a:pt x="4" y="13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5" name="î$ḷîdé"/>
          <p:cNvSpPr/>
          <p:nvPr/>
        </p:nvSpPr>
        <p:spPr bwMode="auto">
          <a:xfrm>
            <a:off x="10613314" y="3698113"/>
            <a:ext cx="29850" cy="123837"/>
          </a:xfrm>
          <a:custGeom>
            <a:avLst/>
            <a:gdLst>
              <a:gd name="T0" fmla="*/ 0 w 18"/>
              <a:gd name="T1" fmla="*/ 0 h 73"/>
              <a:gd name="T2" fmla="*/ 18 w 18"/>
              <a:gd name="T3" fmla="*/ 73 h 73"/>
              <a:gd name="T4" fmla="*/ 0 w 18"/>
              <a:gd name="T5" fmla="*/ 0 h 73"/>
              <a:gd name="T6" fmla="*/ 0 w 18"/>
              <a:gd name="T7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73">
                <a:moveTo>
                  <a:pt x="0" y="0"/>
                </a:moveTo>
                <a:lnTo>
                  <a:pt x="18" y="73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F5FA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6" name="ïş1íḍè"/>
          <p:cNvSpPr/>
          <p:nvPr/>
        </p:nvSpPr>
        <p:spPr bwMode="auto">
          <a:xfrm>
            <a:off x="10613314" y="3698113"/>
            <a:ext cx="29850" cy="123837"/>
          </a:xfrm>
          <a:custGeom>
            <a:avLst/>
            <a:gdLst>
              <a:gd name="T0" fmla="*/ 0 w 18"/>
              <a:gd name="T1" fmla="*/ 0 h 73"/>
              <a:gd name="T2" fmla="*/ 18 w 18"/>
              <a:gd name="T3" fmla="*/ 73 h 73"/>
              <a:gd name="T4" fmla="*/ 0 w 18"/>
              <a:gd name="T5" fmla="*/ 0 h 73"/>
              <a:gd name="T6" fmla="*/ 0 w 18"/>
              <a:gd name="T7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73">
                <a:moveTo>
                  <a:pt x="0" y="0"/>
                </a:moveTo>
                <a:lnTo>
                  <a:pt x="18" y="73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7" name="îSļíḑé"/>
          <p:cNvSpPr/>
          <p:nvPr/>
        </p:nvSpPr>
        <p:spPr bwMode="auto">
          <a:xfrm>
            <a:off x="9875332" y="2999197"/>
            <a:ext cx="767834" cy="822753"/>
          </a:xfrm>
          <a:custGeom>
            <a:avLst/>
            <a:gdLst>
              <a:gd name="T0" fmla="*/ 75 w 101"/>
              <a:gd name="T1" fmla="*/ 69 h 106"/>
              <a:gd name="T2" fmla="*/ 58 w 101"/>
              <a:gd name="T3" fmla="*/ 73 h 106"/>
              <a:gd name="T4" fmla="*/ 93 w 101"/>
              <a:gd name="T5" fmla="*/ 106 h 106"/>
              <a:gd name="T6" fmla="*/ 101 w 101"/>
              <a:gd name="T7" fmla="*/ 106 h 106"/>
              <a:gd name="T8" fmla="*/ 97 w 101"/>
              <a:gd name="T9" fmla="*/ 90 h 106"/>
              <a:gd name="T10" fmla="*/ 75 w 101"/>
              <a:gd name="T11" fmla="*/ 69 h 106"/>
              <a:gd name="T12" fmla="*/ 0 w 101"/>
              <a:gd name="T13" fmla="*/ 0 h 106"/>
              <a:gd name="T14" fmla="*/ 4 w 101"/>
              <a:gd name="T15" fmla="*/ 13 h 106"/>
              <a:gd name="T16" fmla="*/ 8 w 101"/>
              <a:gd name="T17" fmla="*/ 27 h 106"/>
              <a:gd name="T18" fmla="*/ 31 w 101"/>
              <a:gd name="T19" fmla="*/ 49 h 106"/>
              <a:gd name="T20" fmla="*/ 33 w 101"/>
              <a:gd name="T21" fmla="*/ 48 h 106"/>
              <a:gd name="T22" fmla="*/ 49 w 101"/>
              <a:gd name="T23" fmla="*/ 45 h 106"/>
              <a:gd name="T24" fmla="*/ 0 w 101"/>
              <a:gd name="T25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1" h="106">
                <a:moveTo>
                  <a:pt x="75" y="69"/>
                </a:moveTo>
                <a:cubicBezTo>
                  <a:pt x="69" y="71"/>
                  <a:pt x="62" y="72"/>
                  <a:pt x="58" y="73"/>
                </a:cubicBezTo>
                <a:cubicBezTo>
                  <a:pt x="71" y="85"/>
                  <a:pt x="83" y="97"/>
                  <a:pt x="93" y="106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97" y="90"/>
                  <a:pt x="97" y="90"/>
                  <a:pt x="97" y="90"/>
                </a:cubicBezTo>
                <a:cubicBezTo>
                  <a:pt x="90" y="83"/>
                  <a:pt x="82" y="76"/>
                  <a:pt x="75" y="69"/>
                </a:cubicBezTo>
                <a:moveTo>
                  <a:pt x="0" y="0"/>
                </a:moveTo>
                <a:cubicBezTo>
                  <a:pt x="4" y="13"/>
                  <a:pt x="4" y="13"/>
                  <a:pt x="4" y="13"/>
                </a:cubicBezTo>
                <a:cubicBezTo>
                  <a:pt x="8" y="27"/>
                  <a:pt x="8" y="27"/>
                  <a:pt x="8" y="27"/>
                </a:cubicBezTo>
                <a:cubicBezTo>
                  <a:pt x="15" y="34"/>
                  <a:pt x="23" y="41"/>
                  <a:pt x="31" y="49"/>
                </a:cubicBezTo>
                <a:cubicBezTo>
                  <a:pt x="32" y="49"/>
                  <a:pt x="32" y="48"/>
                  <a:pt x="33" y="48"/>
                </a:cubicBezTo>
                <a:cubicBezTo>
                  <a:pt x="34" y="47"/>
                  <a:pt x="41" y="46"/>
                  <a:pt x="49" y="45"/>
                </a:cubicBezTo>
                <a:cubicBezTo>
                  <a:pt x="31" y="28"/>
                  <a:pt x="13" y="12"/>
                  <a:pt x="0" y="0"/>
                </a:cubicBezTo>
              </a:path>
            </a:pathLst>
          </a:custGeom>
          <a:solidFill>
            <a:srgbClr val="A3CB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8" name="íṣ1îḑê"/>
          <p:cNvSpPr/>
          <p:nvPr/>
        </p:nvSpPr>
        <p:spPr bwMode="auto">
          <a:xfrm>
            <a:off x="10712818" y="3255353"/>
            <a:ext cx="59702" cy="1226495"/>
          </a:xfrm>
          <a:custGeom>
            <a:avLst/>
            <a:gdLst>
              <a:gd name="T0" fmla="*/ 8 w 8"/>
              <a:gd name="T1" fmla="*/ 158 h 158"/>
              <a:gd name="T2" fmla="*/ 3 w 8"/>
              <a:gd name="T3" fmla="*/ 119 h 158"/>
              <a:gd name="T4" fmla="*/ 1 w 8"/>
              <a:gd name="T5" fmla="*/ 79 h 158"/>
              <a:gd name="T6" fmla="*/ 1 w 8"/>
              <a:gd name="T7" fmla="*/ 40 h 158"/>
              <a:gd name="T8" fmla="*/ 4 w 8"/>
              <a:gd name="T9" fmla="*/ 0 h 158"/>
              <a:gd name="T10" fmla="*/ 4 w 8"/>
              <a:gd name="T11" fmla="*/ 20 h 158"/>
              <a:gd name="T12" fmla="*/ 4 w 8"/>
              <a:gd name="T13" fmla="*/ 40 h 158"/>
              <a:gd name="T14" fmla="*/ 5 w 8"/>
              <a:gd name="T15" fmla="*/ 79 h 158"/>
              <a:gd name="T16" fmla="*/ 6 w 8"/>
              <a:gd name="T17" fmla="*/ 119 h 158"/>
              <a:gd name="T18" fmla="*/ 8 w 8"/>
              <a:gd name="T19" fmla="*/ 158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" h="158">
                <a:moveTo>
                  <a:pt x="8" y="158"/>
                </a:moveTo>
                <a:cubicBezTo>
                  <a:pt x="6" y="145"/>
                  <a:pt x="4" y="132"/>
                  <a:pt x="3" y="119"/>
                </a:cubicBezTo>
                <a:cubicBezTo>
                  <a:pt x="2" y="106"/>
                  <a:pt x="1" y="92"/>
                  <a:pt x="1" y="79"/>
                </a:cubicBezTo>
                <a:cubicBezTo>
                  <a:pt x="0" y="66"/>
                  <a:pt x="0" y="53"/>
                  <a:pt x="1" y="40"/>
                </a:cubicBezTo>
                <a:cubicBezTo>
                  <a:pt x="1" y="26"/>
                  <a:pt x="2" y="13"/>
                  <a:pt x="4" y="0"/>
                </a:cubicBezTo>
                <a:cubicBezTo>
                  <a:pt x="4" y="7"/>
                  <a:pt x="4" y="13"/>
                  <a:pt x="4" y="20"/>
                </a:cubicBezTo>
                <a:cubicBezTo>
                  <a:pt x="4" y="27"/>
                  <a:pt x="4" y="33"/>
                  <a:pt x="4" y="40"/>
                </a:cubicBezTo>
                <a:cubicBezTo>
                  <a:pt x="4" y="53"/>
                  <a:pt x="4" y="66"/>
                  <a:pt x="5" y="79"/>
                </a:cubicBezTo>
                <a:cubicBezTo>
                  <a:pt x="5" y="92"/>
                  <a:pt x="6" y="105"/>
                  <a:pt x="6" y="119"/>
                </a:cubicBezTo>
                <a:cubicBezTo>
                  <a:pt x="8" y="158"/>
                  <a:pt x="8" y="158"/>
                  <a:pt x="8" y="158"/>
                </a:cubicBezTo>
              </a:path>
            </a:pathLst>
          </a:custGeom>
          <a:solidFill>
            <a:srgbClr val="C7E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9" name="iSľídé"/>
          <p:cNvSpPr/>
          <p:nvPr/>
        </p:nvSpPr>
        <p:spPr bwMode="auto">
          <a:xfrm>
            <a:off x="10636531" y="2432601"/>
            <a:ext cx="706473" cy="822753"/>
          </a:xfrm>
          <a:custGeom>
            <a:avLst/>
            <a:gdLst>
              <a:gd name="T0" fmla="*/ 12 w 93"/>
              <a:gd name="T1" fmla="*/ 101 h 106"/>
              <a:gd name="T2" fmla="*/ 0 w 93"/>
              <a:gd name="T3" fmla="*/ 106 h 106"/>
              <a:gd name="T4" fmla="*/ 13 w 93"/>
              <a:gd name="T5" fmla="*/ 103 h 106"/>
              <a:gd name="T6" fmla="*/ 12 w 93"/>
              <a:gd name="T7" fmla="*/ 101 h 106"/>
              <a:gd name="T8" fmla="*/ 93 w 93"/>
              <a:gd name="T9" fmla="*/ 0 h 106"/>
              <a:gd name="T10" fmla="*/ 59 w 93"/>
              <a:gd name="T11" fmla="*/ 81 h 106"/>
              <a:gd name="T12" fmla="*/ 17 w 93"/>
              <a:gd name="T13" fmla="*/ 99 h 106"/>
              <a:gd name="T14" fmla="*/ 16 w 93"/>
              <a:gd name="T15" fmla="*/ 102 h 106"/>
              <a:gd name="T16" fmla="*/ 63 w 93"/>
              <a:gd name="T17" fmla="*/ 87 h 106"/>
              <a:gd name="T18" fmla="*/ 93 w 93"/>
              <a:gd name="T19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" h="106">
                <a:moveTo>
                  <a:pt x="12" y="101"/>
                </a:moveTo>
                <a:cubicBezTo>
                  <a:pt x="0" y="106"/>
                  <a:pt x="0" y="106"/>
                  <a:pt x="0" y="106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2" y="102"/>
                  <a:pt x="12" y="102"/>
                  <a:pt x="12" y="101"/>
                </a:cubicBezTo>
                <a:moveTo>
                  <a:pt x="93" y="0"/>
                </a:moveTo>
                <a:cubicBezTo>
                  <a:pt x="59" y="81"/>
                  <a:pt x="59" y="81"/>
                  <a:pt x="59" y="81"/>
                </a:cubicBezTo>
                <a:cubicBezTo>
                  <a:pt x="17" y="99"/>
                  <a:pt x="17" y="99"/>
                  <a:pt x="17" y="99"/>
                </a:cubicBezTo>
                <a:cubicBezTo>
                  <a:pt x="16" y="100"/>
                  <a:pt x="16" y="101"/>
                  <a:pt x="16" y="102"/>
                </a:cubicBezTo>
                <a:cubicBezTo>
                  <a:pt x="63" y="87"/>
                  <a:pt x="63" y="87"/>
                  <a:pt x="63" y="87"/>
                </a:cubicBezTo>
                <a:cubicBezTo>
                  <a:pt x="93" y="0"/>
                  <a:pt x="93" y="0"/>
                  <a:pt x="93" y="0"/>
                </a:cubicBezTo>
              </a:path>
            </a:pathLst>
          </a:custGeom>
          <a:solidFill>
            <a:srgbClr val="C8E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0" name="ïS1íḋê"/>
          <p:cNvSpPr/>
          <p:nvPr/>
        </p:nvSpPr>
        <p:spPr bwMode="auto">
          <a:xfrm>
            <a:off x="10727743" y="3201069"/>
            <a:ext cx="38143" cy="30535"/>
          </a:xfrm>
          <a:custGeom>
            <a:avLst/>
            <a:gdLst>
              <a:gd name="T0" fmla="*/ 0 w 5"/>
              <a:gd name="T1" fmla="*/ 2 h 4"/>
              <a:gd name="T2" fmla="*/ 0 w 5"/>
              <a:gd name="T3" fmla="*/ 2 h 4"/>
              <a:gd name="T4" fmla="*/ 1 w 5"/>
              <a:gd name="T5" fmla="*/ 4 h 4"/>
              <a:gd name="T6" fmla="*/ 1 w 5"/>
              <a:gd name="T7" fmla="*/ 4 h 4"/>
              <a:gd name="T8" fmla="*/ 0 w 5"/>
              <a:gd name="T9" fmla="*/ 2 h 4"/>
              <a:gd name="T10" fmla="*/ 5 w 5"/>
              <a:gd name="T11" fmla="*/ 0 h 4"/>
              <a:gd name="T12" fmla="*/ 5 w 5"/>
              <a:gd name="T13" fmla="*/ 0 h 4"/>
              <a:gd name="T14" fmla="*/ 4 w 5"/>
              <a:gd name="T15" fmla="*/ 3 h 4"/>
              <a:gd name="T16" fmla="*/ 4 w 5"/>
              <a:gd name="T17" fmla="*/ 3 h 4"/>
              <a:gd name="T18" fmla="*/ 5 w 5"/>
              <a:gd name="T1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4"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3"/>
                  <a:pt x="0" y="3"/>
                  <a:pt x="0" y="2"/>
                </a:cubicBezTo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4" y="1"/>
                  <a:pt x="4" y="2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4" y="1"/>
                  <a:pt x="5" y="0"/>
                </a:cubicBezTo>
              </a:path>
            </a:pathLst>
          </a:custGeom>
          <a:solidFill>
            <a:srgbClr val="3BB6A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1" name="îs1iḓê"/>
          <p:cNvSpPr/>
          <p:nvPr/>
        </p:nvSpPr>
        <p:spPr bwMode="auto">
          <a:xfrm>
            <a:off x="10727743" y="3201069"/>
            <a:ext cx="38143" cy="30535"/>
          </a:xfrm>
          <a:custGeom>
            <a:avLst/>
            <a:gdLst>
              <a:gd name="T0" fmla="*/ 5 w 5"/>
              <a:gd name="T1" fmla="*/ 0 h 4"/>
              <a:gd name="T2" fmla="*/ 0 w 5"/>
              <a:gd name="T3" fmla="*/ 2 h 4"/>
              <a:gd name="T4" fmla="*/ 1 w 5"/>
              <a:gd name="T5" fmla="*/ 4 h 4"/>
              <a:gd name="T6" fmla="*/ 4 w 5"/>
              <a:gd name="T7" fmla="*/ 3 h 4"/>
              <a:gd name="T8" fmla="*/ 5 w 5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5" y="0"/>
                </a:move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1" y="4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4" y="1"/>
                  <a:pt x="5" y="0"/>
                </a:cubicBezTo>
              </a:path>
            </a:pathLst>
          </a:custGeom>
          <a:solidFill>
            <a:srgbClr val="1A4A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2" name="ís1îḑê"/>
          <p:cNvSpPr/>
          <p:nvPr/>
        </p:nvSpPr>
        <p:spPr bwMode="auto">
          <a:xfrm>
            <a:off x="10689600" y="2247694"/>
            <a:ext cx="334994" cy="130623"/>
          </a:xfrm>
          <a:custGeom>
            <a:avLst/>
            <a:gdLst>
              <a:gd name="T0" fmla="*/ 38 w 44"/>
              <a:gd name="T1" fmla="*/ 0 h 17"/>
              <a:gd name="T2" fmla="*/ 36 w 44"/>
              <a:gd name="T3" fmla="*/ 10 h 17"/>
              <a:gd name="T4" fmla="*/ 19 w 44"/>
              <a:gd name="T5" fmla="*/ 16 h 17"/>
              <a:gd name="T6" fmla="*/ 7 w 44"/>
              <a:gd name="T7" fmla="*/ 12 h 17"/>
              <a:gd name="T8" fmla="*/ 6 w 44"/>
              <a:gd name="T9" fmla="*/ 1 h 17"/>
              <a:gd name="T10" fmla="*/ 1 w 44"/>
              <a:gd name="T11" fmla="*/ 7 h 17"/>
              <a:gd name="T12" fmla="*/ 10 w 44"/>
              <a:gd name="T13" fmla="*/ 15 h 17"/>
              <a:gd name="T14" fmla="*/ 18 w 44"/>
              <a:gd name="T15" fmla="*/ 17 h 17"/>
              <a:gd name="T16" fmla="*/ 22 w 44"/>
              <a:gd name="T17" fmla="*/ 16 h 17"/>
              <a:gd name="T18" fmla="*/ 39 w 44"/>
              <a:gd name="T19" fmla="*/ 12 h 17"/>
              <a:gd name="T20" fmla="*/ 41 w 44"/>
              <a:gd name="T21" fmla="*/ 2 h 17"/>
              <a:gd name="T22" fmla="*/ 38 w 44"/>
              <a:gd name="T2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" h="17">
                <a:moveTo>
                  <a:pt x="38" y="0"/>
                </a:moveTo>
                <a:cubicBezTo>
                  <a:pt x="37" y="6"/>
                  <a:pt x="36" y="10"/>
                  <a:pt x="36" y="10"/>
                </a:cubicBezTo>
                <a:cubicBezTo>
                  <a:pt x="32" y="15"/>
                  <a:pt x="25" y="16"/>
                  <a:pt x="19" y="16"/>
                </a:cubicBezTo>
                <a:cubicBezTo>
                  <a:pt x="12" y="16"/>
                  <a:pt x="7" y="15"/>
                  <a:pt x="7" y="12"/>
                </a:cubicBezTo>
                <a:cubicBezTo>
                  <a:pt x="6" y="10"/>
                  <a:pt x="6" y="5"/>
                  <a:pt x="6" y="1"/>
                </a:cubicBezTo>
                <a:cubicBezTo>
                  <a:pt x="2" y="3"/>
                  <a:pt x="0" y="4"/>
                  <a:pt x="1" y="7"/>
                </a:cubicBezTo>
                <a:cubicBezTo>
                  <a:pt x="4" y="13"/>
                  <a:pt x="10" y="15"/>
                  <a:pt x="10" y="15"/>
                </a:cubicBezTo>
                <a:cubicBezTo>
                  <a:pt x="10" y="15"/>
                  <a:pt x="11" y="17"/>
                  <a:pt x="18" y="17"/>
                </a:cubicBezTo>
                <a:cubicBezTo>
                  <a:pt x="19" y="17"/>
                  <a:pt x="20" y="17"/>
                  <a:pt x="22" y="16"/>
                </a:cubicBezTo>
                <a:cubicBezTo>
                  <a:pt x="26" y="16"/>
                  <a:pt x="35" y="14"/>
                  <a:pt x="39" y="12"/>
                </a:cubicBezTo>
                <a:cubicBezTo>
                  <a:pt x="42" y="10"/>
                  <a:pt x="44" y="5"/>
                  <a:pt x="41" y="2"/>
                </a:cubicBezTo>
                <a:cubicBezTo>
                  <a:pt x="40" y="1"/>
                  <a:pt x="39" y="1"/>
                  <a:pt x="38" y="0"/>
                </a:cubicBezTo>
              </a:path>
            </a:pathLst>
          </a:custGeom>
          <a:solidFill>
            <a:srgbClr val="2BC8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3" name="íşļíḋé"/>
          <p:cNvSpPr/>
          <p:nvPr/>
        </p:nvSpPr>
        <p:spPr bwMode="auto">
          <a:xfrm>
            <a:off x="11100880" y="1687882"/>
            <a:ext cx="280268" cy="310441"/>
          </a:xfrm>
          <a:custGeom>
            <a:avLst/>
            <a:gdLst>
              <a:gd name="T0" fmla="*/ 8 w 37"/>
              <a:gd name="T1" fmla="*/ 14 h 40"/>
              <a:gd name="T2" fmla="*/ 26 w 37"/>
              <a:gd name="T3" fmla="*/ 11 h 40"/>
              <a:gd name="T4" fmla="*/ 13 w 37"/>
              <a:gd name="T5" fmla="*/ 40 h 40"/>
              <a:gd name="T6" fmla="*/ 8 w 37"/>
              <a:gd name="T7" fmla="*/ 1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" h="40">
                <a:moveTo>
                  <a:pt x="8" y="14"/>
                </a:moveTo>
                <a:cubicBezTo>
                  <a:pt x="8" y="14"/>
                  <a:pt x="14" y="0"/>
                  <a:pt x="26" y="11"/>
                </a:cubicBezTo>
                <a:cubicBezTo>
                  <a:pt x="37" y="22"/>
                  <a:pt x="19" y="39"/>
                  <a:pt x="13" y="40"/>
                </a:cubicBezTo>
                <a:cubicBezTo>
                  <a:pt x="0" y="40"/>
                  <a:pt x="2" y="21"/>
                  <a:pt x="8" y="14"/>
                </a:cubicBezTo>
              </a:path>
            </a:pathLst>
          </a:custGeom>
          <a:solidFill>
            <a:srgbClr val="FFA3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4" name="işḷïḑe"/>
          <p:cNvSpPr/>
          <p:nvPr/>
        </p:nvSpPr>
        <p:spPr bwMode="auto">
          <a:xfrm>
            <a:off x="11175508" y="1820202"/>
            <a:ext cx="99503" cy="123837"/>
          </a:xfrm>
          <a:custGeom>
            <a:avLst/>
            <a:gdLst>
              <a:gd name="T0" fmla="*/ 13 w 13"/>
              <a:gd name="T1" fmla="*/ 0 h 16"/>
              <a:gd name="T2" fmla="*/ 5 w 13"/>
              <a:gd name="T3" fmla="*/ 3 h 16"/>
              <a:gd name="T4" fmla="*/ 5 w 13"/>
              <a:gd name="T5" fmla="*/ 3 h 16"/>
              <a:gd name="T6" fmla="*/ 2 w 13"/>
              <a:gd name="T7" fmla="*/ 8 h 16"/>
              <a:gd name="T8" fmla="*/ 0 w 13"/>
              <a:gd name="T9" fmla="*/ 13 h 16"/>
              <a:gd name="T10" fmla="*/ 1 w 13"/>
              <a:gd name="T11" fmla="*/ 14 h 16"/>
              <a:gd name="T12" fmla="*/ 1 w 13"/>
              <a:gd name="T13" fmla="*/ 15 h 16"/>
              <a:gd name="T14" fmla="*/ 2 w 13"/>
              <a:gd name="T15" fmla="*/ 16 h 16"/>
              <a:gd name="T16" fmla="*/ 4 w 13"/>
              <a:gd name="T17" fmla="*/ 16 h 16"/>
              <a:gd name="T18" fmla="*/ 5 w 13"/>
              <a:gd name="T19" fmla="*/ 16 h 16"/>
              <a:gd name="T20" fmla="*/ 8 w 13"/>
              <a:gd name="T21" fmla="*/ 14 h 16"/>
              <a:gd name="T22" fmla="*/ 9 w 13"/>
              <a:gd name="T23" fmla="*/ 10 h 16"/>
              <a:gd name="T24" fmla="*/ 8 w 13"/>
              <a:gd name="T25" fmla="*/ 13 h 16"/>
              <a:gd name="T26" fmla="*/ 5 w 13"/>
              <a:gd name="T27" fmla="*/ 15 h 16"/>
              <a:gd name="T28" fmla="*/ 4 w 13"/>
              <a:gd name="T29" fmla="*/ 15 h 16"/>
              <a:gd name="T30" fmla="*/ 2 w 13"/>
              <a:gd name="T31" fmla="*/ 13 h 16"/>
              <a:gd name="T32" fmla="*/ 2 w 13"/>
              <a:gd name="T33" fmla="*/ 10 h 16"/>
              <a:gd name="T34" fmla="*/ 6 w 13"/>
              <a:gd name="T35" fmla="*/ 4 h 16"/>
              <a:gd name="T36" fmla="*/ 13 w 13"/>
              <a:gd name="T3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" h="16">
                <a:moveTo>
                  <a:pt x="13" y="0"/>
                </a:moveTo>
                <a:cubicBezTo>
                  <a:pt x="10" y="0"/>
                  <a:pt x="7" y="1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5"/>
                  <a:pt x="3" y="6"/>
                  <a:pt x="2" y="8"/>
                </a:cubicBezTo>
                <a:cubicBezTo>
                  <a:pt x="2" y="10"/>
                  <a:pt x="1" y="12"/>
                  <a:pt x="0" y="13"/>
                </a:cubicBezTo>
                <a:cubicBezTo>
                  <a:pt x="0" y="14"/>
                  <a:pt x="0" y="14"/>
                  <a:pt x="1" y="14"/>
                </a:cubicBezTo>
                <a:cubicBezTo>
                  <a:pt x="1" y="15"/>
                  <a:pt x="1" y="15"/>
                  <a:pt x="1" y="15"/>
                </a:cubicBezTo>
                <a:cubicBezTo>
                  <a:pt x="2" y="16"/>
                  <a:pt x="2" y="16"/>
                  <a:pt x="2" y="16"/>
                </a:cubicBezTo>
                <a:cubicBezTo>
                  <a:pt x="3" y="16"/>
                  <a:pt x="3" y="16"/>
                  <a:pt x="4" y="16"/>
                </a:cubicBezTo>
                <a:cubicBezTo>
                  <a:pt x="4" y="16"/>
                  <a:pt x="5" y="16"/>
                  <a:pt x="5" y="16"/>
                </a:cubicBezTo>
                <a:cubicBezTo>
                  <a:pt x="6" y="16"/>
                  <a:pt x="8" y="15"/>
                  <a:pt x="8" y="14"/>
                </a:cubicBezTo>
                <a:cubicBezTo>
                  <a:pt x="9" y="13"/>
                  <a:pt x="10" y="11"/>
                  <a:pt x="9" y="10"/>
                </a:cubicBezTo>
                <a:cubicBezTo>
                  <a:pt x="9" y="11"/>
                  <a:pt x="9" y="12"/>
                  <a:pt x="8" y="13"/>
                </a:cubicBezTo>
                <a:cubicBezTo>
                  <a:pt x="7" y="14"/>
                  <a:pt x="6" y="15"/>
                  <a:pt x="5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3" y="14"/>
                  <a:pt x="2" y="13"/>
                </a:cubicBezTo>
                <a:cubicBezTo>
                  <a:pt x="2" y="12"/>
                  <a:pt x="2" y="11"/>
                  <a:pt x="2" y="10"/>
                </a:cubicBezTo>
                <a:cubicBezTo>
                  <a:pt x="2" y="8"/>
                  <a:pt x="4" y="6"/>
                  <a:pt x="6" y="4"/>
                </a:cubicBezTo>
                <a:cubicBezTo>
                  <a:pt x="8" y="2"/>
                  <a:pt x="10" y="1"/>
                  <a:pt x="13" y="0"/>
                </a:cubicBezTo>
              </a:path>
            </a:pathLst>
          </a:custGeom>
          <a:solidFill>
            <a:srgbClr val="FF85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5" name="iṥḷíḑè"/>
          <p:cNvSpPr/>
          <p:nvPr/>
        </p:nvSpPr>
        <p:spPr bwMode="auto">
          <a:xfrm>
            <a:off x="10369531" y="1687882"/>
            <a:ext cx="273635" cy="310441"/>
          </a:xfrm>
          <a:custGeom>
            <a:avLst/>
            <a:gdLst>
              <a:gd name="T0" fmla="*/ 29 w 36"/>
              <a:gd name="T1" fmla="*/ 14 h 40"/>
              <a:gd name="T2" fmla="*/ 11 w 36"/>
              <a:gd name="T3" fmla="*/ 11 h 40"/>
              <a:gd name="T4" fmla="*/ 24 w 36"/>
              <a:gd name="T5" fmla="*/ 40 h 40"/>
              <a:gd name="T6" fmla="*/ 29 w 36"/>
              <a:gd name="T7" fmla="*/ 1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" h="40">
                <a:moveTo>
                  <a:pt x="29" y="14"/>
                </a:moveTo>
                <a:cubicBezTo>
                  <a:pt x="29" y="14"/>
                  <a:pt x="22" y="0"/>
                  <a:pt x="11" y="11"/>
                </a:cubicBezTo>
                <a:cubicBezTo>
                  <a:pt x="0" y="22"/>
                  <a:pt x="17" y="39"/>
                  <a:pt x="24" y="40"/>
                </a:cubicBezTo>
                <a:cubicBezTo>
                  <a:pt x="36" y="40"/>
                  <a:pt x="35" y="21"/>
                  <a:pt x="29" y="14"/>
                </a:cubicBezTo>
              </a:path>
            </a:pathLst>
          </a:custGeom>
          <a:solidFill>
            <a:srgbClr val="FFA3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6" name="íSḷîḓè"/>
          <p:cNvSpPr/>
          <p:nvPr/>
        </p:nvSpPr>
        <p:spPr bwMode="auto">
          <a:xfrm>
            <a:off x="10454109" y="1820202"/>
            <a:ext cx="82920" cy="123837"/>
          </a:xfrm>
          <a:custGeom>
            <a:avLst/>
            <a:gdLst>
              <a:gd name="T0" fmla="*/ 4 w 11"/>
              <a:gd name="T1" fmla="*/ 10 h 16"/>
              <a:gd name="T2" fmla="*/ 5 w 11"/>
              <a:gd name="T3" fmla="*/ 14 h 16"/>
              <a:gd name="T4" fmla="*/ 8 w 11"/>
              <a:gd name="T5" fmla="*/ 16 h 16"/>
              <a:gd name="T6" fmla="*/ 9 w 11"/>
              <a:gd name="T7" fmla="*/ 16 h 16"/>
              <a:gd name="T8" fmla="*/ 11 w 11"/>
              <a:gd name="T9" fmla="*/ 16 h 16"/>
              <a:gd name="T10" fmla="*/ 11 w 11"/>
              <a:gd name="T11" fmla="*/ 16 h 16"/>
              <a:gd name="T12" fmla="*/ 11 w 11"/>
              <a:gd name="T13" fmla="*/ 13 h 16"/>
              <a:gd name="T14" fmla="*/ 11 w 11"/>
              <a:gd name="T15" fmla="*/ 13 h 16"/>
              <a:gd name="T16" fmla="*/ 9 w 11"/>
              <a:gd name="T17" fmla="*/ 15 h 16"/>
              <a:gd name="T18" fmla="*/ 8 w 11"/>
              <a:gd name="T19" fmla="*/ 15 h 16"/>
              <a:gd name="T20" fmla="*/ 5 w 11"/>
              <a:gd name="T21" fmla="*/ 13 h 16"/>
              <a:gd name="T22" fmla="*/ 4 w 11"/>
              <a:gd name="T23" fmla="*/ 10 h 16"/>
              <a:gd name="T24" fmla="*/ 0 w 11"/>
              <a:gd name="T25" fmla="*/ 0 h 16"/>
              <a:gd name="T26" fmla="*/ 7 w 11"/>
              <a:gd name="T27" fmla="*/ 4 h 16"/>
              <a:gd name="T28" fmla="*/ 10 w 11"/>
              <a:gd name="T29" fmla="*/ 7 h 16"/>
              <a:gd name="T30" fmla="*/ 10 w 11"/>
              <a:gd name="T31" fmla="*/ 4 h 16"/>
              <a:gd name="T32" fmla="*/ 8 w 11"/>
              <a:gd name="T33" fmla="*/ 3 h 16"/>
              <a:gd name="T34" fmla="*/ 0 w 11"/>
              <a:gd name="T3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" h="16">
                <a:moveTo>
                  <a:pt x="4" y="10"/>
                </a:moveTo>
                <a:cubicBezTo>
                  <a:pt x="3" y="11"/>
                  <a:pt x="4" y="13"/>
                  <a:pt x="5" y="14"/>
                </a:cubicBezTo>
                <a:cubicBezTo>
                  <a:pt x="5" y="15"/>
                  <a:pt x="7" y="16"/>
                  <a:pt x="8" y="16"/>
                </a:cubicBezTo>
                <a:cubicBezTo>
                  <a:pt x="8" y="16"/>
                  <a:pt x="9" y="16"/>
                  <a:pt x="9" y="16"/>
                </a:cubicBezTo>
                <a:cubicBezTo>
                  <a:pt x="10" y="16"/>
                  <a:pt x="10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4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4"/>
                  <a:pt x="10" y="15"/>
                  <a:pt x="9" y="15"/>
                </a:cubicBezTo>
                <a:cubicBezTo>
                  <a:pt x="9" y="15"/>
                  <a:pt x="9" y="15"/>
                  <a:pt x="8" y="15"/>
                </a:cubicBezTo>
                <a:cubicBezTo>
                  <a:pt x="7" y="15"/>
                  <a:pt x="6" y="14"/>
                  <a:pt x="5" y="13"/>
                </a:cubicBezTo>
                <a:cubicBezTo>
                  <a:pt x="4" y="12"/>
                  <a:pt x="4" y="11"/>
                  <a:pt x="4" y="10"/>
                </a:cubicBezTo>
                <a:moveTo>
                  <a:pt x="0" y="0"/>
                </a:moveTo>
                <a:cubicBezTo>
                  <a:pt x="3" y="1"/>
                  <a:pt x="5" y="2"/>
                  <a:pt x="7" y="4"/>
                </a:cubicBezTo>
                <a:cubicBezTo>
                  <a:pt x="8" y="5"/>
                  <a:pt x="9" y="6"/>
                  <a:pt x="10" y="7"/>
                </a:cubicBezTo>
                <a:cubicBezTo>
                  <a:pt x="10" y="6"/>
                  <a:pt x="10" y="5"/>
                  <a:pt x="10" y="4"/>
                </a:cubicBezTo>
                <a:cubicBezTo>
                  <a:pt x="9" y="3"/>
                  <a:pt x="9" y="3"/>
                  <a:pt x="8" y="3"/>
                </a:cubicBezTo>
                <a:cubicBezTo>
                  <a:pt x="6" y="1"/>
                  <a:pt x="3" y="0"/>
                  <a:pt x="0" y="0"/>
                </a:cubicBezTo>
              </a:path>
            </a:pathLst>
          </a:custGeom>
          <a:solidFill>
            <a:srgbClr val="FF85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7" name="îṩḻiḍè"/>
          <p:cNvSpPr/>
          <p:nvPr/>
        </p:nvSpPr>
        <p:spPr bwMode="auto">
          <a:xfrm>
            <a:off x="10734377" y="2045823"/>
            <a:ext cx="252075" cy="349458"/>
          </a:xfrm>
          <a:custGeom>
            <a:avLst/>
            <a:gdLst>
              <a:gd name="T0" fmla="*/ 0 w 33"/>
              <a:gd name="T1" fmla="*/ 13 h 45"/>
              <a:gd name="T2" fmla="*/ 1 w 33"/>
              <a:gd name="T3" fmla="*/ 38 h 45"/>
              <a:gd name="T4" fmla="*/ 30 w 33"/>
              <a:gd name="T5" fmla="*/ 36 h 45"/>
              <a:gd name="T6" fmla="*/ 33 w 33"/>
              <a:gd name="T7" fmla="*/ 10 h 45"/>
              <a:gd name="T8" fmla="*/ 0 w 33"/>
              <a:gd name="T9" fmla="*/ 1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45">
                <a:moveTo>
                  <a:pt x="0" y="13"/>
                </a:moveTo>
                <a:cubicBezTo>
                  <a:pt x="0" y="13"/>
                  <a:pt x="0" y="32"/>
                  <a:pt x="1" y="38"/>
                </a:cubicBezTo>
                <a:cubicBezTo>
                  <a:pt x="1" y="43"/>
                  <a:pt x="21" y="45"/>
                  <a:pt x="30" y="36"/>
                </a:cubicBezTo>
                <a:cubicBezTo>
                  <a:pt x="30" y="36"/>
                  <a:pt x="33" y="21"/>
                  <a:pt x="33" y="10"/>
                </a:cubicBezTo>
                <a:cubicBezTo>
                  <a:pt x="33" y="0"/>
                  <a:pt x="3" y="5"/>
                  <a:pt x="0" y="13"/>
                </a:cubicBezTo>
              </a:path>
            </a:pathLst>
          </a:custGeom>
          <a:solidFill>
            <a:srgbClr val="FFA3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8" name="îṩľíďe"/>
          <p:cNvSpPr/>
          <p:nvPr/>
        </p:nvSpPr>
        <p:spPr bwMode="auto">
          <a:xfrm>
            <a:off x="10734377" y="2200194"/>
            <a:ext cx="252075" cy="78034"/>
          </a:xfrm>
          <a:custGeom>
            <a:avLst/>
            <a:gdLst>
              <a:gd name="T0" fmla="*/ 33 w 33"/>
              <a:gd name="T1" fmla="*/ 0 h 10"/>
              <a:gd name="T2" fmla="*/ 14 w 33"/>
              <a:gd name="T3" fmla="*/ 4 h 10"/>
              <a:gd name="T4" fmla="*/ 14 w 33"/>
              <a:gd name="T5" fmla="*/ 4 h 10"/>
              <a:gd name="T6" fmla="*/ 14 w 33"/>
              <a:gd name="T7" fmla="*/ 4 h 10"/>
              <a:gd name="T8" fmla="*/ 14 w 33"/>
              <a:gd name="T9" fmla="*/ 4 h 10"/>
              <a:gd name="T10" fmla="*/ 14 w 33"/>
              <a:gd name="T11" fmla="*/ 4 h 10"/>
              <a:gd name="T12" fmla="*/ 9 w 33"/>
              <a:gd name="T13" fmla="*/ 4 h 10"/>
              <a:gd name="T14" fmla="*/ 9 w 33"/>
              <a:gd name="T15" fmla="*/ 4 h 10"/>
              <a:gd name="T16" fmla="*/ 9 w 33"/>
              <a:gd name="T17" fmla="*/ 4 h 10"/>
              <a:gd name="T18" fmla="*/ 9 w 33"/>
              <a:gd name="T19" fmla="*/ 4 h 10"/>
              <a:gd name="T20" fmla="*/ 9 w 33"/>
              <a:gd name="T21" fmla="*/ 4 h 10"/>
              <a:gd name="T22" fmla="*/ 0 w 33"/>
              <a:gd name="T23" fmla="*/ 2 h 10"/>
              <a:gd name="T24" fmla="*/ 0 w 33"/>
              <a:gd name="T25" fmla="*/ 7 h 10"/>
              <a:gd name="T26" fmla="*/ 14 w 33"/>
              <a:gd name="T27" fmla="*/ 10 h 10"/>
              <a:gd name="T28" fmla="*/ 16 w 33"/>
              <a:gd name="T29" fmla="*/ 10 h 10"/>
              <a:gd name="T30" fmla="*/ 32 w 33"/>
              <a:gd name="T31" fmla="*/ 6 h 10"/>
              <a:gd name="T32" fmla="*/ 33 w 33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0">
                <a:moveTo>
                  <a:pt x="33" y="0"/>
                </a:moveTo>
                <a:cubicBezTo>
                  <a:pt x="28" y="2"/>
                  <a:pt x="22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3" y="4"/>
                  <a:pt x="11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6" y="3"/>
                  <a:pt x="3" y="3"/>
                  <a:pt x="0" y="2"/>
                </a:cubicBezTo>
                <a:cubicBezTo>
                  <a:pt x="0" y="3"/>
                  <a:pt x="0" y="5"/>
                  <a:pt x="0" y="7"/>
                </a:cubicBezTo>
                <a:cubicBezTo>
                  <a:pt x="3" y="9"/>
                  <a:pt x="8" y="10"/>
                  <a:pt x="14" y="10"/>
                </a:cubicBezTo>
                <a:cubicBezTo>
                  <a:pt x="14" y="10"/>
                  <a:pt x="15" y="10"/>
                  <a:pt x="16" y="10"/>
                </a:cubicBezTo>
                <a:cubicBezTo>
                  <a:pt x="22" y="10"/>
                  <a:pt x="27" y="8"/>
                  <a:pt x="32" y="6"/>
                </a:cubicBezTo>
                <a:cubicBezTo>
                  <a:pt x="32" y="4"/>
                  <a:pt x="32" y="2"/>
                  <a:pt x="33" y="0"/>
                </a:cubicBezTo>
              </a:path>
            </a:pathLst>
          </a:custGeom>
          <a:solidFill>
            <a:srgbClr val="FF85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9" name="iṩḷíḍè"/>
          <p:cNvSpPr/>
          <p:nvPr/>
        </p:nvSpPr>
        <p:spPr bwMode="auto">
          <a:xfrm>
            <a:off x="10469034" y="1370656"/>
            <a:ext cx="190715" cy="566596"/>
          </a:xfrm>
          <a:custGeom>
            <a:avLst/>
            <a:gdLst>
              <a:gd name="T0" fmla="*/ 14 w 25"/>
              <a:gd name="T1" fmla="*/ 0 h 73"/>
              <a:gd name="T2" fmla="*/ 23 w 25"/>
              <a:gd name="T3" fmla="*/ 16 h 73"/>
              <a:gd name="T4" fmla="*/ 15 w 25"/>
              <a:gd name="T5" fmla="*/ 68 h 73"/>
              <a:gd name="T6" fmla="*/ 0 w 25"/>
              <a:gd name="T7" fmla="*/ 27 h 73"/>
              <a:gd name="T8" fmla="*/ 14 w 25"/>
              <a:gd name="T9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73">
                <a:moveTo>
                  <a:pt x="14" y="0"/>
                </a:moveTo>
                <a:cubicBezTo>
                  <a:pt x="14" y="0"/>
                  <a:pt x="22" y="3"/>
                  <a:pt x="23" y="16"/>
                </a:cubicBezTo>
                <a:cubicBezTo>
                  <a:pt x="25" y="29"/>
                  <a:pt x="20" y="63"/>
                  <a:pt x="15" y="68"/>
                </a:cubicBezTo>
                <a:cubicBezTo>
                  <a:pt x="11" y="73"/>
                  <a:pt x="0" y="51"/>
                  <a:pt x="0" y="27"/>
                </a:cubicBezTo>
                <a:cubicBezTo>
                  <a:pt x="0" y="3"/>
                  <a:pt x="3" y="0"/>
                  <a:pt x="14" y="0"/>
                </a:cubicBezTo>
              </a:path>
            </a:pathLst>
          </a:custGeom>
          <a:solidFill>
            <a:srgbClr val="3C24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0" name="iṣļiďe"/>
          <p:cNvSpPr/>
          <p:nvPr/>
        </p:nvSpPr>
        <p:spPr bwMode="auto">
          <a:xfrm>
            <a:off x="10507177" y="1307890"/>
            <a:ext cx="729690" cy="939804"/>
          </a:xfrm>
          <a:custGeom>
            <a:avLst/>
            <a:gdLst>
              <a:gd name="T0" fmla="*/ 94 w 96"/>
              <a:gd name="T1" fmla="*/ 31 h 121"/>
              <a:gd name="T2" fmla="*/ 95 w 96"/>
              <a:gd name="T3" fmla="*/ 34 h 121"/>
              <a:gd name="T4" fmla="*/ 86 w 96"/>
              <a:gd name="T5" fmla="*/ 85 h 121"/>
              <a:gd name="T6" fmla="*/ 39 w 96"/>
              <a:gd name="T7" fmla="*/ 119 h 121"/>
              <a:gd name="T8" fmla="*/ 3 w 96"/>
              <a:gd name="T9" fmla="*/ 25 h 121"/>
              <a:gd name="T10" fmla="*/ 57 w 96"/>
              <a:gd name="T11" fmla="*/ 4 h 121"/>
              <a:gd name="T12" fmla="*/ 80 w 96"/>
              <a:gd name="T13" fmla="*/ 11 h 121"/>
              <a:gd name="T14" fmla="*/ 94 w 96"/>
              <a:gd name="T15" fmla="*/ 3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6" h="121">
                <a:moveTo>
                  <a:pt x="94" y="31"/>
                </a:moveTo>
                <a:cubicBezTo>
                  <a:pt x="94" y="32"/>
                  <a:pt x="95" y="33"/>
                  <a:pt x="95" y="34"/>
                </a:cubicBezTo>
                <a:cubicBezTo>
                  <a:pt x="96" y="51"/>
                  <a:pt x="92" y="70"/>
                  <a:pt x="86" y="85"/>
                </a:cubicBezTo>
                <a:cubicBezTo>
                  <a:pt x="81" y="97"/>
                  <a:pt x="73" y="121"/>
                  <a:pt x="39" y="119"/>
                </a:cubicBezTo>
                <a:cubicBezTo>
                  <a:pt x="2" y="116"/>
                  <a:pt x="0" y="75"/>
                  <a:pt x="3" y="25"/>
                </a:cubicBezTo>
                <a:cubicBezTo>
                  <a:pt x="5" y="0"/>
                  <a:pt x="39" y="0"/>
                  <a:pt x="57" y="4"/>
                </a:cubicBezTo>
                <a:cubicBezTo>
                  <a:pt x="65" y="5"/>
                  <a:pt x="73" y="7"/>
                  <a:pt x="80" y="11"/>
                </a:cubicBezTo>
                <a:cubicBezTo>
                  <a:pt x="87" y="16"/>
                  <a:pt x="92" y="23"/>
                  <a:pt x="94" y="31"/>
                </a:cubicBezTo>
              </a:path>
            </a:pathLst>
          </a:custGeom>
          <a:solidFill>
            <a:srgbClr val="FFA3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1" name="isļîḋé"/>
          <p:cNvSpPr/>
          <p:nvPr/>
        </p:nvSpPr>
        <p:spPr bwMode="auto">
          <a:xfrm>
            <a:off x="10628240" y="1681097"/>
            <a:ext cx="99503" cy="154373"/>
          </a:xfrm>
          <a:prstGeom prst="ellipse">
            <a:avLst/>
          </a:pr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2" name="iŝliďê"/>
          <p:cNvSpPr/>
          <p:nvPr/>
        </p:nvSpPr>
        <p:spPr bwMode="auto">
          <a:xfrm>
            <a:off x="10575172" y="1579314"/>
            <a:ext cx="182423" cy="69553"/>
          </a:xfrm>
          <a:custGeom>
            <a:avLst/>
            <a:gdLst>
              <a:gd name="T0" fmla="*/ 1 w 24"/>
              <a:gd name="T1" fmla="*/ 9 h 9"/>
              <a:gd name="T2" fmla="*/ 23 w 24"/>
              <a:gd name="T3" fmla="*/ 8 h 9"/>
              <a:gd name="T4" fmla="*/ 24 w 24"/>
              <a:gd name="T5" fmla="*/ 1 h 9"/>
              <a:gd name="T6" fmla="*/ 0 w 24"/>
              <a:gd name="T7" fmla="*/ 2 h 9"/>
              <a:gd name="T8" fmla="*/ 1 w 24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9">
                <a:moveTo>
                  <a:pt x="1" y="9"/>
                </a:moveTo>
                <a:cubicBezTo>
                  <a:pt x="10" y="7"/>
                  <a:pt x="23" y="8"/>
                  <a:pt x="23" y="8"/>
                </a:cubicBezTo>
                <a:cubicBezTo>
                  <a:pt x="24" y="1"/>
                  <a:pt x="24" y="1"/>
                  <a:pt x="24" y="1"/>
                </a:cubicBezTo>
                <a:cubicBezTo>
                  <a:pt x="23" y="1"/>
                  <a:pt x="10" y="0"/>
                  <a:pt x="0" y="2"/>
                </a:cubicBezTo>
                <a:lnTo>
                  <a:pt x="1" y="9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3" name="îşļíḋe"/>
          <p:cNvSpPr/>
          <p:nvPr/>
        </p:nvSpPr>
        <p:spPr bwMode="auto">
          <a:xfrm>
            <a:off x="10910166" y="1681097"/>
            <a:ext cx="91212" cy="154373"/>
          </a:xfrm>
          <a:prstGeom prst="ellipse">
            <a:avLst/>
          </a:pr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4" name="îṣļîde"/>
          <p:cNvSpPr/>
          <p:nvPr/>
        </p:nvSpPr>
        <p:spPr bwMode="auto">
          <a:xfrm>
            <a:off x="10872023" y="1579314"/>
            <a:ext cx="190715" cy="69553"/>
          </a:xfrm>
          <a:custGeom>
            <a:avLst/>
            <a:gdLst>
              <a:gd name="T0" fmla="*/ 23 w 25"/>
              <a:gd name="T1" fmla="*/ 9 h 9"/>
              <a:gd name="T2" fmla="*/ 25 w 25"/>
              <a:gd name="T3" fmla="*/ 2 h 9"/>
              <a:gd name="T4" fmla="*/ 0 w 25"/>
              <a:gd name="T5" fmla="*/ 1 h 9"/>
              <a:gd name="T6" fmla="*/ 1 w 25"/>
              <a:gd name="T7" fmla="*/ 8 h 9"/>
              <a:gd name="T8" fmla="*/ 23 w 25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9">
                <a:moveTo>
                  <a:pt x="23" y="9"/>
                </a:moveTo>
                <a:cubicBezTo>
                  <a:pt x="25" y="2"/>
                  <a:pt x="25" y="2"/>
                  <a:pt x="25" y="2"/>
                </a:cubicBezTo>
                <a:cubicBezTo>
                  <a:pt x="14" y="0"/>
                  <a:pt x="1" y="1"/>
                  <a:pt x="0" y="1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4" y="7"/>
                  <a:pt x="23" y="9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5" name="îSļíḑe"/>
          <p:cNvSpPr/>
          <p:nvPr/>
        </p:nvSpPr>
        <p:spPr bwMode="auto">
          <a:xfrm>
            <a:off x="10712818" y="1774399"/>
            <a:ext cx="91212" cy="193389"/>
          </a:xfrm>
          <a:custGeom>
            <a:avLst/>
            <a:gdLst>
              <a:gd name="T0" fmla="*/ 12 w 12"/>
              <a:gd name="T1" fmla="*/ 0 h 25"/>
              <a:gd name="T2" fmla="*/ 9 w 12"/>
              <a:gd name="T3" fmla="*/ 8 h 25"/>
              <a:gd name="T4" fmla="*/ 6 w 12"/>
              <a:gd name="T5" fmla="*/ 10 h 25"/>
              <a:gd name="T6" fmla="*/ 2 w 12"/>
              <a:gd name="T7" fmla="*/ 13 h 25"/>
              <a:gd name="T8" fmla="*/ 0 w 12"/>
              <a:gd name="T9" fmla="*/ 18 h 25"/>
              <a:gd name="T10" fmla="*/ 0 w 12"/>
              <a:gd name="T11" fmla="*/ 19 h 25"/>
              <a:gd name="T12" fmla="*/ 1 w 12"/>
              <a:gd name="T13" fmla="*/ 20 h 25"/>
              <a:gd name="T14" fmla="*/ 2 w 12"/>
              <a:gd name="T15" fmla="*/ 21 h 25"/>
              <a:gd name="T16" fmla="*/ 3 w 12"/>
              <a:gd name="T17" fmla="*/ 22 h 25"/>
              <a:gd name="T18" fmla="*/ 11 w 12"/>
              <a:gd name="T19" fmla="*/ 25 h 25"/>
              <a:gd name="T20" fmla="*/ 4 w 12"/>
              <a:gd name="T21" fmla="*/ 21 h 25"/>
              <a:gd name="T22" fmla="*/ 3 w 12"/>
              <a:gd name="T23" fmla="*/ 18 h 25"/>
              <a:gd name="T24" fmla="*/ 4 w 12"/>
              <a:gd name="T25" fmla="*/ 15 h 25"/>
              <a:gd name="T26" fmla="*/ 5 w 12"/>
              <a:gd name="T27" fmla="*/ 14 h 25"/>
              <a:gd name="T28" fmla="*/ 6 w 12"/>
              <a:gd name="T29" fmla="*/ 14 h 25"/>
              <a:gd name="T30" fmla="*/ 7 w 12"/>
              <a:gd name="T31" fmla="*/ 12 h 25"/>
              <a:gd name="T32" fmla="*/ 10 w 12"/>
              <a:gd name="T33" fmla="*/ 9 h 25"/>
              <a:gd name="T34" fmla="*/ 12 w 12"/>
              <a:gd name="T3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" h="25">
                <a:moveTo>
                  <a:pt x="12" y="0"/>
                </a:moveTo>
                <a:cubicBezTo>
                  <a:pt x="11" y="3"/>
                  <a:pt x="10" y="5"/>
                  <a:pt x="9" y="8"/>
                </a:cubicBezTo>
                <a:cubicBezTo>
                  <a:pt x="8" y="9"/>
                  <a:pt x="7" y="10"/>
                  <a:pt x="6" y="10"/>
                </a:cubicBezTo>
                <a:cubicBezTo>
                  <a:pt x="5" y="11"/>
                  <a:pt x="4" y="12"/>
                  <a:pt x="2" y="13"/>
                </a:cubicBezTo>
                <a:cubicBezTo>
                  <a:pt x="1" y="14"/>
                  <a:pt x="0" y="16"/>
                  <a:pt x="0" y="18"/>
                </a:cubicBezTo>
                <a:cubicBezTo>
                  <a:pt x="0" y="18"/>
                  <a:pt x="0" y="19"/>
                  <a:pt x="0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1"/>
                  <a:pt x="2" y="21"/>
                  <a:pt x="2" y="21"/>
                </a:cubicBezTo>
                <a:cubicBezTo>
                  <a:pt x="3" y="22"/>
                  <a:pt x="3" y="22"/>
                  <a:pt x="3" y="22"/>
                </a:cubicBezTo>
                <a:cubicBezTo>
                  <a:pt x="5" y="24"/>
                  <a:pt x="8" y="25"/>
                  <a:pt x="11" y="25"/>
                </a:cubicBezTo>
                <a:cubicBezTo>
                  <a:pt x="8" y="24"/>
                  <a:pt x="6" y="22"/>
                  <a:pt x="4" y="21"/>
                </a:cubicBezTo>
                <a:cubicBezTo>
                  <a:pt x="3" y="20"/>
                  <a:pt x="3" y="19"/>
                  <a:pt x="3" y="18"/>
                </a:cubicBezTo>
                <a:cubicBezTo>
                  <a:pt x="3" y="17"/>
                  <a:pt x="4" y="16"/>
                  <a:pt x="4" y="15"/>
                </a:cubicBezTo>
                <a:cubicBezTo>
                  <a:pt x="5" y="14"/>
                  <a:pt x="5" y="14"/>
                  <a:pt x="5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3"/>
                  <a:pt x="7" y="13"/>
                  <a:pt x="7" y="12"/>
                </a:cubicBezTo>
                <a:cubicBezTo>
                  <a:pt x="9" y="11"/>
                  <a:pt x="10" y="10"/>
                  <a:pt x="10" y="9"/>
                </a:cubicBezTo>
                <a:cubicBezTo>
                  <a:pt x="12" y="6"/>
                  <a:pt x="12" y="3"/>
                  <a:pt x="12" y="0"/>
                </a:cubicBezTo>
                <a:close/>
              </a:path>
            </a:pathLst>
          </a:custGeom>
          <a:solidFill>
            <a:srgbClr val="EF76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6" name="ïṩļïďe"/>
          <p:cNvSpPr/>
          <p:nvPr/>
        </p:nvSpPr>
        <p:spPr bwMode="auto">
          <a:xfrm>
            <a:off x="10986451" y="1983056"/>
            <a:ext cx="167498" cy="217138"/>
          </a:xfrm>
          <a:custGeom>
            <a:avLst/>
            <a:gdLst>
              <a:gd name="T0" fmla="*/ 22 w 22"/>
              <a:gd name="T1" fmla="*/ 0 h 28"/>
              <a:gd name="T2" fmla="*/ 0 w 22"/>
              <a:gd name="T3" fmla="*/ 28 h 28"/>
              <a:gd name="T4" fmla="*/ 0 w 22"/>
              <a:gd name="T5" fmla="*/ 28 h 28"/>
              <a:gd name="T6" fmla="*/ 22 w 22"/>
              <a:gd name="T7" fmla="*/ 0 h 28"/>
              <a:gd name="T8" fmla="*/ 22 w 22"/>
              <a:gd name="T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8">
                <a:moveTo>
                  <a:pt x="22" y="0"/>
                </a:moveTo>
                <a:cubicBezTo>
                  <a:pt x="19" y="9"/>
                  <a:pt x="13" y="22"/>
                  <a:pt x="0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13" y="22"/>
                  <a:pt x="19" y="9"/>
                  <a:pt x="22" y="0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rgbClr val="FFD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7" name="ïşlïḋe"/>
          <p:cNvSpPr/>
          <p:nvPr/>
        </p:nvSpPr>
        <p:spPr bwMode="auto">
          <a:xfrm>
            <a:off x="11153948" y="1967789"/>
            <a:ext cx="6634" cy="1526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1"/>
                  <a:pt x="1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1" y="1"/>
                  <a:pt x="1" y="0"/>
                </a:cubicBezTo>
              </a:path>
            </a:pathLst>
          </a:custGeom>
          <a:solidFill>
            <a:srgbClr val="FF85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8" name="ïşļiḑè"/>
          <p:cNvSpPr/>
          <p:nvPr/>
        </p:nvSpPr>
        <p:spPr bwMode="auto">
          <a:xfrm>
            <a:off x="10986451" y="2200194"/>
            <a:ext cx="1658" cy="1697"/>
          </a:xfrm>
          <a:prstGeom prst="ellipse">
            <a:avLst/>
          </a:prstGeom>
          <a:solidFill>
            <a:srgbClr val="FF85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9" name="ïšľîḑe"/>
          <p:cNvSpPr/>
          <p:nvPr/>
        </p:nvSpPr>
        <p:spPr bwMode="auto">
          <a:xfrm>
            <a:off x="10804028" y="2200194"/>
            <a:ext cx="182423" cy="30535"/>
          </a:xfrm>
          <a:custGeom>
            <a:avLst/>
            <a:gdLst>
              <a:gd name="T0" fmla="*/ 5 w 24"/>
              <a:gd name="T1" fmla="*/ 4 h 4"/>
              <a:gd name="T2" fmla="*/ 5 w 24"/>
              <a:gd name="T3" fmla="*/ 4 h 4"/>
              <a:gd name="T4" fmla="*/ 5 w 24"/>
              <a:gd name="T5" fmla="*/ 4 h 4"/>
              <a:gd name="T6" fmla="*/ 5 w 24"/>
              <a:gd name="T7" fmla="*/ 4 h 4"/>
              <a:gd name="T8" fmla="*/ 0 w 24"/>
              <a:gd name="T9" fmla="*/ 4 h 4"/>
              <a:gd name="T10" fmla="*/ 0 w 24"/>
              <a:gd name="T11" fmla="*/ 4 h 4"/>
              <a:gd name="T12" fmla="*/ 0 w 24"/>
              <a:gd name="T13" fmla="*/ 4 h 4"/>
              <a:gd name="T14" fmla="*/ 0 w 24"/>
              <a:gd name="T15" fmla="*/ 4 h 4"/>
              <a:gd name="T16" fmla="*/ 0 w 24"/>
              <a:gd name="T17" fmla="*/ 4 h 4"/>
              <a:gd name="T18" fmla="*/ 0 w 24"/>
              <a:gd name="T19" fmla="*/ 4 h 4"/>
              <a:gd name="T20" fmla="*/ 24 w 24"/>
              <a:gd name="T21" fmla="*/ 0 h 4"/>
              <a:gd name="T22" fmla="*/ 5 w 24"/>
              <a:gd name="T23" fmla="*/ 4 h 4"/>
              <a:gd name="T24" fmla="*/ 24 w 24"/>
              <a:gd name="T25" fmla="*/ 0 h 4"/>
              <a:gd name="T26" fmla="*/ 24 w 24"/>
              <a:gd name="T2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4" h="4">
                <a:moveTo>
                  <a:pt x="5" y="4"/>
                </a:move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24" y="0"/>
                </a:moveTo>
                <a:cubicBezTo>
                  <a:pt x="19" y="2"/>
                  <a:pt x="13" y="4"/>
                  <a:pt x="5" y="4"/>
                </a:cubicBezTo>
                <a:cubicBezTo>
                  <a:pt x="13" y="4"/>
                  <a:pt x="19" y="2"/>
                  <a:pt x="24" y="0"/>
                </a:cubicBezTo>
                <a:cubicBezTo>
                  <a:pt x="24" y="0"/>
                  <a:pt x="24" y="0"/>
                  <a:pt x="24" y="0"/>
                </a:cubicBezTo>
              </a:path>
            </a:pathLst>
          </a:custGeom>
          <a:solidFill>
            <a:srgbClr val="FF6D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00" name="íṥḻídè"/>
          <p:cNvSpPr/>
          <p:nvPr/>
        </p:nvSpPr>
        <p:spPr bwMode="auto">
          <a:xfrm>
            <a:off x="10545320" y="1431727"/>
            <a:ext cx="646771" cy="799003"/>
          </a:xfrm>
          <a:custGeom>
            <a:avLst/>
            <a:gdLst>
              <a:gd name="T0" fmla="*/ 76 w 85"/>
              <a:gd name="T1" fmla="*/ 0 h 103"/>
              <a:gd name="T2" fmla="*/ 33 w 85"/>
              <a:gd name="T3" fmla="*/ 7 h 103"/>
              <a:gd name="T4" fmla="*/ 33 w 85"/>
              <a:gd name="T5" fmla="*/ 7 h 103"/>
              <a:gd name="T6" fmla="*/ 33 w 85"/>
              <a:gd name="T7" fmla="*/ 7 h 103"/>
              <a:gd name="T8" fmla="*/ 33 w 85"/>
              <a:gd name="T9" fmla="*/ 7 h 103"/>
              <a:gd name="T10" fmla="*/ 33 w 85"/>
              <a:gd name="T11" fmla="*/ 7 h 103"/>
              <a:gd name="T12" fmla="*/ 26 w 85"/>
              <a:gd name="T13" fmla="*/ 7 h 103"/>
              <a:gd name="T14" fmla="*/ 0 w 85"/>
              <a:gd name="T15" fmla="*/ 1 h 103"/>
              <a:gd name="T16" fmla="*/ 0 w 85"/>
              <a:gd name="T17" fmla="*/ 2 h 103"/>
              <a:gd name="T18" fmla="*/ 52 w 85"/>
              <a:gd name="T19" fmla="*/ 10 h 103"/>
              <a:gd name="T20" fmla="*/ 70 w 85"/>
              <a:gd name="T21" fmla="*/ 7 h 103"/>
              <a:gd name="T22" fmla="*/ 76 w 85"/>
              <a:gd name="T23" fmla="*/ 66 h 103"/>
              <a:gd name="T24" fmla="*/ 63 w 85"/>
              <a:gd name="T25" fmla="*/ 91 h 103"/>
              <a:gd name="T26" fmla="*/ 40 w 85"/>
              <a:gd name="T27" fmla="*/ 98 h 103"/>
              <a:gd name="T28" fmla="*/ 8 w 85"/>
              <a:gd name="T29" fmla="*/ 88 h 103"/>
              <a:gd name="T30" fmla="*/ 34 w 85"/>
              <a:gd name="T31" fmla="*/ 103 h 103"/>
              <a:gd name="T32" fmla="*/ 34 w 85"/>
              <a:gd name="T33" fmla="*/ 103 h 103"/>
              <a:gd name="T34" fmla="*/ 34 w 85"/>
              <a:gd name="T35" fmla="*/ 103 h 103"/>
              <a:gd name="T36" fmla="*/ 34 w 85"/>
              <a:gd name="T37" fmla="*/ 103 h 103"/>
              <a:gd name="T38" fmla="*/ 34 w 85"/>
              <a:gd name="T39" fmla="*/ 103 h 103"/>
              <a:gd name="T40" fmla="*/ 39 w 85"/>
              <a:gd name="T41" fmla="*/ 103 h 103"/>
              <a:gd name="T42" fmla="*/ 39 w 85"/>
              <a:gd name="T43" fmla="*/ 103 h 103"/>
              <a:gd name="T44" fmla="*/ 39 w 85"/>
              <a:gd name="T45" fmla="*/ 103 h 103"/>
              <a:gd name="T46" fmla="*/ 58 w 85"/>
              <a:gd name="T47" fmla="*/ 99 h 103"/>
              <a:gd name="T48" fmla="*/ 58 w 85"/>
              <a:gd name="T49" fmla="*/ 99 h 103"/>
              <a:gd name="T50" fmla="*/ 80 w 85"/>
              <a:gd name="T51" fmla="*/ 71 h 103"/>
              <a:gd name="T52" fmla="*/ 81 w 85"/>
              <a:gd name="T53" fmla="*/ 69 h 103"/>
              <a:gd name="T54" fmla="*/ 81 w 85"/>
              <a:gd name="T55" fmla="*/ 69 h 103"/>
              <a:gd name="T56" fmla="*/ 85 w 85"/>
              <a:gd name="T57" fmla="*/ 58 h 103"/>
              <a:gd name="T58" fmla="*/ 82 w 85"/>
              <a:gd name="T59" fmla="*/ 63 h 103"/>
              <a:gd name="T60" fmla="*/ 82 w 85"/>
              <a:gd name="T61" fmla="*/ 63 h 103"/>
              <a:gd name="T62" fmla="*/ 81 w 85"/>
              <a:gd name="T63" fmla="*/ 64 h 103"/>
              <a:gd name="T64" fmla="*/ 81 w 85"/>
              <a:gd name="T65" fmla="*/ 64 h 103"/>
              <a:gd name="T66" fmla="*/ 81 w 85"/>
              <a:gd name="T67" fmla="*/ 64 h 103"/>
              <a:gd name="T68" fmla="*/ 81 w 85"/>
              <a:gd name="T69" fmla="*/ 64 h 103"/>
              <a:gd name="T70" fmla="*/ 81 w 85"/>
              <a:gd name="T71" fmla="*/ 64 h 103"/>
              <a:gd name="T72" fmla="*/ 80 w 85"/>
              <a:gd name="T73" fmla="*/ 65 h 103"/>
              <a:gd name="T74" fmla="*/ 80 w 85"/>
              <a:gd name="T75" fmla="*/ 65 h 103"/>
              <a:gd name="T76" fmla="*/ 80 w 85"/>
              <a:gd name="T77" fmla="*/ 65 h 103"/>
              <a:gd name="T78" fmla="*/ 80 w 85"/>
              <a:gd name="T79" fmla="*/ 65 h 103"/>
              <a:gd name="T80" fmla="*/ 80 w 85"/>
              <a:gd name="T81" fmla="*/ 65 h 103"/>
              <a:gd name="T82" fmla="*/ 74 w 85"/>
              <a:gd name="T83" fmla="*/ 17 h 103"/>
              <a:gd name="T84" fmla="*/ 74 w 85"/>
              <a:gd name="T85" fmla="*/ 16 h 103"/>
              <a:gd name="T86" fmla="*/ 76 w 85"/>
              <a:gd name="T87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5" h="103">
                <a:moveTo>
                  <a:pt x="76" y="0"/>
                </a:moveTo>
                <a:cubicBezTo>
                  <a:pt x="67" y="3"/>
                  <a:pt x="54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1" y="7"/>
                  <a:pt x="29" y="7"/>
                  <a:pt x="26" y="7"/>
                </a:cubicBezTo>
                <a:cubicBezTo>
                  <a:pt x="15" y="6"/>
                  <a:pt x="6" y="4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4" y="5"/>
                  <a:pt x="17" y="10"/>
                  <a:pt x="52" y="10"/>
                </a:cubicBezTo>
                <a:cubicBezTo>
                  <a:pt x="65" y="9"/>
                  <a:pt x="70" y="7"/>
                  <a:pt x="70" y="7"/>
                </a:cubicBezTo>
                <a:cubicBezTo>
                  <a:pt x="70" y="7"/>
                  <a:pt x="70" y="53"/>
                  <a:pt x="76" y="66"/>
                </a:cubicBezTo>
                <a:cubicBezTo>
                  <a:pt x="76" y="66"/>
                  <a:pt x="72" y="85"/>
                  <a:pt x="63" y="91"/>
                </a:cubicBezTo>
                <a:cubicBezTo>
                  <a:pt x="58" y="94"/>
                  <a:pt x="50" y="98"/>
                  <a:pt x="40" y="98"/>
                </a:cubicBezTo>
                <a:cubicBezTo>
                  <a:pt x="31" y="98"/>
                  <a:pt x="21" y="95"/>
                  <a:pt x="8" y="88"/>
                </a:cubicBezTo>
                <a:cubicBezTo>
                  <a:pt x="14" y="96"/>
                  <a:pt x="22" y="102"/>
                  <a:pt x="34" y="103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36" y="103"/>
                  <a:pt x="38" y="103"/>
                  <a:pt x="39" y="103"/>
                </a:cubicBezTo>
                <a:cubicBezTo>
                  <a:pt x="39" y="103"/>
                  <a:pt x="39" y="103"/>
                  <a:pt x="39" y="103"/>
                </a:cubicBezTo>
                <a:cubicBezTo>
                  <a:pt x="39" y="103"/>
                  <a:pt x="39" y="103"/>
                  <a:pt x="39" y="103"/>
                </a:cubicBezTo>
                <a:cubicBezTo>
                  <a:pt x="47" y="103"/>
                  <a:pt x="53" y="101"/>
                  <a:pt x="58" y="99"/>
                </a:cubicBezTo>
                <a:cubicBezTo>
                  <a:pt x="58" y="99"/>
                  <a:pt x="58" y="99"/>
                  <a:pt x="58" y="99"/>
                </a:cubicBezTo>
                <a:cubicBezTo>
                  <a:pt x="71" y="93"/>
                  <a:pt x="77" y="80"/>
                  <a:pt x="80" y="71"/>
                </a:cubicBezTo>
                <a:cubicBezTo>
                  <a:pt x="81" y="70"/>
                  <a:pt x="81" y="70"/>
                  <a:pt x="81" y="69"/>
                </a:cubicBezTo>
                <a:cubicBezTo>
                  <a:pt x="81" y="69"/>
                  <a:pt x="81" y="69"/>
                  <a:pt x="81" y="69"/>
                </a:cubicBezTo>
                <a:cubicBezTo>
                  <a:pt x="83" y="66"/>
                  <a:pt x="84" y="62"/>
                  <a:pt x="85" y="58"/>
                </a:cubicBezTo>
                <a:cubicBezTo>
                  <a:pt x="84" y="60"/>
                  <a:pt x="83" y="62"/>
                  <a:pt x="82" y="63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1" y="64"/>
                  <a:pt x="81" y="64"/>
                </a:cubicBezTo>
                <a:cubicBezTo>
                  <a:pt x="81" y="64"/>
                  <a:pt x="81" y="64"/>
                  <a:pt x="81" y="64"/>
                </a:cubicBezTo>
                <a:cubicBezTo>
                  <a:pt x="81" y="64"/>
                  <a:pt x="81" y="64"/>
                  <a:pt x="81" y="64"/>
                </a:cubicBezTo>
                <a:cubicBezTo>
                  <a:pt x="81" y="64"/>
                  <a:pt x="81" y="64"/>
                  <a:pt x="81" y="64"/>
                </a:cubicBezTo>
                <a:cubicBezTo>
                  <a:pt x="81" y="64"/>
                  <a:pt x="81" y="64"/>
                  <a:pt x="81" y="64"/>
                </a:cubicBezTo>
                <a:cubicBezTo>
                  <a:pt x="81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76" y="65"/>
                  <a:pt x="75" y="38"/>
                  <a:pt x="74" y="17"/>
                </a:cubicBezTo>
                <a:cubicBezTo>
                  <a:pt x="74" y="17"/>
                  <a:pt x="74" y="17"/>
                  <a:pt x="74" y="16"/>
                </a:cubicBezTo>
                <a:cubicBezTo>
                  <a:pt x="74" y="9"/>
                  <a:pt x="75" y="3"/>
                  <a:pt x="76" y="0"/>
                </a:cubicBezTo>
              </a:path>
            </a:pathLst>
          </a:custGeom>
          <a:solidFill>
            <a:srgbClr val="FF85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01" name="ïš1iḍè"/>
          <p:cNvSpPr/>
          <p:nvPr/>
        </p:nvSpPr>
        <p:spPr bwMode="auto">
          <a:xfrm>
            <a:off x="10439184" y="1114500"/>
            <a:ext cx="774467" cy="379992"/>
          </a:xfrm>
          <a:custGeom>
            <a:avLst/>
            <a:gdLst>
              <a:gd name="T0" fmla="*/ 102 w 102"/>
              <a:gd name="T1" fmla="*/ 34 h 49"/>
              <a:gd name="T2" fmla="*/ 40 w 102"/>
              <a:gd name="T3" fmla="*/ 48 h 49"/>
              <a:gd name="T4" fmla="*/ 0 w 102"/>
              <a:gd name="T5" fmla="*/ 30 h 49"/>
              <a:gd name="T6" fmla="*/ 48 w 102"/>
              <a:gd name="T7" fmla="*/ 3 h 49"/>
              <a:gd name="T8" fmla="*/ 102 w 102"/>
              <a:gd name="T9" fmla="*/ 34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49">
                <a:moveTo>
                  <a:pt x="102" y="34"/>
                </a:moveTo>
                <a:cubicBezTo>
                  <a:pt x="102" y="34"/>
                  <a:pt x="88" y="49"/>
                  <a:pt x="40" y="48"/>
                </a:cubicBezTo>
                <a:cubicBezTo>
                  <a:pt x="9" y="47"/>
                  <a:pt x="0" y="30"/>
                  <a:pt x="0" y="30"/>
                </a:cubicBezTo>
                <a:cubicBezTo>
                  <a:pt x="0" y="30"/>
                  <a:pt x="2" y="7"/>
                  <a:pt x="48" y="3"/>
                </a:cubicBezTo>
                <a:cubicBezTo>
                  <a:pt x="93" y="0"/>
                  <a:pt x="102" y="34"/>
                  <a:pt x="102" y="34"/>
                </a:cubicBezTo>
              </a:path>
            </a:pathLst>
          </a:custGeom>
          <a:solidFill>
            <a:srgbClr val="3C24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02" name="iš1íḍè"/>
          <p:cNvSpPr/>
          <p:nvPr/>
        </p:nvSpPr>
        <p:spPr bwMode="auto">
          <a:xfrm>
            <a:off x="10795736" y="1431727"/>
            <a:ext cx="326703" cy="54284"/>
          </a:xfrm>
          <a:custGeom>
            <a:avLst/>
            <a:gdLst>
              <a:gd name="T0" fmla="*/ 0 w 43"/>
              <a:gd name="T1" fmla="*/ 7 h 7"/>
              <a:gd name="T2" fmla="*/ 0 w 43"/>
              <a:gd name="T3" fmla="*/ 7 h 7"/>
              <a:gd name="T4" fmla="*/ 0 w 43"/>
              <a:gd name="T5" fmla="*/ 7 h 7"/>
              <a:gd name="T6" fmla="*/ 0 w 43"/>
              <a:gd name="T7" fmla="*/ 7 h 7"/>
              <a:gd name="T8" fmla="*/ 43 w 43"/>
              <a:gd name="T9" fmla="*/ 0 h 7"/>
              <a:gd name="T10" fmla="*/ 0 w 43"/>
              <a:gd name="T11" fmla="*/ 7 h 7"/>
              <a:gd name="T12" fmla="*/ 43 w 43"/>
              <a:gd name="T13" fmla="*/ 0 h 7"/>
              <a:gd name="T14" fmla="*/ 43 w 43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moveTo>
                  <a:pt x="43" y="0"/>
                </a:moveTo>
                <a:cubicBezTo>
                  <a:pt x="34" y="3"/>
                  <a:pt x="21" y="7"/>
                  <a:pt x="0" y="7"/>
                </a:cubicBezTo>
                <a:cubicBezTo>
                  <a:pt x="21" y="7"/>
                  <a:pt x="34" y="3"/>
                  <a:pt x="43" y="0"/>
                </a:cubicBezTo>
                <a:cubicBezTo>
                  <a:pt x="43" y="0"/>
                  <a:pt x="43" y="0"/>
                  <a:pt x="43" y="0"/>
                </a:cubicBezTo>
              </a:path>
            </a:pathLst>
          </a:custGeom>
          <a:solidFill>
            <a:srgbClr val="9D4C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03" name="ïṥľíḑe"/>
          <p:cNvSpPr/>
          <p:nvPr/>
        </p:nvSpPr>
        <p:spPr bwMode="auto">
          <a:xfrm>
            <a:off x="10439184" y="1316372"/>
            <a:ext cx="774467" cy="169640"/>
          </a:xfrm>
          <a:custGeom>
            <a:avLst/>
            <a:gdLst>
              <a:gd name="T0" fmla="*/ 99 w 102"/>
              <a:gd name="T1" fmla="*/ 0 h 22"/>
              <a:gd name="T2" fmla="*/ 42 w 102"/>
              <a:gd name="T3" fmla="*/ 14 h 22"/>
              <a:gd name="T4" fmla="*/ 35 w 102"/>
              <a:gd name="T5" fmla="*/ 13 h 22"/>
              <a:gd name="T6" fmla="*/ 0 w 102"/>
              <a:gd name="T7" fmla="*/ 3 h 22"/>
              <a:gd name="T8" fmla="*/ 0 w 102"/>
              <a:gd name="T9" fmla="*/ 4 h 22"/>
              <a:gd name="T10" fmla="*/ 0 w 102"/>
              <a:gd name="T11" fmla="*/ 4 h 22"/>
              <a:gd name="T12" fmla="*/ 40 w 102"/>
              <a:gd name="T13" fmla="*/ 22 h 22"/>
              <a:gd name="T14" fmla="*/ 47 w 102"/>
              <a:gd name="T15" fmla="*/ 22 h 22"/>
              <a:gd name="T16" fmla="*/ 47 w 102"/>
              <a:gd name="T17" fmla="*/ 22 h 22"/>
              <a:gd name="T18" fmla="*/ 47 w 102"/>
              <a:gd name="T19" fmla="*/ 22 h 22"/>
              <a:gd name="T20" fmla="*/ 90 w 102"/>
              <a:gd name="T21" fmla="*/ 15 h 22"/>
              <a:gd name="T22" fmla="*/ 102 w 102"/>
              <a:gd name="T23" fmla="*/ 8 h 22"/>
              <a:gd name="T24" fmla="*/ 99 w 102"/>
              <a:gd name="T2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2" h="22">
                <a:moveTo>
                  <a:pt x="99" y="0"/>
                </a:moveTo>
                <a:cubicBezTo>
                  <a:pt x="95" y="3"/>
                  <a:pt x="79" y="14"/>
                  <a:pt x="42" y="14"/>
                </a:cubicBezTo>
                <a:cubicBezTo>
                  <a:pt x="39" y="14"/>
                  <a:pt x="37" y="13"/>
                  <a:pt x="35" y="13"/>
                </a:cubicBezTo>
                <a:cubicBezTo>
                  <a:pt x="17" y="13"/>
                  <a:pt x="6" y="8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9" y="21"/>
                  <a:pt x="40" y="22"/>
                </a:cubicBezTo>
                <a:cubicBezTo>
                  <a:pt x="43" y="22"/>
                  <a:pt x="45" y="22"/>
                  <a:pt x="47" y="22"/>
                </a:cubicBezTo>
                <a:cubicBezTo>
                  <a:pt x="47" y="22"/>
                  <a:pt x="47" y="22"/>
                  <a:pt x="47" y="22"/>
                </a:cubicBezTo>
                <a:cubicBezTo>
                  <a:pt x="47" y="22"/>
                  <a:pt x="47" y="22"/>
                  <a:pt x="47" y="22"/>
                </a:cubicBezTo>
                <a:cubicBezTo>
                  <a:pt x="68" y="22"/>
                  <a:pt x="81" y="18"/>
                  <a:pt x="90" y="15"/>
                </a:cubicBezTo>
                <a:cubicBezTo>
                  <a:pt x="91" y="9"/>
                  <a:pt x="95" y="8"/>
                  <a:pt x="102" y="8"/>
                </a:cubicBezTo>
                <a:cubicBezTo>
                  <a:pt x="102" y="8"/>
                  <a:pt x="101" y="4"/>
                  <a:pt x="99" y="0"/>
                </a:cubicBezTo>
              </a:path>
            </a:pathLst>
          </a:custGeom>
          <a:solidFill>
            <a:srgbClr val="2514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04" name="îṥľiḑé"/>
          <p:cNvSpPr/>
          <p:nvPr/>
        </p:nvSpPr>
        <p:spPr bwMode="auto">
          <a:xfrm>
            <a:off x="11107514" y="1377442"/>
            <a:ext cx="250417" cy="590346"/>
          </a:xfrm>
          <a:custGeom>
            <a:avLst/>
            <a:gdLst>
              <a:gd name="T0" fmla="*/ 14 w 33"/>
              <a:gd name="T1" fmla="*/ 0 h 76"/>
              <a:gd name="T2" fmla="*/ 25 w 33"/>
              <a:gd name="T3" fmla="*/ 12 h 76"/>
              <a:gd name="T4" fmla="*/ 7 w 33"/>
              <a:gd name="T5" fmla="*/ 71 h 76"/>
              <a:gd name="T6" fmla="*/ 0 w 33"/>
              <a:gd name="T7" fmla="*/ 24 h 76"/>
              <a:gd name="T8" fmla="*/ 14 w 33"/>
              <a:gd name="T9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76">
                <a:moveTo>
                  <a:pt x="14" y="0"/>
                </a:moveTo>
                <a:cubicBezTo>
                  <a:pt x="14" y="0"/>
                  <a:pt x="20" y="2"/>
                  <a:pt x="25" y="12"/>
                </a:cubicBezTo>
                <a:cubicBezTo>
                  <a:pt x="33" y="26"/>
                  <a:pt x="11" y="67"/>
                  <a:pt x="7" y="71"/>
                </a:cubicBezTo>
                <a:cubicBezTo>
                  <a:pt x="3" y="76"/>
                  <a:pt x="1" y="46"/>
                  <a:pt x="0" y="24"/>
                </a:cubicBezTo>
                <a:cubicBezTo>
                  <a:pt x="0" y="2"/>
                  <a:pt x="3" y="0"/>
                  <a:pt x="14" y="0"/>
                </a:cubicBezTo>
              </a:path>
            </a:pathLst>
          </a:custGeom>
          <a:solidFill>
            <a:srgbClr val="3C24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05" name="ï$ḻíḍè"/>
          <p:cNvSpPr/>
          <p:nvPr/>
        </p:nvSpPr>
        <p:spPr bwMode="auto">
          <a:xfrm>
            <a:off x="11153948" y="1921986"/>
            <a:ext cx="14926" cy="15269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0 w 2"/>
              <a:gd name="T5" fmla="*/ 2 h 2"/>
              <a:gd name="T6" fmla="*/ 0 w 2"/>
              <a:gd name="T7" fmla="*/ 2 h 2"/>
              <a:gd name="T8" fmla="*/ 1 w 2"/>
              <a:gd name="T9" fmla="*/ 1 h 2"/>
              <a:gd name="T10" fmla="*/ 0 w 2"/>
              <a:gd name="T11" fmla="*/ 2 h 2"/>
              <a:gd name="T12" fmla="*/ 1 w 2"/>
              <a:gd name="T13" fmla="*/ 1 h 2"/>
              <a:gd name="T14" fmla="*/ 1 w 2"/>
              <a:gd name="T15" fmla="*/ 1 h 2"/>
              <a:gd name="T16" fmla="*/ 1 w 2"/>
              <a:gd name="T17" fmla="*/ 1 h 2"/>
              <a:gd name="T18" fmla="*/ 1 w 2"/>
              <a:gd name="T19" fmla="*/ 1 h 2"/>
              <a:gd name="T20" fmla="*/ 2 w 2"/>
              <a:gd name="T21" fmla="*/ 0 h 2"/>
              <a:gd name="T22" fmla="*/ 1 w 2"/>
              <a:gd name="T23" fmla="*/ 1 h 2"/>
              <a:gd name="T24" fmla="*/ 2 w 2"/>
              <a:gd name="T25" fmla="*/ 0 h 2"/>
              <a:gd name="T26" fmla="*/ 2 w 2"/>
              <a:gd name="T2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1" y="1"/>
                </a:moveTo>
                <a:cubicBezTo>
                  <a:pt x="1" y="2"/>
                  <a:pt x="0" y="2"/>
                  <a:pt x="0" y="2"/>
                </a:cubicBezTo>
                <a:cubicBezTo>
                  <a:pt x="0" y="2"/>
                  <a:pt x="1" y="2"/>
                  <a:pt x="1" y="1"/>
                </a:cubicBezTo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moveTo>
                  <a:pt x="2" y="0"/>
                </a:moveTo>
                <a:cubicBezTo>
                  <a:pt x="2" y="0"/>
                  <a:pt x="1" y="1"/>
                  <a:pt x="1" y="1"/>
                </a:cubicBezTo>
                <a:cubicBezTo>
                  <a:pt x="1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9D4C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06" name="íṩḻïdè"/>
          <p:cNvSpPr/>
          <p:nvPr/>
        </p:nvSpPr>
        <p:spPr bwMode="auto">
          <a:xfrm>
            <a:off x="11107514" y="1377442"/>
            <a:ext cx="129354" cy="559810"/>
          </a:xfrm>
          <a:custGeom>
            <a:avLst/>
            <a:gdLst>
              <a:gd name="T0" fmla="*/ 14 w 17"/>
              <a:gd name="T1" fmla="*/ 0 h 72"/>
              <a:gd name="T2" fmla="*/ 14 w 17"/>
              <a:gd name="T3" fmla="*/ 0 h 72"/>
              <a:gd name="T4" fmla="*/ 2 w 17"/>
              <a:gd name="T5" fmla="*/ 7 h 72"/>
              <a:gd name="T6" fmla="*/ 0 w 17"/>
              <a:gd name="T7" fmla="*/ 23 h 72"/>
              <a:gd name="T8" fmla="*/ 0 w 17"/>
              <a:gd name="T9" fmla="*/ 24 h 72"/>
              <a:gd name="T10" fmla="*/ 6 w 17"/>
              <a:gd name="T11" fmla="*/ 72 h 72"/>
              <a:gd name="T12" fmla="*/ 6 w 17"/>
              <a:gd name="T13" fmla="*/ 72 h 72"/>
              <a:gd name="T14" fmla="*/ 6 w 17"/>
              <a:gd name="T15" fmla="*/ 72 h 72"/>
              <a:gd name="T16" fmla="*/ 7 w 17"/>
              <a:gd name="T17" fmla="*/ 71 h 72"/>
              <a:gd name="T18" fmla="*/ 7 w 17"/>
              <a:gd name="T19" fmla="*/ 71 h 72"/>
              <a:gd name="T20" fmla="*/ 7 w 17"/>
              <a:gd name="T21" fmla="*/ 71 h 72"/>
              <a:gd name="T22" fmla="*/ 7 w 17"/>
              <a:gd name="T23" fmla="*/ 71 h 72"/>
              <a:gd name="T24" fmla="*/ 7 w 17"/>
              <a:gd name="T25" fmla="*/ 71 h 72"/>
              <a:gd name="T26" fmla="*/ 8 w 17"/>
              <a:gd name="T27" fmla="*/ 70 h 72"/>
              <a:gd name="T28" fmla="*/ 4 w 17"/>
              <a:gd name="T29" fmla="*/ 26 h 72"/>
              <a:gd name="T30" fmla="*/ 17 w 17"/>
              <a:gd name="T31" fmla="*/ 2 h 72"/>
              <a:gd name="T32" fmla="*/ 14 w 17"/>
              <a:gd name="T33" fmla="*/ 0 h 72"/>
              <a:gd name="T34" fmla="*/ 14 w 17"/>
              <a:gd name="T35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72"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3" y="1"/>
                  <a:pt x="2" y="7"/>
                </a:cubicBezTo>
                <a:cubicBezTo>
                  <a:pt x="1" y="10"/>
                  <a:pt x="0" y="16"/>
                  <a:pt x="0" y="23"/>
                </a:cubicBezTo>
                <a:cubicBezTo>
                  <a:pt x="0" y="24"/>
                  <a:pt x="0" y="24"/>
                  <a:pt x="0" y="24"/>
                </a:cubicBezTo>
                <a:cubicBezTo>
                  <a:pt x="1" y="45"/>
                  <a:pt x="2" y="72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6" y="72"/>
                  <a:pt x="7" y="72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8" y="70"/>
                  <a:pt x="8" y="70"/>
                </a:cubicBezTo>
                <a:cubicBezTo>
                  <a:pt x="6" y="62"/>
                  <a:pt x="4" y="42"/>
                  <a:pt x="4" y="26"/>
                </a:cubicBezTo>
                <a:cubicBezTo>
                  <a:pt x="4" y="5"/>
                  <a:pt x="7" y="2"/>
                  <a:pt x="17" y="2"/>
                </a:cubicBezTo>
                <a:cubicBezTo>
                  <a:pt x="15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rgbClr val="2514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07" name="išļiḓê"/>
          <p:cNvSpPr/>
          <p:nvPr/>
        </p:nvSpPr>
        <p:spPr bwMode="auto">
          <a:xfrm>
            <a:off x="10697892" y="2030554"/>
            <a:ext cx="242125" cy="108570"/>
          </a:xfrm>
          <a:custGeom>
            <a:avLst/>
            <a:gdLst>
              <a:gd name="T0" fmla="*/ 32 w 32"/>
              <a:gd name="T1" fmla="*/ 0 h 14"/>
              <a:gd name="T2" fmla="*/ 0 w 32"/>
              <a:gd name="T3" fmla="*/ 0 h 14"/>
              <a:gd name="T4" fmla="*/ 16 w 32"/>
              <a:gd name="T5" fmla="*/ 14 h 14"/>
              <a:gd name="T6" fmla="*/ 32 w 32"/>
              <a:gd name="T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4">
                <a:moveTo>
                  <a:pt x="32" y="0"/>
                </a:moveTo>
                <a:cubicBezTo>
                  <a:pt x="32" y="0"/>
                  <a:pt x="17" y="6"/>
                  <a:pt x="0" y="0"/>
                </a:cubicBezTo>
                <a:cubicBezTo>
                  <a:pt x="0" y="0"/>
                  <a:pt x="2" y="14"/>
                  <a:pt x="16" y="14"/>
                </a:cubicBezTo>
                <a:cubicBezTo>
                  <a:pt x="30" y="14"/>
                  <a:pt x="32" y="0"/>
                  <a:pt x="32" y="0"/>
                </a:cubicBezTo>
                <a:close/>
              </a:path>
            </a:pathLst>
          </a:custGeom>
          <a:solidFill>
            <a:srgbClr val="B026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08" name="íṡľiḓê"/>
          <p:cNvSpPr/>
          <p:nvPr/>
        </p:nvSpPr>
        <p:spPr bwMode="auto">
          <a:xfrm>
            <a:off x="10697892" y="2030554"/>
            <a:ext cx="242125" cy="61070"/>
          </a:xfrm>
          <a:custGeom>
            <a:avLst/>
            <a:gdLst>
              <a:gd name="T0" fmla="*/ 32 w 32"/>
              <a:gd name="T1" fmla="*/ 0 h 8"/>
              <a:gd name="T2" fmla="*/ 16 w 32"/>
              <a:gd name="T3" fmla="*/ 8 h 8"/>
              <a:gd name="T4" fmla="*/ 0 w 32"/>
              <a:gd name="T5" fmla="*/ 0 h 8"/>
              <a:gd name="T6" fmla="*/ 32 w 32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8">
                <a:moveTo>
                  <a:pt x="32" y="0"/>
                </a:moveTo>
                <a:cubicBezTo>
                  <a:pt x="32" y="0"/>
                  <a:pt x="26" y="8"/>
                  <a:pt x="16" y="8"/>
                </a:cubicBezTo>
                <a:cubicBezTo>
                  <a:pt x="7" y="8"/>
                  <a:pt x="1" y="3"/>
                  <a:pt x="0" y="0"/>
                </a:cubicBezTo>
                <a:cubicBezTo>
                  <a:pt x="17" y="6"/>
                  <a:pt x="32" y="0"/>
                  <a:pt x="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09" name="ïSḻïḓé"/>
          <p:cNvSpPr/>
          <p:nvPr/>
        </p:nvSpPr>
        <p:spPr bwMode="auto">
          <a:xfrm>
            <a:off x="11245160" y="3504724"/>
            <a:ext cx="197348" cy="1294352"/>
          </a:xfrm>
          <a:custGeom>
            <a:avLst/>
            <a:gdLst>
              <a:gd name="T0" fmla="*/ 26 w 26"/>
              <a:gd name="T1" fmla="*/ 167 h 167"/>
              <a:gd name="T2" fmla="*/ 26 w 26"/>
              <a:gd name="T3" fmla="*/ 167 h 167"/>
              <a:gd name="T4" fmla="*/ 26 w 26"/>
              <a:gd name="T5" fmla="*/ 167 h 167"/>
              <a:gd name="T6" fmla="*/ 26 w 26"/>
              <a:gd name="T7" fmla="*/ 167 h 167"/>
              <a:gd name="T8" fmla="*/ 25 w 26"/>
              <a:gd name="T9" fmla="*/ 166 h 167"/>
              <a:gd name="T10" fmla="*/ 26 w 26"/>
              <a:gd name="T11" fmla="*/ 167 h 167"/>
              <a:gd name="T12" fmla="*/ 25 w 26"/>
              <a:gd name="T13" fmla="*/ 166 h 167"/>
              <a:gd name="T14" fmla="*/ 0 w 26"/>
              <a:gd name="T15" fmla="*/ 0 h 167"/>
              <a:gd name="T16" fmla="*/ 25 w 26"/>
              <a:gd name="T17" fmla="*/ 166 h 167"/>
              <a:gd name="T18" fmla="*/ 0 w 26"/>
              <a:gd name="T19" fmla="*/ 0 h 167"/>
              <a:gd name="T20" fmla="*/ 0 w 26"/>
              <a:gd name="T21" fmla="*/ 0 h 167"/>
              <a:gd name="T22" fmla="*/ 0 w 26"/>
              <a:gd name="T23" fmla="*/ 0 h 167"/>
              <a:gd name="T24" fmla="*/ 0 w 26"/>
              <a:gd name="T25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" h="167">
                <a:moveTo>
                  <a:pt x="26" y="167"/>
                </a:moveTo>
                <a:cubicBezTo>
                  <a:pt x="26" y="167"/>
                  <a:pt x="26" y="167"/>
                  <a:pt x="26" y="167"/>
                </a:cubicBezTo>
                <a:cubicBezTo>
                  <a:pt x="26" y="167"/>
                  <a:pt x="26" y="167"/>
                  <a:pt x="26" y="167"/>
                </a:cubicBezTo>
                <a:cubicBezTo>
                  <a:pt x="26" y="167"/>
                  <a:pt x="26" y="167"/>
                  <a:pt x="26" y="167"/>
                </a:cubicBezTo>
                <a:moveTo>
                  <a:pt x="25" y="166"/>
                </a:moveTo>
                <a:cubicBezTo>
                  <a:pt x="26" y="166"/>
                  <a:pt x="26" y="167"/>
                  <a:pt x="26" y="167"/>
                </a:cubicBezTo>
                <a:cubicBezTo>
                  <a:pt x="26" y="167"/>
                  <a:pt x="26" y="166"/>
                  <a:pt x="25" y="166"/>
                </a:cubicBezTo>
                <a:moveTo>
                  <a:pt x="0" y="0"/>
                </a:moveTo>
                <a:cubicBezTo>
                  <a:pt x="5" y="53"/>
                  <a:pt x="13" y="130"/>
                  <a:pt x="25" y="166"/>
                </a:cubicBezTo>
                <a:cubicBezTo>
                  <a:pt x="13" y="130"/>
                  <a:pt x="5" y="53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D9EE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10" name="ïŝlíḍe"/>
          <p:cNvSpPr/>
          <p:nvPr/>
        </p:nvSpPr>
        <p:spPr bwMode="auto">
          <a:xfrm>
            <a:off x="10742668" y="3387672"/>
            <a:ext cx="699840" cy="1435151"/>
          </a:xfrm>
          <a:custGeom>
            <a:avLst/>
            <a:gdLst>
              <a:gd name="T0" fmla="*/ 65 w 92"/>
              <a:gd name="T1" fmla="*/ 0 h 185"/>
              <a:gd name="T2" fmla="*/ 0 w 92"/>
              <a:gd name="T3" fmla="*/ 13 h 185"/>
              <a:gd name="T4" fmla="*/ 0 w 92"/>
              <a:gd name="T5" fmla="*/ 13 h 185"/>
              <a:gd name="T6" fmla="*/ 32 w 92"/>
              <a:gd name="T7" fmla="*/ 11 h 185"/>
              <a:gd name="T8" fmla="*/ 33 w 92"/>
              <a:gd name="T9" fmla="*/ 11 h 185"/>
              <a:gd name="T10" fmla="*/ 59 w 92"/>
              <a:gd name="T11" fmla="*/ 35 h 185"/>
              <a:gd name="T12" fmla="*/ 62 w 92"/>
              <a:gd name="T13" fmla="*/ 69 h 185"/>
              <a:gd name="T14" fmla="*/ 63 w 92"/>
              <a:gd name="T15" fmla="*/ 69 h 185"/>
              <a:gd name="T16" fmla="*/ 63 w 92"/>
              <a:gd name="T17" fmla="*/ 76 h 185"/>
              <a:gd name="T18" fmla="*/ 77 w 92"/>
              <a:gd name="T19" fmla="*/ 167 h 185"/>
              <a:gd name="T20" fmla="*/ 79 w 92"/>
              <a:gd name="T21" fmla="*/ 175 h 185"/>
              <a:gd name="T22" fmla="*/ 18 w 92"/>
              <a:gd name="T23" fmla="*/ 185 h 185"/>
              <a:gd name="T24" fmla="*/ 33 w 92"/>
              <a:gd name="T25" fmla="*/ 185 h 185"/>
              <a:gd name="T26" fmla="*/ 92 w 92"/>
              <a:gd name="T27" fmla="*/ 182 h 185"/>
              <a:gd name="T28" fmla="*/ 92 w 92"/>
              <a:gd name="T29" fmla="*/ 182 h 185"/>
              <a:gd name="T30" fmla="*/ 92 w 92"/>
              <a:gd name="T31" fmla="*/ 182 h 185"/>
              <a:gd name="T32" fmla="*/ 91 w 92"/>
              <a:gd name="T33" fmla="*/ 181 h 185"/>
              <a:gd name="T34" fmla="*/ 91 w 92"/>
              <a:gd name="T35" fmla="*/ 181 h 185"/>
              <a:gd name="T36" fmla="*/ 66 w 92"/>
              <a:gd name="T37" fmla="*/ 15 h 185"/>
              <a:gd name="T38" fmla="*/ 66 w 92"/>
              <a:gd name="T39" fmla="*/ 15 h 185"/>
              <a:gd name="T40" fmla="*/ 66 w 92"/>
              <a:gd name="T41" fmla="*/ 15 h 185"/>
              <a:gd name="T42" fmla="*/ 65 w 92"/>
              <a:gd name="T43" fmla="*/ 0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2" h="185">
                <a:moveTo>
                  <a:pt x="65" y="0"/>
                </a:move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32" y="11"/>
                  <a:pt x="32" y="11"/>
                  <a:pt x="32" y="11"/>
                </a:cubicBezTo>
                <a:cubicBezTo>
                  <a:pt x="32" y="11"/>
                  <a:pt x="33" y="11"/>
                  <a:pt x="33" y="11"/>
                </a:cubicBezTo>
                <a:cubicBezTo>
                  <a:pt x="47" y="11"/>
                  <a:pt x="58" y="22"/>
                  <a:pt x="59" y="35"/>
                </a:cubicBezTo>
                <a:cubicBezTo>
                  <a:pt x="60" y="45"/>
                  <a:pt x="61" y="56"/>
                  <a:pt x="62" y="69"/>
                </a:cubicBezTo>
                <a:cubicBezTo>
                  <a:pt x="63" y="69"/>
                  <a:pt x="63" y="69"/>
                  <a:pt x="63" y="69"/>
                </a:cubicBezTo>
                <a:cubicBezTo>
                  <a:pt x="63" y="76"/>
                  <a:pt x="63" y="76"/>
                  <a:pt x="63" y="76"/>
                </a:cubicBezTo>
                <a:cubicBezTo>
                  <a:pt x="67" y="110"/>
                  <a:pt x="71" y="148"/>
                  <a:pt x="77" y="167"/>
                </a:cubicBezTo>
                <a:cubicBezTo>
                  <a:pt x="79" y="173"/>
                  <a:pt x="79" y="175"/>
                  <a:pt x="79" y="175"/>
                </a:cubicBezTo>
                <a:cubicBezTo>
                  <a:pt x="18" y="185"/>
                  <a:pt x="18" y="185"/>
                  <a:pt x="18" y="185"/>
                </a:cubicBezTo>
                <a:cubicBezTo>
                  <a:pt x="23" y="185"/>
                  <a:pt x="28" y="185"/>
                  <a:pt x="33" y="185"/>
                </a:cubicBezTo>
                <a:cubicBezTo>
                  <a:pt x="66" y="185"/>
                  <a:pt x="92" y="182"/>
                  <a:pt x="92" y="182"/>
                </a:cubicBezTo>
                <a:cubicBezTo>
                  <a:pt x="92" y="182"/>
                  <a:pt x="92" y="182"/>
                  <a:pt x="92" y="182"/>
                </a:cubicBezTo>
                <a:cubicBezTo>
                  <a:pt x="92" y="182"/>
                  <a:pt x="92" y="182"/>
                  <a:pt x="92" y="182"/>
                </a:cubicBezTo>
                <a:cubicBezTo>
                  <a:pt x="92" y="182"/>
                  <a:pt x="92" y="181"/>
                  <a:pt x="91" y="181"/>
                </a:cubicBezTo>
                <a:cubicBezTo>
                  <a:pt x="91" y="181"/>
                  <a:pt x="91" y="181"/>
                  <a:pt x="91" y="181"/>
                </a:cubicBezTo>
                <a:cubicBezTo>
                  <a:pt x="79" y="145"/>
                  <a:pt x="71" y="68"/>
                  <a:pt x="66" y="15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0"/>
                  <a:pt x="66" y="5"/>
                  <a:pt x="65" y="0"/>
                </a:cubicBezTo>
              </a:path>
            </a:pathLst>
          </a:custGeom>
          <a:solidFill>
            <a:srgbClr val="C8E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11" name="îšľîde"/>
          <p:cNvSpPr/>
          <p:nvPr/>
        </p:nvSpPr>
        <p:spPr bwMode="auto">
          <a:xfrm>
            <a:off x="11213650" y="3923733"/>
            <a:ext cx="8292" cy="54284"/>
          </a:xfrm>
          <a:custGeom>
            <a:avLst/>
            <a:gdLst>
              <a:gd name="T0" fmla="*/ 1 w 1"/>
              <a:gd name="T1" fmla="*/ 0 h 7"/>
              <a:gd name="T2" fmla="*/ 0 w 1"/>
              <a:gd name="T3" fmla="*/ 0 h 7"/>
              <a:gd name="T4" fmla="*/ 1 w 1"/>
              <a:gd name="T5" fmla="*/ 7 h 7"/>
              <a:gd name="T6" fmla="*/ 1 w 1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1" y="2"/>
                  <a:pt x="1" y="5"/>
                  <a:pt x="1" y="7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A9D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12" name="íşľiḋê"/>
          <p:cNvSpPr/>
          <p:nvPr/>
        </p:nvSpPr>
        <p:spPr bwMode="auto">
          <a:xfrm>
            <a:off x="10051121" y="3209551"/>
            <a:ext cx="691549" cy="364725"/>
          </a:xfrm>
          <a:custGeom>
            <a:avLst/>
            <a:gdLst>
              <a:gd name="T0" fmla="*/ 25 w 91"/>
              <a:gd name="T1" fmla="*/ 42 h 47"/>
              <a:gd name="T2" fmla="*/ 12 w 91"/>
              <a:gd name="T3" fmla="*/ 37 h 47"/>
              <a:gd name="T4" fmla="*/ 2 w 91"/>
              <a:gd name="T5" fmla="*/ 32 h 47"/>
              <a:gd name="T6" fmla="*/ 6 w 91"/>
              <a:gd name="T7" fmla="*/ 24 h 47"/>
              <a:gd name="T8" fmla="*/ 10 w 91"/>
              <a:gd name="T9" fmla="*/ 21 h 47"/>
              <a:gd name="T10" fmla="*/ 35 w 91"/>
              <a:gd name="T11" fmla="*/ 18 h 47"/>
              <a:gd name="T12" fmla="*/ 45 w 91"/>
              <a:gd name="T13" fmla="*/ 13 h 47"/>
              <a:gd name="T14" fmla="*/ 43 w 91"/>
              <a:gd name="T15" fmla="*/ 12 h 47"/>
              <a:gd name="T16" fmla="*/ 35 w 91"/>
              <a:gd name="T17" fmla="*/ 9 h 47"/>
              <a:gd name="T18" fmla="*/ 32 w 91"/>
              <a:gd name="T19" fmla="*/ 0 h 47"/>
              <a:gd name="T20" fmla="*/ 45 w 91"/>
              <a:gd name="T21" fmla="*/ 3 h 47"/>
              <a:gd name="T22" fmla="*/ 60 w 91"/>
              <a:gd name="T23" fmla="*/ 6 h 47"/>
              <a:gd name="T24" fmla="*/ 69 w 91"/>
              <a:gd name="T25" fmla="*/ 11 h 47"/>
              <a:gd name="T26" fmla="*/ 86 w 91"/>
              <a:gd name="T27" fmla="*/ 9 h 47"/>
              <a:gd name="T28" fmla="*/ 91 w 91"/>
              <a:gd name="T29" fmla="*/ 25 h 47"/>
              <a:gd name="T30" fmla="*/ 72 w 91"/>
              <a:gd name="T31" fmla="*/ 31 h 47"/>
              <a:gd name="T32" fmla="*/ 60 w 91"/>
              <a:gd name="T33" fmla="*/ 39 h 47"/>
              <a:gd name="T34" fmla="*/ 33 w 91"/>
              <a:gd name="T35" fmla="*/ 47 h 47"/>
              <a:gd name="T36" fmla="*/ 28 w 91"/>
              <a:gd name="T37" fmla="*/ 44 h 47"/>
              <a:gd name="T38" fmla="*/ 25 w 91"/>
              <a:gd name="T39" fmla="*/ 4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1" h="47">
                <a:moveTo>
                  <a:pt x="25" y="42"/>
                </a:moveTo>
                <a:cubicBezTo>
                  <a:pt x="22" y="42"/>
                  <a:pt x="15" y="39"/>
                  <a:pt x="12" y="37"/>
                </a:cubicBezTo>
                <a:cubicBezTo>
                  <a:pt x="10" y="35"/>
                  <a:pt x="3" y="34"/>
                  <a:pt x="2" y="32"/>
                </a:cubicBezTo>
                <a:cubicBezTo>
                  <a:pt x="0" y="29"/>
                  <a:pt x="4" y="26"/>
                  <a:pt x="6" y="24"/>
                </a:cubicBezTo>
                <a:cubicBezTo>
                  <a:pt x="8" y="23"/>
                  <a:pt x="8" y="22"/>
                  <a:pt x="10" y="21"/>
                </a:cubicBezTo>
                <a:cubicBezTo>
                  <a:pt x="11" y="20"/>
                  <a:pt x="26" y="18"/>
                  <a:pt x="35" y="18"/>
                </a:cubicBezTo>
                <a:cubicBezTo>
                  <a:pt x="37" y="17"/>
                  <a:pt x="47" y="17"/>
                  <a:pt x="45" y="13"/>
                </a:cubicBezTo>
                <a:cubicBezTo>
                  <a:pt x="45" y="13"/>
                  <a:pt x="44" y="12"/>
                  <a:pt x="43" y="12"/>
                </a:cubicBezTo>
                <a:cubicBezTo>
                  <a:pt x="41" y="10"/>
                  <a:pt x="38" y="10"/>
                  <a:pt x="35" y="9"/>
                </a:cubicBezTo>
                <a:cubicBezTo>
                  <a:pt x="30" y="8"/>
                  <a:pt x="30" y="0"/>
                  <a:pt x="32" y="0"/>
                </a:cubicBezTo>
                <a:cubicBezTo>
                  <a:pt x="35" y="0"/>
                  <a:pt x="38" y="2"/>
                  <a:pt x="45" y="3"/>
                </a:cubicBezTo>
                <a:cubicBezTo>
                  <a:pt x="51" y="4"/>
                  <a:pt x="56" y="3"/>
                  <a:pt x="60" y="6"/>
                </a:cubicBezTo>
                <a:cubicBezTo>
                  <a:pt x="65" y="9"/>
                  <a:pt x="69" y="11"/>
                  <a:pt x="69" y="11"/>
                </a:cubicBezTo>
                <a:cubicBezTo>
                  <a:pt x="79" y="12"/>
                  <a:pt x="86" y="9"/>
                  <a:pt x="86" y="9"/>
                </a:cubicBezTo>
                <a:cubicBezTo>
                  <a:pt x="91" y="25"/>
                  <a:pt x="91" y="25"/>
                  <a:pt x="91" y="25"/>
                </a:cubicBezTo>
                <a:cubicBezTo>
                  <a:pt x="83" y="26"/>
                  <a:pt x="72" y="31"/>
                  <a:pt x="72" y="31"/>
                </a:cubicBezTo>
                <a:cubicBezTo>
                  <a:pt x="69" y="34"/>
                  <a:pt x="65" y="38"/>
                  <a:pt x="60" y="39"/>
                </a:cubicBezTo>
                <a:cubicBezTo>
                  <a:pt x="53" y="42"/>
                  <a:pt x="39" y="46"/>
                  <a:pt x="33" y="47"/>
                </a:cubicBezTo>
                <a:cubicBezTo>
                  <a:pt x="30" y="47"/>
                  <a:pt x="29" y="46"/>
                  <a:pt x="28" y="44"/>
                </a:cubicBezTo>
                <a:cubicBezTo>
                  <a:pt x="27" y="43"/>
                  <a:pt x="27" y="42"/>
                  <a:pt x="25" y="42"/>
                </a:cubicBezTo>
              </a:path>
            </a:pathLst>
          </a:custGeom>
          <a:solidFill>
            <a:srgbClr val="FFA3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13" name="îṥḷîḓe"/>
          <p:cNvSpPr/>
          <p:nvPr/>
        </p:nvSpPr>
        <p:spPr bwMode="auto">
          <a:xfrm>
            <a:off x="10613314" y="2432601"/>
            <a:ext cx="882263" cy="1063641"/>
          </a:xfrm>
          <a:custGeom>
            <a:avLst/>
            <a:gdLst>
              <a:gd name="T0" fmla="*/ 96 w 116"/>
              <a:gd name="T1" fmla="*/ 0 h 137"/>
              <a:gd name="T2" fmla="*/ 104 w 116"/>
              <a:gd name="T3" fmla="*/ 15 h 137"/>
              <a:gd name="T4" fmla="*/ 114 w 116"/>
              <a:gd name="T5" fmla="*/ 52 h 137"/>
              <a:gd name="T6" fmla="*/ 91 w 116"/>
              <a:gd name="T7" fmla="*/ 121 h 137"/>
              <a:gd name="T8" fmla="*/ 9 w 116"/>
              <a:gd name="T9" fmla="*/ 137 h 137"/>
              <a:gd name="T10" fmla="*/ 3 w 116"/>
              <a:gd name="T11" fmla="*/ 106 h 137"/>
              <a:gd name="T12" fmla="*/ 66 w 116"/>
              <a:gd name="T13" fmla="*/ 87 h 137"/>
              <a:gd name="T14" fmla="*/ 96 w 116"/>
              <a:gd name="T15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6" h="137">
                <a:moveTo>
                  <a:pt x="96" y="0"/>
                </a:moveTo>
                <a:cubicBezTo>
                  <a:pt x="104" y="15"/>
                  <a:pt x="104" y="15"/>
                  <a:pt x="104" y="15"/>
                </a:cubicBezTo>
                <a:cubicBezTo>
                  <a:pt x="110" y="25"/>
                  <a:pt x="116" y="40"/>
                  <a:pt x="114" y="52"/>
                </a:cubicBezTo>
                <a:cubicBezTo>
                  <a:pt x="91" y="121"/>
                  <a:pt x="91" y="121"/>
                  <a:pt x="91" y="121"/>
                </a:cubicBezTo>
                <a:cubicBezTo>
                  <a:pt x="9" y="137"/>
                  <a:pt x="9" y="137"/>
                  <a:pt x="9" y="137"/>
                </a:cubicBezTo>
                <a:cubicBezTo>
                  <a:pt x="9" y="137"/>
                  <a:pt x="0" y="120"/>
                  <a:pt x="3" y="106"/>
                </a:cubicBezTo>
                <a:cubicBezTo>
                  <a:pt x="66" y="87"/>
                  <a:pt x="66" y="87"/>
                  <a:pt x="66" y="87"/>
                </a:cubicBezTo>
                <a:cubicBezTo>
                  <a:pt x="96" y="0"/>
                  <a:pt x="96" y="0"/>
                  <a:pt x="96" y="0"/>
                </a:cubicBezTo>
              </a:path>
            </a:pathLst>
          </a:custGeom>
          <a:solidFill>
            <a:srgbClr val="EBF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14" name="íṣļïḑè"/>
          <p:cNvSpPr/>
          <p:nvPr/>
        </p:nvSpPr>
        <p:spPr bwMode="auto">
          <a:xfrm>
            <a:off x="10628240" y="3255353"/>
            <a:ext cx="8292" cy="39017"/>
          </a:xfrm>
          <a:custGeom>
            <a:avLst/>
            <a:gdLst>
              <a:gd name="T0" fmla="*/ 1 w 1"/>
              <a:gd name="T1" fmla="*/ 0 h 5"/>
              <a:gd name="T2" fmla="*/ 0 w 1"/>
              <a:gd name="T3" fmla="*/ 5 h 5"/>
              <a:gd name="T4" fmla="*/ 0 w 1"/>
              <a:gd name="T5" fmla="*/ 5 h 5"/>
              <a:gd name="T6" fmla="*/ 1 w 1"/>
              <a:gd name="T7" fmla="*/ 0 h 5"/>
              <a:gd name="T8" fmla="*/ 1 w 1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5">
                <a:moveTo>
                  <a:pt x="1" y="0"/>
                </a:moveTo>
                <a:cubicBezTo>
                  <a:pt x="0" y="2"/>
                  <a:pt x="0" y="3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0" y="2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C8E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15" name="íṩḷíďè"/>
          <p:cNvSpPr/>
          <p:nvPr/>
        </p:nvSpPr>
        <p:spPr bwMode="auto">
          <a:xfrm>
            <a:off x="10651457" y="3426689"/>
            <a:ext cx="29850" cy="69553"/>
          </a:xfrm>
          <a:custGeom>
            <a:avLst/>
            <a:gdLst>
              <a:gd name="T0" fmla="*/ 0 w 4"/>
              <a:gd name="T1" fmla="*/ 0 h 9"/>
              <a:gd name="T2" fmla="*/ 0 w 4"/>
              <a:gd name="T3" fmla="*/ 0 h 9"/>
              <a:gd name="T4" fmla="*/ 4 w 4"/>
              <a:gd name="T5" fmla="*/ 9 h 9"/>
              <a:gd name="T6" fmla="*/ 4 w 4"/>
              <a:gd name="T7" fmla="*/ 9 h 9"/>
              <a:gd name="T8" fmla="*/ 0 w 4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9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2" y="5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2" y="5"/>
                  <a:pt x="0" y="0"/>
                </a:cubicBezTo>
              </a:path>
            </a:pathLst>
          </a:custGeom>
          <a:solidFill>
            <a:srgbClr val="C8E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16" name="iṣļíḑê"/>
          <p:cNvSpPr/>
          <p:nvPr/>
        </p:nvSpPr>
        <p:spPr bwMode="auto">
          <a:xfrm>
            <a:off x="10628240" y="3294371"/>
            <a:ext cx="23218" cy="132318"/>
          </a:xfrm>
          <a:custGeom>
            <a:avLst/>
            <a:gdLst>
              <a:gd name="T0" fmla="*/ 0 w 3"/>
              <a:gd name="T1" fmla="*/ 0 h 17"/>
              <a:gd name="T2" fmla="*/ 0 w 3"/>
              <a:gd name="T3" fmla="*/ 0 h 17"/>
              <a:gd name="T4" fmla="*/ 3 w 3"/>
              <a:gd name="T5" fmla="*/ 17 h 17"/>
              <a:gd name="T6" fmla="*/ 3 w 3"/>
              <a:gd name="T7" fmla="*/ 17 h 17"/>
              <a:gd name="T8" fmla="*/ 0 w 3"/>
              <a:gd name="T9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17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1" y="12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1" y="12"/>
                  <a:pt x="0" y="6"/>
                  <a:pt x="0" y="0"/>
                </a:cubicBezTo>
              </a:path>
            </a:pathLst>
          </a:custGeom>
          <a:solidFill>
            <a:srgbClr val="D998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17" name="íṧlíḓê"/>
          <p:cNvSpPr/>
          <p:nvPr/>
        </p:nvSpPr>
        <p:spPr bwMode="auto">
          <a:xfrm>
            <a:off x="10628240" y="2432601"/>
            <a:ext cx="852411" cy="1063641"/>
          </a:xfrm>
          <a:custGeom>
            <a:avLst/>
            <a:gdLst>
              <a:gd name="T0" fmla="*/ 94 w 112"/>
              <a:gd name="T1" fmla="*/ 0 h 137"/>
              <a:gd name="T2" fmla="*/ 107 w 112"/>
              <a:gd name="T3" fmla="*/ 45 h 137"/>
              <a:gd name="T4" fmla="*/ 82 w 112"/>
              <a:gd name="T5" fmla="*/ 112 h 137"/>
              <a:gd name="T6" fmla="*/ 11 w 112"/>
              <a:gd name="T7" fmla="*/ 131 h 137"/>
              <a:gd name="T8" fmla="*/ 1 w 112"/>
              <a:gd name="T9" fmla="*/ 106 h 137"/>
              <a:gd name="T10" fmla="*/ 0 w 112"/>
              <a:gd name="T11" fmla="*/ 111 h 137"/>
              <a:gd name="T12" fmla="*/ 3 w 112"/>
              <a:gd name="T13" fmla="*/ 128 h 137"/>
              <a:gd name="T14" fmla="*/ 7 w 112"/>
              <a:gd name="T15" fmla="*/ 137 h 137"/>
              <a:gd name="T16" fmla="*/ 89 w 112"/>
              <a:gd name="T17" fmla="*/ 121 h 137"/>
              <a:gd name="T18" fmla="*/ 112 w 112"/>
              <a:gd name="T19" fmla="*/ 52 h 137"/>
              <a:gd name="T20" fmla="*/ 112 w 112"/>
              <a:gd name="T21" fmla="*/ 45 h 137"/>
              <a:gd name="T22" fmla="*/ 102 w 112"/>
              <a:gd name="T23" fmla="*/ 15 h 137"/>
              <a:gd name="T24" fmla="*/ 94 w 112"/>
              <a:gd name="T25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37">
                <a:moveTo>
                  <a:pt x="94" y="0"/>
                </a:moveTo>
                <a:cubicBezTo>
                  <a:pt x="94" y="0"/>
                  <a:pt x="109" y="29"/>
                  <a:pt x="107" y="45"/>
                </a:cubicBezTo>
                <a:cubicBezTo>
                  <a:pt x="104" y="60"/>
                  <a:pt x="82" y="112"/>
                  <a:pt x="82" y="112"/>
                </a:cubicBezTo>
                <a:cubicBezTo>
                  <a:pt x="11" y="131"/>
                  <a:pt x="11" y="131"/>
                  <a:pt x="11" y="131"/>
                </a:cubicBezTo>
                <a:cubicBezTo>
                  <a:pt x="1" y="106"/>
                  <a:pt x="1" y="106"/>
                  <a:pt x="1" y="106"/>
                </a:cubicBezTo>
                <a:cubicBezTo>
                  <a:pt x="0" y="108"/>
                  <a:pt x="0" y="109"/>
                  <a:pt x="0" y="111"/>
                </a:cubicBezTo>
                <a:cubicBezTo>
                  <a:pt x="0" y="117"/>
                  <a:pt x="1" y="123"/>
                  <a:pt x="3" y="128"/>
                </a:cubicBezTo>
                <a:cubicBezTo>
                  <a:pt x="5" y="133"/>
                  <a:pt x="7" y="137"/>
                  <a:pt x="7" y="137"/>
                </a:cubicBezTo>
                <a:cubicBezTo>
                  <a:pt x="89" y="121"/>
                  <a:pt x="89" y="121"/>
                  <a:pt x="89" y="121"/>
                </a:cubicBezTo>
                <a:cubicBezTo>
                  <a:pt x="112" y="52"/>
                  <a:pt x="112" y="52"/>
                  <a:pt x="112" y="52"/>
                </a:cubicBezTo>
                <a:cubicBezTo>
                  <a:pt x="112" y="49"/>
                  <a:pt x="112" y="47"/>
                  <a:pt x="112" y="45"/>
                </a:cubicBezTo>
                <a:cubicBezTo>
                  <a:pt x="112" y="35"/>
                  <a:pt x="107" y="23"/>
                  <a:pt x="102" y="15"/>
                </a:cubicBezTo>
                <a:cubicBezTo>
                  <a:pt x="94" y="0"/>
                  <a:pt x="94" y="0"/>
                  <a:pt x="94" y="0"/>
                </a:cubicBezTo>
              </a:path>
            </a:pathLst>
          </a:custGeom>
          <a:solidFill>
            <a:srgbClr val="C8E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18" name="矩形 117"/>
          <p:cNvSpPr/>
          <p:nvPr/>
        </p:nvSpPr>
        <p:spPr>
          <a:xfrm>
            <a:off x="728385" y="5831474"/>
            <a:ext cx="6438281" cy="350865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</p:spPr>
        <p:txBody>
          <a:bodyPr wrap="square">
            <a:spAutoFit/>
          </a:bodyPr>
          <a:lstStyle/>
          <a:p>
            <a:pPr algn="dist"/>
            <a:r>
              <a:rPr lang="zh-CN" altLang="en-US" sz="168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全球数十亿人存在视觉障碍</a:t>
            </a:r>
            <a:endParaRPr lang="zh-CN" altLang="en-US" sz="168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19" name="矩形 118"/>
          <p:cNvSpPr/>
          <p:nvPr/>
        </p:nvSpPr>
        <p:spPr>
          <a:xfrm>
            <a:off x="2255676" y="586481"/>
            <a:ext cx="3289452" cy="609398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zh-CN" altLang="en-US" sz="336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拥有明亮的眼睛</a:t>
            </a:r>
            <a:endParaRPr lang="zh-CN" altLang="en-US" sz="336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20" name="矩形 119"/>
          <p:cNvSpPr/>
          <p:nvPr/>
        </p:nvSpPr>
        <p:spPr>
          <a:xfrm>
            <a:off x="902392" y="5096234"/>
            <a:ext cx="6090265" cy="386080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  <a:ln>
            <a:noFill/>
          </a:ln>
        </p:spPr>
        <p:txBody>
          <a:bodyPr wrap="square">
            <a:spAutoFit/>
          </a:bodyPr>
          <a:lstStyle/>
          <a:p>
            <a:pPr algn="dist"/>
            <a:r>
              <a:rPr lang="zh-CN" altLang="en-US" sz="192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关心和呵护孩子的视觉很重要</a:t>
            </a:r>
            <a:endParaRPr lang="zh-CN" altLang="en-US" sz="1920" dirty="0">
              <a:solidFill>
                <a:srgbClr val="C00000"/>
              </a:solidFill>
              <a:highlight>
                <a:srgbClr val="FFFF00"/>
              </a:highlight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21" name="矩形 120"/>
          <p:cNvSpPr/>
          <p:nvPr/>
        </p:nvSpPr>
        <p:spPr>
          <a:xfrm>
            <a:off x="2179181" y="1403913"/>
            <a:ext cx="3615297" cy="535531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</p:spPr>
        <p:txBody>
          <a:bodyPr wrap="square">
            <a:spAutoFit/>
          </a:bodyPr>
          <a:lstStyle/>
          <a:p>
            <a:pPr algn="dist"/>
            <a:r>
              <a:rPr lang="zh-CN" altLang="en-US" sz="288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坚持每天的户外运动</a:t>
            </a:r>
            <a:endParaRPr lang="zh-CN" altLang="en-US" sz="288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22" name="矩形 121"/>
          <p:cNvSpPr/>
          <p:nvPr/>
        </p:nvSpPr>
        <p:spPr>
          <a:xfrm>
            <a:off x="1256922" y="4358013"/>
            <a:ext cx="5381205" cy="369332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  <a:ln>
            <a:noFill/>
          </a:ln>
        </p:spPr>
        <p:txBody>
          <a:bodyPr wrap="square">
            <a:spAutoFit/>
          </a:bodyPr>
          <a:lstStyle/>
          <a:p>
            <a:pPr algn="dist"/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我们要遵循科学的防控方法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23" name="矩形 122"/>
          <p:cNvSpPr/>
          <p:nvPr/>
        </p:nvSpPr>
        <p:spPr>
          <a:xfrm>
            <a:off x="1879730" y="2881573"/>
            <a:ext cx="4135589" cy="480131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  <a:ln>
            <a:noFill/>
          </a:ln>
        </p:spPr>
        <p:txBody>
          <a:bodyPr wrap="square">
            <a:spAutoFit/>
          </a:bodyPr>
          <a:lstStyle/>
          <a:p>
            <a:pPr algn="dist"/>
            <a:r>
              <a:rPr lang="zh-CN" altLang="en-US" sz="252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一增一减要贯彻落实</a:t>
            </a:r>
            <a:endParaRPr lang="zh-CN" altLang="en-US" sz="252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24" name="矩形 123"/>
          <p:cNvSpPr/>
          <p:nvPr/>
        </p:nvSpPr>
        <p:spPr>
          <a:xfrm>
            <a:off x="1511419" y="3626976"/>
            <a:ext cx="4872212" cy="443198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</p:spPr>
        <p:txBody>
          <a:bodyPr wrap="square">
            <a:spAutoFit/>
          </a:bodyPr>
          <a:lstStyle/>
          <a:p>
            <a:pPr algn="dist"/>
            <a:r>
              <a:rPr lang="zh-CN" altLang="en-US" sz="228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一尺一拳一寸时刻牢记</a:t>
            </a:r>
            <a:endParaRPr lang="zh-CN" altLang="en-US" sz="228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25" name="矩形 124"/>
          <p:cNvSpPr/>
          <p:nvPr/>
        </p:nvSpPr>
        <p:spPr>
          <a:xfrm>
            <a:off x="2076943" y="2150532"/>
            <a:ext cx="3741163" cy="517066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</p:spPr>
        <p:txBody>
          <a:bodyPr wrap="square">
            <a:spAutoFit/>
          </a:bodyPr>
          <a:lstStyle/>
          <a:p>
            <a:pPr algn="dist"/>
            <a:r>
              <a:rPr lang="zh-CN" altLang="en-US" sz="276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眼睛每天努力工作</a:t>
            </a:r>
            <a:endParaRPr lang="zh-CN" altLang="en-US" sz="276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近视的病因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The cause OF MYOPIA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2590892" y="1828842"/>
            <a:ext cx="8381780" cy="3874650"/>
            <a:chOff x="2590892" y="1828842"/>
            <a:chExt cx="8381780" cy="3874650"/>
          </a:xfrm>
        </p:grpSpPr>
        <p:sp>
          <p:nvSpPr>
            <p:cNvPr id="9" name="矩形 8"/>
            <p:cNvSpPr/>
            <p:nvPr/>
          </p:nvSpPr>
          <p:spPr>
            <a:xfrm>
              <a:off x="2590893" y="2439411"/>
              <a:ext cx="3428608" cy="598136"/>
            </a:xfrm>
            <a:prstGeom prst="rect">
              <a:avLst/>
            </a:prstGeom>
            <a:noFill/>
            <a:ln>
              <a:solidFill>
                <a:srgbClr val="FFC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90500" indent="-190500" algn="r"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遗传因素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尤其是高度近视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" name="矩形 9"/>
            <p:cNvSpPr/>
            <p:nvPr/>
          </p:nvSpPr>
          <p:spPr>
            <a:xfrm>
              <a:off x="2590892" y="3104589"/>
              <a:ext cx="3428608" cy="598136"/>
            </a:xfrm>
            <a:prstGeom prst="rect">
              <a:avLst/>
            </a:prstGeom>
            <a:noFill/>
            <a:ln>
              <a:solidFill>
                <a:srgbClr val="FFC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>
                <a:lnSpc>
                  <a:spcPts val="22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父母中</a:t>
              </a:r>
              <a:r>
                <a:rPr lang="zh-CN" altLang="en-US" sz="1600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单方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患有近视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r">
                <a:lnSpc>
                  <a:spcPts val="22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其子女发生近视的概率为</a:t>
              </a:r>
              <a:r>
                <a:rPr lang="en-US" altLang="zh-CN" sz="1600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15%</a:t>
              </a:r>
              <a:endParaRPr lang="en-US" altLang="zh-CN" sz="16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" name="矩形 10"/>
            <p:cNvSpPr/>
            <p:nvPr/>
          </p:nvSpPr>
          <p:spPr>
            <a:xfrm>
              <a:off x="2590892" y="3769767"/>
              <a:ext cx="3428608" cy="598136"/>
            </a:xfrm>
            <a:prstGeom prst="rect">
              <a:avLst/>
            </a:prstGeom>
            <a:noFill/>
            <a:ln>
              <a:solidFill>
                <a:srgbClr val="FFC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>
                <a:lnSpc>
                  <a:spcPts val="22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父母中</a:t>
              </a:r>
              <a:r>
                <a:rPr lang="zh-CN" altLang="en-US" sz="1600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双方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患有近视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r">
                <a:lnSpc>
                  <a:spcPts val="22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其子女发生近视的概率为</a:t>
              </a:r>
              <a:r>
                <a:rPr lang="en-US" altLang="zh-CN" sz="1600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26%</a:t>
              </a:r>
              <a:endParaRPr lang="en-US" altLang="zh-CN" sz="16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" name="矩形 11"/>
            <p:cNvSpPr/>
            <p:nvPr/>
          </p:nvSpPr>
          <p:spPr>
            <a:xfrm>
              <a:off x="2590892" y="4434945"/>
              <a:ext cx="3428608" cy="598136"/>
            </a:xfrm>
            <a:prstGeom prst="rect">
              <a:avLst/>
            </a:prstGeom>
            <a:noFill/>
            <a:ln>
              <a:solidFill>
                <a:srgbClr val="FFC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defTabSz="914400">
                <a:lnSpc>
                  <a:spcPts val="22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父母中有屈光度</a:t>
              </a:r>
              <a:r>
                <a:rPr lang="en-US" altLang="zh-CN" sz="1600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&gt;-6.00D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时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r" defTabSz="914400">
                <a:lnSpc>
                  <a:spcPts val="22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其子女发生近视的概率</a:t>
              </a:r>
              <a:r>
                <a:rPr lang="en-US" altLang="zh-CN" sz="1600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40-60%</a:t>
              </a:r>
              <a:endParaRPr lang="zh-CN" altLang="en-US" sz="16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" name="矩形 12"/>
            <p:cNvSpPr/>
            <p:nvPr/>
          </p:nvSpPr>
          <p:spPr>
            <a:xfrm>
              <a:off x="6172198" y="3105897"/>
              <a:ext cx="4305512" cy="598136"/>
            </a:xfrm>
            <a:prstGeom prst="rect">
              <a:avLst/>
            </a:prstGeom>
            <a:noFill/>
            <a:ln>
              <a:solidFill>
                <a:srgbClr val="234494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90500" indent="-190500"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长时间的近距离学习、看书、电脑、电视等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" name="矩形 13"/>
            <p:cNvSpPr/>
            <p:nvPr/>
          </p:nvSpPr>
          <p:spPr>
            <a:xfrm>
              <a:off x="6172198" y="3772383"/>
              <a:ext cx="4800474" cy="598136"/>
            </a:xfrm>
            <a:prstGeom prst="rect">
              <a:avLst/>
            </a:prstGeom>
            <a:noFill/>
            <a:ln>
              <a:solidFill>
                <a:srgbClr val="234494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914400"/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不良的用眼习惯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：看书、做作业姿势不正确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" name="矩形 14"/>
            <p:cNvSpPr/>
            <p:nvPr/>
          </p:nvSpPr>
          <p:spPr>
            <a:xfrm>
              <a:off x="6172198" y="2439411"/>
              <a:ext cx="2063632" cy="598136"/>
            </a:xfrm>
            <a:prstGeom prst="rect">
              <a:avLst/>
            </a:prstGeom>
            <a:noFill/>
            <a:ln>
              <a:solidFill>
                <a:srgbClr val="234494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914400"/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不够健康的饮食方式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" name="矩形 15"/>
            <p:cNvSpPr/>
            <p:nvPr/>
          </p:nvSpPr>
          <p:spPr>
            <a:xfrm>
              <a:off x="6172198" y="4434945"/>
              <a:ext cx="3886098" cy="598136"/>
            </a:xfrm>
            <a:prstGeom prst="rect">
              <a:avLst/>
            </a:prstGeom>
            <a:noFill/>
            <a:ln>
              <a:solidFill>
                <a:srgbClr val="234494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914400"/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不良的用眼环境：灯光、环境采光不足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" name="矩形 16"/>
            <p:cNvSpPr/>
            <p:nvPr/>
          </p:nvSpPr>
          <p:spPr>
            <a:xfrm>
              <a:off x="6172198" y="5105356"/>
              <a:ext cx="1903201" cy="598136"/>
            </a:xfrm>
            <a:prstGeom prst="rect">
              <a:avLst/>
            </a:prstGeom>
            <a:noFill/>
            <a:ln>
              <a:solidFill>
                <a:srgbClr val="234494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914400"/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户外活动时间不够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" name="矩形 17"/>
            <p:cNvSpPr/>
            <p:nvPr/>
          </p:nvSpPr>
          <p:spPr>
            <a:xfrm>
              <a:off x="4570575" y="1828842"/>
              <a:ext cx="1447478" cy="533386"/>
            </a:xfrm>
            <a:prstGeom prst="rect">
              <a:avLst/>
            </a:prstGeom>
            <a:solidFill>
              <a:srgbClr val="FFC000"/>
            </a:solidFill>
            <a:ln>
              <a:noFill/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90500" indent="-190500" algn="r">
                <a:lnSpc>
                  <a:spcPct val="110000"/>
                </a:lnSpc>
              </a:pPr>
              <a:r>
                <a:rPr lang="zh-CN" altLang="en-US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微软雅黑" panose="020B0503020204020204" pitchFamily="34" charset="-122"/>
                  <a:ea typeface="微软雅黑" panose="020B0503020204020204" pitchFamily="34" charset="-122"/>
                </a:rPr>
                <a:t>先天因素</a:t>
              </a:r>
              <a:endParaRPr lang="zh-CN" altLang="en-US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" name="矩形 18"/>
            <p:cNvSpPr/>
            <p:nvPr/>
          </p:nvSpPr>
          <p:spPr>
            <a:xfrm>
              <a:off x="6172198" y="1828842"/>
              <a:ext cx="1704897" cy="533386"/>
            </a:xfrm>
            <a:prstGeom prst="rect">
              <a:avLst/>
            </a:prstGeom>
            <a:solidFill>
              <a:srgbClr val="2344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90500" indent="-190500">
                <a:lnSpc>
                  <a:spcPct val="110000"/>
                </a:lnSpc>
              </a:pPr>
              <a:r>
                <a:rPr lang="zh-CN" altLang="en-US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微软雅黑" panose="020B0503020204020204" pitchFamily="34" charset="-122"/>
                  <a:ea typeface="微软雅黑" panose="020B0503020204020204" pitchFamily="34" charset="-122"/>
                </a:rPr>
                <a:t>后天因素</a:t>
              </a:r>
              <a:endParaRPr lang="zh-CN" altLang="en-US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病理性近视眼底表现及并发症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pic>
        <p:nvPicPr>
          <p:cNvPr id="16" name="Picture 2"/>
          <p:cNvPicPr>
            <a:picLocks noChangeAspect="1"/>
          </p:cNvPicPr>
          <p:nvPr/>
        </p:nvPicPr>
        <p:blipFill>
          <a:blip r:embed="rId1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0" b="100000" l="2691" r="955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0793" y="3246740"/>
            <a:ext cx="1449424" cy="1280432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96" b="100000" l="9798" r="8973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9228" y="1746123"/>
            <a:ext cx="1752554" cy="1376423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308" b="100000" l="0" r="998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0793" y="4646506"/>
            <a:ext cx="1449424" cy="1449424"/>
          </a:xfrm>
          <a:prstGeom prst="rect">
            <a:avLst/>
          </a:prstGeom>
        </p:spPr>
      </p:pic>
      <p:grpSp>
        <p:nvGrpSpPr>
          <p:cNvPr id="22" name="组合 21"/>
          <p:cNvGrpSpPr/>
          <p:nvPr/>
        </p:nvGrpSpPr>
        <p:grpSpPr>
          <a:xfrm>
            <a:off x="1118327" y="2438426"/>
            <a:ext cx="3987099" cy="2743128"/>
            <a:chOff x="762140" y="2438426"/>
            <a:chExt cx="3987099" cy="2743128"/>
          </a:xfrm>
        </p:grpSpPr>
        <p:pic>
          <p:nvPicPr>
            <p:cNvPr id="14" name="Picture 6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2140" y="2438426"/>
              <a:ext cx="3987099" cy="2743128"/>
            </a:xfrm>
            <a:prstGeom prst="rect">
              <a:avLst/>
            </a:prstGeom>
          </p:spPr>
        </p:pic>
        <p:sp>
          <p:nvSpPr>
            <p:cNvPr id="19" name="椭圆 18"/>
            <p:cNvSpPr/>
            <p:nvPr/>
          </p:nvSpPr>
          <p:spPr>
            <a:xfrm>
              <a:off x="3276674" y="3505198"/>
              <a:ext cx="533386" cy="533386"/>
            </a:xfrm>
            <a:prstGeom prst="ellipse">
              <a:avLst/>
            </a:prstGeom>
            <a:noFill/>
            <a:ln w="5715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3" name="内容占位符 2"/>
          <p:cNvSpPr txBox="1"/>
          <p:nvPr/>
        </p:nvSpPr>
        <p:spPr>
          <a:xfrm>
            <a:off x="7162773" y="1752644"/>
            <a:ext cx="3276514" cy="3276514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 defTabSz="685800">
              <a:lnSpc>
                <a:spcPts val="2700"/>
              </a:lnSpc>
              <a:spcBef>
                <a:spcPts val="0"/>
              </a:spcBef>
              <a:buSzPct val="91000"/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800" b="1" kern="0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病理性近视</a:t>
            </a:r>
            <a:r>
              <a:rPr lang="en-US" altLang="zh-CN" sz="1800" b="1" kern="0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--</a:t>
            </a:r>
            <a:r>
              <a:rPr lang="zh-CN" altLang="en-US" sz="1800" b="1" kern="0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主要致盲原因</a:t>
            </a:r>
            <a:endParaRPr lang="zh-CN" altLang="en-US" sz="1800" b="1" kern="0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后巩膜葡萄肿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视网膜下新生血管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视网膜萎缩、变性和出血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视网膜脱离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开角型青光眼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视网膜裂孔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脉络膜视网膜萎缩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漆样裂纹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381000" lvl="1" indent="-381000">
              <a:lnSpc>
                <a:spcPct val="150000"/>
              </a:lnSpc>
              <a:buClr>
                <a:srgbClr val="3F68C0"/>
              </a:buClr>
              <a:buSzPct val="80000"/>
              <a:buFont typeface="Wingdings" panose="05000000000000000000" pitchFamily="2" charset="2"/>
              <a:buChar char="n"/>
            </a:pPr>
            <a:endParaRPr lang="en-US" altLang="zh-CN" sz="1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3181252" y="1133135"/>
            <a:ext cx="5829496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FUNDUS AND COMPLICATIONS in PATHOLOGICAL MYOPIA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近视的症状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grpSp>
        <p:nvGrpSpPr>
          <p:cNvPr id="56" name="组合 55"/>
          <p:cNvGrpSpPr/>
          <p:nvPr/>
        </p:nvGrpSpPr>
        <p:grpSpPr>
          <a:xfrm>
            <a:off x="1371724" y="2819416"/>
            <a:ext cx="5029068" cy="2133544"/>
            <a:chOff x="1371724" y="2819416"/>
            <a:chExt cx="5029068" cy="2133544"/>
          </a:xfrm>
        </p:grpSpPr>
        <p:pic>
          <p:nvPicPr>
            <p:cNvPr id="7" name="Picture 2" descr="C:\Users\sword\Desktop\20110608113807182.jpg"/>
            <p:cNvPicPr>
              <a:picLocks noChangeAspect="1"/>
            </p:cNvPicPr>
            <p:nvPr/>
          </p:nvPicPr>
          <p:blipFill>
            <a:blip r:embed="rId1">
              <a:extLst>
                <a:ext uri="{BEBA8EAE-BF5A-486C-A8C5-ECC9F3942E4B}">
                  <a14:imgProps xmlns:a14="http://schemas.microsoft.com/office/drawing/2010/main">
                    <a14:imgLayer r:embed="rId2">
                      <a14:imgEffect>
                        <a14:backgroundRemoval t="2750" b="95500" l="3600" r="96400">
                          <a14:foregroundMark x1="8000" y1="27000" x2="13200" y2="17250"/>
                          <a14:foregroundMark x1="13200" y1="17250" x2="61800" y2="6000"/>
                          <a14:foregroundMark x1="61800" y1="6000" x2="71400" y2="7500"/>
                          <a14:foregroundMark x1="71400" y1="7500" x2="78800" y2="11750"/>
                          <a14:foregroundMark x1="78800" y1="11750" x2="78800" y2="11750"/>
                          <a14:foregroundMark x1="14800" y1="12750" x2="3600" y2="46750"/>
                          <a14:foregroundMark x1="3600" y1="46750" x2="3200" y2="58750"/>
                          <a14:foregroundMark x1="3200" y1="58750" x2="5200" y2="68500"/>
                          <a14:foregroundMark x1="5200" y1="68500" x2="19000" y2="95500"/>
                          <a14:foregroundMark x1="19000" y1="95500" x2="23600" y2="94000"/>
                          <a14:foregroundMark x1="22400" y1="8000" x2="39800" y2="6750"/>
                          <a14:foregroundMark x1="39800" y1="6750" x2="48400" y2="6750"/>
                          <a14:foregroundMark x1="84314" y1="11922" x2="90800" y2="43000"/>
                          <a14:foregroundMark x1="90800" y1="43000" x2="91600" y2="58000"/>
                          <a14:foregroundMark x1="91600" y1="58000" x2="87800" y2="75250"/>
                          <a14:foregroundMark x1="89600" y1="19000" x2="96400" y2="50500"/>
                          <a14:foregroundMark x1="96400" y1="50500" x2="96400" y2="52500"/>
                          <a14:foregroundMark x1="3600" y1="36250" x2="4200" y2="58000"/>
                          <a14:foregroundMark x1="73200" y1="3250" x2="79400" y2="6250"/>
                          <a14:foregroundMark x1="87846" y1="8957" x2="88200" y2="9500"/>
                          <a14:foregroundMark x1="83800" y1="2750" x2="84406" y2="3681"/>
                          <a14:backgroundMark x1="88915" y1="8889" x2="90000" y2="10500"/>
                          <a14:backgroundMark x1="83600" y1="1000" x2="84421" y2="2219"/>
                          <a14:backgroundMark x1="90200" y1="6250" x2="90200" y2="6250"/>
                          <a14:backgroundMark x1="88400" y1="4500" x2="89800" y2="7750"/>
                          <a14:backgroundMark x1="88200" y1="4500" x2="89000" y2="6750"/>
                          <a14:backgroundMark x1="86200" y1="1750" x2="89600" y2="4000"/>
                          <a14:backgroundMark x1="85200" y1="2750" x2="88200" y2="5500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267248" y="2819416"/>
              <a:ext cx="2133544" cy="167635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0" name="图片 9" descr="图片包含 游戏机, 桌子&#10;&#10;描述已自动生成"/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3048" b="96483" l="10000" r="90000">
                          <a14:foregroundMark x1="27578" y1="14654" x2="62266" y2="3165"/>
                          <a14:foregroundMark x1="62266" y1="3165" x2="67109" y2="3986"/>
                          <a14:foregroundMark x1="46172" y1="95662" x2="75547" y2="96483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1371724" y="2819416"/>
              <a:ext cx="2858542" cy="1676356"/>
            </a:xfrm>
            <a:prstGeom prst="rect">
              <a:avLst/>
            </a:prstGeom>
          </p:spPr>
        </p:pic>
        <p:sp>
          <p:nvSpPr>
            <p:cNvPr id="16" name="Text Box 6"/>
            <p:cNvSpPr txBox="1">
              <a:spLocks noChangeArrowheads="1"/>
            </p:cNvSpPr>
            <p:nvPr/>
          </p:nvSpPr>
          <p:spPr bwMode="auto">
            <a:xfrm>
              <a:off x="1848520" y="4571970"/>
              <a:ext cx="1904950" cy="380990"/>
            </a:xfrm>
            <a:prstGeom prst="rect">
              <a:avLst/>
            </a:prstGeom>
            <a:solidFill>
              <a:srgbClr val="FFC000"/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单纯性近视眼底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" name="Text Box 6"/>
            <p:cNvSpPr txBox="1">
              <a:spLocks noChangeArrowheads="1"/>
            </p:cNvSpPr>
            <p:nvPr/>
          </p:nvSpPr>
          <p:spPr bwMode="auto">
            <a:xfrm>
              <a:off x="4381545" y="4571970"/>
              <a:ext cx="1904950" cy="380990"/>
            </a:xfrm>
            <a:prstGeom prst="rect">
              <a:avLst/>
            </a:prstGeom>
            <a:solidFill>
              <a:srgbClr val="FFC000"/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病理性近视眼底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9" name="内容占位符 2"/>
          <p:cNvSpPr txBox="1"/>
          <p:nvPr/>
        </p:nvSpPr>
        <p:spPr>
          <a:xfrm>
            <a:off x="7086574" y="1905040"/>
            <a:ext cx="4068351" cy="3657504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52095" lvl="1" indent="-28829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远看模糊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近看清楚；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52095" lvl="1" indent="-28829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视物时习惯性眯眼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斜眼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歪头；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52095" lvl="1" indent="-28829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喜欢近距离观看电视；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52095" lvl="1" indent="-28829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刚开始低度近视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近视进展太快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最终发展成为高度近视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可能合并眼底问题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52095" lvl="1" indent="-28829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当近视度数较高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尤其是病理性近视或当合并眼底损害时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可出现以下表现：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612140" lvl="2" indent="-28829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p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飞蚊症、视物遮挡、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612140" lvl="2" indent="-28829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p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视物变形、视物重影、眼动转动受限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612140" lvl="2" indent="-28829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p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色觉异常、对比敏感度下降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381000" lvl="1" indent="-381000" algn="just">
              <a:lnSpc>
                <a:spcPct val="150000"/>
              </a:lnSpc>
              <a:buClr>
                <a:srgbClr val="3F68C0"/>
              </a:buClr>
              <a:buSzPct val="80000"/>
              <a:buFont typeface="Wingdings" panose="05000000000000000000" pitchFamily="2" charset="2"/>
              <a:buChar char="n"/>
            </a:pPr>
            <a:endParaRPr lang="en-US" altLang="zh-CN" sz="1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4905154" y="1133135"/>
            <a:ext cx="2381693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THE SYMPTOMS OF MYOPIA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custDataLst>
      <p:tags r:id="rId5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假性近视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PSEUDOMAOPIA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8" name="d2ee76ff-2646-4769-a1ed-039767ded23c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524120" y="1905040"/>
            <a:ext cx="4648078" cy="4113866"/>
            <a:chOff x="3359621" y="1293510"/>
            <a:chExt cx="5472759" cy="4843765"/>
          </a:xfrm>
        </p:grpSpPr>
        <p:sp>
          <p:nvSpPr>
            <p:cNvPr id="9" name="iṣļîḋê"/>
            <p:cNvSpPr/>
            <p:nvPr/>
          </p:nvSpPr>
          <p:spPr bwMode="auto">
            <a:xfrm>
              <a:off x="3359621" y="3285313"/>
              <a:ext cx="5472759" cy="2851962"/>
            </a:xfrm>
            <a:custGeom>
              <a:avLst/>
              <a:gdLst>
                <a:gd name="T0" fmla="*/ 336 w 1890"/>
                <a:gd name="T1" fmla="*/ 812 h 987"/>
                <a:gd name="T2" fmla="*/ 1554 w 1890"/>
                <a:gd name="T3" fmla="*/ 812 h 987"/>
                <a:gd name="T4" fmla="*/ 1554 w 1890"/>
                <a:gd name="T5" fmla="*/ 176 h 987"/>
                <a:gd name="T6" fmla="*/ 336 w 1890"/>
                <a:gd name="T7" fmla="*/ 175 h 987"/>
                <a:gd name="T8" fmla="*/ 336 w 1890"/>
                <a:gd name="T9" fmla="*/ 812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0" h="987">
                  <a:moveTo>
                    <a:pt x="336" y="812"/>
                  </a:moveTo>
                  <a:cubicBezTo>
                    <a:pt x="672" y="987"/>
                    <a:pt x="1218" y="987"/>
                    <a:pt x="1554" y="812"/>
                  </a:cubicBezTo>
                  <a:cubicBezTo>
                    <a:pt x="1890" y="636"/>
                    <a:pt x="1890" y="351"/>
                    <a:pt x="1554" y="176"/>
                  </a:cubicBezTo>
                  <a:cubicBezTo>
                    <a:pt x="1218" y="0"/>
                    <a:pt x="672" y="0"/>
                    <a:pt x="336" y="175"/>
                  </a:cubicBezTo>
                  <a:cubicBezTo>
                    <a:pt x="0" y="351"/>
                    <a:pt x="0" y="636"/>
                    <a:pt x="336" y="812"/>
                  </a:cubicBezTo>
                </a:path>
              </a:pathLst>
            </a:custGeom>
            <a:solidFill>
              <a:srgbClr val="F7FCFF"/>
            </a:solidFill>
            <a:ln>
              <a:noFill/>
            </a:ln>
          </p:spPr>
          <p:txBody>
            <a:bodyPr anchor="ctr"/>
            <a:lstStyle/>
            <a:p>
              <a:pPr algn="ctr"/>
            </a:p>
          </p:txBody>
        </p:sp>
        <p:sp>
          <p:nvSpPr>
            <p:cNvPr id="10" name="íṥliḋé"/>
            <p:cNvSpPr/>
            <p:nvPr/>
          </p:nvSpPr>
          <p:spPr bwMode="auto">
            <a:xfrm>
              <a:off x="5306419" y="4749843"/>
              <a:ext cx="1477506" cy="699065"/>
            </a:xfrm>
            <a:custGeom>
              <a:avLst/>
              <a:gdLst>
                <a:gd name="T0" fmla="*/ 91 w 510"/>
                <a:gd name="T1" fmla="*/ 199 h 242"/>
                <a:gd name="T2" fmla="*/ 419 w 510"/>
                <a:gd name="T3" fmla="*/ 199 h 242"/>
                <a:gd name="T4" fmla="*/ 419 w 510"/>
                <a:gd name="T5" fmla="*/ 43 h 242"/>
                <a:gd name="T6" fmla="*/ 91 w 510"/>
                <a:gd name="T7" fmla="*/ 43 h 242"/>
                <a:gd name="T8" fmla="*/ 91 w 510"/>
                <a:gd name="T9" fmla="*/ 199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0" h="242">
                  <a:moveTo>
                    <a:pt x="91" y="199"/>
                  </a:moveTo>
                  <a:cubicBezTo>
                    <a:pt x="181" y="242"/>
                    <a:pt x="328" y="242"/>
                    <a:pt x="419" y="199"/>
                  </a:cubicBezTo>
                  <a:cubicBezTo>
                    <a:pt x="510" y="156"/>
                    <a:pt x="510" y="86"/>
                    <a:pt x="419" y="43"/>
                  </a:cubicBezTo>
                  <a:cubicBezTo>
                    <a:pt x="328" y="0"/>
                    <a:pt x="181" y="0"/>
                    <a:pt x="91" y="43"/>
                  </a:cubicBezTo>
                  <a:cubicBezTo>
                    <a:pt x="0" y="86"/>
                    <a:pt x="0" y="156"/>
                    <a:pt x="91" y="199"/>
                  </a:cubicBezTo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1" name="ïSľidé"/>
            <p:cNvSpPr/>
            <p:nvPr/>
          </p:nvSpPr>
          <p:spPr bwMode="auto">
            <a:xfrm>
              <a:off x="5668484" y="4304224"/>
              <a:ext cx="2186318" cy="1260267"/>
            </a:xfrm>
            <a:custGeom>
              <a:avLst/>
              <a:gdLst>
                <a:gd name="T0" fmla="*/ 751 w 755"/>
                <a:gd name="T1" fmla="*/ 246 h 436"/>
                <a:gd name="T2" fmla="*/ 427 w 755"/>
                <a:gd name="T3" fmla="*/ 433 h 436"/>
                <a:gd name="T4" fmla="*/ 409 w 755"/>
                <a:gd name="T5" fmla="*/ 433 h 436"/>
                <a:gd name="T6" fmla="*/ 4 w 755"/>
                <a:gd name="T7" fmla="*/ 199 h 436"/>
                <a:gd name="T8" fmla="*/ 4 w 755"/>
                <a:gd name="T9" fmla="*/ 189 h 436"/>
                <a:gd name="T10" fmla="*/ 328 w 755"/>
                <a:gd name="T11" fmla="*/ 2 h 436"/>
                <a:gd name="T12" fmla="*/ 346 w 755"/>
                <a:gd name="T13" fmla="*/ 2 h 436"/>
                <a:gd name="T14" fmla="*/ 751 w 755"/>
                <a:gd name="T15" fmla="*/ 236 h 436"/>
                <a:gd name="T16" fmla="*/ 751 w 755"/>
                <a:gd name="T17" fmla="*/ 24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5" h="436">
                  <a:moveTo>
                    <a:pt x="751" y="246"/>
                  </a:moveTo>
                  <a:cubicBezTo>
                    <a:pt x="427" y="433"/>
                    <a:pt x="427" y="433"/>
                    <a:pt x="427" y="433"/>
                  </a:cubicBezTo>
                  <a:cubicBezTo>
                    <a:pt x="422" y="436"/>
                    <a:pt x="414" y="436"/>
                    <a:pt x="409" y="433"/>
                  </a:cubicBezTo>
                  <a:cubicBezTo>
                    <a:pt x="4" y="199"/>
                    <a:pt x="4" y="199"/>
                    <a:pt x="4" y="199"/>
                  </a:cubicBezTo>
                  <a:cubicBezTo>
                    <a:pt x="0" y="197"/>
                    <a:pt x="0" y="192"/>
                    <a:pt x="4" y="189"/>
                  </a:cubicBezTo>
                  <a:cubicBezTo>
                    <a:pt x="328" y="2"/>
                    <a:pt x="328" y="2"/>
                    <a:pt x="328" y="2"/>
                  </a:cubicBezTo>
                  <a:cubicBezTo>
                    <a:pt x="333" y="0"/>
                    <a:pt x="341" y="0"/>
                    <a:pt x="346" y="2"/>
                  </a:cubicBezTo>
                  <a:cubicBezTo>
                    <a:pt x="751" y="236"/>
                    <a:pt x="751" y="236"/>
                    <a:pt x="751" y="236"/>
                  </a:cubicBezTo>
                  <a:cubicBezTo>
                    <a:pt x="755" y="239"/>
                    <a:pt x="755" y="243"/>
                    <a:pt x="751" y="246"/>
                  </a:cubicBezTo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" name="íS1iďé"/>
            <p:cNvSpPr/>
            <p:nvPr/>
          </p:nvSpPr>
          <p:spPr bwMode="auto">
            <a:xfrm>
              <a:off x="7524766" y="1495432"/>
              <a:ext cx="579305" cy="846676"/>
            </a:xfrm>
            <a:custGeom>
              <a:avLst/>
              <a:gdLst>
                <a:gd name="T0" fmla="*/ 200 w 200"/>
                <a:gd name="T1" fmla="*/ 190 h 293"/>
                <a:gd name="T2" fmla="*/ 200 w 200"/>
                <a:gd name="T3" fmla="*/ 276 h 293"/>
                <a:gd name="T4" fmla="*/ 100 w 200"/>
                <a:gd name="T5" fmla="*/ 293 h 293"/>
                <a:gd name="T6" fmla="*/ 0 w 200"/>
                <a:gd name="T7" fmla="*/ 276 h 293"/>
                <a:gd name="T8" fmla="*/ 0 w 200"/>
                <a:gd name="T9" fmla="*/ 192 h 293"/>
                <a:gd name="T10" fmla="*/ 67 w 200"/>
                <a:gd name="T11" fmla="*/ 1 h 293"/>
                <a:gd name="T12" fmla="*/ 78 w 200"/>
                <a:gd name="T13" fmla="*/ 18 h 293"/>
                <a:gd name="T14" fmla="*/ 117 w 200"/>
                <a:gd name="T15" fmla="*/ 20 h 293"/>
                <a:gd name="T16" fmla="*/ 122 w 200"/>
                <a:gd name="T17" fmla="*/ 18 h 293"/>
                <a:gd name="T18" fmla="*/ 132 w 200"/>
                <a:gd name="T19" fmla="*/ 0 h 293"/>
                <a:gd name="T20" fmla="*/ 200 w 200"/>
                <a:gd name="T21" fmla="*/ 19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0" h="293">
                  <a:moveTo>
                    <a:pt x="200" y="190"/>
                  </a:moveTo>
                  <a:cubicBezTo>
                    <a:pt x="200" y="276"/>
                    <a:pt x="200" y="276"/>
                    <a:pt x="200" y="276"/>
                  </a:cubicBezTo>
                  <a:cubicBezTo>
                    <a:pt x="200" y="276"/>
                    <a:pt x="165" y="293"/>
                    <a:pt x="100" y="293"/>
                  </a:cubicBezTo>
                  <a:cubicBezTo>
                    <a:pt x="35" y="293"/>
                    <a:pt x="0" y="276"/>
                    <a:pt x="0" y="276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7"/>
                    <a:pt x="70" y="13"/>
                    <a:pt x="78" y="18"/>
                  </a:cubicBezTo>
                  <a:cubicBezTo>
                    <a:pt x="90" y="25"/>
                    <a:pt x="102" y="26"/>
                    <a:pt x="117" y="20"/>
                  </a:cubicBezTo>
                  <a:cubicBezTo>
                    <a:pt x="118" y="19"/>
                    <a:pt x="120" y="18"/>
                    <a:pt x="122" y="18"/>
                  </a:cubicBezTo>
                  <a:cubicBezTo>
                    <a:pt x="130" y="13"/>
                    <a:pt x="134" y="6"/>
                    <a:pt x="132" y="0"/>
                  </a:cubicBezTo>
                  <a:cubicBezTo>
                    <a:pt x="200" y="190"/>
                    <a:pt x="200" y="190"/>
                    <a:pt x="200" y="190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" name="íṧļiḓe"/>
            <p:cNvSpPr/>
            <p:nvPr/>
          </p:nvSpPr>
          <p:spPr bwMode="auto">
            <a:xfrm>
              <a:off x="7524766" y="1495432"/>
              <a:ext cx="579305" cy="846676"/>
            </a:xfrm>
            <a:custGeom>
              <a:avLst/>
              <a:gdLst>
                <a:gd name="T0" fmla="*/ 132 w 200"/>
                <a:gd name="T1" fmla="*/ 0 h 293"/>
                <a:gd name="T2" fmla="*/ 132 w 200"/>
                <a:gd name="T3" fmla="*/ 3 h 293"/>
                <a:gd name="T4" fmla="*/ 122 w 200"/>
                <a:gd name="T5" fmla="*/ 18 h 293"/>
                <a:gd name="T6" fmla="*/ 117 w 200"/>
                <a:gd name="T7" fmla="*/ 20 h 293"/>
                <a:gd name="T8" fmla="*/ 99 w 200"/>
                <a:gd name="T9" fmla="*/ 24 h 293"/>
                <a:gd name="T10" fmla="*/ 78 w 200"/>
                <a:gd name="T11" fmla="*/ 18 h 293"/>
                <a:gd name="T12" fmla="*/ 67 w 200"/>
                <a:gd name="T13" fmla="*/ 3 h 293"/>
                <a:gd name="T14" fmla="*/ 67 w 200"/>
                <a:gd name="T15" fmla="*/ 1 h 293"/>
                <a:gd name="T16" fmla="*/ 0 w 200"/>
                <a:gd name="T17" fmla="*/ 192 h 293"/>
                <a:gd name="T18" fmla="*/ 0 w 200"/>
                <a:gd name="T19" fmla="*/ 192 h 293"/>
                <a:gd name="T20" fmla="*/ 48 w 200"/>
                <a:gd name="T21" fmla="*/ 218 h 293"/>
                <a:gd name="T22" fmla="*/ 51 w 200"/>
                <a:gd name="T23" fmla="*/ 289 h 293"/>
                <a:gd name="T24" fmla="*/ 100 w 200"/>
                <a:gd name="T25" fmla="*/ 293 h 293"/>
                <a:gd name="T26" fmla="*/ 149 w 200"/>
                <a:gd name="T27" fmla="*/ 289 h 293"/>
                <a:gd name="T28" fmla="*/ 151 w 200"/>
                <a:gd name="T29" fmla="*/ 218 h 293"/>
                <a:gd name="T30" fmla="*/ 200 w 200"/>
                <a:gd name="T31" fmla="*/ 190 h 293"/>
                <a:gd name="T32" fmla="*/ 200 w 200"/>
                <a:gd name="T33" fmla="*/ 276 h 293"/>
                <a:gd name="T34" fmla="*/ 200 w 200"/>
                <a:gd name="T35" fmla="*/ 276 h 293"/>
                <a:gd name="T36" fmla="*/ 200 w 200"/>
                <a:gd name="T37" fmla="*/ 190 h 293"/>
                <a:gd name="T38" fmla="*/ 132 w 200"/>
                <a:gd name="T39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0" h="293">
                  <a:moveTo>
                    <a:pt x="132" y="0"/>
                  </a:moveTo>
                  <a:cubicBezTo>
                    <a:pt x="132" y="1"/>
                    <a:pt x="132" y="2"/>
                    <a:pt x="132" y="3"/>
                  </a:cubicBezTo>
                  <a:cubicBezTo>
                    <a:pt x="132" y="8"/>
                    <a:pt x="129" y="13"/>
                    <a:pt x="122" y="18"/>
                  </a:cubicBezTo>
                  <a:cubicBezTo>
                    <a:pt x="120" y="18"/>
                    <a:pt x="118" y="19"/>
                    <a:pt x="117" y="20"/>
                  </a:cubicBezTo>
                  <a:cubicBezTo>
                    <a:pt x="110" y="22"/>
                    <a:pt x="105" y="24"/>
                    <a:pt x="99" y="24"/>
                  </a:cubicBezTo>
                  <a:cubicBezTo>
                    <a:pt x="92" y="24"/>
                    <a:pt x="85" y="22"/>
                    <a:pt x="78" y="18"/>
                  </a:cubicBezTo>
                  <a:cubicBezTo>
                    <a:pt x="71" y="13"/>
                    <a:pt x="67" y="8"/>
                    <a:pt x="67" y="3"/>
                  </a:cubicBezTo>
                  <a:cubicBezTo>
                    <a:pt x="67" y="2"/>
                    <a:pt x="67" y="1"/>
                    <a:pt x="67" y="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48" y="218"/>
                    <a:pt x="48" y="218"/>
                    <a:pt x="48" y="218"/>
                  </a:cubicBezTo>
                  <a:cubicBezTo>
                    <a:pt x="51" y="289"/>
                    <a:pt x="51" y="289"/>
                    <a:pt x="51" y="289"/>
                  </a:cubicBezTo>
                  <a:cubicBezTo>
                    <a:pt x="64" y="291"/>
                    <a:pt x="81" y="293"/>
                    <a:pt x="100" y="293"/>
                  </a:cubicBezTo>
                  <a:cubicBezTo>
                    <a:pt x="119" y="293"/>
                    <a:pt x="135" y="291"/>
                    <a:pt x="149" y="289"/>
                  </a:cubicBezTo>
                  <a:cubicBezTo>
                    <a:pt x="151" y="218"/>
                    <a:pt x="151" y="218"/>
                    <a:pt x="151" y="218"/>
                  </a:cubicBezTo>
                  <a:cubicBezTo>
                    <a:pt x="200" y="190"/>
                    <a:pt x="200" y="190"/>
                    <a:pt x="200" y="190"/>
                  </a:cubicBezTo>
                  <a:cubicBezTo>
                    <a:pt x="200" y="276"/>
                    <a:pt x="200" y="276"/>
                    <a:pt x="200" y="276"/>
                  </a:cubicBezTo>
                  <a:cubicBezTo>
                    <a:pt x="200" y="276"/>
                    <a:pt x="200" y="276"/>
                    <a:pt x="200" y="276"/>
                  </a:cubicBezTo>
                  <a:cubicBezTo>
                    <a:pt x="200" y="190"/>
                    <a:pt x="200" y="190"/>
                    <a:pt x="200" y="190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EC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" name="ïṣľíde"/>
            <p:cNvSpPr/>
            <p:nvPr/>
          </p:nvSpPr>
          <p:spPr bwMode="auto">
            <a:xfrm>
              <a:off x="7524766" y="3720742"/>
              <a:ext cx="579305" cy="311933"/>
            </a:xfrm>
            <a:custGeom>
              <a:avLst/>
              <a:gdLst>
                <a:gd name="T0" fmla="*/ 192 w 200"/>
                <a:gd name="T1" fmla="*/ 22 h 108"/>
                <a:gd name="T2" fmla="*/ 170 w 200"/>
                <a:gd name="T3" fmla="*/ 41 h 108"/>
                <a:gd name="T4" fmla="*/ 29 w 200"/>
                <a:gd name="T5" fmla="*/ 41 h 108"/>
                <a:gd name="T6" fmla="*/ 7 w 200"/>
                <a:gd name="T7" fmla="*/ 22 h 108"/>
                <a:gd name="T8" fmla="*/ 0 w 200"/>
                <a:gd name="T9" fmla="*/ 2 h 108"/>
                <a:gd name="T10" fmla="*/ 0 w 200"/>
                <a:gd name="T11" fmla="*/ 43 h 108"/>
                <a:gd name="T12" fmla="*/ 0 w 200"/>
                <a:gd name="T13" fmla="*/ 46 h 108"/>
                <a:gd name="T14" fmla="*/ 29 w 200"/>
                <a:gd name="T15" fmla="*/ 85 h 108"/>
                <a:gd name="T16" fmla="*/ 170 w 200"/>
                <a:gd name="T17" fmla="*/ 85 h 108"/>
                <a:gd name="T18" fmla="*/ 200 w 200"/>
                <a:gd name="T19" fmla="*/ 45 h 108"/>
                <a:gd name="T20" fmla="*/ 200 w 200"/>
                <a:gd name="T21" fmla="*/ 0 h 108"/>
                <a:gd name="T22" fmla="*/ 192 w 200"/>
                <a:gd name="T23" fmla="*/ 2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0" h="108">
                  <a:moveTo>
                    <a:pt x="192" y="22"/>
                  </a:moveTo>
                  <a:cubicBezTo>
                    <a:pt x="187" y="29"/>
                    <a:pt x="180" y="35"/>
                    <a:pt x="170" y="41"/>
                  </a:cubicBezTo>
                  <a:cubicBezTo>
                    <a:pt x="131" y="63"/>
                    <a:pt x="68" y="63"/>
                    <a:pt x="29" y="41"/>
                  </a:cubicBezTo>
                  <a:cubicBezTo>
                    <a:pt x="19" y="35"/>
                    <a:pt x="12" y="29"/>
                    <a:pt x="7" y="22"/>
                  </a:cubicBezTo>
                  <a:cubicBezTo>
                    <a:pt x="3" y="16"/>
                    <a:pt x="0" y="9"/>
                    <a:pt x="0" y="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60"/>
                    <a:pt x="10" y="75"/>
                    <a:pt x="29" y="85"/>
                  </a:cubicBezTo>
                  <a:cubicBezTo>
                    <a:pt x="68" y="108"/>
                    <a:pt x="131" y="108"/>
                    <a:pt x="170" y="85"/>
                  </a:cubicBezTo>
                  <a:cubicBezTo>
                    <a:pt x="190" y="74"/>
                    <a:pt x="200" y="59"/>
                    <a:pt x="200" y="45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0" y="8"/>
                    <a:pt x="197" y="15"/>
                    <a:pt x="192" y="22"/>
                  </a:cubicBezTo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5" name="îśḻïḓê"/>
            <p:cNvSpPr/>
            <p:nvPr/>
          </p:nvSpPr>
          <p:spPr bwMode="auto">
            <a:xfrm>
              <a:off x="7524766" y="3591233"/>
              <a:ext cx="579305" cy="311933"/>
            </a:xfrm>
            <a:custGeom>
              <a:avLst/>
              <a:gdLst>
                <a:gd name="T0" fmla="*/ 192 w 200"/>
                <a:gd name="T1" fmla="*/ 23 h 108"/>
                <a:gd name="T2" fmla="*/ 170 w 200"/>
                <a:gd name="T3" fmla="*/ 41 h 108"/>
                <a:gd name="T4" fmla="*/ 163 w 200"/>
                <a:gd name="T5" fmla="*/ 45 h 108"/>
                <a:gd name="T6" fmla="*/ 36 w 200"/>
                <a:gd name="T7" fmla="*/ 45 h 108"/>
                <a:gd name="T8" fmla="*/ 29 w 200"/>
                <a:gd name="T9" fmla="*/ 41 h 108"/>
                <a:gd name="T10" fmla="*/ 7 w 200"/>
                <a:gd name="T11" fmla="*/ 23 h 108"/>
                <a:gd name="T12" fmla="*/ 0 w 200"/>
                <a:gd name="T13" fmla="*/ 2 h 108"/>
                <a:gd name="T14" fmla="*/ 0 w 200"/>
                <a:gd name="T15" fmla="*/ 43 h 108"/>
                <a:gd name="T16" fmla="*/ 0 w 200"/>
                <a:gd name="T17" fmla="*/ 47 h 108"/>
                <a:gd name="T18" fmla="*/ 7 w 200"/>
                <a:gd name="T19" fmla="*/ 67 h 108"/>
                <a:gd name="T20" fmla="*/ 29 w 200"/>
                <a:gd name="T21" fmla="*/ 86 h 108"/>
                <a:gd name="T22" fmla="*/ 170 w 200"/>
                <a:gd name="T23" fmla="*/ 86 h 108"/>
                <a:gd name="T24" fmla="*/ 192 w 200"/>
                <a:gd name="T25" fmla="*/ 67 h 108"/>
                <a:gd name="T26" fmla="*/ 200 w 200"/>
                <a:gd name="T27" fmla="*/ 45 h 108"/>
                <a:gd name="T28" fmla="*/ 200 w 200"/>
                <a:gd name="T29" fmla="*/ 0 h 108"/>
                <a:gd name="T30" fmla="*/ 192 w 200"/>
                <a:gd name="T31" fmla="*/ 2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0" h="108">
                  <a:moveTo>
                    <a:pt x="192" y="23"/>
                  </a:moveTo>
                  <a:cubicBezTo>
                    <a:pt x="187" y="29"/>
                    <a:pt x="180" y="36"/>
                    <a:pt x="170" y="41"/>
                  </a:cubicBezTo>
                  <a:cubicBezTo>
                    <a:pt x="168" y="43"/>
                    <a:pt x="166" y="44"/>
                    <a:pt x="163" y="45"/>
                  </a:cubicBezTo>
                  <a:cubicBezTo>
                    <a:pt x="126" y="63"/>
                    <a:pt x="73" y="63"/>
                    <a:pt x="36" y="45"/>
                  </a:cubicBezTo>
                  <a:cubicBezTo>
                    <a:pt x="34" y="44"/>
                    <a:pt x="31" y="43"/>
                    <a:pt x="29" y="41"/>
                  </a:cubicBezTo>
                  <a:cubicBezTo>
                    <a:pt x="19" y="36"/>
                    <a:pt x="12" y="29"/>
                    <a:pt x="7" y="23"/>
                  </a:cubicBezTo>
                  <a:cubicBezTo>
                    <a:pt x="3" y="16"/>
                    <a:pt x="0" y="9"/>
                    <a:pt x="0" y="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4"/>
                    <a:pt x="3" y="61"/>
                    <a:pt x="7" y="67"/>
                  </a:cubicBezTo>
                  <a:cubicBezTo>
                    <a:pt x="12" y="74"/>
                    <a:pt x="19" y="80"/>
                    <a:pt x="29" y="86"/>
                  </a:cubicBezTo>
                  <a:cubicBezTo>
                    <a:pt x="68" y="108"/>
                    <a:pt x="131" y="108"/>
                    <a:pt x="170" y="86"/>
                  </a:cubicBezTo>
                  <a:cubicBezTo>
                    <a:pt x="180" y="80"/>
                    <a:pt x="187" y="74"/>
                    <a:pt x="192" y="67"/>
                  </a:cubicBezTo>
                  <a:cubicBezTo>
                    <a:pt x="197" y="60"/>
                    <a:pt x="200" y="53"/>
                    <a:pt x="200" y="45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0" y="8"/>
                    <a:pt x="197" y="16"/>
                    <a:pt x="192" y="23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6" name="îš1íḓe"/>
            <p:cNvSpPr/>
            <p:nvPr/>
          </p:nvSpPr>
          <p:spPr bwMode="auto">
            <a:xfrm>
              <a:off x="7524766" y="3463118"/>
              <a:ext cx="579305" cy="309148"/>
            </a:xfrm>
            <a:custGeom>
              <a:avLst/>
              <a:gdLst>
                <a:gd name="T0" fmla="*/ 192 w 200"/>
                <a:gd name="T1" fmla="*/ 22 h 107"/>
                <a:gd name="T2" fmla="*/ 170 w 200"/>
                <a:gd name="T3" fmla="*/ 41 h 107"/>
                <a:gd name="T4" fmla="*/ 163 w 200"/>
                <a:gd name="T5" fmla="*/ 44 h 107"/>
                <a:gd name="T6" fmla="*/ 36 w 200"/>
                <a:gd name="T7" fmla="*/ 44 h 107"/>
                <a:gd name="T8" fmla="*/ 29 w 200"/>
                <a:gd name="T9" fmla="*/ 41 h 107"/>
                <a:gd name="T10" fmla="*/ 7 w 200"/>
                <a:gd name="T11" fmla="*/ 22 h 107"/>
                <a:gd name="T12" fmla="*/ 0 w 200"/>
                <a:gd name="T13" fmla="*/ 1 h 107"/>
                <a:gd name="T14" fmla="*/ 0 w 200"/>
                <a:gd name="T15" fmla="*/ 43 h 107"/>
                <a:gd name="T16" fmla="*/ 0 w 200"/>
                <a:gd name="T17" fmla="*/ 46 h 107"/>
                <a:gd name="T18" fmla="*/ 7 w 200"/>
                <a:gd name="T19" fmla="*/ 67 h 107"/>
                <a:gd name="T20" fmla="*/ 29 w 200"/>
                <a:gd name="T21" fmla="*/ 85 h 107"/>
                <a:gd name="T22" fmla="*/ 36 w 200"/>
                <a:gd name="T23" fmla="*/ 89 h 107"/>
                <a:gd name="T24" fmla="*/ 163 w 200"/>
                <a:gd name="T25" fmla="*/ 89 h 107"/>
                <a:gd name="T26" fmla="*/ 170 w 200"/>
                <a:gd name="T27" fmla="*/ 85 h 107"/>
                <a:gd name="T28" fmla="*/ 192 w 200"/>
                <a:gd name="T29" fmla="*/ 67 h 107"/>
                <a:gd name="T30" fmla="*/ 200 w 200"/>
                <a:gd name="T31" fmla="*/ 44 h 107"/>
                <a:gd name="T32" fmla="*/ 200 w 200"/>
                <a:gd name="T33" fmla="*/ 0 h 107"/>
                <a:gd name="T34" fmla="*/ 192 w 200"/>
                <a:gd name="T35" fmla="*/ 2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0" h="107">
                  <a:moveTo>
                    <a:pt x="192" y="22"/>
                  </a:moveTo>
                  <a:cubicBezTo>
                    <a:pt x="187" y="29"/>
                    <a:pt x="180" y="35"/>
                    <a:pt x="170" y="41"/>
                  </a:cubicBezTo>
                  <a:cubicBezTo>
                    <a:pt x="168" y="42"/>
                    <a:pt x="166" y="43"/>
                    <a:pt x="163" y="44"/>
                  </a:cubicBezTo>
                  <a:cubicBezTo>
                    <a:pt x="126" y="62"/>
                    <a:pt x="73" y="62"/>
                    <a:pt x="36" y="44"/>
                  </a:cubicBezTo>
                  <a:cubicBezTo>
                    <a:pt x="34" y="43"/>
                    <a:pt x="31" y="42"/>
                    <a:pt x="29" y="41"/>
                  </a:cubicBezTo>
                  <a:cubicBezTo>
                    <a:pt x="19" y="35"/>
                    <a:pt x="12" y="29"/>
                    <a:pt x="7" y="22"/>
                  </a:cubicBezTo>
                  <a:cubicBezTo>
                    <a:pt x="3" y="15"/>
                    <a:pt x="0" y="8"/>
                    <a:pt x="0" y="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53"/>
                    <a:pt x="3" y="60"/>
                    <a:pt x="7" y="67"/>
                  </a:cubicBezTo>
                  <a:cubicBezTo>
                    <a:pt x="12" y="73"/>
                    <a:pt x="19" y="80"/>
                    <a:pt x="29" y="85"/>
                  </a:cubicBezTo>
                  <a:cubicBezTo>
                    <a:pt x="31" y="87"/>
                    <a:pt x="34" y="88"/>
                    <a:pt x="36" y="89"/>
                  </a:cubicBezTo>
                  <a:cubicBezTo>
                    <a:pt x="73" y="107"/>
                    <a:pt x="126" y="107"/>
                    <a:pt x="163" y="89"/>
                  </a:cubicBezTo>
                  <a:cubicBezTo>
                    <a:pt x="166" y="88"/>
                    <a:pt x="168" y="87"/>
                    <a:pt x="170" y="85"/>
                  </a:cubicBezTo>
                  <a:cubicBezTo>
                    <a:pt x="180" y="80"/>
                    <a:pt x="187" y="73"/>
                    <a:pt x="192" y="67"/>
                  </a:cubicBezTo>
                  <a:cubicBezTo>
                    <a:pt x="197" y="60"/>
                    <a:pt x="200" y="52"/>
                    <a:pt x="200" y="44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0" y="7"/>
                    <a:pt x="197" y="15"/>
                    <a:pt x="192" y="22"/>
                  </a:cubicBezTo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7" name="işļîďé"/>
            <p:cNvSpPr/>
            <p:nvPr/>
          </p:nvSpPr>
          <p:spPr bwMode="auto">
            <a:xfrm>
              <a:off x="7524766" y="2051062"/>
              <a:ext cx="190781" cy="1568022"/>
            </a:xfrm>
            <a:custGeom>
              <a:avLst/>
              <a:gdLst>
                <a:gd name="T0" fmla="*/ 0 w 66"/>
                <a:gd name="T1" fmla="*/ 0 h 543"/>
                <a:gd name="T2" fmla="*/ 0 w 66"/>
                <a:gd name="T3" fmla="*/ 487 h 543"/>
                <a:gd name="T4" fmla="*/ 0 w 66"/>
                <a:gd name="T5" fmla="*/ 490 h 543"/>
                <a:gd name="T6" fmla="*/ 7 w 66"/>
                <a:gd name="T7" fmla="*/ 511 h 543"/>
                <a:gd name="T8" fmla="*/ 29 w 66"/>
                <a:gd name="T9" fmla="*/ 530 h 543"/>
                <a:gd name="T10" fmla="*/ 36 w 66"/>
                <a:gd name="T11" fmla="*/ 533 h 543"/>
                <a:gd name="T12" fmla="*/ 66 w 66"/>
                <a:gd name="T13" fmla="*/ 543 h 543"/>
                <a:gd name="T14" fmla="*/ 48 w 66"/>
                <a:gd name="T15" fmla="*/ 26 h 543"/>
                <a:gd name="T16" fmla="*/ 0 w 66"/>
                <a:gd name="T17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43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0" y="490"/>
                    <a:pt x="0" y="490"/>
                    <a:pt x="0" y="490"/>
                  </a:cubicBezTo>
                  <a:cubicBezTo>
                    <a:pt x="0" y="497"/>
                    <a:pt x="3" y="504"/>
                    <a:pt x="7" y="511"/>
                  </a:cubicBezTo>
                  <a:cubicBezTo>
                    <a:pt x="12" y="518"/>
                    <a:pt x="19" y="524"/>
                    <a:pt x="29" y="530"/>
                  </a:cubicBezTo>
                  <a:cubicBezTo>
                    <a:pt x="31" y="531"/>
                    <a:pt x="34" y="532"/>
                    <a:pt x="36" y="533"/>
                  </a:cubicBezTo>
                  <a:cubicBezTo>
                    <a:pt x="45" y="538"/>
                    <a:pt x="56" y="541"/>
                    <a:pt x="66" y="543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8" name="íşļïdè"/>
            <p:cNvSpPr/>
            <p:nvPr/>
          </p:nvSpPr>
          <p:spPr bwMode="auto">
            <a:xfrm>
              <a:off x="7909112" y="2045492"/>
              <a:ext cx="194958" cy="1573592"/>
            </a:xfrm>
            <a:custGeom>
              <a:avLst/>
              <a:gdLst>
                <a:gd name="T0" fmla="*/ 18 w 67"/>
                <a:gd name="T1" fmla="*/ 28 h 545"/>
                <a:gd name="T2" fmla="*/ 0 w 67"/>
                <a:gd name="T3" fmla="*/ 545 h 545"/>
                <a:gd name="T4" fmla="*/ 30 w 67"/>
                <a:gd name="T5" fmla="*/ 535 h 545"/>
                <a:gd name="T6" fmla="*/ 37 w 67"/>
                <a:gd name="T7" fmla="*/ 532 h 545"/>
                <a:gd name="T8" fmla="*/ 59 w 67"/>
                <a:gd name="T9" fmla="*/ 513 h 545"/>
                <a:gd name="T10" fmla="*/ 67 w 67"/>
                <a:gd name="T11" fmla="*/ 491 h 545"/>
                <a:gd name="T12" fmla="*/ 67 w 67"/>
                <a:gd name="T13" fmla="*/ 0 h 545"/>
                <a:gd name="T14" fmla="*/ 18 w 67"/>
                <a:gd name="T15" fmla="*/ 28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545">
                  <a:moveTo>
                    <a:pt x="18" y="28"/>
                  </a:moveTo>
                  <a:cubicBezTo>
                    <a:pt x="0" y="545"/>
                    <a:pt x="0" y="545"/>
                    <a:pt x="0" y="545"/>
                  </a:cubicBezTo>
                  <a:cubicBezTo>
                    <a:pt x="11" y="543"/>
                    <a:pt x="21" y="540"/>
                    <a:pt x="30" y="535"/>
                  </a:cubicBezTo>
                  <a:cubicBezTo>
                    <a:pt x="33" y="534"/>
                    <a:pt x="35" y="533"/>
                    <a:pt x="37" y="532"/>
                  </a:cubicBezTo>
                  <a:cubicBezTo>
                    <a:pt x="47" y="526"/>
                    <a:pt x="54" y="520"/>
                    <a:pt x="59" y="513"/>
                  </a:cubicBezTo>
                  <a:cubicBezTo>
                    <a:pt x="64" y="506"/>
                    <a:pt x="67" y="498"/>
                    <a:pt x="67" y="491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18" y="28"/>
                    <a:pt x="18" y="28"/>
                    <a:pt x="18" y="28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9" name="íśḷidé"/>
            <p:cNvSpPr/>
            <p:nvPr/>
          </p:nvSpPr>
          <p:spPr bwMode="auto">
            <a:xfrm>
              <a:off x="7524766" y="2051062"/>
              <a:ext cx="190781" cy="1568022"/>
            </a:xfrm>
            <a:custGeom>
              <a:avLst/>
              <a:gdLst>
                <a:gd name="T0" fmla="*/ 0 w 66"/>
                <a:gd name="T1" fmla="*/ 0 h 543"/>
                <a:gd name="T2" fmla="*/ 0 w 66"/>
                <a:gd name="T3" fmla="*/ 487 h 543"/>
                <a:gd name="T4" fmla="*/ 0 w 66"/>
                <a:gd name="T5" fmla="*/ 490 h 543"/>
                <a:gd name="T6" fmla="*/ 7 w 66"/>
                <a:gd name="T7" fmla="*/ 511 h 543"/>
                <a:gd name="T8" fmla="*/ 29 w 66"/>
                <a:gd name="T9" fmla="*/ 530 h 543"/>
                <a:gd name="T10" fmla="*/ 36 w 66"/>
                <a:gd name="T11" fmla="*/ 533 h 543"/>
                <a:gd name="T12" fmla="*/ 66 w 66"/>
                <a:gd name="T13" fmla="*/ 543 h 543"/>
                <a:gd name="T14" fmla="*/ 51 w 66"/>
                <a:gd name="T15" fmla="*/ 97 h 543"/>
                <a:gd name="T16" fmla="*/ 48 w 66"/>
                <a:gd name="T17" fmla="*/ 26 h 543"/>
                <a:gd name="T18" fmla="*/ 0 w 66"/>
                <a:gd name="T19" fmla="*/ 0 h 543"/>
                <a:gd name="T20" fmla="*/ 0 w 66"/>
                <a:gd name="T21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543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0" y="490"/>
                    <a:pt x="0" y="490"/>
                    <a:pt x="0" y="490"/>
                  </a:cubicBezTo>
                  <a:cubicBezTo>
                    <a:pt x="0" y="497"/>
                    <a:pt x="3" y="504"/>
                    <a:pt x="7" y="511"/>
                  </a:cubicBezTo>
                  <a:cubicBezTo>
                    <a:pt x="12" y="518"/>
                    <a:pt x="19" y="524"/>
                    <a:pt x="29" y="530"/>
                  </a:cubicBezTo>
                  <a:cubicBezTo>
                    <a:pt x="31" y="531"/>
                    <a:pt x="34" y="532"/>
                    <a:pt x="36" y="533"/>
                  </a:cubicBezTo>
                  <a:cubicBezTo>
                    <a:pt x="45" y="538"/>
                    <a:pt x="56" y="541"/>
                    <a:pt x="66" y="543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D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0" name="iṥ1íḑê"/>
            <p:cNvSpPr/>
            <p:nvPr/>
          </p:nvSpPr>
          <p:spPr bwMode="auto">
            <a:xfrm>
              <a:off x="7909112" y="2045492"/>
              <a:ext cx="194958" cy="1573592"/>
            </a:xfrm>
            <a:custGeom>
              <a:avLst/>
              <a:gdLst>
                <a:gd name="T0" fmla="*/ 67 w 67"/>
                <a:gd name="T1" fmla="*/ 0 h 545"/>
                <a:gd name="T2" fmla="*/ 18 w 67"/>
                <a:gd name="T3" fmla="*/ 28 h 545"/>
                <a:gd name="T4" fmla="*/ 0 w 67"/>
                <a:gd name="T5" fmla="*/ 545 h 545"/>
                <a:gd name="T6" fmla="*/ 30 w 67"/>
                <a:gd name="T7" fmla="*/ 535 h 545"/>
                <a:gd name="T8" fmla="*/ 37 w 67"/>
                <a:gd name="T9" fmla="*/ 532 h 545"/>
                <a:gd name="T10" fmla="*/ 59 w 67"/>
                <a:gd name="T11" fmla="*/ 513 h 545"/>
                <a:gd name="T12" fmla="*/ 67 w 67"/>
                <a:gd name="T13" fmla="*/ 491 h 545"/>
                <a:gd name="T14" fmla="*/ 67 w 67"/>
                <a:gd name="T15" fmla="*/ 0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545">
                  <a:moveTo>
                    <a:pt x="67" y="0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11" y="543"/>
                    <a:pt x="21" y="540"/>
                    <a:pt x="30" y="535"/>
                  </a:cubicBezTo>
                  <a:cubicBezTo>
                    <a:pt x="33" y="534"/>
                    <a:pt x="35" y="533"/>
                    <a:pt x="37" y="532"/>
                  </a:cubicBezTo>
                  <a:cubicBezTo>
                    <a:pt x="47" y="526"/>
                    <a:pt x="54" y="520"/>
                    <a:pt x="59" y="513"/>
                  </a:cubicBezTo>
                  <a:cubicBezTo>
                    <a:pt x="64" y="506"/>
                    <a:pt x="67" y="498"/>
                    <a:pt x="67" y="491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CD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1" name="îṣlíḑe"/>
            <p:cNvSpPr/>
            <p:nvPr/>
          </p:nvSpPr>
          <p:spPr bwMode="auto">
            <a:xfrm>
              <a:off x="7664022" y="2126261"/>
              <a:ext cx="298008" cy="1505357"/>
            </a:xfrm>
            <a:custGeom>
              <a:avLst/>
              <a:gdLst>
                <a:gd name="T0" fmla="*/ 0 w 103"/>
                <a:gd name="T1" fmla="*/ 0 h 521"/>
                <a:gd name="T2" fmla="*/ 0 w 103"/>
                <a:gd name="T3" fmla="*/ 512 h 521"/>
                <a:gd name="T4" fmla="*/ 18 w 103"/>
                <a:gd name="T5" fmla="*/ 517 h 521"/>
                <a:gd name="T6" fmla="*/ 52 w 103"/>
                <a:gd name="T7" fmla="*/ 521 h 521"/>
                <a:gd name="T8" fmla="*/ 52 w 103"/>
                <a:gd name="T9" fmla="*/ 521 h 521"/>
                <a:gd name="T10" fmla="*/ 85 w 103"/>
                <a:gd name="T11" fmla="*/ 517 h 521"/>
                <a:gd name="T12" fmla="*/ 103 w 103"/>
                <a:gd name="T13" fmla="*/ 512 h 521"/>
                <a:gd name="T14" fmla="*/ 103 w 103"/>
                <a:gd name="T15" fmla="*/ 0 h 521"/>
                <a:gd name="T16" fmla="*/ 0 w 103"/>
                <a:gd name="T17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521">
                  <a:moveTo>
                    <a:pt x="0" y="0"/>
                  </a:moveTo>
                  <a:cubicBezTo>
                    <a:pt x="0" y="512"/>
                    <a:pt x="0" y="512"/>
                    <a:pt x="0" y="512"/>
                  </a:cubicBezTo>
                  <a:cubicBezTo>
                    <a:pt x="6" y="514"/>
                    <a:pt x="12" y="516"/>
                    <a:pt x="18" y="517"/>
                  </a:cubicBezTo>
                  <a:cubicBezTo>
                    <a:pt x="29" y="519"/>
                    <a:pt x="40" y="521"/>
                    <a:pt x="52" y="521"/>
                  </a:cubicBezTo>
                  <a:cubicBezTo>
                    <a:pt x="52" y="521"/>
                    <a:pt x="52" y="521"/>
                    <a:pt x="52" y="521"/>
                  </a:cubicBezTo>
                  <a:cubicBezTo>
                    <a:pt x="63" y="521"/>
                    <a:pt x="74" y="519"/>
                    <a:pt x="85" y="517"/>
                  </a:cubicBezTo>
                  <a:cubicBezTo>
                    <a:pt x="91" y="516"/>
                    <a:pt x="97" y="514"/>
                    <a:pt x="103" y="512"/>
                  </a:cubicBezTo>
                  <a:cubicBezTo>
                    <a:pt x="103" y="0"/>
                    <a:pt x="103" y="0"/>
                    <a:pt x="1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22" name="íş1íďé"/>
            <p:cNvSpPr/>
            <p:nvPr/>
          </p:nvSpPr>
          <p:spPr bwMode="auto">
            <a:xfrm>
              <a:off x="7715547" y="1293510"/>
              <a:ext cx="196351" cy="277120"/>
            </a:xfrm>
            <a:custGeom>
              <a:avLst/>
              <a:gdLst>
                <a:gd name="T0" fmla="*/ 56 w 68"/>
                <a:gd name="T1" fmla="*/ 88 h 96"/>
                <a:gd name="T2" fmla="*/ 51 w 68"/>
                <a:gd name="T3" fmla="*/ 90 h 96"/>
                <a:gd name="T4" fmla="*/ 12 w 68"/>
                <a:gd name="T5" fmla="*/ 88 h 96"/>
                <a:gd name="T6" fmla="*/ 1 w 68"/>
                <a:gd name="T7" fmla="*/ 71 h 96"/>
                <a:gd name="T8" fmla="*/ 24 w 68"/>
                <a:gd name="T9" fmla="*/ 6 h 96"/>
                <a:gd name="T10" fmla="*/ 34 w 68"/>
                <a:gd name="T11" fmla="*/ 0 h 96"/>
                <a:gd name="T12" fmla="*/ 34 w 68"/>
                <a:gd name="T13" fmla="*/ 0 h 96"/>
                <a:gd name="T14" fmla="*/ 43 w 68"/>
                <a:gd name="T15" fmla="*/ 6 h 96"/>
                <a:gd name="T16" fmla="*/ 66 w 68"/>
                <a:gd name="T17" fmla="*/ 70 h 96"/>
                <a:gd name="T18" fmla="*/ 66 w 68"/>
                <a:gd name="T19" fmla="*/ 70 h 96"/>
                <a:gd name="T20" fmla="*/ 56 w 68"/>
                <a:gd name="T21" fmla="*/ 8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96">
                  <a:moveTo>
                    <a:pt x="56" y="88"/>
                  </a:moveTo>
                  <a:cubicBezTo>
                    <a:pt x="54" y="88"/>
                    <a:pt x="52" y="89"/>
                    <a:pt x="51" y="90"/>
                  </a:cubicBezTo>
                  <a:cubicBezTo>
                    <a:pt x="36" y="96"/>
                    <a:pt x="24" y="95"/>
                    <a:pt x="12" y="88"/>
                  </a:cubicBezTo>
                  <a:cubicBezTo>
                    <a:pt x="4" y="83"/>
                    <a:pt x="0" y="77"/>
                    <a:pt x="1" y="71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2"/>
                    <a:pt x="30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8" y="0"/>
                    <a:pt x="41" y="2"/>
                    <a:pt x="43" y="6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8" y="76"/>
                    <a:pt x="64" y="83"/>
                    <a:pt x="56" y="88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3" name="îśḷîďe"/>
            <p:cNvSpPr/>
            <p:nvPr/>
          </p:nvSpPr>
          <p:spPr bwMode="auto">
            <a:xfrm>
              <a:off x="7521981" y="3850249"/>
              <a:ext cx="582090" cy="526388"/>
            </a:xfrm>
            <a:custGeom>
              <a:avLst/>
              <a:gdLst>
                <a:gd name="T0" fmla="*/ 171 w 201"/>
                <a:gd name="T1" fmla="*/ 40 h 182"/>
                <a:gd name="T2" fmla="*/ 48 w 201"/>
                <a:gd name="T3" fmla="*/ 49 h 182"/>
                <a:gd name="T4" fmla="*/ 41 w 201"/>
                <a:gd name="T5" fmla="*/ 46 h 182"/>
                <a:gd name="T6" fmla="*/ 38 w 201"/>
                <a:gd name="T7" fmla="*/ 45 h 182"/>
                <a:gd name="T8" fmla="*/ 30 w 201"/>
                <a:gd name="T9" fmla="*/ 40 h 182"/>
                <a:gd name="T10" fmla="*/ 1 w 201"/>
                <a:gd name="T11" fmla="*/ 1 h 182"/>
                <a:gd name="T12" fmla="*/ 1 w 201"/>
                <a:gd name="T13" fmla="*/ 123 h 182"/>
                <a:gd name="T14" fmla="*/ 30 w 201"/>
                <a:gd name="T15" fmla="*/ 165 h 182"/>
                <a:gd name="T16" fmla="*/ 37 w 201"/>
                <a:gd name="T17" fmla="*/ 169 h 182"/>
                <a:gd name="T18" fmla="*/ 40 w 201"/>
                <a:gd name="T19" fmla="*/ 170 h 182"/>
                <a:gd name="T20" fmla="*/ 45 w 201"/>
                <a:gd name="T21" fmla="*/ 172 h 182"/>
                <a:gd name="T22" fmla="*/ 49 w 201"/>
                <a:gd name="T23" fmla="*/ 174 h 182"/>
                <a:gd name="T24" fmla="*/ 54 w 201"/>
                <a:gd name="T25" fmla="*/ 175 h 182"/>
                <a:gd name="T26" fmla="*/ 59 w 201"/>
                <a:gd name="T27" fmla="*/ 177 h 182"/>
                <a:gd name="T28" fmla="*/ 62 w 201"/>
                <a:gd name="T29" fmla="*/ 178 h 182"/>
                <a:gd name="T30" fmla="*/ 68 w 201"/>
                <a:gd name="T31" fmla="*/ 179 h 182"/>
                <a:gd name="T32" fmla="*/ 71 w 201"/>
                <a:gd name="T33" fmla="*/ 180 h 182"/>
                <a:gd name="T34" fmla="*/ 78 w 201"/>
                <a:gd name="T35" fmla="*/ 181 h 182"/>
                <a:gd name="T36" fmla="*/ 81 w 201"/>
                <a:gd name="T37" fmla="*/ 181 h 182"/>
                <a:gd name="T38" fmla="*/ 88 w 201"/>
                <a:gd name="T39" fmla="*/ 182 h 182"/>
                <a:gd name="T40" fmla="*/ 90 w 201"/>
                <a:gd name="T41" fmla="*/ 182 h 182"/>
                <a:gd name="T42" fmla="*/ 98 w 201"/>
                <a:gd name="T43" fmla="*/ 182 h 182"/>
                <a:gd name="T44" fmla="*/ 99 w 201"/>
                <a:gd name="T45" fmla="*/ 182 h 182"/>
                <a:gd name="T46" fmla="*/ 108 w 201"/>
                <a:gd name="T47" fmla="*/ 182 h 182"/>
                <a:gd name="T48" fmla="*/ 108 w 201"/>
                <a:gd name="T49" fmla="*/ 182 h 182"/>
                <a:gd name="T50" fmla="*/ 118 w 201"/>
                <a:gd name="T51" fmla="*/ 181 h 182"/>
                <a:gd name="T52" fmla="*/ 118 w 201"/>
                <a:gd name="T53" fmla="*/ 181 h 182"/>
                <a:gd name="T54" fmla="*/ 169 w 201"/>
                <a:gd name="T55" fmla="*/ 167 h 182"/>
                <a:gd name="T56" fmla="*/ 171 w 201"/>
                <a:gd name="T57" fmla="*/ 165 h 182"/>
                <a:gd name="T58" fmla="*/ 201 w 201"/>
                <a:gd name="T59" fmla="*/ 124 h 182"/>
                <a:gd name="T60" fmla="*/ 201 w 201"/>
                <a:gd name="T61" fmla="*/ 0 h 182"/>
                <a:gd name="T62" fmla="*/ 171 w 201"/>
                <a:gd name="T63" fmla="*/ 4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1" h="182">
                  <a:moveTo>
                    <a:pt x="171" y="40"/>
                  </a:moveTo>
                  <a:cubicBezTo>
                    <a:pt x="138" y="60"/>
                    <a:pt x="86" y="63"/>
                    <a:pt x="48" y="49"/>
                  </a:cubicBezTo>
                  <a:cubicBezTo>
                    <a:pt x="46" y="48"/>
                    <a:pt x="43" y="47"/>
                    <a:pt x="41" y="46"/>
                  </a:cubicBezTo>
                  <a:cubicBezTo>
                    <a:pt x="40" y="46"/>
                    <a:pt x="39" y="45"/>
                    <a:pt x="38" y="45"/>
                  </a:cubicBezTo>
                  <a:cubicBezTo>
                    <a:pt x="35" y="43"/>
                    <a:pt x="33" y="42"/>
                    <a:pt x="30" y="40"/>
                  </a:cubicBezTo>
                  <a:cubicBezTo>
                    <a:pt x="11" y="30"/>
                    <a:pt x="1" y="15"/>
                    <a:pt x="1" y="1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0" y="138"/>
                    <a:pt x="10" y="153"/>
                    <a:pt x="30" y="165"/>
                  </a:cubicBezTo>
                  <a:cubicBezTo>
                    <a:pt x="32" y="167"/>
                    <a:pt x="35" y="168"/>
                    <a:pt x="37" y="169"/>
                  </a:cubicBezTo>
                  <a:cubicBezTo>
                    <a:pt x="38" y="170"/>
                    <a:pt x="39" y="170"/>
                    <a:pt x="40" y="170"/>
                  </a:cubicBezTo>
                  <a:cubicBezTo>
                    <a:pt x="42" y="171"/>
                    <a:pt x="44" y="172"/>
                    <a:pt x="45" y="172"/>
                  </a:cubicBezTo>
                  <a:cubicBezTo>
                    <a:pt x="47" y="173"/>
                    <a:pt x="48" y="173"/>
                    <a:pt x="49" y="174"/>
                  </a:cubicBezTo>
                  <a:cubicBezTo>
                    <a:pt x="51" y="174"/>
                    <a:pt x="52" y="175"/>
                    <a:pt x="54" y="175"/>
                  </a:cubicBezTo>
                  <a:cubicBezTo>
                    <a:pt x="55" y="176"/>
                    <a:pt x="57" y="176"/>
                    <a:pt x="59" y="177"/>
                  </a:cubicBezTo>
                  <a:cubicBezTo>
                    <a:pt x="60" y="177"/>
                    <a:pt x="61" y="177"/>
                    <a:pt x="62" y="178"/>
                  </a:cubicBezTo>
                  <a:cubicBezTo>
                    <a:pt x="64" y="178"/>
                    <a:pt x="66" y="179"/>
                    <a:pt x="68" y="179"/>
                  </a:cubicBezTo>
                  <a:cubicBezTo>
                    <a:pt x="69" y="179"/>
                    <a:pt x="70" y="179"/>
                    <a:pt x="71" y="180"/>
                  </a:cubicBezTo>
                  <a:cubicBezTo>
                    <a:pt x="74" y="180"/>
                    <a:pt x="76" y="180"/>
                    <a:pt x="78" y="181"/>
                  </a:cubicBezTo>
                  <a:cubicBezTo>
                    <a:pt x="79" y="181"/>
                    <a:pt x="80" y="181"/>
                    <a:pt x="81" y="181"/>
                  </a:cubicBezTo>
                  <a:cubicBezTo>
                    <a:pt x="83" y="181"/>
                    <a:pt x="85" y="181"/>
                    <a:pt x="88" y="182"/>
                  </a:cubicBezTo>
                  <a:cubicBezTo>
                    <a:pt x="89" y="182"/>
                    <a:pt x="89" y="182"/>
                    <a:pt x="90" y="182"/>
                  </a:cubicBezTo>
                  <a:cubicBezTo>
                    <a:pt x="93" y="182"/>
                    <a:pt x="95" y="182"/>
                    <a:pt x="98" y="182"/>
                  </a:cubicBezTo>
                  <a:cubicBezTo>
                    <a:pt x="98" y="182"/>
                    <a:pt x="99" y="182"/>
                    <a:pt x="99" y="182"/>
                  </a:cubicBezTo>
                  <a:cubicBezTo>
                    <a:pt x="102" y="182"/>
                    <a:pt x="105" y="182"/>
                    <a:pt x="108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12" y="182"/>
                    <a:pt x="115" y="181"/>
                    <a:pt x="118" y="181"/>
                  </a:cubicBezTo>
                  <a:cubicBezTo>
                    <a:pt x="118" y="181"/>
                    <a:pt x="118" y="181"/>
                    <a:pt x="118" y="181"/>
                  </a:cubicBezTo>
                  <a:cubicBezTo>
                    <a:pt x="136" y="179"/>
                    <a:pt x="154" y="174"/>
                    <a:pt x="169" y="167"/>
                  </a:cubicBezTo>
                  <a:cubicBezTo>
                    <a:pt x="170" y="166"/>
                    <a:pt x="171" y="166"/>
                    <a:pt x="171" y="165"/>
                  </a:cubicBezTo>
                  <a:cubicBezTo>
                    <a:pt x="191" y="154"/>
                    <a:pt x="201" y="139"/>
                    <a:pt x="201" y="124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1" y="14"/>
                    <a:pt x="191" y="29"/>
                    <a:pt x="171" y="40"/>
                  </a:cubicBezTo>
                </a:path>
              </a:pathLst>
            </a:custGeom>
            <a:solidFill>
              <a:srgbClr val="C1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4" name="íṥ1îḍè"/>
            <p:cNvSpPr/>
            <p:nvPr/>
          </p:nvSpPr>
          <p:spPr bwMode="auto">
            <a:xfrm>
              <a:off x="7640349" y="4868211"/>
              <a:ext cx="29244" cy="19496"/>
            </a:xfrm>
            <a:custGeom>
              <a:avLst/>
              <a:gdLst>
                <a:gd name="T0" fmla="*/ 17 w 21"/>
                <a:gd name="T1" fmla="*/ 14 h 14"/>
                <a:gd name="T2" fmla="*/ 0 w 21"/>
                <a:gd name="T3" fmla="*/ 6 h 14"/>
                <a:gd name="T4" fmla="*/ 12 w 21"/>
                <a:gd name="T5" fmla="*/ 0 h 14"/>
                <a:gd name="T6" fmla="*/ 21 w 21"/>
                <a:gd name="T7" fmla="*/ 4 h 14"/>
                <a:gd name="T8" fmla="*/ 21 w 21"/>
                <a:gd name="T9" fmla="*/ 10 h 14"/>
                <a:gd name="T10" fmla="*/ 17 w 21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17" y="14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1" y="10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5" name="iṡḷîḋe"/>
            <p:cNvSpPr/>
            <p:nvPr/>
          </p:nvSpPr>
          <p:spPr bwMode="auto">
            <a:xfrm>
              <a:off x="7640349" y="4868211"/>
              <a:ext cx="29244" cy="19496"/>
            </a:xfrm>
            <a:custGeom>
              <a:avLst/>
              <a:gdLst>
                <a:gd name="T0" fmla="*/ 17 w 21"/>
                <a:gd name="T1" fmla="*/ 14 h 14"/>
                <a:gd name="T2" fmla="*/ 0 w 21"/>
                <a:gd name="T3" fmla="*/ 6 h 14"/>
                <a:gd name="T4" fmla="*/ 12 w 21"/>
                <a:gd name="T5" fmla="*/ 0 h 14"/>
                <a:gd name="T6" fmla="*/ 21 w 21"/>
                <a:gd name="T7" fmla="*/ 4 h 14"/>
                <a:gd name="T8" fmla="*/ 21 w 21"/>
                <a:gd name="T9" fmla="*/ 10 h 14"/>
                <a:gd name="T10" fmla="*/ 17 w 21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17" y="14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1" y="10"/>
                  </a:lnTo>
                  <a:lnTo>
                    <a:pt x="17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6" name="iṧľîde"/>
            <p:cNvSpPr/>
            <p:nvPr/>
          </p:nvSpPr>
          <p:spPr bwMode="auto">
            <a:xfrm>
              <a:off x="7640349" y="4868211"/>
              <a:ext cx="29244" cy="19496"/>
            </a:xfrm>
            <a:custGeom>
              <a:avLst/>
              <a:gdLst>
                <a:gd name="T0" fmla="*/ 17 w 21"/>
                <a:gd name="T1" fmla="*/ 14 h 14"/>
                <a:gd name="T2" fmla="*/ 0 w 21"/>
                <a:gd name="T3" fmla="*/ 6 h 14"/>
                <a:gd name="T4" fmla="*/ 12 w 21"/>
                <a:gd name="T5" fmla="*/ 0 h 14"/>
                <a:gd name="T6" fmla="*/ 21 w 21"/>
                <a:gd name="T7" fmla="*/ 4 h 14"/>
                <a:gd name="T8" fmla="*/ 21 w 21"/>
                <a:gd name="T9" fmla="*/ 10 h 14"/>
                <a:gd name="T10" fmla="*/ 17 w 21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17" y="14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1" y="10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7" name="íslîḑe"/>
            <p:cNvSpPr/>
            <p:nvPr/>
          </p:nvSpPr>
          <p:spPr bwMode="auto">
            <a:xfrm>
              <a:off x="7640349" y="4868211"/>
              <a:ext cx="29244" cy="19496"/>
            </a:xfrm>
            <a:custGeom>
              <a:avLst/>
              <a:gdLst>
                <a:gd name="T0" fmla="*/ 17 w 21"/>
                <a:gd name="T1" fmla="*/ 14 h 14"/>
                <a:gd name="T2" fmla="*/ 0 w 21"/>
                <a:gd name="T3" fmla="*/ 6 h 14"/>
                <a:gd name="T4" fmla="*/ 12 w 21"/>
                <a:gd name="T5" fmla="*/ 0 h 14"/>
                <a:gd name="T6" fmla="*/ 21 w 21"/>
                <a:gd name="T7" fmla="*/ 4 h 14"/>
                <a:gd name="T8" fmla="*/ 21 w 21"/>
                <a:gd name="T9" fmla="*/ 10 h 14"/>
                <a:gd name="T10" fmla="*/ 17 w 21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17" y="14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1" y="10"/>
                  </a:lnTo>
                  <a:lnTo>
                    <a:pt x="17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8" name="íšliḑê"/>
            <p:cNvSpPr/>
            <p:nvPr/>
          </p:nvSpPr>
          <p:spPr bwMode="auto">
            <a:xfrm>
              <a:off x="7643134" y="4873781"/>
              <a:ext cx="20889" cy="13926"/>
            </a:xfrm>
            <a:custGeom>
              <a:avLst/>
              <a:gdLst>
                <a:gd name="T0" fmla="*/ 4 w 7"/>
                <a:gd name="T1" fmla="*/ 0 h 5"/>
                <a:gd name="T2" fmla="*/ 0 w 7"/>
                <a:gd name="T3" fmla="*/ 1 h 5"/>
                <a:gd name="T4" fmla="*/ 7 w 7"/>
                <a:gd name="T5" fmla="*/ 5 h 5"/>
                <a:gd name="T6" fmla="*/ 6 w 7"/>
                <a:gd name="T7" fmla="*/ 5 h 5"/>
                <a:gd name="T8" fmla="*/ 6 w 7"/>
                <a:gd name="T9" fmla="*/ 2 h 5"/>
                <a:gd name="T10" fmla="*/ 4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9" name="ïṣļïďe"/>
            <p:cNvSpPr/>
            <p:nvPr/>
          </p:nvSpPr>
          <p:spPr bwMode="auto">
            <a:xfrm>
              <a:off x="5711653" y="4237381"/>
              <a:ext cx="1896666" cy="1095945"/>
            </a:xfrm>
            <a:custGeom>
              <a:avLst/>
              <a:gdLst>
                <a:gd name="T0" fmla="*/ 376 w 655"/>
                <a:gd name="T1" fmla="*/ 375 h 379"/>
                <a:gd name="T2" fmla="*/ 399 w 655"/>
                <a:gd name="T3" fmla="*/ 375 h 379"/>
                <a:gd name="T4" fmla="*/ 655 w 655"/>
                <a:gd name="T5" fmla="*/ 227 h 379"/>
                <a:gd name="T6" fmla="*/ 271 w 655"/>
                <a:gd name="T7" fmla="*/ 5 h 379"/>
                <a:gd name="T8" fmla="*/ 262 w 655"/>
                <a:gd name="T9" fmla="*/ 0 h 379"/>
                <a:gd name="T10" fmla="*/ 6 w 655"/>
                <a:gd name="T11" fmla="*/ 148 h 379"/>
                <a:gd name="T12" fmla="*/ 6 w 655"/>
                <a:gd name="T13" fmla="*/ 162 h 379"/>
                <a:gd name="T14" fmla="*/ 376 w 655"/>
                <a:gd name="T15" fmla="*/ 375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5" h="379">
                  <a:moveTo>
                    <a:pt x="376" y="375"/>
                  </a:moveTo>
                  <a:cubicBezTo>
                    <a:pt x="382" y="379"/>
                    <a:pt x="393" y="379"/>
                    <a:pt x="399" y="375"/>
                  </a:cubicBezTo>
                  <a:cubicBezTo>
                    <a:pt x="655" y="227"/>
                    <a:pt x="655" y="227"/>
                    <a:pt x="655" y="227"/>
                  </a:cubicBezTo>
                  <a:cubicBezTo>
                    <a:pt x="271" y="5"/>
                    <a:pt x="271" y="5"/>
                    <a:pt x="271" y="5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0" y="152"/>
                    <a:pt x="0" y="158"/>
                    <a:pt x="6" y="162"/>
                  </a:cubicBezTo>
                  <a:cubicBezTo>
                    <a:pt x="376" y="375"/>
                    <a:pt x="376" y="375"/>
                    <a:pt x="376" y="375"/>
                  </a:cubicBezTo>
                </a:path>
              </a:pathLst>
            </a:custGeom>
            <a:solidFill>
              <a:srgbClr val="FFD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0" name="îslïḋè"/>
            <p:cNvSpPr/>
            <p:nvPr/>
          </p:nvSpPr>
          <p:spPr bwMode="auto">
            <a:xfrm>
              <a:off x="6988631" y="4515893"/>
              <a:ext cx="712990" cy="392702"/>
            </a:xfrm>
            <a:custGeom>
              <a:avLst/>
              <a:gdLst>
                <a:gd name="T0" fmla="*/ 31 w 246"/>
                <a:gd name="T1" fmla="*/ 0 h 136"/>
                <a:gd name="T2" fmla="*/ 121 w 246"/>
                <a:gd name="T3" fmla="*/ 51 h 136"/>
                <a:gd name="T4" fmla="*/ 179 w 246"/>
                <a:gd name="T5" fmla="*/ 18 h 136"/>
                <a:gd name="T6" fmla="*/ 246 w 246"/>
                <a:gd name="T7" fmla="*/ 57 h 136"/>
                <a:gd name="T8" fmla="*/ 246 w 246"/>
                <a:gd name="T9" fmla="*/ 105 h 136"/>
                <a:gd name="T10" fmla="*/ 237 w 246"/>
                <a:gd name="T11" fmla="*/ 118 h 136"/>
                <a:gd name="T12" fmla="*/ 224 w 246"/>
                <a:gd name="T13" fmla="*/ 123 h 136"/>
                <a:gd name="T14" fmla="*/ 206 w 246"/>
                <a:gd name="T15" fmla="*/ 136 h 136"/>
                <a:gd name="T16" fmla="*/ 0 w 246"/>
                <a:gd name="T17" fmla="*/ 18 h 136"/>
                <a:gd name="T18" fmla="*/ 31 w 246"/>
                <a:gd name="T1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" h="136">
                  <a:moveTo>
                    <a:pt x="31" y="0"/>
                  </a:moveTo>
                  <a:cubicBezTo>
                    <a:pt x="121" y="51"/>
                    <a:pt x="121" y="51"/>
                    <a:pt x="121" y="51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246" y="57"/>
                    <a:pt x="246" y="57"/>
                    <a:pt x="246" y="57"/>
                  </a:cubicBezTo>
                  <a:cubicBezTo>
                    <a:pt x="246" y="57"/>
                    <a:pt x="246" y="99"/>
                    <a:pt x="246" y="105"/>
                  </a:cubicBezTo>
                  <a:cubicBezTo>
                    <a:pt x="246" y="111"/>
                    <a:pt x="240" y="119"/>
                    <a:pt x="237" y="118"/>
                  </a:cubicBezTo>
                  <a:cubicBezTo>
                    <a:pt x="237" y="118"/>
                    <a:pt x="232" y="119"/>
                    <a:pt x="224" y="123"/>
                  </a:cubicBezTo>
                  <a:cubicBezTo>
                    <a:pt x="217" y="126"/>
                    <a:pt x="206" y="136"/>
                    <a:pt x="206" y="13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1" name="íṧḷïḋe"/>
            <p:cNvSpPr/>
            <p:nvPr/>
          </p:nvSpPr>
          <p:spPr bwMode="auto">
            <a:xfrm>
              <a:off x="6988631" y="4515893"/>
              <a:ext cx="712990" cy="392702"/>
            </a:xfrm>
            <a:custGeom>
              <a:avLst/>
              <a:gdLst>
                <a:gd name="T0" fmla="*/ 31 w 246"/>
                <a:gd name="T1" fmla="*/ 0 h 136"/>
                <a:gd name="T2" fmla="*/ 121 w 246"/>
                <a:gd name="T3" fmla="*/ 51 h 136"/>
                <a:gd name="T4" fmla="*/ 179 w 246"/>
                <a:gd name="T5" fmla="*/ 18 h 136"/>
                <a:gd name="T6" fmla="*/ 246 w 246"/>
                <a:gd name="T7" fmla="*/ 57 h 136"/>
                <a:gd name="T8" fmla="*/ 246 w 246"/>
                <a:gd name="T9" fmla="*/ 105 h 136"/>
                <a:gd name="T10" fmla="*/ 237 w 246"/>
                <a:gd name="T11" fmla="*/ 118 h 136"/>
                <a:gd name="T12" fmla="*/ 224 w 246"/>
                <a:gd name="T13" fmla="*/ 123 h 136"/>
                <a:gd name="T14" fmla="*/ 206 w 246"/>
                <a:gd name="T15" fmla="*/ 136 h 136"/>
                <a:gd name="T16" fmla="*/ 0 w 246"/>
                <a:gd name="T17" fmla="*/ 18 h 136"/>
                <a:gd name="T18" fmla="*/ 31 w 246"/>
                <a:gd name="T1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" h="136">
                  <a:moveTo>
                    <a:pt x="31" y="0"/>
                  </a:moveTo>
                  <a:cubicBezTo>
                    <a:pt x="121" y="51"/>
                    <a:pt x="121" y="51"/>
                    <a:pt x="121" y="51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246" y="57"/>
                    <a:pt x="246" y="57"/>
                    <a:pt x="246" y="57"/>
                  </a:cubicBezTo>
                  <a:cubicBezTo>
                    <a:pt x="246" y="57"/>
                    <a:pt x="246" y="99"/>
                    <a:pt x="246" y="105"/>
                  </a:cubicBezTo>
                  <a:cubicBezTo>
                    <a:pt x="246" y="111"/>
                    <a:pt x="240" y="119"/>
                    <a:pt x="237" y="118"/>
                  </a:cubicBezTo>
                  <a:cubicBezTo>
                    <a:pt x="237" y="118"/>
                    <a:pt x="232" y="119"/>
                    <a:pt x="224" y="123"/>
                  </a:cubicBezTo>
                  <a:cubicBezTo>
                    <a:pt x="217" y="126"/>
                    <a:pt x="206" y="136"/>
                    <a:pt x="206" y="13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FFD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2" name="íşlîḋê"/>
            <p:cNvSpPr/>
            <p:nvPr/>
          </p:nvSpPr>
          <p:spPr bwMode="auto">
            <a:xfrm>
              <a:off x="6988631" y="4515893"/>
              <a:ext cx="712990" cy="392702"/>
            </a:xfrm>
            <a:custGeom>
              <a:avLst/>
              <a:gdLst>
                <a:gd name="T0" fmla="*/ 31 w 246"/>
                <a:gd name="T1" fmla="*/ 0 h 136"/>
                <a:gd name="T2" fmla="*/ 121 w 246"/>
                <a:gd name="T3" fmla="*/ 51 h 136"/>
                <a:gd name="T4" fmla="*/ 179 w 246"/>
                <a:gd name="T5" fmla="*/ 18 h 136"/>
                <a:gd name="T6" fmla="*/ 246 w 246"/>
                <a:gd name="T7" fmla="*/ 57 h 136"/>
                <a:gd name="T8" fmla="*/ 246 w 246"/>
                <a:gd name="T9" fmla="*/ 105 h 136"/>
                <a:gd name="T10" fmla="*/ 237 w 246"/>
                <a:gd name="T11" fmla="*/ 118 h 136"/>
                <a:gd name="T12" fmla="*/ 224 w 246"/>
                <a:gd name="T13" fmla="*/ 123 h 136"/>
                <a:gd name="T14" fmla="*/ 206 w 246"/>
                <a:gd name="T15" fmla="*/ 136 h 136"/>
                <a:gd name="T16" fmla="*/ 0 w 246"/>
                <a:gd name="T17" fmla="*/ 18 h 136"/>
                <a:gd name="T18" fmla="*/ 31 w 246"/>
                <a:gd name="T1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" h="136">
                  <a:moveTo>
                    <a:pt x="31" y="0"/>
                  </a:moveTo>
                  <a:cubicBezTo>
                    <a:pt x="121" y="51"/>
                    <a:pt x="121" y="51"/>
                    <a:pt x="121" y="51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246" y="57"/>
                    <a:pt x="246" y="57"/>
                    <a:pt x="246" y="57"/>
                  </a:cubicBezTo>
                  <a:cubicBezTo>
                    <a:pt x="246" y="57"/>
                    <a:pt x="246" y="99"/>
                    <a:pt x="246" y="105"/>
                  </a:cubicBezTo>
                  <a:cubicBezTo>
                    <a:pt x="246" y="111"/>
                    <a:pt x="240" y="119"/>
                    <a:pt x="237" y="118"/>
                  </a:cubicBezTo>
                  <a:cubicBezTo>
                    <a:pt x="237" y="118"/>
                    <a:pt x="232" y="119"/>
                    <a:pt x="224" y="123"/>
                  </a:cubicBezTo>
                  <a:cubicBezTo>
                    <a:pt x="217" y="126"/>
                    <a:pt x="206" y="136"/>
                    <a:pt x="206" y="13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3" name="ïšḻïḋé"/>
            <p:cNvSpPr/>
            <p:nvPr/>
          </p:nvSpPr>
          <p:spPr bwMode="auto">
            <a:xfrm>
              <a:off x="7403614" y="4671860"/>
              <a:ext cx="298008" cy="236735"/>
            </a:xfrm>
            <a:custGeom>
              <a:avLst/>
              <a:gdLst>
                <a:gd name="T0" fmla="*/ 66 w 103"/>
                <a:gd name="T1" fmla="*/ 8 h 82"/>
                <a:gd name="T2" fmla="*/ 66 w 103"/>
                <a:gd name="T3" fmla="*/ 8 h 82"/>
                <a:gd name="T4" fmla="*/ 0 w 103"/>
                <a:gd name="T5" fmla="*/ 46 h 82"/>
                <a:gd name="T6" fmla="*/ 0 w 103"/>
                <a:gd name="T7" fmla="*/ 46 h 82"/>
                <a:gd name="T8" fmla="*/ 54 w 103"/>
                <a:gd name="T9" fmla="*/ 15 h 82"/>
                <a:gd name="T10" fmla="*/ 54 w 103"/>
                <a:gd name="T11" fmla="*/ 15 h 82"/>
                <a:gd name="T12" fmla="*/ 66 w 103"/>
                <a:gd name="T13" fmla="*/ 8 h 82"/>
                <a:gd name="T14" fmla="*/ 66 w 103"/>
                <a:gd name="T15" fmla="*/ 8 h 82"/>
                <a:gd name="T16" fmla="*/ 98 w 103"/>
                <a:gd name="T17" fmla="*/ 1 h 82"/>
                <a:gd name="T18" fmla="*/ 85 w 103"/>
                <a:gd name="T19" fmla="*/ 18 h 82"/>
                <a:gd name="T20" fmla="*/ 74 w 103"/>
                <a:gd name="T21" fmla="*/ 21 h 82"/>
                <a:gd name="T22" fmla="*/ 66 w 103"/>
                <a:gd name="T23" fmla="*/ 18 h 82"/>
                <a:gd name="T24" fmla="*/ 65 w 103"/>
                <a:gd name="T25" fmla="*/ 19 h 82"/>
                <a:gd name="T26" fmla="*/ 64 w 103"/>
                <a:gd name="T27" fmla="*/ 19 h 82"/>
                <a:gd name="T28" fmla="*/ 54 w 103"/>
                <a:gd name="T29" fmla="*/ 25 h 82"/>
                <a:gd name="T30" fmla="*/ 54 w 103"/>
                <a:gd name="T31" fmla="*/ 77 h 82"/>
                <a:gd name="T32" fmla="*/ 63 w 103"/>
                <a:gd name="T33" fmla="*/ 82 h 82"/>
                <a:gd name="T34" fmla="*/ 63 w 103"/>
                <a:gd name="T35" fmla="*/ 82 h 82"/>
                <a:gd name="T36" fmla="*/ 66 w 103"/>
                <a:gd name="T37" fmla="*/ 74 h 82"/>
                <a:gd name="T38" fmla="*/ 76 w 103"/>
                <a:gd name="T39" fmla="*/ 65 h 82"/>
                <a:gd name="T40" fmla="*/ 87 w 103"/>
                <a:gd name="T41" fmla="*/ 62 h 82"/>
                <a:gd name="T42" fmla="*/ 94 w 103"/>
                <a:gd name="T43" fmla="*/ 64 h 82"/>
                <a:gd name="T44" fmla="*/ 94 w 103"/>
                <a:gd name="T45" fmla="*/ 64 h 82"/>
                <a:gd name="T46" fmla="*/ 94 w 103"/>
                <a:gd name="T47" fmla="*/ 64 h 82"/>
                <a:gd name="T48" fmla="*/ 98 w 103"/>
                <a:gd name="T49" fmla="*/ 45 h 82"/>
                <a:gd name="T50" fmla="*/ 103 w 103"/>
                <a:gd name="T51" fmla="*/ 45 h 82"/>
                <a:gd name="T52" fmla="*/ 103 w 103"/>
                <a:gd name="T53" fmla="*/ 45 h 82"/>
                <a:gd name="T54" fmla="*/ 98 w 103"/>
                <a:gd name="T55" fmla="*/ 45 h 82"/>
                <a:gd name="T56" fmla="*/ 98 w 103"/>
                <a:gd name="T57" fmla="*/ 6 h 82"/>
                <a:gd name="T58" fmla="*/ 98 w 103"/>
                <a:gd name="T59" fmla="*/ 4 h 82"/>
                <a:gd name="T60" fmla="*/ 98 w 103"/>
                <a:gd name="T61" fmla="*/ 1 h 82"/>
                <a:gd name="T62" fmla="*/ 98 w 103"/>
                <a:gd name="T63" fmla="*/ 1 h 82"/>
                <a:gd name="T64" fmla="*/ 89 w 103"/>
                <a:gd name="T65" fmla="*/ 0 h 82"/>
                <a:gd name="T66" fmla="*/ 89 w 103"/>
                <a:gd name="T67" fmla="*/ 0 h 82"/>
                <a:gd name="T68" fmla="*/ 89 w 103"/>
                <a:gd name="T69" fmla="*/ 0 h 82"/>
                <a:gd name="T70" fmla="*/ 89 w 103"/>
                <a:gd name="T71" fmla="*/ 0 h 82"/>
                <a:gd name="T72" fmla="*/ 89 w 103"/>
                <a:gd name="T7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3" h="82">
                  <a:moveTo>
                    <a:pt x="66" y="8"/>
                  </a:moveTo>
                  <a:cubicBezTo>
                    <a:pt x="66" y="8"/>
                    <a:pt x="66" y="8"/>
                    <a:pt x="66" y="8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moveTo>
                    <a:pt x="98" y="1"/>
                  </a:moveTo>
                  <a:cubicBezTo>
                    <a:pt x="97" y="8"/>
                    <a:pt x="91" y="14"/>
                    <a:pt x="85" y="18"/>
                  </a:cubicBezTo>
                  <a:cubicBezTo>
                    <a:pt x="82" y="19"/>
                    <a:pt x="78" y="21"/>
                    <a:pt x="74" y="21"/>
                  </a:cubicBezTo>
                  <a:cubicBezTo>
                    <a:pt x="71" y="21"/>
                    <a:pt x="68" y="20"/>
                    <a:pt x="66" y="18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4" y="19"/>
                    <a:pt x="64" y="19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79"/>
                    <a:pt x="64" y="77"/>
                    <a:pt x="66" y="74"/>
                  </a:cubicBezTo>
                  <a:cubicBezTo>
                    <a:pt x="68" y="70"/>
                    <a:pt x="72" y="67"/>
                    <a:pt x="76" y="65"/>
                  </a:cubicBezTo>
                  <a:cubicBezTo>
                    <a:pt x="79" y="63"/>
                    <a:pt x="83" y="62"/>
                    <a:pt x="87" y="62"/>
                  </a:cubicBezTo>
                  <a:cubicBezTo>
                    <a:pt x="90" y="62"/>
                    <a:pt x="92" y="63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6" y="62"/>
                    <a:pt x="98" y="54"/>
                    <a:pt x="98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98" y="45"/>
                    <a:pt x="98" y="45"/>
                    <a:pt x="98" y="45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5"/>
                    <a:pt x="98" y="4"/>
                    <a:pt x="98" y="4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8" y="1"/>
                    <a:pt x="98" y="1"/>
                  </a:cubicBezTo>
                  <a:moveTo>
                    <a:pt x="89" y="0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4" name="išḻïḓé"/>
            <p:cNvSpPr/>
            <p:nvPr/>
          </p:nvSpPr>
          <p:spPr bwMode="auto">
            <a:xfrm>
              <a:off x="6832664" y="4801368"/>
              <a:ext cx="880098" cy="558417"/>
            </a:xfrm>
            <a:custGeom>
              <a:avLst/>
              <a:gdLst>
                <a:gd name="T0" fmla="*/ 12 w 304"/>
                <a:gd name="T1" fmla="*/ 180 h 193"/>
                <a:gd name="T2" fmla="*/ 27 w 304"/>
                <a:gd name="T3" fmla="*/ 171 h 193"/>
                <a:gd name="T4" fmla="*/ 260 w 304"/>
                <a:gd name="T5" fmla="*/ 37 h 193"/>
                <a:gd name="T6" fmla="*/ 263 w 304"/>
                <a:gd name="T7" fmla="*/ 29 h 193"/>
                <a:gd name="T8" fmla="*/ 273 w 304"/>
                <a:gd name="T9" fmla="*/ 20 h 193"/>
                <a:gd name="T10" fmla="*/ 284 w 304"/>
                <a:gd name="T11" fmla="*/ 17 h 193"/>
                <a:gd name="T12" fmla="*/ 291 w 304"/>
                <a:gd name="T13" fmla="*/ 19 h 193"/>
                <a:gd name="T14" fmla="*/ 295 w 304"/>
                <a:gd name="T15" fmla="*/ 0 h 193"/>
                <a:gd name="T16" fmla="*/ 304 w 304"/>
                <a:gd name="T17" fmla="*/ 0 h 193"/>
                <a:gd name="T18" fmla="*/ 295 w 304"/>
                <a:gd name="T19" fmla="*/ 27 h 193"/>
                <a:gd name="T20" fmla="*/ 291 w 304"/>
                <a:gd name="T21" fmla="*/ 30 h 193"/>
                <a:gd name="T22" fmla="*/ 286 w 304"/>
                <a:gd name="T23" fmla="*/ 30 h 193"/>
                <a:gd name="T24" fmla="*/ 286 w 304"/>
                <a:gd name="T25" fmla="*/ 27 h 193"/>
                <a:gd name="T26" fmla="*/ 277 w 304"/>
                <a:gd name="T27" fmla="*/ 28 h 193"/>
                <a:gd name="T28" fmla="*/ 268 w 304"/>
                <a:gd name="T29" fmla="*/ 38 h 193"/>
                <a:gd name="T30" fmla="*/ 268 w 304"/>
                <a:gd name="T31" fmla="*/ 40 h 193"/>
                <a:gd name="T32" fmla="*/ 261 w 304"/>
                <a:gd name="T33" fmla="*/ 47 h 193"/>
                <a:gd name="T34" fmla="*/ 36 w 304"/>
                <a:gd name="T35" fmla="*/ 177 h 193"/>
                <a:gd name="T36" fmla="*/ 12 w 304"/>
                <a:gd name="T37" fmla="*/ 191 h 193"/>
                <a:gd name="T38" fmla="*/ 12 w 304"/>
                <a:gd name="T39" fmla="*/ 191 h 193"/>
                <a:gd name="T40" fmla="*/ 0 w 304"/>
                <a:gd name="T41" fmla="*/ 193 h 193"/>
                <a:gd name="T42" fmla="*/ 0 w 304"/>
                <a:gd name="T43" fmla="*/ 183 h 193"/>
                <a:gd name="T44" fmla="*/ 12 w 304"/>
                <a:gd name="T45" fmla="*/ 18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4" h="193">
                  <a:moveTo>
                    <a:pt x="12" y="180"/>
                  </a:moveTo>
                  <a:cubicBezTo>
                    <a:pt x="27" y="171"/>
                    <a:pt x="27" y="171"/>
                    <a:pt x="27" y="171"/>
                  </a:cubicBezTo>
                  <a:cubicBezTo>
                    <a:pt x="260" y="37"/>
                    <a:pt x="260" y="37"/>
                    <a:pt x="260" y="37"/>
                  </a:cubicBezTo>
                  <a:cubicBezTo>
                    <a:pt x="260" y="34"/>
                    <a:pt x="261" y="32"/>
                    <a:pt x="263" y="29"/>
                  </a:cubicBezTo>
                  <a:cubicBezTo>
                    <a:pt x="265" y="25"/>
                    <a:pt x="269" y="22"/>
                    <a:pt x="273" y="20"/>
                  </a:cubicBezTo>
                  <a:cubicBezTo>
                    <a:pt x="276" y="18"/>
                    <a:pt x="280" y="17"/>
                    <a:pt x="284" y="17"/>
                  </a:cubicBezTo>
                  <a:cubicBezTo>
                    <a:pt x="287" y="17"/>
                    <a:pt x="289" y="18"/>
                    <a:pt x="291" y="19"/>
                  </a:cubicBezTo>
                  <a:cubicBezTo>
                    <a:pt x="293" y="17"/>
                    <a:pt x="295" y="9"/>
                    <a:pt x="295" y="0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304" y="12"/>
                    <a:pt x="300" y="24"/>
                    <a:pt x="295" y="27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88" y="31"/>
                    <a:pt x="286" y="31"/>
                    <a:pt x="286" y="30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6" y="25"/>
                    <a:pt x="282" y="25"/>
                    <a:pt x="277" y="28"/>
                  </a:cubicBezTo>
                  <a:cubicBezTo>
                    <a:pt x="272" y="31"/>
                    <a:pt x="268" y="35"/>
                    <a:pt x="268" y="38"/>
                  </a:cubicBezTo>
                  <a:cubicBezTo>
                    <a:pt x="268" y="40"/>
                    <a:pt x="268" y="40"/>
                    <a:pt x="268" y="40"/>
                  </a:cubicBezTo>
                  <a:cubicBezTo>
                    <a:pt x="268" y="41"/>
                    <a:pt x="265" y="44"/>
                    <a:pt x="261" y="47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12" y="191"/>
                    <a:pt x="12" y="191"/>
                    <a:pt x="12" y="191"/>
                  </a:cubicBezTo>
                  <a:cubicBezTo>
                    <a:pt x="12" y="191"/>
                    <a:pt x="12" y="191"/>
                    <a:pt x="12" y="191"/>
                  </a:cubicBezTo>
                  <a:cubicBezTo>
                    <a:pt x="9" y="192"/>
                    <a:pt x="5" y="193"/>
                    <a:pt x="0" y="193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5" y="183"/>
                    <a:pt x="9" y="182"/>
                    <a:pt x="12" y="180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5" name="î$ḻíďê"/>
            <p:cNvSpPr/>
            <p:nvPr/>
          </p:nvSpPr>
          <p:spPr bwMode="auto">
            <a:xfrm>
              <a:off x="5714438" y="4685785"/>
              <a:ext cx="1118226" cy="673999"/>
            </a:xfrm>
            <a:custGeom>
              <a:avLst/>
              <a:gdLst>
                <a:gd name="T0" fmla="*/ 0 w 386"/>
                <a:gd name="T1" fmla="*/ 0 h 233"/>
                <a:gd name="T2" fmla="*/ 0 w 386"/>
                <a:gd name="T3" fmla="*/ 10 h 233"/>
                <a:gd name="T4" fmla="*/ 5 w 386"/>
                <a:gd name="T5" fmla="*/ 17 h 233"/>
                <a:gd name="T6" fmla="*/ 5 w 386"/>
                <a:gd name="T7" fmla="*/ 17 h 233"/>
                <a:gd name="T8" fmla="*/ 351 w 386"/>
                <a:gd name="T9" fmla="*/ 217 h 233"/>
                <a:gd name="T10" fmla="*/ 375 w 386"/>
                <a:gd name="T11" fmla="*/ 231 h 233"/>
                <a:gd name="T12" fmla="*/ 375 w 386"/>
                <a:gd name="T13" fmla="*/ 231 h 233"/>
                <a:gd name="T14" fmla="*/ 375 w 386"/>
                <a:gd name="T15" fmla="*/ 231 h 233"/>
                <a:gd name="T16" fmla="*/ 386 w 386"/>
                <a:gd name="T17" fmla="*/ 233 h 233"/>
                <a:gd name="T18" fmla="*/ 386 w 386"/>
                <a:gd name="T19" fmla="*/ 223 h 233"/>
                <a:gd name="T20" fmla="*/ 375 w 386"/>
                <a:gd name="T21" fmla="*/ 220 h 233"/>
                <a:gd name="T22" fmla="*/ 360 w 386"/>
                <a:gd name="T23" fmla="*/ 211 h 233"/>
                <a:gd name="T24" fmla="*/ 360 w 386"/>
                <a:gd name="T25" fmla="*/ 211 h 233"/>
                <a:gd name="T26" fmla="*/ 5 w 386"/>
                <a:gd name="T27" fmla="*/ 7 h 233"/>
                <a:gd name="T28" fmla="*/ 0 w 386"/>
                <a:gd name="T2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6" h="233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3"/>
                    <a:pt x="2" y="15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51" y="217"/>
                    <a:pt x="351" y="217"/>
                    <a:pt x="351" y="217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8" y="232"/>
                    <a:pt x="382" y="233"/>
                    <a:pt x="386" y="233"/>
                  </a:cubicBezTo>
                  <a:cubicBezTo>
                    <a:pt x="386" y="223"/>
                    <a:pt x="386" y="223"/>
                    <a:pt x="386" y="223"/>
                  </a:cubicBezTo>
                  <a:cubicBezTo>
                    <a:pt x="382" y="223"/>
                    <a:pt x="378" y="222"/>
                    <a:pt x="375" y="220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1" y="5"/>
                    <a:pt x="0" y="2"/>
                    <a:pt x="0" y="0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6" name="iṥḻiḋê"/>
            <p:cNvSpPr/>
            <p:nvPr/>
          </p:nvSpPr>
          <p:spPr bwMode="auto">
            <a:xfrm>
              <a:off x="5714438" y="4685785"/>
              <a:ext cx="1118226" cy="673999"/>
            </a:xfrm>
            <a:custGeom>
              <a:avLst/>
              <a:gdLst>
                <a:gd name="T0" fmla="*/ 0 w 386"/>
                <a:gd name="T1" fmla="*/ 0 h 233"/>
                <a:gd name="T2" fmla="*/ 0 w 386"/>
                <a:gd name="T3" fmla="*/ 10 h 233"/>
                <a:gd name="T4" fmla="*/ 5 w 386"/>
                <a:gd name="T5" fmla="*/ 17 h 233"/>
                <a:gd name="T6" fmla="*/ 5 w 386"/>
                <a:gd name="T7" fmla="*/ 17 h 233"/>
                <a:gd name="T8" fmla="*/ 351 w 386"/>
                <a:gd name="T9" fmla="*/ 217 h 233"/>
                <a:gd name="T10" fmla="*/ 375 w 386"/>
                <a:gd name="T11" fmla="*/ 231 h 233"/>
                <a:gd name="T12" fmla="*/ 375 w 386"/>
                <a:gd name="T13" fmla="*/ 231 h 233"/>
                <a:gd name="T14" fmla="*/ 375 w 386"/>
                <a:gd name="T15" fmla="*/ 231 h 233"/>
                <a:gd name="T16" fmla="*/ 386 w 386"/>
                <a:gd name="T17" fmla="*/ 233 h 233"/>
                <a:gd name="T18" fmla="*/ 386 w 386"/>
                <a:gd name="T19" fmla="*/ 223 h 233"/>
                <a:gd name="T20" fmla="*/ 375 w 386"/>
                <a:gd name="T21" fmla="*/ 220 h 233"/>
                <a:gd name="T22" fmla="*/ 360 w 386"/>
                <a:gd name="T23" fmla="*/ 211 h 233"/>
                <a:gd name="T24" fmla="*/ 360 w 386"/>
                <a:gd name="T25" fmla="*/ 211 h 233"/>
                <a:gd name="T26" fmla="*/ 283 w 386"/>
                <a:gd name="T27" fmla="*/ 167 h 233"/>
                <a:gd name="T28" fmla="*/ 5 w 386"/>
                <a:gd name="T29" fmla="*/ 7 h 233"/>
                <a:gd name="T30" fmla="*/ 2 w 386"/>
                <a:gd name="T31" fmla="*/ 4 h 233"/>
                <a:gd name="T32" fmla="*/ 0 w 386"/>
                <a:gd name="T3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6" h="233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3"/>
                    <a:pt x="2" y="15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51" y="217"/>
                    <a:pt x="351" y="217"/>
                    <a:pt x="351" y="217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8" y="232"/>
                    <a:pt x="382" y="233"/>
                    <a:pt x="386" y="233"/>
                  </a:cubicBezTo>
                  <a:cubicBezTo>
                    <a:pt x="386" y="223"/>
                    <a:pt x="386" y="223"/>
                    <a:pt x="386" y="223"/>
                  </a:cubicBezTo>
                  <a:cubicBezTo>
                    <a:pt x="382" y="223"/>
                    <a:pt x="378" y="222"/>
                    <a:pt x="375" y="220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283" y="167"/>
                    <a:pt x="283" y="167"/>
                    <a:pt x="283" y="16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3" y="5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7" name="íṩļiḓé"/>
            <p:cNvSpPr/>
            <p:nvPr/>
          </p:nvSpPr>
          <p:spPr bwMode="auto">
            <a:xfrm>
              <a:off x="6832664" y="4715029"/>
              <a:ext cx="726916" cy="589053"/>
            </a:xfrm>
            <a:custGeom>
              <a:avLst/>
              <a:gdLst>
                <a:gd name="T0" fmla="*/ 0 w 251"/>
                <a:gd name="T1" fmla="*/ 145 h 204"/>
                <a:gd name="T2" fmla="*/ 0 w 251"/>
                <a:gd name="T3" fmla="*/ 204 h 204"/>
                <a:gd name="T4" fmla="*/ 8 w 251"/>
                <a:gd name="T5" fmla="*/ 202 h 204"/>
                <a:gd name="T6" fmla="*/ 36 w 251"/>
                <a:gd name="T7" fmla="*/ 186 h 204"/>
                <a:gd name="T8" fmla="*/ 251 w 251"/>
                <a:gd name="T9" fmla="*/ 62 h 204"/>
                <a:gd name="T10" fmla="*/ 251 w 251"/>
                <a:gd name="T11" fmla="*/ 0 h 204"/>
                <a:gd name="T12" fmla="*/ 0 w 251"/>
                <a:gd name="T13" fmla="*/ 145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1" h="204">
                  <a:moveTo>
                    <a:pt x="0" y="145"/>
                  </a:moveTo>
                  <a:cubicBezTo>
                    <a:pt x="0" y="204"/>
                    <a:pt x="0" y="204"/>
                    <a:pt x="0" y="204"/>
                  </a:cubicBezTo>
                  <a:cubicBezTo>
                    <a:pt x="3" y="204"/>
                    <a:pt x="6" y="203"/>
                    <a:pt x="8" y="202"/>
                  </a:cubicBezTo>
                  <a:cubicBezTo>
                    <a:pt x="36" y="186"/>
                    <a:pt x="36" y="186"/>
                    <a:pt x="36" y="186"/>
                  </a:cubicBezTo>
                  <a:cubicBezTo>
                    <a:pt x="251" y="62"/>
                    <a:pt x="251" y="62"/>
                    <a:pt x="251" y="62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0" y="145"/>
                    <a:pt x="0" y="145"/>
                    <a:pt x="0" y="1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8" name="îśľïḋe"/>
            <p:cNvSpPr/>
            <p:nvPr/>
          </p:nvSpPr>
          <p:spPr bwMode="auto">
            <a:xfrm>
              <a:off x="5746468" y="4527033"/>
              <a:ext cx="1086196" cy="777048"/>
            </a:xfrm>
            <a:custGeom>
              <a:avLst/>
              <a:gdLst>
                <a:gd name="T0" fmla="*/ 0 w 375"/>
                <a:gd name="T1" fmla="*/ 0 h 269"/>
                <a:gd name="T2" fmla="*/ 0 w 375"/>
                <a:gd name="T3" fmla="*/ 46 h 269"/>
                <a:gd name="T4" fmla="*/ 8 w 375"/>
                <a:gd name="T5" fmla="*/ 59 h 269"/>
                <a:gd name="T6" fmla="*/ 340 w 375"/>
                <a:gd name="T7" fmla="*/ 251 h 269"/>
                <a:gd name="T8" fmla="*/ 368 w 375"/>
                <a:gd name="T9" fmla="*/ 267 h 269"/>
                <a:gd name="T10" fmla="*/ 375 w 375"/>
                <a:gd name="T11" fmla="*/ 269 h 269"/>
                <a:gd name="T12" fmla="*/ 375 w 375"/>
                <a:gd name="T13" fmla="*/ 216 h 269"/>
                <a:gd name="T14" fmla="*/ 0 w 375"/>
                <a:gd name="T1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5" h="269">
                  <a:moveTo>
                    <a:pt x="0" y="0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51"/>
                    <a:pt x="4" y="57"/>
                    <a:pt x="8" y="59"/>
                  </a:cubicBezTo>
                  <a:cubicBezTo>
                    <a:pt x="340" y="251"/>
                    <a:pt x="340" y="251"/>
                    <a:pt x="340" y="251"/>
                  </a:cubicBezTo>
                  <a:cubicBezTo>
                    <a:pt x="368" y="267"/>
                    <a:pt x="368" y="267"/>
                    <a:pt x="368" y="267"/>
                  </a:cubicBezTo>
                  <a:cubicBezTo>
                    <a:pt x="370" y="268"/>
                    <a:pt x="373" y="269"/>
                    <a:pt x="375" y="269"/>
                  </a:cubicBezTo>
                  <a:cubicBezTo>
                    <a:pt x="375" y="216"/>
                    <a:pt x="375" y="216"/>
                    <a:pt x="375" y="21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9" name="iṧḻîḓè"/>
            <p:cNvSpPr/>
            <p:nvPr/>
          </p:nvSpPr>
          <p:spPr bwMode="auto">
            <a:xfrm>
              <a:off x="7559580" y="4662112"/>
              <a:ext cx="89124" cy="231165"/>
            </a:xfrm>
            <a:custGeom>
              <a:avLst/>
              <a:gdLst>
                <a:gd name="T0" fmla="*/ 0 w 31"/>
                <a:gd name="T1" fmla="*/ 80 h 80"/>
                <a:gd name="T2" fmla="*/ 3 w 31"/>
                <a:gd name="T3" fmla="*/ 72 h 80"/>
                <a:gd name="T4" fmla="*/ 13 w 31"/>
                <a:gd name="T5" fmla="*/ 63 h 80"/>
                <a:gd name="T6" fmla="*/ 24 w 31"/>
                <a:gd name="T7" fmla="*/ 59 h 80"/>
                <a:gd name="T8" fmla="*/ 31 w 31"/>
                <a:gd name="T9" fmla="*/ 62 h 80"/>
                <a:gd name="T10" fmla="*/ 31 w 31"/>
                <a:gd name="T11" fmla="*/ 0 h 80"/>
                <a:gd name="T12" fmla="*/ 0 w 31"/>
                <a:gd name="T13" fmla="*/ 18 h 80"/>
                <a:gd name="T14" fmla="*/ 0 w 31"/>
                <a:gd name="T1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80">
                  <a:moveTo>
                    <a:pt x="0" y="80"/>
                  </a:moveTo>
                  <a:cubicBezTo>
                    <a:pt x="0" y="77"/>
                    <a:pt x="1" y="74"/>
                    <a:pt x="3" y="72"/>
                  </a:cubicBezTo>
                  <a:cubicBezTo>
                    <a:pt x="5" y="68"/>
                    <a:pt x="9" y="65"/>
                    <a:pt x="13" y="63"/>
                  </a:cubicBezTo>
                  <a:cubicBezTo>
                    <a:pt x="16" y="61"/>
                    <a:pt x="20" y="59"/>
                    <a:pt x="24" y="59"/>
                  </a:cubicBezTo>
                  <a:cubicBezTo>
                    <a:pt x="27" y="59"/>
                    <a:pt x="29" y="60"/>
                    <a:pt x="31" y="62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0" y="80"/>
                  </a:ln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0" name="íśḻiḋe"/>
            <p:cNvSpPr/>
            <p:nvPr/>
          </p:nvSpPr>
          <p:spPr bwMode="auto">
            <a:xfrm>
              <a:off x="7559580" y="4723385"/>
              <a:ext cx="34814" cy="169892"/>
            </a:xfrm>
            <a:custGeom>
              <a:avLst/>
              <a:gdLst>
                <a:gd name="T0" fmla="*/ 12 w 12"/>
                <a:gd name="T1" fmla="*/ 42 h 59"/>
                <a:gd name="T2" fmla="*/ 3 w 12"/>
                <a:gd name="T3" fmla="*/ 51 h 59"/>
                <a:gd name="T4" fmla="*/ 0 w 12"/>
                <a:gd name="T5" fmla="*/ 59 h 59"/>
                <a:gd name="T6" fmla="*/ 0 w 12"/>
                <a:gd name="T7" fmla="*/ 0 h 59"/>
                <a:gd name="T8" fmla="*/ 12 w 12"/>
                <a:gd name="T9" fmla="*/ 0 h 59"/>
                <a:gd name="T10" fmla="*/ 12 w 12"/>
                <a:gd name="T11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9">
                  <a:moveTo>
                    <a:pt x="12" y="42"/>
                  </a:moveTo>
                  <a:cubicBezTo>
                    <a:pt x="9" y="44"/>
                    <a:pt x="5" y="47"/>
                    <a:pt x="3" y="51"/>
                  </a:cubicBezTo>
                  <a:cubicBezTo>
                    <a:pt x="1" y="53"/>
                    <a:pt x="0" y="56"/>
                    <a:pt x="0" y="5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2" y="42"/>
                  </a:ln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1" name="ís1íḍé"/>
            <p:cNvSpPr/>
            <p:nvPr/>
          </p:nvSpPr>
          <p:spPr bwMode="auto">
            <a:xfrm>
              <a:off x="6497057" y="4000646"/>
              <a:ext cx="1166965" cy="711598"/>
            </a:xfrm>
            <a:custGeom>
              <a:avLst/>
              <a:gdLst>
                <a:gd name="T0" fmla="*/ 0 w 403"/>
                <a:gd name="T1" fmla="*/ 15 h 246"/>
                <a:gd name="T2" fmla="*/ 384 w 403"/>
                <a:gd name="T3" fmla="*/ 237 h 246"/>
                <a:gd name="T4" fmla="*/ 384 w 403"/>
                <a:gd name="T5" fmla="*/ 242 h 246"/>
                <a:gd name="T6" fmla="*/ 393 w 403"/>
                <a:gd name="T7" fmla="*/ 243 h 246"/>
                <a:gd name="T8" fmla="*/ 402 w 403"/>
                <a:gd name="T9" fmla="*/ 232 h 246"/>
                <a:gd name="T10" fmla="*/ 403 w 403"/>
                <a:gd name="T11" fmla="*/ 227 h 246"/>
                <a:gd name="T12" fmla="*/ 11 w 403"/>
                <a:gd name="T13" fmla="*/ 1 h 246"/>
                <a:gd name="T14" fmla="*/ 10 w 403"/>
                <a:gd name="T15" fmla="*/ 0 h 246"/>
                <a:gd name="T16" fmla="*/ 9 w 403"/>
                <a:gd name="T17" fmla="*/ 2 h 246"/>
                <a:gd name="T18" fmla="*/ 9 w 403"/>
                <a:gd name="T19" fmla="*/ 5 h 246"/>
                <a:gd name="T20" fmla="*/ 0 w 403"/>
                <a:gd name="T21" fmla="*/ 1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3" h="246">
                  <a:moveTo>
                    <a:pt x="0" y="15"/>
                  </a:moveTo>
                  <a:cubicBezTo>
                    <a:pt x="384" y="237"/>
                    <a:pt x="384" y="237"/>
                    <a:pt x="384" y="237"/>
                  </a:cubicBezTo>
                  <a:cubicBezTo>
                    <a:pt x="384" y="237"/>
                    <a:pt x="384" y="239"/>
                    <a:pt x="384" y="242"/>
                  </a:cubicBezTo>
                  <a:cubicBezTo>
                    <a:pt x="384" y="245"/>
                    <a:pt x="388" y="246"/>
                    <a:pt x="393" y="243"/>
                  </a:cubicBezTo>
                  <a:cubicBezTo>
                    <a:pt x="398" y="240"/>
                    <a:pt x="402" y="237"/>
                    <a:pt x="402" y="232"/>
                  </a:cubicBezTo>
                  <a:cubicBezTo>
                    <a:pt x="403" y="227"/>
                    <a:pt x="403" y="227"/>
                    <a:pt x="403" y="22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9" y="2"/>
                    <a:pt x="9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8"/>
                    <a:pt x="5" y="12"/>
                    <a:pt x="0" y="15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2" name="ïŝļiḑê"/>
            <p:cNvSpPr/>
            <p:nvPr/>
          </p:nvSpPr>
          <p:spPr bwMode="auto">
            <a:xfrm>
              <a:off x="5711653" y="4032675"/>
              <a:ext cx="1902236" cy="1091767"/>
            </a:xfrm>
            <a:custGeom>
              <a:avLst/>
              <a:gdLst>
                <a:gd name="T0" fmla="*/ 399 w 657"/>
                <a:gd name="T1" fmla="*/ 374 h 378"/>
                <a:gd name="T2" fmla="*/ 650 w 657"/>
                <a:gd name="T3" fmla="*/ 229 h 378"/>
                <a:gd name="T4" fmla="*/ 657 w 657"/>
                <a:gd name="T5" fmla="*/ 227 h 378"/>
                <a:gd name="T6" fmla="*/ 655 w 657"/>
                <a:gd name="T7" fmla="*/ 226 h 378"/>
                <a:gd name="T8" fmla="*/ 271 w 657"/>
                <a:gd name="T9" fmla="*/ 4 h 378"/>
                <a:gd name="T10" fmla="*/ 267 w 657"/>
                <a:gd name="T11" fmla="*/ 2 h 378"/>
                <a:gd name="T12" fmla="*/ 255 w 657"/>
                <a:gd name="T13" fmla="*/ 3 h 378"/>
                <a:gd name="T14" fmla="*/ 6 w 657"/>
                <a:gd name="T15" fmla="*/ 147 h 378"/>
                <a:gd name="T16" fmla="*/ 6 w 657"/>
                <a:gd name="T17" fmla="*/ 160 h 378"/>
                <a:gd name="T18" fmla="*/ 376 w 657"/>
                <a:gd name="T19" fmla="*/ 374 h 378"/>
                <a:gd name="T20" fmla="*/ 399 w 657"/>
                <a:gd name="T21" fmla="*/ 3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7" h="378">
                  <a:moveTo>
                    <a:pt x="399" y="374"/>
                  </a:moveTo>
                  <a:cubicBezTo>
                    <a:pt x="650" y="229"/>
                    <a:pt x="650" y="229"/>
                    <a:pt x="650" y="229"/>
                  </a:cubicBezTo>
                  <a:cubicBezTo>
                    <a:pt x="653" y="228"/>
                    <a:pt x="656" y="226"/>
                    <a:pt x="657" y="227"/>
                  </a:cubicBezTo>
                  <a:cubicBezTo>
                    <a:pt x="655" y="226"/>
                    <a:pt x="655" y="226"/>
                    <a:pt x="655" y="226"/>
                  </a:cubicBezTo>
                  <a:cubicBezTo>
                    <a:pt x="271" y="4"/>
                    <a:pt x="271" y="4"/>
                    <a:pt x="271" y="4"/>
                  </a:cubicBezTo>
                  <a:cubicBezTo>
                    <a:pt x="271" y="4"/>
                    <a:pt x="269" y="3"/>
                    <a:pt x="267" y="2"/>
                  </a:cubicBezTo>
                  <a:cubicBezTo>
                    <a:pt x="264" y="0"/>
                    <a:pt x="259" y="1"/>
                    <a:pt x="255" y="3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0" y="151"/>
                    <a:pt x="0" y="157"/>
                    <a:pt x="6" y="160"/>
                  </a:cubicBezTo>
                  <a:cubicBezTo>
                    <a:pt x="376" y="374"/>
                    <a:pt x="376" y="374"/>
                    <a:pt x="376" y="374"/>
                  </a:cubicBezTo>
                  <a:cubicBezTo>
                    <a:pt x="382" y="378"/>
                    <a:pt x="393" y="378"/>
                    <a:pt x="399" y="374"/>
                  </a:cubicBezTo>
                </a:path>
              </a:pathLst>
            </a:custGeom>
            <a:solidFill>
              <a:srgbClr val="FFD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3" name="ïş1iḍé"/>
            <p:cNvSpPr/>
            <p:nvPr/>
          </p:nvSpPr>
          <p:spPr bwMode="auto">
            <a:xfrm>
              <a:off x="6526301" y="3978365"/>
              <a:ext cx="1186461" cy="710205"/>
            </a:xfrm>
            <a:custGeom>
              <a:avLst/>
              <a:gdLst>
                <a:gd name="T0" fmla="*/ 0 w 410"/>
                <a:gd name="T1" fmla="*/ 8 h 246"/>
                <a:gd name="T2" fmla="*/ 1 w 410"/>
                <a:gd name="T3" fmla="*/ 9 h 246"/>
                <a:gd name="T4" fmla="*/ 393 w 410"/>
                <a:gd name="T5" fmla="*/ 235 h 246"/>
                <a:gd name="T6" fmla="*/ 394 w 410"/>
                <a:gd name="T7" fmla="*/ 234 h 246"/>
                <a:gd name="T8" fmla="*/ 395 w 410"/>
                <a:gd name="T9" fmla="*/ 233 h 246"/>
                <a:gd name="T10" fmla="*/ 398 w 410"/>
                <a:gd name="T11" fmla="*/ 231 h 246"/>
                <a:gd name="T12" fmla="*/ 401 w 410"/>
                <a:gd name="T13" fmla="*/ 229 h 246"/>
                <a:gd name="T14" fmla="*/ 406 w 410"/>
                <a:gd name="T15" fmla="*/ 230 h 246"/>
                <a:gd name="T16" fmla="*/ 406 w 410"/>
                <a:gd name="T17" fmla="*/ 230 h 246"/>
                <a:gd name="T18" fmla="*/ 407 w 410"/>
                <a:gd name="T19" fmla="*/ 232 h 246"/>
                <a:gd name="T20" fmla="*/ 408 w 410"/>
                <a:gd name="T21" fmla="*/ 234 h 246"/>
                <a:gd name="T22" fmla="*/ 409 w 410"/>
                <a:gd name="T23" fmla="*/ 237 h 246"/>
                <a:gd name="T24" fmla="*/ 410 w 410"/>
                <a:gd name="T25" fmla="*/ 240 h 246"/>
                <a:gd name="T26" fmla="*/ 410 w 410"/>
                <a:gd name="T27" fmla="*/ 241 h 246"/>
                <a:gd name="T28" fmla="*/ 410 w 410"/>
                <a:gd name="T29" fmla="*/ 243 h 246"/>
                <a:gd name="T30" fmla="*/ 410 w 410"/>
                <a:gd name="T31" fmla="*/ 246 h 246"/>
                <a:gd name="T32" fmla="*/ 410 w 410"/>
                <a:gd name="T33" fmla="*/ 235 h 246"/>
                <a:gd name="T34" fmla="*/ 399 w 410"/>
                <a:gd name="T35" fmla="*/ 218 h 246"/>
                <a:gd name="T36" fmla="*/ 29 w 410"/>
                <a:gd name="T37" fmla="*/ 4 h 246"/>
                <a:gd name="T38" fmla="*/ 8 w 410"/>
                <a:gd name="T39" fmla="*/ 2 h 246"/>
                <a:gd name="T40" fmla="*/ 4 w 410"/>
                <a:gd name="T41" fmla="*/ 5 h 246"/>
                <a:gd name="T42" fmla="*/ 3 w 410"/>
                <a:gd name="T43" fmla="*/ 5 h 246"/>
                <a:gd name="T44" fmla="*/ 1 w 410"/>
                <a:gd name="T45" fmla="*/ 6 h 246"/>
                <a:gd name="T46" fmla="*/ 1 w 410"/>
                <a:gd name="T47" fmla="*/ 6 h 246"/>
                <a:gd name="T48" fmla="*/ 0 w 410"/>
                <a:gd name="T49" fmla="*/ 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0" h="246">
                  <a:moveTo>
                    <a:pt x="0" y="8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393" y="235"/>
                    <a:pt x="393" y="235"/>
                    <a:pt x="393" y="235"/>
                  </a:cubicBezTo>
                  <a:cubicBezTo>
                    <a:pt x="393" y="235"/>
                    <a:pt x="393" y="234"/>
                    <a:pt x="394" y="234"/>
                  </a:cubicBezTo>
                  <a:cubicBezTo>
                    <a:pt x="394" y="234"/>
                    <a:pt x="394" y="233"/>
                    <a:pt x="395" y="233"/>
                  </a:cubicBezTo>
                  <a:cubicBezTo>
                    <a:pt x="398" y="231"/>
                    <a:pt x="398" y="231"/>
                    <a:pt x="398" y="231"/>
                  </a:cubicBezTo>
                  <a:cubicBezTo>
                    <a:pt x="399" y="231"/>
                    <a:pt x="400" y="230"/>
                    <a:pt x="401" y="229"/>
                  </a:cubicBezTo>
                  <a:cubicBezTo>
                    <a:pt x="403" y="228"/>
                    <a:pt x="404" y="229"/>
                    <a:pt x="406" y="230"/>
                  </a:cubicBezTo>
                  <a:cubicBezTo>
                    <a:pt x="406" y="230"/>
                    <a:pt x="406" y="230"/>
                    <a:pt x="406" y="230"/>
                  </a:cubicBezTo>
                  <a:cubicBezTo>
                    <a:pt x="407" y="231"/>
                    <a:pt x="407" y="231"/>
                    <a:pt x="407" y="232"/>
                  </a:cubicBezTo>
                  <a:cubicBezTo>
                    <a:pt x="408" y="232"/>
                    <a:pt x="408" y="233"/>
                    <a:pt x="408" y="234"/>
                  </a:cubicBezTo>
                  <a:cubicBezTo>
                    <a:pt x="409" y="235"/>
                    <a:pt x="409" y="236"/>
                    <a:pt x="409" y="237"/>
                  </a:cubicBezTo>
                  <a:cubicBezTo>
                    <a:pt x="409" y="238"/>
                    <a:pt x="410" y="239"/>
                    <a:pt x="410" y="240"/>
                  </a:cubicBezTo>
                  <a:cubicBezTo>
                    <a:pt x="410" y="240"/>
                    <a:pt x="410" y="241"/>
                    <a:pt x="410" y="241"/>
                  </a:cubicBezTo>
                  <a:cubicBezTo>
                    <a:pt x="410" y="242"/>
                    <a:pt x="410" y="242"/>
                    <a:pt x="410" y="243"/>
                  </a:cubicBezTo>
                  <a:cubicBezTo>
                    <a:pt x="410" y="244"/>
                    <a:pt x="410" y="245"/>
                    <a:pt x="410" y="246"/>
                  </a:cubicBezTo>
                  <a:cubicBezTo>
                    <a:pt x="410" y="235"/>
                    <a:pt x="410" y="235"/>
                    <a:pt x="410" y="235"/>
                  </a:cubicBezTo>
                  <a:cubicBezTo>
                    <a:pt x="410" y="229"/>
                    <a:pt x="405" y="221"/>
                    <a:pt x="399" y="218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2" y="0"/>
                    <a:pt x="13" y="0"/>
                    <a:pt x="8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0" y="7"/>
                    <a:pt x="0" y="8"/>
                  </a:cubicBezTo>
                </a:path>
              </a:pathLst>
            </a:custGeom>
            <a:solidFill>
              <a:srgbClr val="FFD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4" name="iŝ1ïde"/>
            <p:cNvSpPr/>
            <p:nvPr/>
          </p:nvSpPr>
          <p:spPr bwMode="auto">
            <a:xfrm>
              <a:off x="6832664" y="4637046"/>
              <a:ext cx="880098" cy="513855"/>
            </a:xfrm>
            <a:custGeom>
              <a:avLst/>
              <a:gdLst>
                <a:gd name="T0" fmla="*/ 12 w 304"/>
                <a:gd name="T1" fmla="*/ 165 h 178"/>
                <a:gd name="T2" fmla="*/ 12 w 304"/>
                <a:gd name="T3" fmla="*/ 165 h 178"/>
                <a:gd name="T4" fmla="*/ 27 w 304"/>
                <a:gd name="T5" fmla="*/ 156 h 178"/>
                <a:gd name="T6" fmla="*/ 206 w 304"/>
                <a:gd name="T7" fmla="*/ 53 h 178"/>
                <a:gd name="T8" fmla="*/ 263 w 304"/>
                <a:gd name="T9" fmla="*/ 20 h 178"/>
                <a:gd name="T10" fmla="*/ 270 w 304"/>
                <a:gd name="T11" fmla="*/ 18 h 178"/>
                <a:gd name="T12" fmla="*/ 270 w 304"/>
                <a:gd name="T13" fmla="*/ 18 h 178"/>
                <a:gd name="T14" fmla="*/ 270 w 304"/>
                <a:gd name="T15" fmla="*/ 21 h 178"/>
                <a:gd name="T16" fmla="*/ 279 w 304"/>
                <a:gd name="T17" fmla="*/ 21 h 178"/>
                <a:gd name="T18" fmla="*/ 286 w 304"/>
                <a:gd name="T19" fmla="*/ 12 h 178"/>
                <a:gd name="T20" fmla="*/ 286 w 304"/>
                <a:gd name="T21" fmla="*/ 9 h 178"/>
                <a:gd name="T22" fmla="*/ 288 w 304"/>
                <a:gd name="T23" fmla="*/ 6 h 178"/>
                <a:gd name="T24" fmla="*/ 289 w 304"/>
                <a:gd name="T25" fmla="*/ 5 h 178"/>
                <a:gd name="T26" fmla="*/ 292 w 304"/>
                <a:gd name="T27" fmla="*/ 3 h 178"/>
                <a:gd name="T28" fmla="*/ 295 w 304"/>
                <a:gd name="T29" fmla="*/ 1 h 178"/>
                <a:gd name="T30" fmla="*/ 300 w 304"/>
                <a:gd name="T31" fmla="*/ 2 h 178"/>
                <a:gd name="T32" fmla="*/ 300 w 304"/>
                <a:gd name="T33" fmla="*/ 2 h 178"/>
                <a:gd name="T34" fmla="*/ 301 w 304"/>
                <a:gd name="T35" fmla="*/ 3 h 178"/>
                <a:gd name="T36" fmla="*/ 301 w 304"/>
                <a:gd name="T37" fmla="*/ 4 h 178"/>
                <a:gd name="T38" fmla="*/ 302 w 304"/>
                <a:gd name="T39" fmla="*/ 6 h 178"/>
                <a:gd name="T40" fmla="*/ 303 w 304"/>
                <a:gd name="T41" fmla="*/ 9 h 178"/>
                <a:gd name="T42" fmla="*/ 304 w 304"/>
                <a:gd name="T43" fmla="*/ 12 h 178"/>
                <a:gd name="T44" fmla="*/ 304 w 304"/>
                <a:gd name="T45" fmla="*/ 13 h 178"/>
                <a:gd name="T46" fmla="*/ 304 w 304"/>
                <a:gd name="T47" fmla="*/ 15 h 178"/>
                <a:gd name="T48" fmla="*/ 304 w 304"/>
                <a:gd name="T49" fmla="*/ 18 h 178"/>
                <a:gd name="T50" fmla="*/ 304 w 304"/>
                <a:gd name="T51" fmla="*/ 57 h 178"/>
                <a:gd name="T52" fmla="*/ 295 w 304"/>
                <a:gd name="T53" fmla="*/ 57 h 178"/>
                <a:gd name="T54" fmla="*/ 295 w 304"/>
                <a:gd name="T55" fmla="*/ 18 h 178"/>
                <a:gd name="T56" fmla="*/ 295 w 304"/>
                <a:gd name="T57" fmla="*/ 16 h 178"/>
                <a:gd name="T58" fmla="*/ 295 w 304"/>
                <a:gd name="T59" fmla="*/ 13 h 178"/>
                <a:gd name="T60" fmla="*/ 295 w 304"/>
                <a:gd name="T61" fmla="*/ 13 h 178"/>
                <a:gd name="T62" fmla="*/ 282 w 304"/>
                <a:gd name="T63" fmla="*/ 30 h 178"/>
                <a:gd name="T64" fmla="*/ 271 w 304"/>
                <a:gd name="T65" fmla="*/ 33 h 178"/>
                <a:gd name="T66" fmla="*/ 263 w 304"/>
                <a:gd name="T67" fmla="*/ 30 h 178"/>
                <a:gd name="T68" fmla="*/ 262 w 304"/>
                <a:gd name="T69" fmla="*/ 31 h 178"/>
                <a:gd name="T70" fmla="*/ 261 w 304"/>
                <a:gd name="T71" fmla="*/ 31 h 178"/>
                <a:gd name="T72" fmla="*/ 36 w 304"/>
                <a:gd name="T73" fmla="*/ 161 h 178"/>
                <a:gd name="T74" fmla="*/ 12 w 304"/>
                <a:gd name="T75" fmla="*/ 175 h 178"/>
                <a:gd name="T76" fmla="*/ 12 w 304"/>
                <a:gd name="T77" fmla="*/ 175 h 178"/>
                <a:gd name="T78" fmla="*/ 12 w 304"/>
                <a:gd name="T79" fmla="*/ 175 h 178"/>
                <a:gd name="T80" fmla="*/ 0 w 304"/>
                <a:gd name="T81" fmla="*/ 178 h 178"/>
                <a:gd name="T82" fmla="*/ 0 w 304"/>
                <a:gd name="T83" fmla="*/ 168 h 178"/>
                <a:gd name="T84" fmla="*/ 12 w 304"/>
                <a:gd name="T85" fmla="*/ 16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4" h="178">
                  <a:moveTo>
                    <a:pt x="12" y="165"/>
                  </a:moveTo>
                  <a:cubicBezTo>
                    <a:pt x="12" y="165"/>
                    <a:pt x="12" y="165"/>
                    <a:pt x="12" y="165"/>
                  </a:cubicBezTo>
                  <a:cubicBezTo>
                    <a:pt x="27" y="156"/>
                    <a:pt x="27" y="156"/>
                    <a:pt x="27" y="156"/>
                  </a:cubicBezTo>
                  <a:cubicBezTo>
                    <a:pt x="206" y="53"/>
                    <a:pt x="206" y="53"/>
                    <a:pt x="206" y="53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267" y="18"/>
                    <a:pt x="270" y="17"/>
                    <a:pt x="270" y="18"/>
                  </a:cubicBezTo>
                  <a:cubicBezTo>
                    <a:pt x="270" y="18"/>
                    <a:pt x="270" y="18"/>
                    <a:pt x="270" y="18"/>
                  </a:cubicBezTo>
                  <a:cubicBezTo>
                    <a:pt x="270" y="21"/>
                    <a:pt x="270" y="21"/>
                    <a:pt x="270" y="21"/>
                  </a:cubicBezTo>
                  <a:cubicBezTo>
                    <a:pt x="270" y="24"/>
                    <a:pt x="274" y="24"/>
                    <a:pt x="279" y="21"/>
                  </a:cubicBezTo>
                  <a:cubicBezTo>
                    <a:pt x="284" y="18"/>
                    <a:pt x="286" y="15"/>
                    <a:pt x="286" y="12"/>
                  </a:cubicBezTo>
                  <a:cubicBezTo>
                    <a:pt x="286" y="9"/>
                    <a:pt x="286" y="9"/>
                    <a:pt x="286" y="9"/>
                  </a:cubicBezTo>
                  <a:cubicBezTo>
                    <a:pt x="286" y="8"/>
                    <a:pt x="287" y="6"/>
                    <a:pt x="288" y="6"/>
                  </a:cubicBezTo>
                  <a:cubicBezTo>
                    <a:pt x="288" y="6"/>
                    <a:pt x="288" y="5"/>
                    <a:pt x="289" y="5"/>
                  </a:cubicBezTo>
                  <a:cubicBezTo>
                    <a:pt x="290" y="5"/>
                    <a:pt x="291" y="4"/>
                    <a:pt x="292" y="3"/>
                  </a:cubicBezTo>
                  <a:cubicBezTo>
                    <a:pt x="293" y="3"/>
                    <a:pt x="294" y="2"/>
                    <a:pt x="295" y="1"/>
                  </a:cubicBezTo>
                  <a:cubicBezTo>
                    <a:pt x="297" y="0"/>
                    <a:pt x="298" y="1"/>
                    <a:pt x="300" y="2"/>
                  </a:cubicBezTo>
                  <a:cubicBezTo>
                    <a:pt x="300" y="2"/>
                    <a:pt x="300" y="2"/>
                    <a:pt x="300" y="2"/>
                  </a:cubicBezTo>
                  <a:cubicBezTo>
                    <a:pt x="300" y="3"/>
                    <a:pt x="301" y="3"/>
                    <a:pt x="301" y="3"/>
                  </a:cubicBezTo>
                  <a:cubicBezTo>
                    <a:pt x="301" y="4"/>
                    <a:pt x="301" y="4"/>
                    <a:pt x="301" y="4"/>
                  </a:cubicBezTo>
                  <a:cubicBezTo>
                    <a:pt x="302" y="4"/>
                    <a:pt x="302" y="5"/>
                    <a:pt x="302" y="6"/>
                  </a:cubicBezTo>
                  <a:cubicBezTo>
                    <a:pt x="303" y="7"/>
                    <a:pt x="303" y="8"/>
                    <a:pt x="303" y="9"/>
                  </a:cubicBezTo>
                  <a:cubicBezTo>
                    <a:pt x="303" y="10"/>
                    <a:pt x="304" y="11"/>
                    <a:pt x="304" y="12"/>
                  </a:cubicBezTo>
                  <a:cubicBezTo>
                    <a:pt x="304" y="12"/>
                    <a:pt x="304" y="13"/>
                    <a:pt x="304" y="13"/>
                  </a:cubicBezTo>
                  <a:cubicBezTo>
                    <a:pt x="304" y="14"/>
                    <a:pt x="304" y="14"/>
                    <a:pt x="304" y="15"/>
                  </a:cubicBezTo>
                  <a:cubicBezTo>
                    <a:pt x="304" y="16"/>
                    <a:pt x="304" y="17"/>
                    <a:pt x="304" y="18"/>
                  </a:cubicBezTo>
                  <a:cubicBezTo>
                    <a:pt x="304" y="57"/>
                    <a:pt x="304" y="57"/>
                    <a:pt x="304" y="57"/>
                  </a:cubicBezTo>
                  <a:cubicBezTo>
                    <a:pt x="295" y="57"/>
                    <a:pt x="295" y="57"/>
                    <a:pt x="295" y="5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6"/>
                    <a:pt x="295" y="16"/>
                  </a:cubicBezTo>
                  <a:cubicBezTo>
                    <a:pt x="295" y="13"/>
                    <a:pt x="295" y="13"/>
                    <a:pt x="295" y="13"/>
                  </a:cubicBezTo>
                  <a:cubicBezTo>
                    <a:pt x="295" y="13"/>
                    <a:pt x="295" y="13"/>
                    <a:pt x="295" y="13"/>
                  </a:cubicBezTo>
                  <a:cubicBezTo>
                    <a:pt x="294" y="20"/>
                    <a:pt x="288" y="26"/>
                    <a:pt x="282" y="30"/>
                  </a:cubicBezTo>
                  <a:cubicBezTo>
                    <a:pt x="279" y="31"/>
                    <a:pt x="275" y="33"/>
                    <a:pt x="271" y="33"/>
                  </a:cubicBezTo>
                  <a:cubicBezTo>
                    <a:pt x="268" y="33"/>
                    <a:pt x="265" y="32"/>
                    <a:pt x="263" y="30"/>
                  </a:cubicBezTo>
                  <a:cubicBezTo>
                    <a:pt x="262" y="31"/>
                    <a:pt x="262" y="31"/>
                    <a:pt x="262" y="31"/>
                  </a:cubicBezTo>
                  <a:cubicBezTo>
                    <a:pt x="262" y="31"/>
                    <a:pt x="261" y="31"/>
                    <a:pt x="261" y="3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9" y="177"/>
                    <a:pt x="4" y="178"/>
                    <a:pt x="0" y="17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5" y="168"/>
                    <a:pt x="9" y="167"/>
                    <a:pt x="12" y="165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5" name="iṡḷîḑe"/>
            <p:cNvSpPr/>
            <p:nvPr/>
          </p:nvSpPr>
          <p:spPr bwMode="auto">
            <a:xfrm>
              <a:off x="5714438" y="4478294"/>
              <a:ext cx="1118226" cy="672607"/>
            </a:xfrm>
            <a:custGeom>
              <a:avLst/>
              <a:gdLst>
                <a:gd name="T0" fmla="*/ 0 w 386"/>
                <a:gd name="T1" fmla="*/ 0 h 233"/>
                <a:gd name="T2" fmla="*/ 0 w 386"/>
                <a:gd name="T3" fmla="*/ 10 h 233"/>
                <a:gd name="T4" fmla="*/ 5 w 386"/>
                <a:gd name="T5" fmla="*/ 16 h 233"/>
                <a:gd name="T6" fmla="*/ 5 w 386"/>
                <a:gd name="T7" fmla="*/ 16 h 233"/>
                <a:gd name="T8" fmla="*/ 351 w 386"/>
                <a:gd name="T9" fmla="*/ 216 h 233"/>
                <a:gd name="T10" fmla="*/ 375 w 386"/>
                <a:gd name="T11" fmla="*/ 230 h 233"/>
                <a:gd name="T12" fmla="*/ 375 w 386"/>
                <a:gd name="T13" fmla="*/ 230 h 233"/>
                <a:gd name="T14" fmla="*/ 375 w 386"/>
                <a:gd name="T15" fmla="*/ 230 h 233"/>
                <a:gd name="T16" fmla="*/ 386 w 386"/>
                <a:gd name="T17" fmla="*/ 233 h 233"/>
                <a:gd name="T18" fmla="*/ 386 w 386"/>
                <a:gd name="T19" fmla="*/ 223 h 233"/>
                <a:gd name="T20" fmla="*/ 375 w 386"/>
                <a:gd name="T21" fmla="*/ 220 h 233"/>
                <a:gd name="T22" fmla="*/ 360 w 386"/>
                <a:gd name="T23" fmla="*/ 211 h 233"/>
                <a:gd name="T24" fmla="*/ 360 w 386"/>
                <a:gd name="T25" fmla="*/ 211 h 233"/>
                <a:gd name="T26" fmla="*/ 5 w 386"/>
                <a:gd name="T27" fmla="*/ 6 h 233"/>
                <a:gd name="T28" fmla="*/ 0 w 386"/>
                <a:gd name="T2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6" h="233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2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351" y="216"/>
                    <a:pt x="351" y="216"/>
                    <a:pt x="351" y="216"/>
                  </a:cubicBezTo>
                  <a:cubicBezTo>
                    <a:pt x="375" y="230"/>
                    <a:pt x="375" y="230"/>
                    <a:pt x="375" y="230"/>
                  </a:cubicBezTo>
                  <a:cubicBezTo>
                    <a:pt x="375" y="230"/>
                    <a:pt x="375" y="230"/>
                    <a:pt x="375" y="230"/>
                  </a:cubicBezTo>
                  <a:cubicBezTo>
                    <a:pt x="375" y="230"/>
                    <a:pt x="375" y="230"/>
                    <a:pt x="375" y="230"/>
                  </a:cubicBezTo>
                  <a:cubicBezTo>
                    <a:pt x="378" y="232"/>
                    <a:pt x="382" y="233"/>
                    <a:pt x="386" y="233"/>
                  </a:cubicBezTo>
                  <a:cubicBezTo>
                    <a:pt x="386" y="223"/>
                    <a:pt x="386" y="223"/>
                    <a:pt x="386" y="223"/>
                  </a:cubicBezTo>
                  <a:cubicBezTo>
                    <a:pt x="382" y="223"/>
                    <a:pt x="378" y="222"/>
                    <a:pt x="375" y="220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6" name="ï$1íḓé"/>
            <p:cNvSpPr/>
            <p:nvPr/>
          </p:nvSpPr>
          <p:spPr bwMode="auto">
            <a:xfrm>
              <a:off x="5714438" y="4478294"/>
              <a:ext cx="1118226" cy="672607"/>
            </a:xfrm>
            <a:custGeom>
              <a:avLst/>
              <a:gdLst>
                <a:gd name="T0" fmla="*/ 0 w 386"/>
                <a:gd name="T1" fmla="*/ 0 h 233"/>
                <a:gd name="T2" fmla="*/ 0 w 386"/>
                <a:gd name="T3" fmla="*/ 10 h 233"/>
                <a:gd name="T4" fmla="*/ 5 w 386"/>
                <a:gd name="T5" fmla="*/ 16 h 233"/>
                <a:gd name="T6" fmla="*/ 5 w 386"/>
                <a:gd name="T7" fmla="*/ 16 h 233"/>
                <a:gd name="T8" fmla="*/ 351 w 386"/>
                <a:gd name="T9" fmla="*/ 216 h 233"/>
                <a:gd name="T10" fmla="*/ 375 w 386"/>
                <a:gd name="T11" fmla="*/ 230 h 233"/>
                <a:gd name="T12" fmla="*/ 375 w 386"/>
                <a:gd name="T13" fmla="*/ 230 h 233"/>
                <a:gd name="T14" fmla="*/ 375 w 386"/>
                <a:gd name="T15" fmla="*/ 230 h 233"/>
                <a:gd name="T16" fmla="*/ 386 w 386"/>
                <a:gd name="T17" fmla="*/ 233 h 233"/>
                <a:gd name="T18" fmla="*/ 386 w 386"/>
                <a:gd name="T19" fmla="*/ 233 h 233"/>
                <a:gd name="T20" fmla="*/ 386 w 386"/>
                <a:gd name="T21" fmla="*/ 223 h 233"/>
                <a:gd name="T22" fmla="*/ 386 w 386"/>
                <a:gd name="T23" fmla="*/ 223 h 233"/>
                <a:gd name="T24" fmla="*/ 375 w 386"/>
                <a:gd name="T25" fmla="*/ 220 h 233"/>
                <a:gd name="T26" fmla="*/ 360 w 386"/>
                <a:gd name="T27" fmla="*/ 211 h 233"/>
                <a:gd name="T28" fmla="*/ 360 w 386"/>
                <a:gd name="T29" fmla="*/ 211 h 233"/>
                <a:gd name="T30" fmla="*/ 56 w 386"/>
                <a:gd name="T31" fmla="*/ 36 h 233"/>
                <a:gd name="T32" fmla="*/ 5 w 386"/>
                <a:gd name="T33" fmla="*/ 6 h 233"/>
                <a:gd name="T34" fmla="*/ 0 w 386"/>
                <a:gd name="T35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6" h="233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2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351" y="216"/>
                    <a:pt x="351" y="216"/>
                    <a:pt x="351" y="216"/>
                  </a:cubicBezTo>
                  <a:cubicBezTo>
                    <a:pt x="375" y="230"/>
                    <a:pt x="375" y="230"/>
                    <a:pt x="375" y="230"/>
                  </a:cubicBezTo>
                  <a:cubicBezTo>
                    <a:pt x="375" y="230"/>
                    <a:pt x="375" y="230"/>
                    <a:pt x="375" y="230"/>
                  </a:cubicBezTo>
                  <a:cubicBezTo>
                    <a:pt x="375" y="230"/>
                    <a:pt x="375" y="230"/>
                    <a:pt x="375" y="230"/>
                  </a:cubicBezTo>
                  <a:cubicBezTo>
                    <a:pt x="378" y="232"/>
                    <a:pt x="382" y="233"/>
                    <a:pt x="386" y="233"/>
                  </a:cubicBezTo>
                  <a:cubicBezTo>
                    <a:pt x="386" y="233"/>
                    <a:pt x="386" y="233"/>
                    <a:pt x="386" y="233"/>
                  </a:cubicBezTo>
                  <a:cubicBezTo>
                    <a:pt x="386" y="223"/>
                    <a:pt x="386" y="223"/>
                    <a:pt x="386" y="223"/>
                  </a:cubicBezTo>
                  <a:cubicBezTo>
                    <a:pt x="386" y="223"/>
                    <a:pt x="386" y="223"/>
                    <a:pt x="386" y="223"/>
                  </a:cubicBezTo>
                  <a:cubicBezTo>
                    <a:pt x="382" y="223"/>
                    <a:pt x="378" y="222"/>
                    <a:pt x="375" y="220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7" name="î$ḷîďè"/>
            <p:cNvSpPr/>
            <p:nvPr/>
          </p:nvSpPr>
          <p:spPr bwMode="auto">
            <a:xfrm>
              <a:off x="5802170" y="3978365"/>
              <a:ext cx="1878563" cy="1072271"/>
            </a:xfrm>
            <a:custGeom>
              <a:avLst/>
              <a:gdLst>
                <a:gd name="T0" fmla="*/ 224 w 649"/>
                <a:gd name="T1" fmla="*/ 22 h 371"/>
                <a:gd name="T2" fmla="*/ 236 w 649"/>
                <a:gd name="T3" fmla="*/ 21 h 371"/>
                <a:gd name="T4" fmla="*/ 240 w 649"/>
                <a:gd name="T5" fmla="*/ 23 h 371"/>
                <a:gd name="T6" fmla="*/ 249 w 649"/>
                <a:gd name="T7" fmla="*/ 13 h 371"/>
                <a:gd name="T8" fmla="*/ 249 w 649"/>
                <a:gd name="T9" fmla="*/ 10 h 371"/>
                <a:gd name="T10" fmla="*/ 250 w 649"/>
                <a:gd name="T11" fmla="*/ 8 h 371"/>
                <a:gd name="T12" fmla="*/ 251 w 649"/>
                <a:gd name="T13" fmla="*/ 6 h 371"/>
                <a:gd name="T14" fmla="*/ 251 w 649"/>
                <a:gd name="T15" fmla="*/ 6 h 371"/>
                <a:gd name="T16" fmla="*/ 253 w 649"/>
                <a:gd name="T17" fmla="*/ 5 h 371"/>
                <a:gd name="T18" fmla="*/ 254 w 649"/>
                <a:gd name="T19" fmla="*/ 5 h 371"/>
                <a:gd name="T20" fmla="*/ 258 w 649"/>
                <a:gd name="T21" fmla="*/ 2 h 371"/>
                <a:gd name="T22" fmla="*/ 279 w 649"/>
                <a:gd name="T23" fmla="*/ 4 h 371"/>
                <a:gd name="T24" fmla="*/ 649 w 649"/>
                <a:gd name="T25" fmla="*/ 218 h 371"/>
                <a:gd name="T26" fmla="*/ 649 w 649"/>
                <a:gd name="T27" fmla="*/ 218 h 371"/>
                <a:gd name="T28" fmla="*/ 388 w 649"/>
                <a:gd name="T29" fmla="*/ 369 h 371"/>
                <a:gd name="T30" fmla="*/ 372 w 649"/>
                <a:gd name="T31" fmla="*/ 369 h 371"/>
                <a:gd name="T32" fmla="*/ 0 w 649"/>
                <a:gd name="T33" fmla="*/ 152 h 371"/>
                <a:gd name="T34" fmla="*/ 224 w 649"/>
                <a:gd name="T35" fmla="*/ 22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49" h="371">
                  <a:moveTo>
                    <a:pt x="224" y="22"/>
                  </a:moveTo>
                  <a:cubicBezTo>
                    <a:pt x="228" y="20"/>
                    <a:pt x="233" y="19"/>
                    <a:pt x="236" y="21"/>
                  </a:cubicBezTo>
                  <a:cubicBezTo>
                    <a:pt x="238" y="22"/>
                    <a:pt x="240" y="23"/>
                    <a:pt x="240" y="23"/>
                  </a:cubicBezTo>
                  <a:cubicBezTo>
                    <a:pt x="245" y="20"/>
                    <a:pt x="249" y="16"/>
                    <a:pt x="249" y="13"/>
                  </a:cubicBezTo>
                  <a:cubicBezTo>
                    <a:pt x="249" y="10"/>
                    <a:pt x="249" y="10"/>
                    <a:pt x="249" y="10"/>
                  </a:cubicBezTo>
                  <a:cubicBezTo>
                    <a:pt x="249" y="10"/>
                    <a:pt x="250" y="9"/>
                    <a:pt x="250" y="8"/>
                  </a:cubicBezTo>
                  <a:cubicBezTo>
                    <a:pt x="250" y="7"/>
                    <a:pt x="251" y="7"/>
                    <a:pt x="251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52" y="6"/>
                    <a:pt x="253" y="5"/>
                    <a:pt x="253" y="5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8" y="2"/>
                    <a:pt x="258" y="2"/>
                    <a:pt x="258" y="2"/>
                  </a:cubicBezTo>
                  <a:cubicBezTo>
                    <a:pt x="263" y="0"/>
                    <a:pt x="272" y="0"/>
                    <a:pt x="279" y="4"/>
                  </a:cubicBezTo>
                  <a:cubicBezTo>
                    <a:pt x="649" y="218"/>
                    <a:pt x="649" y="218"/>
                    <a:pt x="649" y="218"/>
                  </a:cubicBezTo>
                  <a:cubicBezTo>
                    <a:pt x="649" y="218"/>
                    <a:pt x="649" y="218"/>
                    <a:pt x="649" y="218"/>
                  </a:cubicBezTo>
                  <a:cubicBezTo>
                    <a:pt x="388" y="369"/>
                    <a:pt x="388" y="369"/>
                    <a:pt x="388" y="369"/>
                  </a:cubicBezTo>
                  <a:cubicBezTo>
                    <a:pt x="383" y="371"/>
                    <a:pt x="377" y="371"/>
                    <a:pt x="372" y="369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24" y="22"/>
                    <a:pt x="224" y="22"/>
                    <a:pt x="224" y="22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8" name="ísliḓê"/>
            <p:cNvSpPr/>
            <p:nvPr/>
          </p:nvSpPr>
          <p:spPr bwMode="auto">
            <a:xfrm>
              <a:off x="6956601" y="4960120"/>
              <a:ext cx="32029" cy="20889"/>
            </a:xfrm>
            <a:custGeom>
              <a:avLst/>
              <a:gdLst>
                <a:gd name="T0" fmla="*/ 10 w 11"/>
                <a:gd name="T1" fmla="*/ 7 h 7"/>
                <a:gd name="T2" fmla="*/ 0 w 11"/>
                <a:gd name="T3" fmla="*/ 1 h 7"/>
                <a:gd name="T4" fmla="*/ 8 w 11"/>
                <a:gd name="T5" fmla="*/ 1 h 7"/>
                <a:gd name="T6" fmla="*/ 10 w 1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0" y="7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5" y="0"/>
                    <a:pt x="8" y="1"/>
                  </a:cubicBezTo>
                  <a:cubicBezTo>
                    <a:pt x="11" y="2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9" name="i$ḻídé"/>
            <p:cNvSpPr/>
            <p:nvPr/>
          </p:nvSpPr>
          <p:spPr bwMode="auto">
            <a:xfrm>
              <a:off x="6902292" y="4809723"/>
              <a:ext cx="110013" cy="203314"/>
            </a:xfrm>
            <a:custGeom>
              <a:avLst/>
              <a:gdLst>
                <a:gd name="T0" fmla="*/ 35 w 38"/>
                <a:gd name="T1" fmla="*/ 53 h 70"/>
                <a:gd name="T2" fmla="*/ 18 w 38"/>
                <a:gd name="T3" fmla="*/ 53 h 70"/>
                <a:gd name="T4" fmla="*/ 4 w 38"/>
                <a:gd name="T5" fmla="*/ 70 h 70"/>
                <a:gd name="T6" fmla="*/ 0 w 38"/>
                <a:gd name="T7" fmla="*/ 0 h 70"/>
                <a:gd name="T8" fmla="*/ 38 w 38"/>
                <a:gd name="T9" fmla="*/ 35 h 70"/>
                <a:gd name="T10" fmla="*/ 35 w 38"/>
                <a:gd name="T11" fmla="*/ 5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70">
                  <a:moveTo>
                    <a:pt x="35" y="53"/>
                  </a:moveTo>
                  <a:cubicBezTo>
                    <a:pt x="35" y="53"/>
                    <a:pt x="27" y="44"/>
                    <a:pt x="18" y="53"/>
                  </a:cubicBezTo>
                  <a:cubicBezTo>
                    <a:pt x="8" y="62"/>
                    <a:pt x="8" y="70"/>
                    <a:pt x="4" y="70"/>
                  </a:cubicBezTo>
                  <a:cubicBezTo>
                    <a:pt x="0" y="70"/>
                    <a:pt x="0" y="0"/>
                    <a:pt x="0" y="0"/>
                  </a:cubicBezTo>
                  <a:cubicBezTo>
                    <a:pt x="38" y="35"/>
                    <a:pt x="38" y="35"/>
                    <a:pt x="38" y="35"/>
                  </a:cubicBezTo>
                  <a:lnTo>
                    <a:pt x="35" y="53"/>
                  </a:lnTo>
                  <a:close/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50" name="iṥ1ïḋe"/>
            <p:cNvSpPr/>
            <p:nvPr/>
          </p:nvSpPr>
          <p:spPr bwMode="auto">
            <a:xfrm>
              <a:off x="5850909" y="3775051"/>
              <a:ext cx="1902236" cy="1171143"/>
            </a:xfrm>
            <a:custGeom>
              <a:avLst/>
              <a:gdLst>
                <a:gd name="T0" fmla="*/ 1 w 657"/>
                <a:gd name="T1" fmla="*/ 155 h 405"/>
                <a:gd name="T2" fmla="*/ 0 w 657"/>
                <a:gd name="T3" fmla="*/ 154 h 405"/>
                <a:gd name="T4" fmla="*/ 6 w 657"/>
                <a:gd name="T5" fmla="*/ 151 h 405"/>
                <a:gd name="T6" fmla="*/ 268 w 657"/>
                <a:gd name="T7" fmla="*/ 0 h 405"/>
                <a:gd name="T8" fmla="*/ 650 w 657"/>
                <a:gd name="T9" fmla="*/ 247 h 405"/>
                <a:gd name="T10" fmla="*/ 652 w 657"/>
                <a:gd name="T11" fmla="*/ 258 h 405"/>
                <a:gd name="T12" fmla="*/ 643 w 657"/>
                <a:gd name="T13" fmla="*/ 263 h 405"/>
                <a:gd name="T14" fmla="*/ 398 w 657"/>
                <a:gd name="T15" fmla="*/ 405 h 405"/>
                <a:gd name="T16" fmla="*/ 397 w 657"/>
                <a:gd name="T17" fmla="*/ 404 h 405"/>
                <a:gd name="T18" fmla="*/ 1 w 657"/>
                <a:gd name="T19" fmla="*/ 15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7" h="405">
                  <a:moveTo>
                    <a:pt x="1" y="155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650" y="247"/>
                    <a:pt x="650" y="247"/>
                    <a:pt x="650" y="247"/>
                  </a:cubicBezTo>
                  <a:cubicBezTo>
                    <a:pt x="656" y="250"/>
                    <a:pt x="657" y="255"/>
                    <a:pt x="652" y="258"/>
                  </a:cubicBezTo>
                  <a:cubicBezTo>
                    <a:pt x="643" y="263"/>
                    <a:pt x="643" y="263"/>
                    <a:pt x="643" y="263"/>
                  </a:cubicBezTo>
                  <a:cubicBezTo>
                    <a:pt x="398" y="405"/>
                    <a:pt x="398" y="405"/>
                    <a:pt x="398" y="405"/>
                  </a:cubicBezTo>
                  <a:cubicBezTo>
                    <a:pt x="397" y="404"/>
                    <a:pt x="397" y="404"/>
                    <a:pt x="397" y="404"/>
                  </a:cubicBezTo>
                  <a:cubicBezTo>
                    <a:pt x="1" y="155"/>
                    <a:pt x="1" y="155"/>
                    <a:pt x="1" y="155"/>
                  </a:cubicBezTo>
                </a:path>
              </a:pathLst>
            </a:custGeom>
            <a:solidFill>
              <a:srgbClr val="4C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51" name="iṡ1îḋè"/>
            <p:cNvSpPr/>
            <p:nvPr/>
          </p:nvSpPr>
          <p:spPr bwMode="auto">
            <a:xfrm>
              <a:off x="6907862" y="4699711"/>
              <a:ext cx="58488" cy="275727"/>
            </a:xfrm>
            <a:custGeom>
              <a:avLst/>
              <a:gdLst>
                <a:gd name="T0" fmla="*/ 1 w 20"/>
                <a:gd name="T1" fmla="*/ 4 h 95"/>
                <a:gd name="T2" fmla="*/ 20 w 20"/>
                <a:gd name="T3" fmla="*/ 0 h 95"/>
                <a:gd name="T4" fmla="*/ 20 w 20"/>
                <a:gd name="T5" fmla="*/ 76 h 95"/>
                <a:gd name="T6" fmla="*/ 0 w 20"/>
                <a:gd name="T7" fmla="*/ 95 h 95"/>
                <a:gd name="T8" fmla="*/ 1 w 20"/>
                <a:gd name="T9" fmla="*/ 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95">
                  <a:moveTo>
                    <a:pt x="1" y="4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8" y="81"/>
                    <a:pt x="1" y="86"/>
                    <a:pt x="0" y="95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52" name="îṩlíḑe"/>
            <p:cNvSpPr/>
            <p:nvPr/>
          </p:nvSpPr>
          <p:spPr bwMode="auto">
            <a:xfrm>
              <a:off x="6945461" y="4263840"/>
              <a:ext cx="767301" cy="658681"/>
            </a:xfrm>
            <a:custGeom>
              <a:avLst/>
              <a:gdLst>
                <a:gd name="T0" fmla="*/ 15 w 265"/>
                <a:gd name="T1" fmla="*/ 228 h 228"/>
                <a:gd name="T2" fmla="*/ 258 w 265"/>
                <a:gd name="T3" fmla="*/ 88 h 228"/>
                <a:gd name="T4" fmla="*/ 265 w 265"/>
                <a:gd name="T5" fmla="*/ 75 h 228"/>
                <a:gd name="T6" fmla="*/ 265 w 265"/>
                <a:gd name="T7" fmla="*/ 0 h 228"/>
                <a:gd name="T8" fmla="*/ 20 w 265"/>
                <a:gd name="T9" fmla="*/ 143 h 228"/>
                <a:gd name="T10" fmla="*/ 9 w 265"/>
                <a:gd name="T11" fmla="*/ 157 h 228"/>
                <a:gd name="T12" fmla="*/ 7 w 265"/>
                <a:gd name="T13" fmla="*/ 164 h 228"/>
                <a:gd name="T14" fmla="*/ 7 w 265"/>
                <a:gd name="T15" fmla="*/ 227 h 228"/>
                <a:gd name="T16" fmla="*/ 15 w 265"/>
                <a:gd name="T17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5" h="228">
                  <a:moveTo>
                    <a:pt x="15" y="228"/>
                  </a:moveTo>
                  <a:cubicBezTo>
                    <a:pt x="258" y="88"/>
                    <a:pt x="258" y="88"/>
                    <a:pt x="258" y="88"/>
                  </a:cubicBezTo>
                  <a:cubicBezTo>
                    <a:pt x="262" y="86"/>
                    <a:pt x="265" y="80"/>
                    <a:pt x="265" y="75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0" y="143"/>
                    <a:pt x="20" y="143"/>
                    <a:pt x="20" y="143"/>
                  </a:cubicBezTo>
                  <a:cubicBezTo>
                    <a:pt x="20" y="143"/>
                    <a:pt x="17" y="154"/>
                    <a:pt x="9" y="157"/>
                  </a:cubicBezTo>
                  <a:cubicBezTo>
                    <a:pt x="0" y="160"/>
                    <a:pt x="7" y="164"/>
                    <a:pt x="7" y="164"/>
                  </a:cubicBezTo>
                  <a:cubicBezTo>
                    <a:pt x="7" y="227"/>
                    <a:pt x="7" y="227"/>
                    <a:pt x="7" y="227"/>
                  </a:cubicBezTo>
                  <a:cubicBezTo>
                    <a:pt x="14" y="227"/>
                    <a:pt x="15" y="228"/>
                    <a:pt x="15" y="228"/>
                  </a:cubicBez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53" name="îṩḷîḋê"/>
            <p:cNvSpPr/>
            <p:nvPr/>
          </p:nvSpPr>
          <p:spPr bwMode="auto">
            <a:xfrm>
              <a:off x="5781281" y="4000646"/>
              <a:ext cx="1231023" cy="719954"/>
            </a:xfrm>
            <a:custGeom>
              <a:avLst/>
              <a:gdLst>
                <a:gd name="T0" fmla="*/ 395 w 425"/>
                <a:gd name="T1" fmla="*/ 244 h 249"/>
                <a:gd name="T2" fmla="*/ 399 w 425"/>
                <a:gd name="T3" fmla="*/ 244 h 249"/>
                <a:gd name="T4" fmla="*/ 399 w 425"/>
                <a:gd name="T5" fmla="*/ 246 h 249"/>
                <a:gd name="T6" fmla="*/ 408 w 425"/>
                <a:gd name="T7" fmla="*/ 246 h 249"/>
                <a:gd name="T8" fmla="*/ 417 w 425"/>
                <a:gd name="T9" fmla="*/ 236 h 249"/>
                <a:gd name="T10" fmla="*/ 417 w 425"/>
                <a:gd name="T11" fmla="*/ 233 h 249"/>
                <a:gd name="T12" fmla="*/ 425 w 425"/>
                <a:gd name="T13" fmla="*/ 227 h 249"/>
                <a:gd name="T14" fmla="*/ 30 w 425"/>
                <a:gd name="T15" fmla="*/ 0 h 249"/>
                <a:gd name="T16" fmla="*/ 24 w 425"/>
                <a:gd name="T17" fmla="*/ 4 h 249"/>
                <a:gd name="T18" fmla="*/ 22 w 425"/>
                <a:gd name="T19" fmla="*/ 7 h 249"/>
                <a:gd name="T20" fmla="*/ 22 w 425"/>
                <a:gd name="T21" fmla="*/ 10 h 249"/>
                <a:gd name="T22" fmla="*/ 14 w 425"/>
                <a:gd name="T23" fmla="*/ 20 h 249"/>
                <a:gd name="T24" fmla="*/ 5 w 425"/>
                <a:gd name="T25" fmla="*/ 20 h 249"/>
                <a:gd name="T26" fmla="*/ 5 w 425"/>
                <a:gd name="T27" fmla="*/ 18 h 249"/>
                <a:gd name="T28" fmla="*/ 0 w 425"/>
                <a:gd name="T29" fmla="*/ 18 h 249"/>
                <a:gd name="T30" fmla="*/ 395 w 425"/>
                <a:gd name="T31" fmla="*/ 24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5" h="249">
                  <a:moveTo>
                    <a:pt x="395" y="244"/>
                  </a:moveTo>
                  <a:cubicBezTo>
                    <a:pt x="397" y="242"/>
                    <a:pt x="399" y="242"/>
                    <a:pt x="399" y="244"/>
                  </a:cubicBezTo>
                  <a:cubicBezTo>
                    <a:pt x="399" y="246"/>
                    <a:pt x="399" y="246"/>
                    <a:pt x="399" y="246"/>
                  </a:cubicBezTo>
                  <a:cubicBezTo>
                    <a:pt x="399" y="249"/>
                    <a:pt x="403" y="249"/>
                    <a:pt x="408" y="246"/>
                  </a:cubicBezTo>
                  <a:cubicBezTo>
                    <a:pt x="413" y="243"/>
                    <a:pt x="417" y="238"/>
                    <a:pt x="417" y="236"/>
                  </a:cubicBezTo>
                  <a:cubicBezTo>
                    <a:pt x="417" y="233"/>
                    <a:pt x="417" y="233"/>
                    <a:pt x="417" y="233"/>
                  </a:cubicBezTo>
                  <a:cubicBezTo>
                    <a:pt x="417" y="232"/>
                    <a:pt x="421" y="229"/>
                    <a:pt x="425" y="227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8" y="2"/>
                    <a:pt x="24" y="4"/>
                    <a:pt x="24" y="4"/>
                  </a:cubicBezTo>
                  <a:cubicBezTo>
                    <a:pt x="23" y="5"/>
                    <a:pt x="22" y="7"/>
                    <a:pt x="22" y="7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2"/>
                    <a:pt x="18" y="17"/>
                    <a:pt x="14" y="20"/>
                  </a:cubicBezTo>
                  <a:cubicBezTo>
                    <a:pt x="9" y="22"/>
                    <a:pt x="5" y="23"/>
                    <a:pt x="5" y="2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6"/>
                    <a:pt x="3" y="16"/>
                    <a:pt x="0" y="18"/>
                  </a:cubicBezTo>
                  <a:cubicBezTo>
                    <a:pt x="395" y="244"/>
                    <a:pt x="395" y="244"/>
                    <a:pt x="395" y="244"/>
                  </a:cubicBezTo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54" name="ïşḷïḋè"/>
            <p:cNvSpPr/>
            <p:nvPr/>
          </p:nvSpPr>
          <p:spPr bwMode="auto">
            <a:xfrm>
              <a:off x="5850909" y="3564775"/>
              <a:ext cx="1902236" cy="1112656"/>
            </a:xfrm>
            <a:custGeom>
              <a:avLst/>
              <a:gdLst>
                <a:gd name="T0" fmla="*/ 1 w 657"/>
                <a:gd name="T1" fmla="*/ 155 h 385"/>
                <a:gd name="T2" fmla="*/ 0 w 657"/>
                <a:gd name="T3" fmla="*/ 155 h 385"/>
                <a:gd name="T4" fmla="*/ 6 w 657"/>
                <a:gd name="T5" fmla="*/ 151 h 385"/>
                <a:gd name="T6" fmla="*/ 268 w 657"/>
                <a:gd name="T7" fmla="*/ 0 h 385"/>
                <a:gd name="T8" fmla="*/ 650 w 657"/>
                <a:gd name="T9" fmla="*/ 221 h 385"/>
                <a:gd name="T10" fmla="*/ 652 w 657"/>
                <a:gd name="T11" fmla="*/ 232 h 385"/>
                <a:gd name="T12" fmla="*/ 643 w 657"/>
                <a:gd name="T13" fmla="*/ 237 h 385"/>
                <a:gd name="T14" fmla="*/ 398 w 657"/>
                <a:gd name="T15" fmla="*/ 385 h 385"/>
                <a:gd name="T16" fmla="*/ 1 w 657"/>
                <a:gd name="T17" fmla="*/ 15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7" h="385">
                  <a:moveTo>
                    <a:pt x="1" y="155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650" y="221"/>
                    <a:pt x="650" y="221"/>
                    <a:pt x="650" y="221"/>
                  </a:cubicBezTo>
                  <a:cubicBezTo>
                    <a:pt x="656" y="224"/>
                    <a:pt x="657" y="230"/>
                    <a:pt x="652" y="232"/>
                  </a:cubicBezTo>
                  <a:cubicBezTo>
                    <a:pt x="643" y="237"/>
                    <a:pt x="643" y="237"/>
                    <a:pt x="643" y="237"/>
                  </a:cubicBezTo>
                  <a:cubicBezTo>
                    <a:pt x="398" y="385"/>
                    <a:pt x="398" y="385"/>
                    <a:pt x="398" y="385"/>
                  </a:cubicBezTo>
                  <a:cubicBezTo>
                    <a:pt x="1" y="155"/>
                    <a:pt x="1" y="155"/>
                    <a:pt x="1" y="155"/>
                  </a:cubicBezTo>
                </a:path>
              </a:pathLst>
            </a:custGeom>
            <a:solidFill>
              <a:srgbClr val="4C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55" name="iṩlîḍe"/>
            <p:cNvSpPr/>
            <p:nvPr/>
          </p:nvSpPr>
          <p:spPr bwMode="auto">
            <a:xfrm>
              <a:off x="5759000" y="4043816"/>
              <a:ext cx="1178105" cy="690710"/>
            </a:xfrm>
            <a:custGeom>
              <a:avLst/>
              <a:gdLst>
                <a:gd name="T0" fmla="*/ 13 w 407"/>
                <a:gd name="T1" fmla="*/ 0 h 239"/>
                <a:gd name="T2" fmla="*/ 407 w 407"/>
                <a:gd name="T3" fmla="*/ 228 h 239"/>
                <a:gd name="T4" fmla="*/ 393 w 407"/>
                <a:gd name="T5" fmla="*/ 239 h 239"/>
                <a:gd name="T6" fmla="*/ 0 w 407"/>
                <a:gd name="T7" fmla="*/ 12 h 239"/>
                <a:gd name="T8" fmla="*/ 5 w 407"/>
                <a:gd name="T9" fmla="*/ 4 h 239"/>
                <a:gd name="T10" fmla="*/ 13 w 407"/>
                <a:gd name="T11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239">
                  <a:moveTo>
                    <a:pt x="13" y="0"/>
                  </a:moveTo>
                  <a:cubicBezTo>
                    <a:pt x="407" y="228"/>
                    <a:pt x="407" y="228"/>
                    <a:pt x="407" y="228"/>
                  </a:cubicBezTo>
                  <a:cubicBezTo>
                    <a:pt x="393" y="239"/>
                    <a:pt x="393" y="239"/>
                    <a:pt x="393" y="239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8"/>
                    <a:pt x="3" y="6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4C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56" name="îŝḻîḑé"/>
            <p:cNvSpPr/>
            <p:nvPr/>
          </p:nvSpPr>
          <p:spPr bwMode="auto">
            <a:xfrm>
              <a:off x="5746468" y="4078629"/>
              <a:ext cx="1155824" cy="951119"/>
            </a:xfrm>
            <a:custGeom>
              <a:avLst/>
              <a:gdLst>
                <a:gd name="T0" fmla="*/ 6 w 399"/>
                <a:gd name="T1" fmla="*/ 102 h 329"/>
                <a:gd name="T2" fmla="*/ 5 w 399"/>
                <a:gd name="T3" fmla="*/ 101 h 329"/>
                <a:gd name="T4" fmla="*/ 4 w 399"/>
                <a:gd name="T5" fmla="*/ 101 h 329"/>
                <a:gd name="T6" fmla="*/ 4 w 399"/>
                <a:gd name="T7" fmla="*/ 100 h 329"/>
                <a:gd name="T8" fmla="*/ 3 w 399"/>
                <a:gd name="T9" fmla="*/ 99 h 329"/>
                <a:gd name="T10" fmla="*/ 2 w 399"/>
                <a:gd name="T11" fmla="*/ 97 h 329"/>
                <a:gd name="T12" fmla="*/ 1 w 399"/>
                <a:gd name="T13" fmla="*/ 94 h 329"/>
                <a:gd name="T14" fmla="*/ 1 w 399"/>
                <a:gd name="T15" fmla="*/ 91 h 329"/>
                <a:gd name="T16" fmla="*/ 1 w 399"/>
                <a:gd name="T17" fmla="*/ 90 h 329"/>
                <a:gd name="T18" fmla="*/ 0 w 399"/>
                <a:gd name="T19" fmla="*/ 88 h 329"/>
                <a:gd name="T20" fmla="*/ 0 w 399"/>
                <a:gd name="T21" fmla="*/ 85 h 329"/>
                <a:gd name="T22" fmla="*/ 0 w 399"/>
                <a:gd name="T23" fmla="*/ 20 h 329"/>
                <a:gd name="T24" fmla="*/ 4 w 399"/>
                <a:gd name="T25" fmla="*/ 0 h 329"/>
                <a:gd name="T26" fmla="*/ 397 w 399"/>
                <a:gd name="T27" fmla="*/ 227 h 329"/>
                <a:gd name="T28" fmla="*/ 399 w 399"/>
                <a:gd name="T29" fmla="*/ 329 h 329"/>
                <a:gd name="T30" fmla="*/ 6 w 399"/>
                <a:gd name="T31" fmla="*/ 102 h 329"/>
                <a:gd name="T32" fmla="*/ 6 w 399"/>
                <a:gd name="T33" fmla="*/ 102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9" h="329">
                  <a:moveTo>
                    <a:pt x="6" y="102"/>
                  </a:moveTo>
                  <a:cubicBezTo>
                    <a:pt x="5" y="101"/>
                    <a:pt x="5" y="101"/>
                    <a:pt x="5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3" y="99"/>
                    <a:pt x="2" y="98"/>
                    <a:pt x="2" y="97"/>
                  </a:cubicBezTo>
                  <a:cubicBezTo>
                    <a:pt x="2" y="96"/>
                    <a:pt x="2" y="95"/>
                    <a:pt x="1" y="94"/>
                  </a:cubicBezTo>
                  <a:cubicBezTo>
                    <a:pt x="1" y="93"/>
                    <a:pt x="1" y="92"/>
                    <a:pt x="1" y="91"/>
                  </a:cubicBezTo>
                  <a:cubicBezTo>
                    <a:pt x="1" y="91"/>
                    <a:pt x="1" y="90"/>
                    <a:pt x="1" y="90"/>
                  </a:cubicBezTo>
                  <a:cubicBezTo>
                    <a:pt x="1" y="89"/>
                    <a:pt x="1" y="89"/>
                    <a:pt x="0" y="88"/>
                  </a:cubicBezTo>
                  <a:cubicBezTo>
                    <a:pt x="0" y="87"/>
                    <a:pt x="0" y="86"/>
                    <a:pt x="0" y="8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2"/>
                    <a:pt x="2" y="5"/>
                    <a:pt x="4" y="0"/>
                  </a:cubicBezTo>
                  <a:cubicBezTo>
                    <a:pt x="397" y="227"/>
                    <a:pt x="397" y="227"/>
                    <a:pt x="397" y="227"/>
                  </a:cubicBezTo>
                  <a:cubicBezTo>
                    <a:pt x="399" y="329"/>
                    <a:pt x="399" y="329"/>
                    <a:pt x="399" y="329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6" y="102"/>
                    <a:pt x="6" y="102"/>
                    <a:pt x="6" y="102"/>
                  </a:cubicBezTo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57" name="íšḻïḍè"/>
            <p:cNvSpPr/>
            <p:nvPr/>
          </p:nvSpPr>
          <p:spPr bwMode="auto">
            <a:xfrm>
              <a:off x="5746468" y="4128761"/>
              <a:ext cx="72413" cy="277120"/>
            </a:xfrm>
            <a:custGeom>
              <a:avLst/>
              <a:gdLst>
                <a:gd name="T0" fmla="*/ 6 w 25"/>
                <a:gd name="T1" fmla="*/ 85 h 96"/>
                <a:gd name="T2" fmla="*/ 25 w 25"/>
                <a:gd name="T3" fmla="*/ 96 h 96"/>
                <a:gd name="T4" fmla="*/ 25 w 25"/>
                <a:gd name="T5" fmla="*/ 96 h 96"/>
                <a:gd name="T6" fmla="*/ 6 w 25"/>
                <a:gd name="T7" fmla="*/ 85 h 96"/>
                <a:gd name="T8" fmla="*/ 0 w 25"/>
                <a:gd name="T9" fmla="*/ 0 h 96"/>
                <a:gd name="T10" fmla="*/ 0 w 25"/>
                <a:gd name="T11" fmla="*/ 3 h 96"/>
                <a:gd name="T12" fmla="*/ 0 w 25"/>
                <a:gd name="T13" fmla="*/ 3 h 96"/>
                <a:gd name="T14" fmla="*/ 0 w 25"/>
                <a:gd name="T15" fmla="*/ 0 h 96"/>
                <a:gd name="T16" fmla="*/ 0 w 25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96">
                  <a:moveTo>
                    <a:pt x="6" y="85"/>
                  </a:moveTo>
                  <a:cubicBezTo>
                    <a:pt x="25" y="96"/>
                    <a:pt x="25" y="96"/>
                    <a:pt x="25" y="96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6" y="85"/>
                    <a:pt x="6" y="85"/>
                    <a:pt x="6" y="85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65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58" name="îṧļîḓé"/>
            <p:cNvSpPr/>
            <p:nvPr/>
          </p:nvSpPr>
          <p:spPr bwMode="auto">
            <a:xfrm>
              <a:off x="5818881" y="4405881"/>
              <a:ext cx="1393" cy="1393"/>
            </a:xfrm>
            <a:prstGeom prst="rect">
              <a:avLst/>
            </a:prstGeom>
            <a:solidFill>
              <a:srgbClr val="36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59" name="ïṥlidè"/>
            <p:cNvSpPr/>
            <p:nvPr/>
          </p:nvSpPr>
          <p:spPr bwMode="auto">
            <a:xfrm>
              <a:off x="5818881" y="4405881"/>
              <a:ext cx="1393" cy="13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60" name="í$1ïḍé"/>
            <p:cNvSpPr/>
            <p:nvPr/>
          </p:nvSpPr>
          <p:spPr bwMode="auto">
            <a:xfrm>
              <a:off x="5818881" y="4405881"/>
              <a:ext cx="90517" cy="51525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31 w 31"/>
                <a:gd name="T5" fmla="*/ 18 h 18"/>
                <a:gd name="T6" fmla="*/ 31 w 31"/>
                <a:gd name="T7" fmla="*/ 18 h 18"/>
                <a:gd name="T8" fmla="*/ 0 w 31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643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61" name="i$1ïḓê"/>
            <p:cNvSpPr/>
            <p:nvPr/>
          </p:nvSpPr>
          <p:spPr bwMode="auto">
            <a:xfrm>
              <a:off x="5746468" y="4128761"/>
              <a:ext cx="1150254" cy="605764"/>
            </a:xfrm>
            <a:custGeom>
              <a:avLst/>
              <a:gdLst>
                <a:gd name="T0" fmla="*/ 370 w 397"/>
                <a:gd name="T1" fmla="*/ 194 h 210"/>
                <a:gd name="T2" fmla="*/ 367 w 397"/>
                <a:gd name="T3" fmla="*/ 195 h 210"/>
                <a:gd name="T4" fmla="*/ 397 w 397"/>
                <a:gd name="T5" fmla="*/ 210 h 210"/>
                <a:gd name="T6" fmla="*/ 370 w 397"/>
                <a:gd name="T7" fmla="*/ 194 h 210"/>
                <a:gd name="T8" fmla="*/ 226 w 397"/>
                <a:gd name="T9" fmla="*/ 120 h 210"/>
                <a:gd name="T10" fmla="*/ 310 w 397"/>
                <a:gd name="T11" fmla="*/ 169 h 210"/>
                <a:gd name="T12" fmla="*/ 310 w 397"/>
                <a:gd name="T13" fmla="*/ 169 h 210"/>
                <a:gd name="T14" fmla="*/ 226 w 397"/>
                <a:gd name="T15" fmla="*/ 120 h 210"/>
                <a:gd name="T16" fmla="*/ 0 w 397"/>
                <a:gd name="T17" fmla="*/ 0 h 210"/>
                <a:gd name="T18" fmla="*/ 0 w 397"/>
                <a:gd name="T19" fmla="*/ 3 h 210"/>
                <a:gd name="T20" fmla="*/ 0 w 397"/>
                <a:gd name="T21" fmla="*/ 68 h 210"/>
                <a:gd name="T22" fmla="*/ 0 w 397"/>
                <a:gd name="T23" fmla="*/ 71 h 210"/>
                <a:gd name="T24" fmla="*/ 1 w 397"/>
                <a:gd name="T25" fmla="*/ 73 h 210"/>
                <a:gd name="T26" fmla="*/ 1 w 397"/>
                <a:gd name="T27" fmla="*/ 74 h 210"/>
                <a:gd name="T28" fmla="*/ 1 w 397"/>
                <a:gd name="T29" fmla="*/ 77 h 210"/>
                <a:gd name="T30" fmla="*/ 2 w 397"/>
                <a:gd name="T31" fmla="*/ 80 h 210"/>
                <a:gd name="T32" fmla="*/ 3 w 397"/>
                <a:gd name="T33" fmla="*/ 82 h 210"/>
                <a:gd name="T34" fmla="*/ 4 w 397"/>
                <a:gd name="T35" fmla="*/ 83 h 210"/>
                <a:gd name="T36" fmla="*/ 4 w 397"/>
                <a:gd name="T37" fmla="*/ 84 h 210"/>
                <a:gd name="T38" fmla="*/ 5 w 397"/>
                <a:gd name="T39" fmla="*/ 84 h 210"/>
                <a:gd name="T40" fmla="*/ 6 w 397"/>
                <a:gd name="T41" fmla="*/ 85 h 210"/>
                <a:gd name="T42" fmla="*/ 6 w 397"/>
                <a:gd name="T43" fmla="*/ 85 h 210"/>
                <a:gd name="T44" fmla="*/ 25 w 397"/>
                <a:gd name="T45" fmla="*/ 96 h 210"/>
                <a:gd name="T46" fmla="*/ 25 w 397"/>
                <a:gd name="T47" fmla="*/ 96 h 210"/>
                <a:gd name="T48" fmla="*/ 56 w 397"/>
                <a:gd name="T49" fmla="*/ 114 h 210"/>
                <a:gd name="T50" fmla="*/ 36 w 397"/>
                <a:gd name="T51" fmla="*/ 80 h 210"/>
                <a:gd name="T52" fmla="*/ 50 w 397"/>
                <a:gd name="T53" fmla="*/ 49 h 210"/>
                <a:gd name="T54" fmla="*/ 59 w 397"/>
                <a:gd name="T55" fmla="*/ 52 h 210"/>
                <a:gd name="T56" fmla="*/ 217 w 397"/>
                <a:gd name="T57" fmla="*/ 125 h 210"/>
                <a:gd name="T58" fmla="*/ 0 w 397"/>
                <a:gd name="T59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7" h="210">
                  <a:moveTo>
                    <a:pt x="370" y="194"/>
                  </a:moveTo>
                  <a:cubicBezTo>
                    <a:pt x="367" y="195"/>
                    <a:pt x="367" y="195"/>
                    <a:pt x="367" y="195"/>
                  </a:cubicBezTo>
                  <a:cubicBezTo>
                    <a:pt x="385" y="204"/>
                    <a:pt x="397" y="210"/>
                    <a:pt x="397" y="210"/>
                  </a:cubicBezTo>
                  <a:cubicBezTo>
                    <a:pt x="370" y="194"/>
                    <a:pt x="370" y="194"/>
                    <a:pt x="370" y="194"/>
                  </a:cubicBezTo>
                  <a:moveTo>
                    <a:pt x="226" y="120"/>
                  </a:moveTo>
                  <a:cubicBezTo>
                    <a:pt x="310" y="169"/>
                    <a:pt x="310" y="169"/>
                    <a:pt x="310" y="169"/>
                  </a:cubicBezTo>
                  <a:cubicBezTo>
                    <a:pt x="310" y="169"/>
                    <a:pt x="310" y="169"/>
                    <a:pt x="310" y="169"/>
                  </a:cubicBezTo>
                  <a:cubicBezTo>
                    <a:pt x="226" y="120"/>
                    <a:pt x="226" y="120"/>
                    <a:pt x="226" y="120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9"/>
                    <a:pt x="0" y="70"/>
                    <a:pt x="0" y="71"/>
                  </a:cubicBezTo>
                  <a:cubicBezTo>
                    <a:pt x="1" y="72"/>
                    <a:pt x="1" y="72"/>
                    <a:pt x="1" y="73"/>
                  </a:cubicBezTo>
                  <a:cubicBezTo>
                    <a:pt x="1" y="73"/>
                    <a:pt x="1" y="74"/>
                    <a:pt x="1" y="74"/>
                  </a:cubicBezTo>
                  <a:cubicBezTo>
                    <a:pt x="1" y="75"/>
                    <a:pt x="1" y="76"/>
                    <a:pt x="1" y="77"/>
                  </a:cubicBezTo>
                  <a:cubicBezTo>
                    <a:pt x="2" y="78"/>
                    <a:pt x="2" y="79"/>
                    <a:pt x="2" y="80"/>
                  </a:cubicBezTo>
                  <a:cubicBezTo>
                    <a:pt x="2" y="81"/>
                    <a:pt x="3" y="82"/>
                    <a:pt x="3" y="82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3"/>
                    <a:pt x="4" y="83"/>
                    <a:pt x="4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56" y="114"/>
                    <a:pt x="56" y="114"/>
                    <a:pt x="56" y="114"/>
                  </a:cubicBezTo>
                  <a:cubicBezTo>
                    <a:pt x="56" y="114"/>
                    <a:pt x="40" y="97"/>
                    <a:pt x="36" y="80"/>
                  </a:cubicBezTo>
                  <a:cubicBezTo>
                    <a:pt x="32" y="65"/>
                    <a:pt x="38" y="49"/>
                    <a:pt x="50" y="49"/>
                  </a:cubicBezTo>
                  <a:cubicBezTo>
                    <a:pt x="53" y="49"/>
                    <a:pt x="56" y="50"/>
                    <a:pt x="59" y="52"/>
                  </a:cubicBezTo>
                  <a:cubicBezTo>
                    <a:pt x="72" y="58"/>
                    <a:pt x="143" y="91"/>
                    <a:pt x="217" y="12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72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62" name="íşḻiḋè"/>
            <p:cNvSpPr/>
            <p:nvPr/>
          </p:nvSpPr>
          <p:spPr bwMode="auto">
            <a:xfrm>
              <a:off x="6884188" y="4223455"/>
              <a:ext cx="863387" cy="569557"/>
            </a:xfrm>
            <a:custGeom>
              <a:avLst/>
              <a:gdLst>
                <a:gd name="T0" fmla="*/ 0 w 298"/>
                <a:gd name="T1" fmla="*/ 197 h 197"/>
                <a:gd name="T2" fmla="*/ 9 w 298"/>
                <a:gd name="T3" fmla="*/ 197 h 197"/>
                <a:gd name="T4" fmla="*/ 13 w 298"/>
                <a:gd name="T5" fmla="*/ 177 h 197"/>
                <a:gd name="T6" fmla="*/ 21 w 298"/>
                <a:gd name="T7" fmla="*/ 180 h 197"/>
                <a:gd name="T8" fmla="*/ 32 w 298"/>
                <a:gd name="T9" fmla="*/ 176 h 197"/>
                <a:gd name="T10" fmla="*/ 42 w 298"/>
                <a:gd name="T11" fmla="*/ 167 h 197"/>
                <a:gd name="T12" fmla="*/ 42 w 298"/>
                <a:gd name="T13" fmla="*/ 167 h 197"/>
                <a:gd name="T14" fmla="*/ 45 w 298"/>
                <a:gd name="T15" fmla="*/ 159 h 197"/>
                <a:gd name="T16" fmla="*/ 277 w 298"/>
                <a:gd name="T17" fmla="*/ 25 h 197"/>
                <a:gd name="T18" fmla="*/ 285 w 298"/>
                <a:gd name="T19" fmla="*/ 20 h 197"/>
                <a:gd name="T20" fmla="*/ 295 w 298"/>
                <a:gd name="T21" fmla="*/ 15 h 197"/>
                <a:gd name="T22" fmla="*/ 298 w 298"/>
                <a:gd name="T23" fmla="*/ 10 h 197"/>
                <a:gd name="T24" fmla="*/ 298 w 298"/>
                <a:gd name="T25" fmla="*/ 0 h 197"/>
                <a:gd name="T26" fmla="*/ 295 w 298"/>
                <a:gd name="T27" fmla="*/ 4 h 197"/>
                <a:gd name="T28" fmla="*/ 295 w 298"/>
                <a:gd name="T29" fmla="*/ 4 h 197"/>
                <a:gd name="T30" fmla="*/ 268 w 298"/>
                <a:gd name="T31" fmla="*/ 20 h 197"/>
                <a:gd name="T32" fmla="*/ 44 w 298"/>
                <a:gd name="T33" fmla="*/ 150 h 197"/>
                <a:gd name="T34" fmla="*/ 36 w 298"/>
                <a:gd name="T35" fmla="*/ 156 h 197"/>
                <a:gd name="T36" fmla="*/ 36 w 298"/>
                <a:gd name="T37" fmla="*/ 159 h 197"/>
                <a:gd name="T38" fmla="*/ 34 w 298"/>
                <a:gd name="T39" fmla="*/ 163 h 197"/>
                <a:gd name="T40" fmla="*/ 27 w 298"/>
                <a:gd name="T41" fmla="*/ 169 h 197"/>
                <a:gd name="T42" fmla="*/ 18 w 298"/>
                <a:gd name="T43" fmla="*/ 169 h 197"/>
                <a:gd name="T44" fmla="*/ 18 w 298"/>
                <a:gd name="T45" fmla="*/ 167 h 197"/>
                <a:gd name="T46" fmla="*/ 14 w 298"/>
                <a:gd name="T47" fmla="*/ 167 h 197"/>
                <a:gd name="T48" fmla="*/ 9 w 298"/>
                <a:gd name="T49" fmla="*/ 169 h 197"/>
                <a:gd name="T50" fmla="*/ 0 w 298"/>
                <a:gd name="T51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8" h="197">
                  <a:moveTo>
                    <a:pt x="0" y="197"/>
                  </a:moveTo>
                  <a:cubicBezTo>
                    <a:pt x="9" y="197"/>
                    <a:pt x="9" y="197"/>
                    <a:pt x="9" y="197"/>
                  </a:cubicBezTo>
                  <a:cubicBezTo>
                    <a:pt x="9" y="187"/>
                    <a:pt x="12" y="179"/>
                    <a:pt x="13" y="177"/>
                  </a:cubicBezTo>
                  <a:cubicBezTo>
                    <a:pt x="15" y="179"/>
                    <a:pt x="18" y="180"/>
                    <a:pt x="21" y="180"/>
                  </a:cubicBezTo>
                  <a:cubicBezTo>
                    <a:pt x="25" y="180"/>
                    <a:pt x="29" y="178"/>
                    <a:pt x="32" y="176"/>
                  </a:cubicBezTo>
                  <a:cubicBezTo>
                    <a:pt x="35" y="174"/>
                    <a:pt x="39" y="171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4" y="164"/>
                    <a:pt x="45" y="162"/>
                    <a:pt x="45" y="159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95" y="15"/>
                    <a:pt x="295" y="15"/>
                    <a:pt x="295" y="15"/>
                  </a:cubicBezTo>
                  <a:cubicBezTo>
                    <a:pt x="297" y="13"/>
                    <a:pt x="298" y="12"/>
                    <a:pt x="298" y="10"/>
                  </a:cubicBezTo>
                  <a:cubicBezTo>
                    <a:pt x="298" y="0"/>
                    <a:pt x="298" y="0"/>
                    <a:pt x="298" y="0"/>
                  </a:cubicBezTo>
                  <a:cubicBezTo>
                    <a:pt x="298" y="2"/>
                    <a:pt x="297" y="3"/>
                    <a:pt x="295" y="4"/>
                  </a:cubicBezTo>
                  <a:cubicBezTo>
                    <a:pt x="295" y="4"/>
                    <a:pt x="295" y="4"/>
                    <a:pt x="295" y="4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0" y="152"/>
                    <a:pt x="36" y="155"/>
                    <a:pt x="36" y="156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36" y="160"/>
                    <a:pt x="35" y="161"/>
                    <a:pt x="34" y="163"/>
                  </a:cubicBezTo>
                  <a:cubicBezTo>
                    <a:pt x="32" y="165"/>
                    <a:pt x="30" y="167"/>
                    <a:pt x="27" y="169"/>
                  </a:cubicBezTo>
                  <a:cubicBezTo>
                    <a:pt x="22" y="172"/>
                    <a:pt x="18" y="172"/>
                    <a:pt x="18" y="169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18" y="165"/>
                    <a:pt x="16" y="165"/>
                    <a:pt x="14" y="167"/>
                  </a:cubicBezTo>
                  <a:cubicBezTo>
                    <a:pt x="9" y="169"/>
                    <a:pt x="9" y="169"/>
                    <a:pt x="9" y="169"/>
                  </a:cubicBezTo>
                  <a:cubicBezTo>
                    <a:pt x="4" y="172"/>
                    <a:pt x="0" y="184"/>
                    <a:pt x="0" y="197"/>
                  </a:cubicBezTo>
                  <a:close/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63" name="işļídé"/>
            <p:cNvSpPr/>
            <p:nvPr/>
          </p:nvSpPr>
          <p:spPr bwMode="auto">
            <a:xfrm>
              <a:off x="6884188" y="4510323"/>
              <a:ext cx="863387" cy="519425"/>
            </a:xfrm>
            <a:custGeom>
              <a:avLst/>
              <a:gdLst>
                <a:gd name="T0" fmla="*/ 9 w 298"/>
                <a:gd name="T1" fmla="*/ 98 h 180"/>
                <a:gd name="T2" fmla="*/ 9 w 298"/>
                <a:gd name="T3" fmla="*/ 163 h 180"/>
                <a:gd name="T4" fmla="*/ 9 w 298"/>
                <a:gd name="T5" fmla="*/ 165 h 180"/>
                <a:gd name="T6" fmla="*/ 9 w 298"/>
                <a:gd name="T7" fmla="*/ 168 h 180"/>
                <a:gd name="T8" fmla="*/ 9 w 298"/>
                <a:gd name="T9" fmla="*/ 168 h 180"/>
                <a:gd name="T10" fmla="*/ 23 w 298"/>
                <a:gd name="T11" fmla="*/ 151 h 180"/>
                <a:gd name="T12" fmla="*/ 34 w 298"/>
                <a:gd name="T13" fmla="*/ 148 h 180"/>
                <a:gd name="T14" fmla="*/ 41 w 298"/>
                <a:gd name="T15" fmla="*/ 151 h 180"/>
                <a:gd name="T16" fmla="*/ 42 w 298"/>
                <a:gd name="T17" fmla="*/ 150 h 180"/>
                <a:gd name="T18" fmla="*/ 44 w 298"/>
                <a:gd name="T19" fmla="*/ 149 h 180"/>
                <a:gd name="T20" fmla="*/ 268 w 298"/>
                <a:gd name="T21" fmla="*/ 20 h 180"/>
                <a:gd name="T22" fmla="*/ 281 w 298"/>
                <a:gd name="T23" fmla="*/ 12 h 180"/>
                <a:gd name="T24" fmla="*/ 285 w 298"/>
                <a:gd name="T25" fmla="*/ 10 h 180"/>
                <a:gd name="T26" fmla="*/ 296 w 298"/>
                <a:gd name="T27" fmla="*/ 4 h 180"/>
                <a:gd name="T28" fmla="*/ 298 w 298"/>
                <a:gd name="T29" fmla="*/ 0 h 180"/>
                <a:gd name="T30" fmla="*/ 298 w 298"/>
                <a:gd name="T31" fmla="*/ 2 h 180"/>
                <a:gd name="T32" fmla="*/ 298 w 298"/>
                <a:gd name="T33" fmla="*/ 10 h 180"/>
                <a:gd name="T34" fmla="*/ 296 w 298"/>
                <a:gd name="T35" fmla="*/ 14 h 180"/>
                <a:gd name="T36" fmla="*/ 296 w 298"/>
                <a:gd name="T37" fmla="*/ 14 h 180"/>
                <a:gd name="T38" fmla="*/ 292 w 298"/>
                <a:gd name="T39" fmla="*/ 16 h 180"/>
                <a:gd name="T40" fmla="*/ 289 w 298"/>
                <a:gd name="T41" fmla="*/ 18 h 180"/>
                <a:gd name="T42" fmla="*/ 285 w 298"/>
                <a:gd name="T43" fmla="*/ 20 h 180"/>
                <a:gd name="T44" fmla="*/ 282 w 298"/>
                <a:gd name="T45" fmla="*/ 22 h 180"/>
                <a:gd name="T46" fmla="*/ 280 w 298"/>
                <a:gd name="T47" fmla="*/ 23 h 180"/>
                <a:gd name="T48" fmla="*/ 277 w 298"/>
                <a:gd name="T49" fmla="*/ 25 h 180"/>
                <a:gd name="T50" fmla="*/ 99 w 298"/>
                <a:gd name="T51" fmla="*/ 128 h 180"/>
                <a:gd name="T52" fmla="*/ 42 w 298"/>
                <a:gd name="T53" fmla="*/ 161 h 180"/>
                <a:gd name="T54" fmla="*/ 34 w 298"/>
                <a:gd name="T55" fmla="*/ 163 h 180"/>
                <a:gd name="T56" fmla="*/ 34 w 298"/>
                <a:gd name="T57" fmla="*/ 162 h 180"/>
                <a:gd name="T58" fmla="*/ 34 w 298"/>
                <a:gd name="T59" fmla="*/ 160 h 180"/>
                <a:gd name="T60" fmla="*/ 25 w 298"/>
                <a:gd name="T61" fmla="*/ 160 h 180"/>
                <a:gd name="T62" fmla="*/ 18 w 298"/>
                <a:gd name="T63" fmla="*/ 169 h 180"/>
                <a:gd name="T64" fmla="*/ 18 w 298"/>
                <a:gd name="T65" fmla="*/ 172 h 180"/>
                <a:gd name="T66" fmla="*/ 17 w 298"/>
                <a:gd name="T67" fmla="*/ 175 h 180"/>
                <a:gd name="T68" fmla="*/ 16 w 298"/>
                <a:gd name="T69" fmla="*/ 176 h 180"/>
                <a:gd name="T70" fmla="*/ 13 w 298"/>
                <a:gd name="T71" fmla="*/ 177 h 180"/>
                <a:gd name="T72" fmla="*/ 9 w 298"/>
                <a:gd name="T73" fmla="*/ 180 h 180"/>
                <a:gd name="T74" fmla="*/ 5 w 298"/>
                <a:gd name="T75" fmla="*/ 179 h 180"/>
                <a:gd name="T76" fmla="*/ 4 w 298"/>
                <a:gd name="T77" fmla="*/ 179 h 180"/>
                <a:gd name="T78" fmla="*/ 4 w 298"/>
                <a:gd name="T79" fmla="*/ 178 h 180"/>
                <a:gd name="T80" fmla="*/ 4 w 298"/>
                <a:gd name="T81" fmla="*/ 178 h 180"/>
                <a:gd name="T82" fmla="*/ 3 w 298"/>
                <a:gd name="T83" fmla="*/ 177 h 180"/>
                <a:gd name="T84" fmla="*/ 2 w 298"/>
                <a:gd name="T85" fmla="*/ 175 h 180"/>
                <a:gd name="T86" fmla="*/ 1 w 298"/>
                <a:gd name="T87" fmla="*/ 172 h 180"/>
                <a:gd name="T88" fmla="*/ 1 w 298"/>
                <a:gd name="T89" fmla="*/ 169 h 180"/>
                <a:gd name="T90" fmla="*/ 1 w 298"/>
                <a:gd name="T91" fmla="*/ 168 h 180"/>
                <a:gd name="T92" fmla="*/ 0 w 298"/>
                <a:gd name="T93" fmla="*/ 166 h 180"/>
                <a:gd name="T94" fmla="*/ 0 w 298"/>
                <a:gd name="T95" fmla="*/ 163 h 180"/>
                <a:gd name="T96" fmla="*/ 0 w 298"/>
                <a:gd name="T97" fmla="*/ 98 h 180"/>
                <a:gd name="T98" fmla="*/ 9 w 298"/>
                <a:gd name="T99" fmla="*/ 9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8" h="180">
                  <a:moveTo>
                    <a:pt x="9" y="98"/>
                  </a:moveTo>
                  <a:cubicBezTo>
                    <a:pt x="9" y="163"/>
                    <a:pt x="9" y="163"/>
                    <a:pt x="9" y="163"/>
                  </a:cubicBezTo>
                  <a:cubicBezTo>
                    <a:pt x="9" y="164"/>
                    <a:pt x="9" y="165"/>
                    <a:pt x="9" y="165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10" y="161"/>
                    <a:pt x="17" y="155"/>
                    <a:pt x="23" y="151"/>
                  </a:cubicBezTo>
                  <a:cubicBezTo>
                    <a:pt x="25" y="150"/>
                    <a:pt x="29" y="148"/>
                    <a:pt x="34" y="148"/>
                  </a:cubicBezTo>
                  <a:cubicBezTo>
                    <a:pt x="37" y="148"/>
                    <a:pt x="39" y="149"/>
                    <a:pt x="41" y="151"/>
                  </a:cubicBezTo>
                  <a:cubicBezTo>
                    <a:pt x="42" y="150"/>
                    <a:pt x="42" y="150"/>
                    <a:pt x="42" y="150"/>
                  </a:cubicBezTo>
                  <a:cubicBezTo>
                    <a:pt x="43" y="150"/>
                    <a:pt x="43" y="150"/>
                    <a:pt x="44" y="149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8" y="20"/>
                    <a:pt x="274" y="16"/>
                    <a:pt x="281" y="12"/>
                  </a:cubicBezTo>
                  <a:cubicBezTo>
                    <a:pt x="282" y="12"/>
                    <a:pt x="284" y="11"/>
                    <a:pt x="285" y="10"/>
                  </a:cubicBezTo>
                  <a:cubicBezTo>
                    <a:pt x="289" y="8"/>
                    <a:pt x="293" y="6"/>
                    <a:pt x="296" y="4"/>
                  </a:cubicBezTo>
                  <a:cubicBezTo>
                    <a:pt x="297" y="3"/>
                    <a:pt x="298" y="1"/>
                    <a:pt x="298" y="0"/>
                  </a:cubicBezTo>
                  <a:cubicBezTo>
                    <a:pt x="298" y="2"/>
                    <a:pt x="298" y="2"/>
                    <a:pt x="298" y="2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8" y="11"/>
                    <a:pt x="297" y="13"/>
                    <a:pt x="296" y="14"/>
                  </a:cubicBezTo>
                  <a:cubicBezTo>
                    <a:pt x="296" y="14"/>
                    <a:pt x="296" y="14"/>
                    <a:pt x="296" y="14"/>
                  </a:cubicBezTo>
                  <a:cubicBezTo>
                    <a:pt x="295" y="15"/>
                    <a:pt x="293" y="16"/>
                    <a:pt x="292" y="16"/>
                  </a:cubicBezTo>
                  <a:cubicBezTo>
                    <a:pt x="291" y="17"/>
                    <a:pt x="290" y="17"/>
                    <a:pt x="289" y="18"/>
                  </a:cubicBezTo>
                  <a:cubicBezTo>
                    <a:pt x="288" y="19"/>
                    <a:pt x="286" y="20"/>
                    <a:pt x="285" y="20"/>
                  </a:cubicBezTo>
                  <a:cubicBezTo>
                    <a:pt x="284" y="21"/>
                    <a:pt x="283" y="21"/>
                    <a:pt x="282" y="22"/>
                  </a:cubicBezTo>
                  <a:cubicBezTo>
                    <a:pt x="282" y="22"/>
                    <a:pt x="281" y="23"/>
                    <a:pt x="280" y="23"/>
                  </a:cubicBezTo>
                  <a:cubicBezTo>
                    <a:pt x="278" y="24"/>
                    <a:pt x="277" y="25"/>
                    <a:pt x="277" y="25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38" y="163"/>
                    <a:pt x="34" y="164"/>
                    <a:pt x="34" y="163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0"/>
                    <a:pt x="34" y="160"/>
                    <a:pt x="34" y="160"/>
                  </a:cubicBezTo>
                  <a:cubicBezTo>
                    <a:pt x="34" y="157"/>
                    <a:pt x="30" y="157"/>
                    <a:pt x="25" y="160"/>
                  </a:cubicBezTo>
                  <a:cubicBezTo>
                    <a:pt x="20" y="163"/>
                    <a:pt x="18" y="166"/>
                    <a:pt x="18" y="169"/>
                  </a:cubicBezTo>
                  <a:cubicBezTo>
                    <a:pt x="18" y="172"/>
                    <a:pt x="18" y="172"/>
                    <a:pt x="18" y="172"/>
                  </a:cubicBezTo>
                  <a:cubicBezTo>
                    <a:pt x="18" y="173"/>
                    <a:pt x="18" y="175"/>
                    <a:pt x="17" y="175"/>
                  </a:cubicBezTo>
                  <a:cubicBezTo>
                    <a:pt x="17" y="175"/>
                    <a:pt x="16" y="176"/>
                    <a:pt x="16" y="176"/>
                  </a:cubicBezTo>
                  <a:cubicBezTo>
                    <a:pt x="15" y="176"/>
                    <a:pt x="14" y="177"/>
                    <a:pt x="13" y="177"/>
                  </a:cubicBezTo>
                  <a:cubicBezTo>
                    <a:pt x="12" y="178"/>
                    <a:pt x="11" y="179"/>
                    <a:pt x="9" y="180"/>
                  </a:cubicBezTo>
                  <a:cubicBezTo>
                    <a:pt x="8" y="180"/>
                    <a:pt x="6" y="180"/>
                    <a:pt x="5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3" y="177"/>
                    <a:pt x="3" y="177"/>
                    <a:pt x="3" y="177"/>
                  </a:cubicBezTo>
                  <a:cubicBezTo>
                    <a:pt x="3" y="176"/>
                    <a:pt x="2" y="176"/>
                    <a:pt x="2" y="175"/>
                  </a:cubicBezTo>
                  <a:cubicBezTo>
                    <a:pt x="2" y="174"/>
                    <a:pt x="2" y="173"/>
                    <a:pt x="1" y="172"/>
                  </a:cubicBezTo>
                  <a:cubicBezTo>
                    <a:pt x="1" y="171"/>
                    <a:pt x="1" y="170"/>
                    <a:pt x="1" y="169"/>
                  </a:cubicBezTo>
                  <a:cubicBezTo>
                    <a:pt x="1" y="169"/>
                    <a:pt x="1" y="168"/>
                    <a:pt x="1" y="168"/>
                  </a:cubicBezTo>
                  <a:cubicBezTo>
                    <a:pt x="1" y="167"/>
                    <a:pt x="1" y="167"/>
                    <a:pt x="0" y="166"/>
                  </a:cubicBezTo>
                  <a:cubicBezTo>
                    <a:pt x="0" y="165"/>
                    <a:pt x="0" y="164"/>
                    <a:pt x="0" y="163"/>
                  </a:cubicBezTo>
                  <a:cubicBezTo>
                    <a:pt x="0" y="98"/>
                    <a:pt x="0" y="98"/>
                    <a:pt x="0" y="98"/>
                  </a:cubicBezTo>
                  <a:lnTo>
                    <a:pt x="9" y="98"/>
                  </a:lnTo>
                  <a:close/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64" name="ïṥḷîḑê"/>
            <p:cNvSpPr/>
            <p:nvPr/>
          </p:nvSpPr>
          <p:spPr bwMode="auto">
            <a:xfrm>
              <a:off x="5759000" y="3588448"/>
              <a:ext cx="1910592" cy="1111263"/>
            </a:xfrm>
            <a:custGeom>
              <a:avLst/>
              <a:gdLst>
                <a:gd name="T0" fmla="*/ 0 w 660"/>
                <a:gd name="T1" fmla="*/ 170 h 385"/>
                <a:gd name="T2" fmla="*/ 374 w 660"/>
                <a:gd name="T3" fmla="*/ 385 h 385"/>
                <a:gd name="T4" fmla="*/ 656 w 660"/>
                <a:gd name="T5" fmla="*/ 222 h 385"/>
                <a:gd name="T6" fmla="*/ 656 w 660"/>
                <a:gd name="T7" fmla="*/ 214 h 385"/>
                <a:gd name="T8" fmla="*/ 286 w 660"/>
                <a:gd name="T9" fmla="*/ 0 h 385"/>
                <a:gd name="T10" fmla="*/ 38 w 660"/>
                <a:gd name="T11" fmla="*/ 143 h 385"/>
                <a:gd name="T12" fmla="*/ 38 w 660"/>
                <a:gd name="T13" fmla="*/ 143 h 385"/>
                <a:gd name="T14" fmla="*/ 32 w 660"/>
                <a:gd name="T15" fmla="*/ 147 h 385"/>
                <a:gd name="T16" fmla="*/ 30 w 660"/>
                <a:gd name="T17" fmla="*/ 150 h 385"/>
                <a:gd name="T18" fmla="*/ 30 w 660"/>
                <a:gd name="T19" fmla="*/ 153 h 385"/>
                <a:gd name="T20" fmla="*/ 22 w 660"/>
                <a:gd name="T21" fmla="*/ 163 h 385"/>
                <a:gd name="T22" fmla="*/ 21 w 660"/>
                <a:gd name="T23" fmla="*/ 163 h 385"/>
                <a:gd name="T24" fmla="*/ 13 w 660"/>
                <a:gd name="T25" fmla="*/ 158 h 385"/>
                <a:gd name="T26" fmla="*/ 9 w 660"/>
                <a:gd name="T27" fmla="*/ 160 h 385"/>
                <a:gd name="T28" fmla="*/ 8 w 660"/>
                <a:gd name="T29" fmla="*/ 161 h 385"/>
                <a:gd name="T30" fmla="*/ 8 w 660"/>
                <a:gd name="T31" fmla="*/ 161 h 385"/>
                <a:gd name="T32" fmla="*/ 5 w 660"/>
                <a:gd name="T33" fmla="*/ 162 h 385"/>
                <a:gd name="T34" fmla="*/ 0 w 660"/>
                <a:gd name="T35" fmla="*/ 17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60" h="385">
                  <a:moveTo>
                    <a:pt x="0" y="170"/>
                  </a:moveTo>
                  <a:cubicBezTo>
                    <a:pt x="374" y="385"/>
                    <a:pt x="374" y="385"/>
                    <a:pt x="374" y="385"/>
                  </a:cubicBezTo>
                  <a:cubicBezTo>
                    <a:pt x="656" y="222"/>
                    <a:pt x="656" y="222"/>
                    <a:pt x="656" y="222"/>
                  </a:cubicBezTo>
                  <a:cubicBezTo>
                    <a:pt x="660" y="220"/>
                    <a:pt x="660" y="216"/>
                    <a:pt x="656" y="214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6" y="145"/>
                    <a:pt x="32" y="147"/>
                    <a:pt x="32" y="147"/>
                  </a:cubicBezTo>
                  <a:cubicBezTo>
                    <a:pt x="31" y="148"/>
                    <a:pt x="30" y="150"/>
                    <a:pt x="30" y="150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30" y="155"/>
                    <a:pt x="26" y="160"/>
                    <a:pt x="22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9" y="160"/>
                    <a:pt x="9" y="160"/>
                    <a:pt x="9" y="160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5" y="162"/>
                    <a:pt x="5" y="162"/>
                    <a:pt x="5" y="162"/>
                  </a:cubicBezTo>
                  <a:cubicBezTo>
                    <a:pt x="3" y="164"/>
                    <a:pt x="2" y="166"/>
                    <a:pt x="0" y="170"/>
                  </a:cubicBezTo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65" name="iṥļîḍè"/>
            <p:cNvSpPr/>
            <p:nvPr/>
          </p:nvSpPr>
          <p:spPr bwMode="auto">
            <a:xfrm>
              <a:off x="7565150" y="4212315"/>
              <a:ext cx="34814" cy="22281"/>
            </a:xfrm>
            <a:custGeom>
              <a:avLst/>
              <a:gdLst>
                <a:gd name="T0" fmla="*/ 11 w 12"/>
                <a:gd name="T1" fmla="*/ 8 h 8"/>
                <a:gd name="T2" fmla="*/ 0 w 12"/>
                <a:gd name="T3" fmla="*/ 2 h 8"/>
                <a:gd name="T4" fmla="*/ 10 w 12"/>
                <a:gd name="T5" fmla="*/ 0 h 8"/>
                <a:gd name="T6" fmla="*/ 11 w 1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11" y="8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2"/>
                    <a:pt x="12" y="5"/>
                    <a:pt x="11" y="8"/>
                  </a:cubicBezTo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66" name="îṥľiḓe"/>
            <p:cNvSpPr/>
            <p:nvPr/>
          </p:nvSpPr>
          <p:spPr bwMode="auto">
            <a:xfrm>
              <a:off x="7576291" y="4220670"/>
              <a:ext cx="20889" cy="13926"/>
            </a:xfrm>
            <a:custGeom>
              <a:avLst/>
              <a:gdLst>
                <a:gd name="T0" fmla="*/ 4 w 7"/>
                <a:gd name="T1" fmla="*/ 0 h 5"/>
                <a:gd name="T2" fmla="*/ 0 w 7"/>
                <a:gd name="T3" fmla="*/ 1 h 5"/>
                <a:gd name="T4" fmla="*/ 7 w 7"/>
                <a:gd name="T5" fmla="*/ 5 h 5"/>
                <a:gd name="T6" fmla="*/ 6 w 7"/>
                <a:gd name="T7" fmla="*/ 4 h 5"/>
                <a:gd name="T8" fmla="*/ 6 w 7"/>
                <a:gd name="T9" fmla="*/ 2 h 5"/>
                <a:gd name="T10" fmla="*/ 4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5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0"/>
                    <a:pt x="4" y="0"/>
                  </a:cubicBezTo>
                </a:path>
              </a:pathLst>
            </a:custGeom>
            <a:solidFill>
              <a:srgbClr val="8FC3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67" name="iŝḻîḋé"/>
            <p:cNvSpPr/>
            <p:nvPr/>
          </p:nvSpPr>
          <p:spPr bwMode="auto">
            <a:xfrm>
              <a:off x="5646203" y="3524390"/>
              <a:ext cx="1898059" cy="1155824"/>
            </a:xfrm>
            <a:custGeom>
              <a:avLst/>
              <a:gdLst>
                <a:gd name="T0" fmla="*/ 376 w 656"/>
                <a:gd name="T1" fmla="*/ 396 h 400"/>
                <a:gd name="T2" fmla="*/ 399 w 656"/>
                <a:gd name="T3" fmla="*/ 396 h 400"/>
                <a:gd name="T4" fmla="*/ 656 w 656"/>
                <a:gd name="T5" fmla="*/ 248 h 400"/>
                <a:gd name="T6" fmla="*/ 271 w 656"/>
                <a:gd name="T7" fmla="*/ 5 h 400"/>
                <a:gd name="T8" fmla="*/ 262 w 656"/>
                <a:gd name="T9" fmla="*/ 0 h 400"/>
                <a:gd name="T10" fmla="*/ 6 w 656"/>
                <a:gd name="T11" fmla="*/ 169 h 400"/>
                <a:gd name="T12" fmla="*/ 6 w 656"/>
                <a:gd name="T13" fmla="*/ 182 h 400"/>
                <a:gd name="T14" fmla="*/ 376 w 656"/>
                <a:gd name="T15" fmla="*/ 39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6" h="400">
                  <a:moveTo>
                    <a:pt x="376" y="396"/>
                  </a:moveTo>
                  <a:cubicBezTo>
                    <a:pt x="382" y="400"/>
                    <a:pt x="393" y="400"/>
                    <a:pt x="399" y="396"/>
                  </a:cubicBezTo>
                  <a:cubicBezTo>
                    <a:pt x="656" y="248"/>
                    <a:pt x="656" y="248"/>
                    <a:pt x="656" y="248"/>
                  </a:cubicBezTo>
                  <a:cubicBezTo>
                    <a:pt x="271" y="5"/>
                    <a:pt x="271" y="5"/>
                    <a:pt x="271" y="5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0" y="173"/>
                    <a:pt x="0" y="179"/>
                    <a:pt x="6" y="182"/>
                  </a:cubicBezTo>
                  <a:cubicBezTo>
                    <a:pt x="376" y="396"/>
                    <a:pt x="376" y="396"/>
                    <a:pt x="376" y="396"/>
                  </a:cubicBezTo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68" name="îṧlîde"/>
            <p:cNvSpPr/>
            <p:nvPr/>
          </p:nvSpPr>
          <p:spPr bwMode="auto">
            <a:xfrm>
              <a:off x="6921788" y="3798725"/>
              <a:ext cx="712990" cy="456760"/>
            </a:xfrm>
            <a:custGeom>
              <a:avLst/>
              <a:gdLst>
                <a:gd name="T0" fmla="*/ 31 w 246"/>
                <a:gd name="T1" fmla="*/ 0 h 158"/>
                <a:gd name="T2" fmla="*/ 225 w 246"/>
                <a:gd name="T3" fmla="*/ 131 h 158"/>
                <a:gd name="T4" fmla="*/ 121 w 246"/>
                <a:gd name="T5" fmla="*/ 52 h 158"/>
                <a:gd name="T6" fmla="*/ 179 w 246"/>
                <a:gd name="T7" fmla="*/ 18 h 158"/>
                <a:gd name="T8" fmla="*/ 246 w 246"/>
                <a:gd name="T9" fmla="*/ 57 h 158"/>
                <a:gd name="T10" fmla="*/ 246 w 246"/>
                <a:gd name="T11" fmla="*/ 127 h 158"/>
                <a:gd name="T12" fmla="*/ 237 w 246"/>
                <a:gd name="T13" fmla="*/ 140 h 158"/>
                <a:gd name="T14" fmla="*/ 224 w 246"/>
                <a:gd name="T15" fmla="*/ 144 h 158"/>
                <a:gd name="T16" fmla="*/ 206 w 246"/>
                <a:gd name="T17" fmla="*/ 158 h 158"/>
                <a:gd name="T18" fmla="*/ 0 w 246"/>
                <a:gd name="T19" fmla="*/ 18 h 158"/>
                <a:gd name="T20" fmla="*/ 31 w 246"/>
                <a:gd name="T2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6" h="158">
                  <a:moveTo>
                    <a:pt x="31" y="0"/>
                  </a:moveTo>
                  <a:cubicBezTo>
                    <a:pt x="225" y="131"/>
                    <a:pt x="225" y="131"/>
                    <a:pt x="225" y="131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246" y="57"/>
                    <a:pt x="246" y="57"/>
                    <a:pt x="246" y="57"/>
                  </a:cubicBezTo>
                  <a:cubicBezTo>
                    <a:pt x="246" y="57"/>
                    <a:pt x="246" y="121"/>
                    <a:pt x="246" y="127"/>
                  </a:cubicBezTo>
                  <a:cubicBezTo>
                    <a:pt x="246" y="133"/>
                    <a:pt x="240" y="141"/>
                    <a:pt x="237" y="140"/>
                  </a:cubicBezTo>
                  <a:cubicBezTo>
                    <a:pt x="237" y="140"/>
                    <a:pt x="232" y="141"/>
                    <a:pt x="224" y="144"/>
                  </a:cubicBezTo>
                  <a:cubicBezTo>
                    <a:pt x="217" y="148"/>
                    <a:pt x="206" y="158"/>
                    <a:pt x="206" y="15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69" name="ïş1îďê"/>
            <p:cNvSpPr/>
            <p:nvPr/>
          </p:nvSpPr>
          <p:spPr bwMode="auto">
            <a:xfrm>
              <a:off x="5648989" y="4032675"/>
              <a:ext cx="103049" cy="96087"/>
            </a:xfrm>
            <a:custGeom>
              <a:avLst/>
              <a:gdLst>
                <a:gd name="T0" fmla="*/ 0 w 36"/>
                <a:gd name="T1" fmla="*/ 0 h 33"/>
                <a:gd name="T2" fmla="*/ 0 w 36"/>
                <a:gd name="T3" fmla="*/ 10 h 33"/>
                <a:gd name="T4" fmla="*/ 5 w 36"/>
                <a:gd name="T5" fmla="*/ 16 h 33"/>
                <a:gd name="T6" fmla="*/ 5 w 36"/>
                <a:gd name="T7" fmla="*/ 16 h 33"/>
                <a:gd name="T8" fmla="*/ 34 w 36"/>
                <a:gd name="T9" fmla="*/ 33 h 33"/>
                <a:gd name="T10" fmla="*/ 36 w 36"/>
                <a:gd name="T11" fmla="*/ 24 h 33"/>
                <a:gd name="T12" fmla="*/ 5 w 36"/>
                <a:gd name="T13" fmla="*/ 6 h 33"/>
                <a:gd name="T14" fmla="*/ 2 w 36"/>
                <a:gd name="T15" fmla="*/ 4 h 33"/>
                <a:gd name="T16" fmla="*/ 1 w 36"/>
                <a:gd name="T17" fmla="*/ 3 h 33"/>
                <a:gd name="T18" fmla="*/ 0 w 36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3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2" y="14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5" y="30"/>
                    <a:pt x="35" y="27"/>
                    <a:pt x="36" y="2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5"/>
                    <a:pt x="3" y="5"/>
                    <a:pt x="2" y="4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D5E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70" name="ïṡļiďè"/>
            <p:cNvSpPr/>
            <p:nvPr/>
          </p:nvSpPr>
          <p:spPr bwMode="auto">
            <a:xfrm>
              <a:off x="6374512" y="4489435"/>
              <a:ext cx="394095" cy="217239"/>
            </a:xfrm>
            <a:custGeom>
              <a:avLst/>
              <a:gdLst>
                <a:gd name="T0" fmla="*/ 0 w 136"/>
                <a:gd name="T1" fmla="*/ 0 h 75"/>
                <a:gd name="T2" fmla="*/ 100 w 136"/>
                <a:gd name="T3" fmla="*/ 58 h 75"/>
                <a:gd name="T4" fmla="*/ 124 w 136"/>
                <a:gd name="T5" fmla="*/ 72 h 75"/>
                <a:gd name="T6" fmla="*/ 124 w 136"/>
                <a:gd name="T7" fmla="*/ 72 h 75"/>
                <a:gd name="T8" fmla="*/ 124 w 136"/>
                <a:gd name="T9" fmla="*/ 72 h 75"/>
                <a:gd name="T10" fmla="*/ 136 w 136"/>
                <a:gd name="T11" fmla="*/ 75 h 75"/>
                <a:gd name="T12" fmla="*/ 136 w 136"/>
                <a:gd name="T13" fmla="*/ 65 h 75"/>
                <a:gd name="T14" fmla="*/ 136 w 136"/>
                <a:gd name="T15" fmla="*/ 65 h 75"/>
                <a:gd name="T16" fmla="*/ 124 w 136"/>
                <a:gd name="T17" fmla="*/ 62 h 75"/>
                <a:gd name="T18" fmla="*/ 109 w 136"/>
                <a:gd name="T19" fmla="*/ 53 h 75"/>
                <a:gd name="T20" fmla="*/ 109 w 136"/>
                <a:gd name="T21" fmla="*/ 53 h 75"/>
                <a:gd name="T22" fmla="*/ 93 w 136"/>
                <a:gd name="T23" fmla="*/ 44 h 75"/>
                <a:gd name="T24" fmla="*/ 0 w 136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75">
                  <a:moveTo>
                    <a:pt x="0" y="0"/>
                  </a:moveTo>
                  <a:cubicBezTo>
                    <a:pt x="100" y="58"/>
                    <a:pt x="100" y="58"/>
                    <a:pt x="100" y="58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7" y="74"/>
                    <a:pt x="131" y="75"/>
                    <a:pt x="136" y="75"/>
                  </a:cubicBezTo>
                  <a:cubicBezTo>
                    <a:pt x="136" y="65"/>
                    <a:pt x="136" y="65"/>
                    <a:pt x="136" y="65"/>
                  </a:cubicBezTo>
                  <a:cubicBezTo>
                    <a:pt x="136" y="65"/>
                    <a:pt x="136" y="65"/>
                    <a:pt x="136" y="65"/>
                  </a:cubicBezTo>
                  <a:cubicBezTo>
                    <a:pt x="131" y="65"/>
                    <a:pt x="127" y="64"/>
                    <a:pt x="124" y="62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64" y="30"/>
                    <a:pt x="32" y="15"/>
                    <a:pt x="0" y="0"/>
                  </a:cubicBezTo>
                </a:path>
              </a:pathLst>
            </a:custGeom>
            <a:solidFill>
              <a:srgbClr val="1D3D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71" name="íšļíḑé"/>
            <p:cNvSpPr/>
            <p:nvPr/>
          </p:nvSpPr>
          <p:spPr bwMode="auto">
            <a:xfrm>
              <a:off x="5746468" y="4102303"/>
              <a:ext cx="5570" cy="26459"/>
            </a:xfrm>
            <a:custGeom>
              <a:avLst/>
              <a:gdLst>
                <a:gd name="T0" fmla="*/ 2 w 2"/>
                <a:gd name="T1" fmla="*/ 0 h 9"/>
                <a:gd name="T2" fmla="*/ 0 w 2"/>
                <a:gd name="T3" fmla="*/ 9 h 9"/>
                <a:gd name="T4" fmla="*/ 0 w 2"/>
                <a:gd name="T5" fmla="*/ 9 h 9"/>
                <a:gd name="T6" fmla="*/ 2 w 2"/>
                <a:gd name="T7" fmla="*/ 0 h 9"/>
                <a:gd name="T8" fmla="*/ 2 w 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9">
                  <a:moveTo>
                    <a:pt x="2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1" y="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2D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72" name="iš1íḋè"/>
            <p:cNvSpPr/>
            <p:nvPr/>
          </p:nvSpPr>
          <p:spPr bwMode="auto">
            <a:xfrm>
              <a:off x="5746468" y="4102303"/>
              <a:ext cx="898201" cy="513855"/>
            </a:xfrm>
            <a:custGeom>
              <a:avLst/>
              <a:gdLst>
                <a:gd name="T0" fmla="*/ 2 w 310"/>
                <a:gd name="T1" fmla="*/ 0 h 178"/>
                <a:gd name="T2" fmla="*/ 0 w 310"/>
                <a:gd name="T3" fmla="*/ 9 h 178"/>
                <a:gd name="T4" fmla="*/ 217 w 310"/>
                <a:gd name="T5" fmla="*/ 134 h 178"/>
                <a:gd name="T6" fmla="*/ 310 w 310"/>
                <a:gd name="T7" fmla="*/ 178 h 178"/>
                <a:gd name="T8" fmla="*/ 226 w 310"/>
                <a:gd name="T9" fmla="*/ 129 h 178"/>
                <a:gd name="T10" fmla="*/ 2 w 310"/>
                <a:gd name="T1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0" h="178">
                  <a:moveTo>
                    <a:pt x="2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217" y="134"/>
                    <a:pt x="217" y="134"/>
                    <a:pt x="217" y="134"/>
                  </a:cubicBezTo>
                  <a:cubicBezTo>
                    <a:pt x="249" y="149"/>
                    <a:pt x="281" y="164"/>
                    <a:pt x="310" y="178"/>
                  </a:cubicBezTo>
                  <a:cubicBezTo>
                    <a:pt x="226" y="129"/>
                    <a:pt x="226" y="129"/>
                    <a:pt x="226" y="129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62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73" name="îslidê"/>
            <p:cNvSpPr/>
            <p:nvPr/>
          </p:nvSpPr>
          <p:spPr bwMode="auto">
            <a:xfrm>
              <a:off x="5648989" y="4029890"/>
              <a:ext cx="1119618" cy="647541"/>
            </a:xfrm>
            <a:custGeom>
              <a:avLst/>
              <a:gdLst>
                <a:gd name="T0" fmla="*/ 360 w 387"/>
                <a:gd name="T1" fmla="*/ 212 h 224"/>
                <a:gd name="T2" fmla="*/ 360 w 387"/>
                <a:gd name="T3" fmla="*/ 212 h 224"/>
                <a:gd name="T4" fmla="*/ 375 w 387"/>
                <a:gd name="T5" fmla="*/ 221 h 224"/>
                <a:gd name="T6" fmla="*/ 387 w 387"/>
                <a:gd name="T7" fmla="*/ 224 h 224"/>
                <a:gd name="T8" fmla="*/ 387 w 387"/>
                <a:gd name="T9" fmla="*/ 224 h 224"/>
                <a:gd name="T10" fmla="*/ 387 w 387"/>
                <a:gd name="T11" fmla="*/ 224 h 224"/>
                <a:gd name="T12" fmla="*/ 375 w 387"/>
                <a:gd name="T13" fmla="*/ 221 h 224"/>
                <a:gd name="T14" fmla="*/ 360 w 387"/>
                <a:gd name="T15" fmla="*/ 212 h 224"/>
                <a:gd name="T16" fmla="*/ 2 w 387"/>
                <a:gd name="T17" fmla="*/ 5 h 224"/>
                <a:gd name="T18" fmla="*/ 5 w 387"/>
                <a:gd name="T19" fmla="*/ 7 h 224"/>
                <a:gd name="T20" fmla="*/ 36 w 387"/>
                <a:gd name="T21" fmla="*/ 25 h 224"/>
                <a:gd name="T22" fmla="*/ 36 w 387"/>
                <a:gd name="T23" fmla="*/ 25 h 224"/>
                <a:gd name="T24" fmla="*/ 260 w 387"/>
                <a:gd name="T25" fmla="*/ 154 h 224"/>
                <a:gd name="T26" fmla="*/ 5 w 387"/>
                <a:gd name="T27" fmla="*/ 7 h 224"/>
                <a:gd name="T28" fmla="*/ 2 w 387"/>
                <a:gd name="T29" fmla="*/ 5 h 224"/>
                <a:gd name="T30" fmla="*/ 0 w 387"/>
                <a:gd name="T31" fmla="*/ 0 h 224"/>
                <a:gd name="T32" fmla="*/ 0 w 387"/>
                <a:gd name="T33" fmla="*/ 1 h 224"/>
                <a:gd name="T34" fmla="*/ 1 w 387"/>
                <a:gd name="T35" fmla="*/ 4 h 224"/>
                <a:gd name="T36" fmla="*/ 0 w 387"/>
                <a:gd name="T3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7" h="224">
                  <a:moveTo>
                    <a:pt x="360" y="212"/>
                  </a:moveTo>
                  <a:cubicBezTo>
                    <a:pt x="360" y="212"/>
                    <a:pt x="360" y="212"/>
                    <a:pt x="360" y="212"/>
                  </a:cubicBezTo>
                  <a:cubicBezTo>
                    <a:pt x="375" y="221"/>
                    <a:pt x="375" y="221"/>
                    <a:pt x="375" y="221"/>
                  </a:cubicBezTo>
                  <a:cubicBezTo>
                    <a:pt x="378" y="223"/>
                    <a:pt x="382" y="224"/>
                    <a:pt x="387" y="224"/>
                  </a:cubicBezTo>
                  <a:cubicBezTo>
                    <a:pt x="387" y="224"/>
                    <a:pt x="387" y="224"/>
                    <a:pt x="387" y="224"/>
                  </a:cubicBezTo>
                  <a:cubicBezTo>
                    <a:pt x="387" y="224"/>
                    <a:pt x="387" y="224"/>
                    <a:pt x="387" y="224"/>
                  </a:cubicBezTo>
                  <a:cubicBezTo>
                    <a:pt x="382" y="224"/>
                    <a:pt x="378" y="223"/>
                    <a:pt x="375" y="221"/>
                  </a:cubicBezTo>
                  <a:cubicBezTo>
                    <a:pt x="360" y="212"/>
                    <a:pt x="360" y="212"/>
                    <a:pt x="360" y="212"/>
                  </a:cubicBezTo>
                  <a:moveTo>
                    <a:pt x="2" y="5"/>
                  </a:moveTo>
                  <a:cubicBezTo>
                    <a:pt x="3" y="6"/>
                    <a:pt x="4" y="6"/>
                    <a:pt x="5" y="7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260" y="154"/>
                    <a:pt x="260" y="154"/>
                    <a:pt x="260" y="15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3" y="6"/>
                    <a:pt x="2" y="5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20C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74" name="îśľîḓè"/>
            <p:cNvSpPr/>
            <p:nvPr/>
          </p:nvSpPr>
          <p:spPr bwMode="auto">
            <a:xfrm>
              <a:off x="6768606" y="4000646"/>
              <a:ext cx="724131" cy="647541"/>
            </a:xfrm>
            <a:custGeom>
              <a:avLst/>
              <a:gdLst>
                <a:gd name="T0" fmla="*/ 0 w 250"/>
                <a:gd name="T1" fmla="*/ 144 h 224"/>
                <a:gd name="T2" fmla="*/ 0 w 250"/>
                <a:gd name="T3" fmla="*/ 224 h 224"/>
                <a:gd name="T4" fmla="*/ 7 w 250"/>
                <a:gd name="T5" fmla="*/ 223 h 224"/>
                <a:gd name="T6" fmla="*/ 35 w 250"/>
                <a:gd name="T7" fmla="*/ 206 h 224"/>
                <a:gd name="T8" fmla="*/ 250 w 250"/>
                <a:gd name="T9" fmla="*/ 83 h 224"/>
                <a:gd name="T10" fmla="*/ 250 w 250"/>
                <a:gd name="T11" fmla="*/ 0 h 224"/>
                <a:gd name="T12" fmla="*/ 0 w 250"/>
                <a:gd name="T13" fmla="*/ 14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224">
                  <a:moveTo>
                    <a:pt x="0" y="144"/>
                  </a:moveTo>
                  <a:cubicBezTo>
                    <a:pt x="0" y="224"/>
                    <a:pt x="0" y="224"/>
                    <a:pt x="0" y="224"/>
                  </a:cubicBezTo>
                  <a:cubicBezTo>
                    <a:pt x="2" y="224"/>
                    <a:pt x="5" y="224"/>
                    <a:pt x="7" y="223"/>
                  </a:cubicBezTo>
                  <a:cubicBezTo>
                    <a:pt x="35" y="206"/>
                    <a:pt x="35" y="206"/>
                    <a:pt x="35" y="206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0" y="144"/>
                    <a:pt x="0" y="144"/>
                    <a:pt x="0" y="1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75" name="íşļîḋè"/>
            <p:cNvSpPr/>
            <p:nvPr/>
          </p:nvSpPr>
          <p:spPr bwMode="auto">
            <a:xfrm>
              <a:off x="5679625" y="3812651"/>
              <a:ext cx="1088982" cy="835536"/>
            </a:xfrm>
            <a:custGeom>
              <a:avLst/>
              <a:gdLst>
                <a:gd name="T0" fmla="*/ 0 w 376"/>
                <a:gd name="T1" fmla="*/ 0 h 289"/>
                <a:gd name="T2" fmla="*/ 0 w 376"/>
                <a:gd name="T3" fmla="*/ 67 h 289"/>
                <a:gd name="T4" fmla="*/ 8 w 376"/>
                <a:gd name="T5" fmla="*/ 80 h 289"/>
                <a:gd name="T6" fmla="*/ 340 w 376"/>
                <a:gd name="T7" fmla="*/ 271 h 289"/>
                <a:gd name="T8" fmla="*/ 368 w 376"/>
                <a:gd name="T9" fmla="*/ 288 h 289"/>
                <a:gd name="T10" fmla="*/ 376 w 376"/>
                <a:gd name="T11" fmla="*/ 289 h 289"/>
                <a:gd name="T12" fmla="*/ 376 w 376"/>
                <a:gd name="T13" fmla="*/ 215 h 289"/>
                <a:gd name="T14" fmla="*/ 0 w 376"/>
                <a:gd name="T15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6" h="289">
                  <a:moveTo>
                    <a:pt x="0" y="0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4" y="77"/>
                    <a:pt x="8" y="80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68" y="288"/>
                    <a:pt x="368" y="288"/>
                    <a:pt x="368" y="288"/>
                  </a:cubicBezTo>
                  <a:cubicBezTo>
                    <a:pt x="370" y="289"/>
                    <a:pt x="373" y="289"/>
                    <a:pt x="376" y="289"/>
                  </a:cubicBezTo>
                  <a:cubicBezTo>
                    <a:pt x="376" y="215"/>
                    <a:pt x="376" y="215"/>
                    <a:pt x="376" y="21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76" name="îşḷîḍè"/>
            <p:cNvSpPr/>
            <p:nvPr/>
          </p:nvSpPr>
          <p:spPr bwMode="auto">
            <a:xfrm>
              <a:off x="7492737" y="3949122"/>
              <a:ext cx="89124" cy="292438"/>
            </a:xfrm>
            <a:custGeom>
              <a:avLst/>
              <a:gdLst>
                <a:gd name="T0" fmla="*/ 0 w 31"/>
                <a:gd name="T1" fmla="*/ 101 h 101"/>
                <a:gd name="T2" fmla="*/ 3 w 31"/>
                <a:gd name="T3" fmla="*/ 92 h 101"/>
                <a:gd name="T4" fmla="*/ 13 w 31"/>
                <a:gd name="T5" fmla="*/ 83 h 101"/>
                <a:gd name="T6" fmla="*/ 24 w 31"/>
                <a:gd name="T7" fmla="*/ 80 h 101"/>
                <a:gd name="T8" fmla="*/ 31 w 31"/>
                <a:gd name="T9" fmla="*/ 82 h 101"/>
                <a:gd name="T10" fmla="*/ 31 w 31"/>
                <a:gd name="T11" fmla="*/ 0 h 101"/>
                <a:gd name="T12" fmla="*/ 0 w 31"/>
                <a:gd name="T13" fmla="*/ 18 h 101"/>
                <a:gd name="T14" fmla="*/ 0 w 31"/>
                <a:gd name="T1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101">
                  <a:moveTo>
                    <a:pt x="0" y="101"/>
                  </a:moveTo>
                  <a:cubicBezTo>
                    <a:pt x="0" y="98"/>
                    <a:pt x="1" y="95"/>
                    <a:pt x="3" y="92"/>
                  </a:cubicBezTo>
                  <a:cubicBezTo>
                    <a:pt x="6" y="89"/>
                    <a:pt x="9" y="85"/>
                    <a:pt x="13" y="83"/>
                  </a:cubicBezTo>
                  <a:cubicBezTo>
                    <a:pt x="16" y="82"/>
                    <a:pt x="20" y="80"/>
                    <a:pt x="24" y="80"/>
                  </a:cubicBezTo>
                  <a:cubicBezTo>
                    <a:pt x="27" y="80"/>
                    <a:pt x="29" y="80"/>
                    <a:pt x="31" y="82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01"/>
                    <a:pt x="0" y="101"/>
                    <a:pt x="0" y="101"/>
                  </a:cubicBezTo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77" name="iślîḓe"/>
            <p:cNvSpPr/>
            <p:nvPr/>
          </p:nvSpPr>
          <p:spPr bwMode="auto">
            <a:xfrm>
              <a:off x="7492737" y="4010394"/>
              <a:ext cx="34814" cy="231165"/>
            </a:xfrm>
            <a:custGeom>
              <a:avLst/>
              <a:gdLst>
                <a:gd name="T0" fmla="*/ 12 w 12"/>
                <a:gd name="T1" fmla="*/ 63 h 80"/>
                <a:gd name="T2" fmla="*/ 3 w 12"/>
                <a:gd name="T3" fmla="*/ 71 h 80"/>
                <a:gd name="T4" fmla="*/ 0 w 12"/>
                <a:gd name="T5" fmla="*/ 80 h 80"/>
                <a:gd name="T6" fmla="*/ 0 w 12"/>
                <a:gd name="T7" fmla="*/ 0 h 80"/>
                <a:gd name="T8" fmla="*/ 12 w 12"/>
                <a:gd name="T9" fmla="*/ 0 h 80"/>
                <a:gd name="T10" fmla="*/ 12 w 12"/>
                <a:gd name="T11" fmla="*/ 6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0">
                  <a:moveTo>
                    <a:pt x="12" y="63"/>
                  </a:moveTo>
                  <a:cubicBezTo>
                    <a:pt x="9" y="65"/>
                    <a:pt x="5" y="68"/>
                    <a:pt x="3" y="71"/>
                  </a:cubicBezTo>
                  <a:cubicBezTo>
                    <a:pt x="1" y="74"/>
                    <a:pt x="0" y="77"/>
                    <a:pt x="0" y="8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63"/>
                    <a:pt x="12" y="63"/>
                    <a:pt x="12" y="63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78" name="ïṡḷîdê"/>
            <p:cNvSpPr/>
            <p:nvPr/>
          </p:nvSpPr>
          <p:spPr bwMode="auto">
            <a:xfrm>
              <a:off x="6430214" y="3287655"/>
              <a:ext cx="1166965" cy="707420"/>
            </a:xfrm>
            <a:custGeom>
              <a:avLst/>
              <a:gdLst>
                <a:gd name="T0" fmla="*/ 0 w 403"/>
                <a:gd name="T1" fmla="*/ 15 h 245"/>
                <a:gd name="T2" fmla="*/ 385 w 403"/>
                <a:gd name="T3" fmla="*/ 236 h 245"/>
                <a:gd name="T4" fmla="*/ 385 w 403"/>
                <a:gd name="T5" fmla="*/ 242 h 245"/>
                <a:gd name="T6" fmla="*/ 393 w 403"/>
                <a:gd name="T7" fmla="*/ 243 h 245"/>
                <a:gd name="T8" fmla="*/ 402 w 403"/>
                <a:gd name="T9" fmla="*/ 231 h 245"/>
                <a:gd name="T10" fmla="*/ 403 w 403"/>
                <a:gd name="T11" fmla="*/ 226 h 245"/>
                <a:gd name="T12" fmla="*/ 12 w 403"/>
                <a:gd name="T13" fmla="*/ 0 h 245"/>
                <a:gd name="T14" fmla="*/ 10 w 403"/>
                <a:gd name="T15" fmla="*/ 0 h 245"/>
                <a:gd name="T16" fmla="*/ 9 w 403"/>
                <a:gd name="T17" fmla="*/ 2 h 245"/>
                <a:gd name="T18" fmla="*/ 9 w 403"/>
                <a:gd name="T19" fmla="*/ 4 h 245"/>
                <a:gd name="T20" fmla="*/ 0 w 403"/>
                <a:gd name="T21" fmla="*/ 1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3" h="245">
                  <a:moveTo>
                    <a:pt x="0" y="15"/>
                  </a:moveTo>
                  <a:cubicBezTo>
                    <a:pt x="385" y="236"/>
                    <a:pt x="385" y="236"/>
                    <a:pt x="385" y="236"/>
                  </a:cubicBezTo>
                  <a:cubicBezTo>
                    <a:pt x="385" y="236"/>
                    <a:pt x="385" y="239"/>
                    <a:pt x="385" y="242"/>
                  </a:cubicBezTo>
                  <a:cubicBezTo>
                    <a:pt x="385" y="244"/>
                    <a:pt x="389" y="245"/>
                    <a:pt x="393" y="243"/>
                  </a:cubicBezTo>
                  <a:cubicBezTo>
                    <a:pt x="398" y="240"/>
                    <a:pt x="402" y="236"/>
                    <a:pt x="402" y="231"/>
                  </a:cubicBezTo>
                  <a:cubicBezTo>
                    <a:pt x="403" y="226"/>
                    <a:pt x="403" y="226"/>
                    <a:pt x="403" y="22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7"/>
                    <a:pt x="5" y="12"/>
                    <a:pt x="0" y="15"/>
                  </a:cubicBezTo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79" name="îšľîḓé"/>
            <p:cNvSpPr/>
            <p:nvPr/>
          </p:nvSpPr>
          <p:spPr bwMode="auto">
            <a:xfrm>
              <a:off x="5646203" y="3319685"/>
              <a:ext cx="1900844" cy="1088982"/>
            </a:xfrm>
            <a:custGeom>
              <a:avLst/>
              <a:gdLst>
                <a:gd name="T0" fmla="*/ 399 w 657"/>
                <a:gd name="T1" fmla="*/ 374 h 377"/>
                <a:gd name="T2" fmla="*/ 650 w 657"/>
                <a:gd name="T3" fmla="*/ 229 h 377"/>
                <a:gd name="T4" fmla="*/ 657 w 657"/>
                <a:gd name="T5" fmla="*/ 226 h 377"/>
                <a:gd name="T6" fmla="*/ 656 w 657"/>
                <a:gd name="T7" fmla="*/ 225 h 377"/>
                <a:gd name="T8" fmla="*/ 271 w 657"/>
                <a:gd name="T9" fmla="*/ 4 h 377"/>
                <a:gd name="T10" fmla="*/ 267 w 657"/>
                <a:gd name="T11" fmla="*/ 1 h 377"/>
                <a:gd name="T12" fmla="*/ 255 w 657"/>
                <a:gd name="T13" fmla="*/ 3 h 377"/>
                <a:gd name="T14" fmla="*/ 6 w 657"/>
                <a:gd name="T15" fmla="*/ 147 h 377"/>
                <a:gd name="T16" fmla="*/ 6 w 657"/>
                <a:gd name="T17" fmla="*/ 160 h 377"/>
                <a:gd name="T18" fmla="*/ 376 w 657"/>
                <a:gd name="T19" fmla="*/ 374 h 377"/>
                <a:gd name="T20" fmla="*/ 399 w 657"/>
                <a:gd name="T21" fmla="*/ 374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7" h="377">
                  <a:moveTo>
                    <a:pt x="399" y="374"/>
                  </a:moveTo>
                  <a:cubicBezTo>
                    <a:pt x="650" y="229"/>
                    <a:pt x="650" y="229"/>
                    <a:pt x="650" y="229"/>
                  </a:cubicBezTo>
                  <a:cubicBezTo>
                    <a:pt x="653" y="227"/>
                    <a:pt x="656" y="226"/>
                    <a:pt x="657" y="226"/>
                  </a:cubicBezTo>
                  <a:cubicBezTo>
                    <a:pt x="656" y="225"/>
                    <a:pt x="656" y="225"/>
                    <a:pt x="656" y="225"/>
                  </a:cubicBezTo>
                  <a:cubicBezTo>
                    <a:pt x="271" y="4"/>
                    <a:pt x="271" y="4"/>
                    <a:pt x="271" y="4"/>
                  </a:cubicBezTo>
                  <a:cubicBezTo>
                    <a:pt x="271" y="4"/>
                    <a:pt x="269" y="2"/>
                    <a:pt x="267" y="1"/>
                  </a:cubicBezTo>
                  <a:cubicBezTo>
                    <a:pt x="265" y="0"/>
                    <a:pt x="259" y="0"/>
                    <a:pt x="255" y="3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0" y="150"/>
                    <a:pt x="0" y="156"/>
                    <a:pt x="6" y="160"/>
                  </a:cubicBezTo>
                  <a:cubicBezTo>
                    <a:pt x="376" y="374"/>
                    <a:pt x="376" y="374"/>
                    <a:pt x="376" y="374"/>
                  </a:cubicBezTo>
                  <a:cubicBezTo>
                    <a:pt x="382" y="377"/>
                    <a:pt x="393" y="377"/>
                    <a:pt x="399" y="374"/>
                  </a:cubicBezTo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80" name="ïŝ1ídé"/>
            <p:cNvSpPr/>
            <p:nvPr/>
          </p:nvSpPr>
          <p:spPr bwMode="auto">
            <a:xfrm>
              <a:off x="6459458" y="3261197"/>
              <a:ext cx="1186461" cy="714384"/>
            </a:xfrm>
            <a:custGeom>
              <a:avLst/>
              <a:gdLst>
                <a:gd name="T0" fmla="*/ 0 w 410"/>
                <a:gd name="T1" fmla="*/ 9 h 247"/>
                <a:gd name="T2" fmla="*/ 2 w 410"/>
                <a:gd name="T3" fmla="*/ 9 h 247"/>
                <a:gd name="T4" fmla="*/ 393 w 410"/>
                <a:gd name="T5" fmla="*/ 235 h 247"/>
                <a:gd name="T6" fmla="*/ 394 w 410"/>
                <a:gd name="T7" fmla="*/ 234 h 247"/>
                <a:gd name="T8" fmla="*/ 395 w 410"/>
                <a:gd name="T9" fmla="*/ 234 h 247"/>
                <a:gd name="T10" fmla="*/ 398 w 410"/>
                <a:gd name="T11" fmla="*/ 232 h 247"/>
                <a:gd name="T12" fmla="*/ 401 w 410"/>
                <a:gd name="T13" fmla="*/ 230 h 247"/>
                <a:gd name="T14" fmla="*/ 406 w 410"/>
                <a:gd name="T15" fmla="*/ 230 h 247"/>
                <a:gd name="T16" fmla="*/ 406 w 410"/>
                <a:gd name="T17" fmla="*/ 231 h 247"/>
                <a:gd name="T18" fmla="*/ 407 w 410"/>
                <a:gd name="T19" fmla="*/ 232 h 247"/>
                <a:gd name="T20" fmla="*/ 408 w 410"/>
                <a:gd name="T21" fmla="*/ 235 h 247"/>
                <a:gd name="T22" fmla="*/ 409 w 410"/>
                <a:gd name="T23" fmla="*/ 237 h 247"/>
                <a:gd name="T24" fmla="*/ 410 w 410"/>
                <a:gd name="T25" fmla="*/ 240 h 247"/>
                <a:gd name="T26" fmla="*/ 410 w 410"/>
                <a:gd name="T27" fmla="*/ 242 h 247"/>
                <a:gd name="T28" fmla="*/ 410 w 410"/>
                <a:gd name="T29" fmla="*/ 243 h 247"/>
                <a:gd name="T30" fmla="*/ 410 w 410"/>
                <a:gd name="T31" fmla="*/ 247 h 247"/>
                <a:gd name="T32" fmla="*/ 410 w 410"/>
                <a:gd name="T33" fmla="*/ 236 h 247"/>
                <a:gd name="T34" fmla="*/ 399 w 410"/>
                <a:gd name="T35" fmla="*/ 218 h 247"/>
                <a:gd name="T36" fmla="*/ 29 w 410"/>
                <a:gd name="T37" fmla="*/ 4 h 247"/>
                <a:gd name="T38" fmla="*/ 8 w 410"/>
                <a:gd name="T39" fmla="*/ 3 h 247"/>
                <a:gd name="T40" fmla="*/ 4 w 410"/>
                <a:gd name="T41" fmla="*/ 6 h 247"/>
                <a:gd name="T42" fmla="*/ 3 w 410"/>
                <a:gd name="T43" fmla="*/ 6 h 247"/>
                <a:gd name="T44" fmla="*/ 1 w 410"/>
                <a:gd name="T45" fmla="*/ 7 h 247"/>
                <a:gd name="T46" fmla="*/ 1 w 410"/>
                <a:gd name="T47" fmla="*/ 7 h 247"/>
                <a:gd name="T48" fmla="*/ 0 w 410"/>
                <a:gd name="T49" fmla="*/ 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0" h="247">
                  <a:moveTo>
                    <a:pt x="0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93" y="235"/>
                    <a:pt x="393" y="235"/>
                    <a:pt x="393" y="235"/>
                  </a:cubicBezTo>
                  <a:cubicBezTo>
                    <a:pt x="393" y="235"/>
                    <a:pt x="393" y="235"/>
                    <a:pt x="394" y="234"/>
                  </a:cubicBezTo>
                  <a:cubicBezTo>
                    <a:pt x="394" y="234"/>
                    <a:pt x="395" y="234"/>
                    <a:pt x="395" y="234"/>
                  </a:cubicBezTo>
                  <a:cubicBezTo>
                    <a:pt x="398" y="232"/>
                    <a:pt x="398" y="232"/>
                    <a:pt x="398" y="232"/>
                  </a:cubicBezTo>
                  <a:cubicBezTo>
                    <a:pt x="399" y="231"/>
                    <a:pt x="400" y="231"/>
                    <a:pt x="401" y="230"/>
                  </a:cubicBezTo>
                  <a:cubicBezTo>
                    <a:pt x="403" y="229"/>
                    <a:pt x="404" y="229"/>
                    <a:pt x="406" y="230"/>
                  </a:cubicBezTo>
                  <a:cubicBezTo>
                    <a:pt x="406" y="231"/>
                    <a:pt x="406" y="231"/>
                    <a:pt x="406" y="231"/>
                  </a:cubicBezTo>
                  <a:cubicBezTo>
                    <a:pt x="407" y="231"/>
                    <a:pt x="407" y="232"/>
                    <a:pt x="407" y="232"/>
                  </a:cubicBezTo>
                  <a:cubicBezTo>
                    <a:pt x="408" y="233"/>
                    <a:pt x="408" y="234"/>
                    <a:pt x="408" y="235"/>
                  </a:cubicBezTo>
                  <a:cubicBezTo>
                    <a:pt x="409" y="235"/>
                    <a:pt x="409" y="236"/>
                    <a:pt x="409" y="237"/>
                  </a:cubicBezTo>
                  <a:cubicBezTo>
                    <a:pt x="409" y="238"/>
                    <a:pt x="410" y="239"/>
                    <a:pt x="410" y="240"/>
                  </a:cubicBezTo>
                  <a:cubicBezTo>
                    <a:pt x="410" y="241"/>
                    <a:pt x="410" y="241"/>
                    <a:pt x="410" y="242"/>
                  </a:cubicBezTo>
                  <a:cubicBezTo>
                    <a:pt x="410" y="242"/>
                    <a:pt x="410" y="243"/>
                    <a:pt x="410" y="243"/>
                  </a:cubicBezTo>
                  <a:cubicBezTo>
                    <a:pt x="410" y="244"/>
                    <a:pt x="410" y="246"/>
                    <a:pt x="410" y="247"/>
                  </a:cubicBezTo>
                  <a:cubicBezTo>
                    <a:pt x="410" y="236"/>
                    <a:pt x="410" y="236"/>
                    <a:pt x="410" y="236"/>
                  </a:cubicBezTo>
                  <a:cubicBezTo>
                    <a:pt x="410" y="230"/>
                    <a:pt x="405" y="222"/>
                    <a:pt x="399" y="218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2" y="1"/>
                    <a:pt x="13" y="0"/>
                    <a:pt x="8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8"/>
                    <a:pt x="0" y="9"/>
                  </a:cubicBezTo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81" name="iṥļîḓè"/>
            <p:cNvSpPr/>
            <p:nvPr/>
          </p:nvSpPr>
          <p:spPr bwMode="auto">
            <a:xfrm>
              <a:off x="6768606" y="4145472"/>
              <a:ext cx="877313" cy="561202"/>
            </a:xfrm>
            <a:custGeom>
              <a:avLst/>
              <a:gdLst>
                <a:gd name="T0" fmla="*/ 11 w 303"/>
                <a:gd name="T1" fmla="*/ 181 h 194"/>
                <a:gd name="T2" fmla="*/ 26 w 303"/>
                <a:gd name="T3" fmla="*/ 172 h 194"/>
                <a:gd name="T4" fmla="*/ 259 w 303"/>
                <a:gd name="T5" fmla="*/ 38 h 194"/>
                <a:gd name="T6" fmla="*/ 262 w 303"/>
                <a:gd name="T7" fmla="*/ 30 h 194"/>
                <a:gd name="T8" fmla="*/ 272 w 303"/>
                <a:gd name="T9" fmla="*/ 21 h 194"/>
                <a:gd name="T10" fmla="*/ 283 w 303"/>
                <a:gd name="T11" fmla="*/ 17 h 194"/>
                <a:gd name="T12" fmla="*/ 290 w 303"/>
                <a:gd name="T13" fmla="*/ 20 h 194"/>
                <a:gd name="T14" fmla="*/ 294 w 303"/>
                <a:gd name="T15" fmla="*/ 0 h 194"/>
                <a:gd name="T16" fmla="*/ 303 w 303"/>
                <a:gd name="T17" fmla="*/ 0 h 194"/>
                <a:gd name="T18" fmla="*/ 294 w 303"/>
                <a:gd name="T19" fmla="*/ 27 h 194"/>
                <a:gd name="T20" fmla="*/ 290 w 303"/>
                <a:gd name="T21" fmla="*/ 30 h 194"/>
                <a:gd name="T22" fmla="*/ 285 w 303"/>
                <a:gd name="T23" fmla="*/ 30 h 194"/>
                <a:gd name="T24" fmla="*/ 285 w 303"/>
                <a:gd name="T25" fmla="*/ 28 h 194"/>
                <a:gd name="T26" fmla="*/ 276 w 303"/>
                <a:gd name="T27" fmla="*/ 28 h 194"/>
                <a:gd name="T28" fmla="*/ 268 w 303"/>
                <a:gd name="T29" fmla="*/ 38 h 194"/>
                <a:gd name="T30" fmla="*/ 268 w 303"/>
                <a:gd name="T31" fmla="*/ 41 h 194"/>
                <a:gd name="T32" fmla="*/ 260 w 303"/>
                <a:gd name="T33" fmla="*/ 47 h 194"/>
                <a:gd name="T34" fmla="*/ 35 w 303"/>
                <a:gd name="T35" fmla="*/ 177 h 194"/>
                <a:gd name="T36" fmla="*/ 11 w 303"/>
                <a:gd name="T37" fmla="*/ 191 h 194"/>
                <a:gd name="T38" fmla="*/ 11 w 303"/>
                <a:gd name="T39" fmla="*/ 191 h 194"/>
                <a:gd name="T40" fmla="*/ 0 w 303"/>
                <a:gd name="T41" fmla="*/ 194 h 194"/>
                <a:gd name="T42" fmla="*/ 0 w 303"/>
                <a:gd name="T43" fmla="*/ 184 h 194"/>
                <a:gd name="T44" fmla="*/ 11 w 303"/>
                <a:gd name="T45" fmla="*/ 18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3" h="194">
                  <a:moveTo>
                    <a:pt x="11" y="181"/>
                  </a:moveTo>
                  <a:cubicBezTo>
                    <a:pt x="26" y="172"/>
                    <a:pt x="26" y="172"/>
                    <a:pt x="26" y="172"/>
                  </a:cubicBezTo>
                  <a:cubicBezTo>
                    <a:pt x="259" y="38"/>
                    <a:pt x="259" y="38"/>
                    <a:pt x="259" y="38"/>
                  </a:cubicBezTo>
                  <a:cubicBezTo>
                    <a:pt x="259" y="35"/>
                    <a:pt x="260" y="32"/>
                    <a:pt x="262" y="30"/>
                  </a:cubicBezTo>
                  <a:cubicBezTo>
                    <a:pt x="265" y="26"/>
                    <a:pt x="269" y="23"/>
                    <a:pt x="272" y="21"/>
                  </a:cubicBezTo>
                  <a:cubicBezTo>
                    <a:pt x="275" y="19"/>
                    <a:pt x="279" y="17"/>
                    <a:pt x="283" y="17"/>
                  </a:cubicBezTo>
                  <a:cubicBezTo>
                    <a:pt x="286" y="17"/>
                    <a:pt x="288" y="18"/>
                    <a:pt x="290" y="20"/>
                  </a:cubicBezTo>
                  <a:cubicBezTo>
                    <a:pt x="292" y="18"/>
                    <a:pt x="294" y="10"/>
                    <a:pt x="294" y="0"/>
                  </a:cubicBezTo>
                  <a:cubicBezTo>
                    <a:pt x="303" y="0"/>
                    <a:pt x="303" y="0"/>
                    <a:pt x="303" y="0"/>
                  </a:cubicBezTo>
                  <a:cubicBezTo>
                    <a:pt x="303" y="12"/>
                    <a:pt x="299" y="25"/>
                    <a:pt x="294" y="27"/>
                  </a:cubicBezTo>
                  <a:cubicBezTo>
                    <a:pt x="290" y="30"/>
                    <a:pt x="290" y="30"/>
                    <a:pt x="290" y="30"/>
                  </a:cubicBezTo>
                  <a:cubicBezTo>
                    <a:pt x="287" y="32"/>
                    <a:pt x="285" y="32"/>
                    <a:pt x="285" y="30"/>
                  </a:cubicBezTo>
                  <a:cubicBezTo>
                    <a:pt x="285" y="28"/>
                    <a:pt x="285" y="28"/>
                    <a:pt x="285" y="28"/>
                  </a:cubicBezTo>
                  <a:cubicBezTo>
                    <a:pt x="285" y="25"/>
                    <a:pt x="281" y="25"/>
                    <a:pt x="276" y="28"/>
                  </a:cubicBezTo>
                  <a:cubicBezTo>
                    <a:pt x="272" y="31"/>
                    <a:pt x="268" y="36"/>
                    <a:pt x="268" y="38"/>
                  </a:cubicBezTo>
                  <a:cubicBezTo>
                    <a:pt x="268" y="41"/>
                    <a:pt x="268" y="41"/>
                    <a:pt x="268" y="41"/>
                  </a:cubicBezTo>
                  <a:cubicBezTo>
                    <a:pt x="268" y="42"/>
                    <a:pt x="264" y="45"/>
                    <a:pt x="260" y="47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11" y="191"/>
                    <a:pt x="11" y="191"/>
                    <a:pt x="11" y="191"/>
                  </a:cubicBezTo>
                  <a:cubicBezTo>
                    <a:pt x="11" y="191"/>
                    <a:pt x="11" y="191"/>
                    <a:pt x="11" y="191"/>
                  </a:cubicBezTo>
                  <a:cubicBezTo>
                    <a:pt x="8" y="193"/>
                    <a:pt x="4" y="194"/>
                    <a:pt x="0" y="19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4" y="184"/>
                    <a:pt x="8" y="183"/>
                    <a:pt x="11" y="181"/>
                  </a:cubicBezTo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82" name="îšḷïdê"/>
            <p:cNvSpPr/>
            <p:nvPr/>
          </p:nvSpPr>
          <p:spPr bwMode="auto">
            <a:xfrm>
              <a:off x="6768606" y="3922663"/>
              <a:ext cx="877313" cy="512462"/>
            </a:xfrm>
            <a:custGeom>
              <a:avLst/>
              <a:gdLst>
                <a:gd name="T0" fmla="*/ 11 w 303"/>
                <a:gd name="T1" fmla="*/ 165 h 177"/>
                <a:gd name="T2" fmla="*/ 11 w 303"/>
                <a:gd name="T3" fmla="*/ 165 h 177"/>
                <a:gd name="T4" fmla="*/ 26 w 303"/>
                <a:gd name="T5" fmla="*/ 156 h 177"/>
                <a:gd name="T6" fmla="*/ 205 w 303"/>
                <a:gd name="T7" fmla="*/ 53 h 177"/>
                <a:gd name="T8" fmla="*/ 262 w 303"/>
                <a:gd name="T9" fmla="*/ 20 h 177"/>
                <a:gd name="T10" fmla="*/ 269 w 303"/>
                <a:gd name="T11" fmla="*/ 18 h 177"/>
                <a:gd name="T12" fmla="*/ 269 w 303"/>
                <a:gd name="T13" fmla="*/ 18 h 177"/>
                <a:gd name="T14" fmla="*/ 269 w 303"/>
                <a:gd name="T15" fmla="*/ 20 h 177"/>
                <a:gd name="T16" fmla="*/ 278 w 303"/>
                <a:gd name="T17" fmla="*/ 20 h 177"/>
                <a:gd name="T18" fmla="*/ 285 w 303"/>
                <a:gd name="T19" fmla="*/ 11 h 177"/>
                <a:gd name="T20" fmla="*/ 285 w 303"/>
                <a:gd name="T21" fmla="*/ 9 h 177"/>
                <a:gd name="T22" fmla="*/ 287 w 303"/>
                <a:gd name="T23" fmla="*/ 5 h 177"/>
                <a:gd name="T24" fmla="*/ 288 w 303"/>
                <a:gd name="T25" fmla="*/ 5 h 177"/>
                <a:gd name="T26" fmla="*/ 291 w 303"/>
                <a:gd name="T27" fmla="*/ 3 h 177"/>
                <a:gd name="T28" fmla="*/ 294 w 303"/>
                <a:gd name="T29" fmla="*/ 1 h 177"/>
                <a:gd name="T30" fmla="*/ 299 w 303"/>
                <a:gd name="T31" fmla="*/ 1 h 177"/>
                <a:gd name="T32" fmla="*/ 299 w 303"/>
                <a:gd name="T33" fmla="*/ 2 h 177"/>
                <a:gd name="T34" fmla="*/ 300 w 303"/>
                <a:gd name="T35" fmla="*/ 3 h 177"/>
                <a:gd name="T36" fmla="*/ 300 w 303"/>
                <a:gd name="T37" fmla="*/ 3 h 177"/>
                <a:gd name="T38" fmla="*/ 301 w 303"/>
                <a:gd name="T39" fmla="*/ 6 h 177"/>
                <a:gd name="T40" fmla="*/ 302 w 303"/>
                <a:gd name="T41" fmla="*/ 8 h 177"/>
                <a:gd name="T42" fmla="*/ 303 w 303"/>
                <a:gd name="T43" fmla="*/ 11 h 177"/>
                <a:gd name="T44" fmla="*/ 303 w 303"/>
                <a:gd name="T45" fmla="*/ 13 h 177"/>
                <a:gd name="T46" fmla="*/ 303 w 303"/>
                <a:gd name="T47" fmla="*/ 14 h 177"/>
                <a:gd name="T48" fmla="*/ 303 w 303"/>
                <a:gd name="T49" fmla="*/ 18 h 177"/>
                <a:gd name="T50" fmla="*/ 303 w 303"/>
                <a:gd name="T51" fmla="*/ 77 h 177"/>
                <a:gd name="T52" fmla="*/ 294 w 303"/>
                <a:gd name="T53" fmla="*/ 77 h 177"/>
                <a:gd name="T54" fmla="*/ 294 w 303"/>
                <a:gd name="T55" fmla="*/ 18 h 177"/>
                <a:gd name="T56" fmla="*/ 294 w 303"/>
                <a:gd name="T57" fmla="*/ 15 h 177"/>
                <a:gd name="T58" fmla="*/ 294 w 303"/>
                <a:gd name="T59" fmla="*/ 13 h 177"/>
                <a:gd name="T60" fmla="*/ 294 w 303"/>
                <a:gd name="T61" fmla="*/ 13 h 177"/>
                <a:gd name="T62" fmla="*/ 281 w 303"/>
                <a:gd name="T63" fmla="*/ 29 h 177"/>
                <a:gd name="T64" fmla="*/ 270 w 303"/>
                <a:gd name="T65" fmla="*/ 33 h 177"/>
                <a:gd name="T66" fmla="*/ 262 w 303"/>
                <a:gd name="T67" fmla="*/ 30 h 177"/>
                <a:gd name="T68" fmla="*/ 261 w 303"/>
                <a:gd name="T69" fmla="*/ 30 h 177"/>
                <a:gd name="T70" fmla="*/ 260 w 303"/>
                <a:gd name="T71" fmla="*/ 31 h 177"/>
                <a:gd name="T72" fmla="*/ 35 w 303"/>
                <a:gd name="T73" fmla="*/ 161 h 177"/>
                <a:gd name="T74" fmla="*/ 11 w 303"/>
                <a:gd name="T75" fmla="*/ 175 h 177"/>
                <a:gd name="T76" fmla="*/ 11 w 303"/>
                <a:gd name="T77" fmla="*/ 175 h 177"/>
                <a:gd name="T78" fmla="*/ 11 w 303"/>
                <a:gd name="T79" fmla="*/ 175 h 177"/>
                <a:gd name="T80" fmla="*/ 0 w 303"/>
                <a:gd name="T81" fmla="*/ 177 h 177"/>
                <a:gd name="T82" fmla="*/ 0 w 303"/>
                <a:gd name="T83" fmla="*/ 167 h 177"/>
                <a:gd name="T84" fmla="*/ 11 w 303"/>
                <a:gd name="T85" fmla="*/ 16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3" h="177">
                  <a:moveTo>
                    <a:pt x="11" y="165"/>
                  </a:moveTo>
                  <a:cubicBezTo>
                    <a:pt x="11" y="165"/>
                    <a:pt x="11" y="165"/>
                    <a:pt x="11" y="165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05" y="53"/>
                    <a:pt x="205" y="53"/>
                    <a:pt x="205" y="53"/>
                  </a:cubicBezTo>
                  <a:cubicBezTo>
                    <a:pt x="262" y="20"/>
                    <a:pt x="262" y="20"/>
                    <a:pt x="262" y="20"/>
                  </a:cubicBezTo>
                  <a:cubicBezTo>
                    <a:pt x="266" y="17"/>
                    <a:pt x="269" y="17"/>
                    <a:pt x="269" y="18"/>
                  </a:cubicBezTo>
                  <a:cubicBezTo>
                    <a:pt x="269" y="18"/>
                    <a:pt x="269" y="18"/>
                    <a:pt x="269" y="18"/>
                  </a:cubicBezTo>
                  <a:cubicBezTo>
                    <a:pt x="269" y="20"/>
                    <a:pt x="269" y="20"/>
                    <a:pt x="269" y="20"/>
                  </a:cubicBezTo>
                  <a:cubicBezTo>
                    <a:pt x="269" y="23"/>
                    <a:pt x="273" y="23"/>
                    <a:pt x="278" y="20"/>
                  </a:cubicBezTo>
                  <a:cubicBezTo>
                    <a:pt x="283" y="18"/>
                    <a:pt x="285" y="14"/>
                    <a:pt x="285" y="11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7"/>
                    <a:pt x="286" y="6"/>
                    <a:pt x="287" y="5"/>
                  </a:cubicBezTo>
                  <a:cubicBezTo>
                    <a:pt x="287" y="5"/>
                    <a:pt x="288" y="5"/>
                    <a:pt x="288" y="5"/>
                  </a:cubicBezTo>
                  <a:cubicBezTo>
                    <a:pt x="289" y="4"/>
                    <a:pt x="290" y="4"/>
                    <a:pt x="291" y="3"/>
                  </a:cubicBezTo>
                  <a:cubicBezTo>
                    <a:pt x="292" y="2"/>
                    <a:pt x="293" y="2"/>
                    <a:pt x="294" y="1"/>
                  </a:cubicBezTo>
                  <a:cubicBezTo>
                    <a:pt x="296" y="0"/>
                    <a:pt x="297" y="0"/>
                    <a:pt x="299" y="1"/>
                  </a:cubicBezTo>
                  <a:cubicBezTo>
                    <a:pt x="299" y="2"/>
                    <a:pt x="299" y="2"/>
                    <a:pt x="299" y="2"/>
                  </a:cubicBezTo>
                  <a:cubicBezTo>
                    <a:pt x="300" y="2"/>
                    <a:pt x="300" y="2"/>
                    <a:pt x="300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301" y="4"/>
                    <a:pt x="301" y="5"/>
                    <a:pt x="301" y="6"/>
                  </a:cubicBezTo>
                  <a:cubicBezTo>
                    <a:pt x="302" y="6"/>
                    <a:pt x="302" y="7"/>
                    <a:pt x="302" y="8"/>
                  </a:cubicBezTo>
                  <a:cubicBezTo>
                    <a:pt x="302" y="9"/>
                    <a:pt x="303" y="10"/>
                    <a:pt x="303" y="11"/>
                  </a:cubicBezTo>
                  <a:cubicBezTo>
                    <a:pt x="303" y="12"/>
                    <a:pt x="303" y="12"/>
                    <a:pt x="303" y="13"/>
                  </a:cubicBezTo>
                  <a:cubicBezTo>
                    <a:pt x="303" y="13"/>
                    <a:pt x="303" y="14"/>
                    <a:pt x="303" y="14"/>
                  </a:cubicBezTo>
                  <a:cubicBezTo>
                    <a:pt x="303" y="15"/>
                    <a:pt x="303" y="17"/>
                    <a:pt x="303" y="18"/>
                  </a:cubicBezTo>
                  <a:cubicBezTo>
                    <a:pt x="303" y="77"/>
                    <a:pt x="303" y="77"/>
                    <a:pt x="303" y="77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294" y="18"/>
                    <a:pt x="294" y="18"/>
                    <a:pt x="294" y="18"/>
                  </a:cubicBezTo>
                  <a:cubicBezTo>
                    <a:pt x="294" y="17"/>
                    <a:pt x="294" y="16"/>
                    <a:pt x="294" y="15"/>
                  </a:cubicBezTo>
                  <a:cubicBezTo>
                    <a:pt x="294" y="13"/>
                    <a:pt x="294" y="13"/>
                    <a:pt x="294" y="13"/>
                  </a:cubicBezTo>
                  <a:cubicBezTo>
                    <a:pt x="294" y="13"/>
                    <a:pt x="294" y="13"/>
                    <a:pt x="294" y="13"/>
                  </a:cubicBezTo>
                  <a:cubicBezTo>
                    <a:pt x="293" y="20"/>
                    <a:pt x="287" y="26"/>
                    <a:pt x="281" y="29"/>
                  </a:cubicBezTo>
                  <a:cubicBezTo>
                    <a:pt x="278" y="31"/>
                    <a:pt x="274" y="33"/>
                    <a:pt x="270" y="33"/>
                  </a:cubicBezTo>
                  <a:cubicBezTo>
                    <a:pt x="267" y="33"/>
                    <a:pt x="264" y="31"/>
                    <a:pt x="262" y="30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30"/>
                    <a:pt x="260" y="31"/>
                    <a:pt x="260" y="31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8" y="177"/>
                    <a:pt x="4" y="177"/>
                    <a:pt x="0" y="17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4" y="167"/>
                    <a:pt x="8" y="166"/>
                    <a:pt x="11" y="165"/>
                  </a:cubicBezTo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83" name="îšļíḓè"/>
            <p:cNvSpPr/>
            <p:nvPr/>
          </p:nvSpPr>
          <p:spPr bwMode="auto">
            <a:xfrm>
              <a:off x="6768606" y="4145472"/>
              <a:ext cx="877313" cy="561202"/>
            </a:xfrm>
            <a:custGeom>
              <a:avLst/>
              <a:gdLst>
                <a:gd name="T0" fmla="*/ 303 w 303"/>
                <a:gd name="T1" fmla="*/ 0 h 194"/>
                <a:gd name="T2" fmla="*/ 294 w 303"/>
                <a:gd name="T3" fmla="*/ 0 h 194"/>
                <a:gd name="T4" fmla="*/ 290 w 303"/>
                <a:gd name="T5" fmla="*/ 20 h 194"/>
                <a:gd name="T6" fmla="*/ 283 w 303"/>
                <a:gd name="T7" fmla="*/ 17 h 194"/>
                <a:gd name="T8" fmla="*/ 272 w 303"/>
                <a:gd name="T9" fmla="*/ 21 h 194"/>
                <a:gd name="T10" fmla="*/ 262 w 303"/>
                <a:gd name="T11" fmla="*/ 30 h 194"/>
                <a:gd name="T12" fmla="*/ 259 w 303"/>
                <a:gd name="T13" fmla="*/ 38 h 194"/>
                <a:gd name="T14" fmla="*/ 26 w 303"/>
                <a:gd name="T15" fmla="*/ 172 h 194"/>
                <a:gd name="T16" fmla="*/ 11 w 303"/>
                <a:gd name="T17" fmla="*/ 181 h 194"/>
                <a:gd name="T18" fmla="*/ 0 w 303"/>
                <a:gd name="T19" fmla="*/ 184 h 194"/>
                <a:gd name="T20" fmla="*/ 0 w 303"/>
                <a:gd name="T21" fmla="*/ 194 h 194"/>
                <a:gd name="T22" fmla="*/ 11 w 303"/>
                <a:gd name="T23" fmla="*/ 191 h 194"/>
                <a:gd name="T24" fmla="*/ 11 w 303"/>
                <a:gd name="T25" fmla="*/ 191 h 194"/>
                <a:gd name="T26" fmla="*/ 35 w 303"/>
                <a:gd name="T27" fmla="*/ 177 h 194"/>
                <a:gd name="T28" fmla="*/ 260 w 303"/>
                <a:gd name="T29" fmla="*/ 47 h 194"/>
                <a:gd name="T30" fmla="*/ 268 w 303"/>
                <a:gd name="T31" fmla="*/ 41 h 194"/>
                <a:gd name="T32" fmla="*/ 268 w 303"/>
                <a:gd name="T33" fmla="*/ 38 h 194"/>
                <a:gd name="T34" fmla="*/ 268 w 303"/>
                <a:gd name="T35" fmla="*/ 38 h 194"/>
                <a:gd name="T36" fmla="*/ 276 w 303"/>
                <a:gd name="T37" fmla="*/ 28 h 194"/>
                <a:gd name="T38" fmla="*/ 283 w 303"/>
                <a:gd name="T39" fmla="*/ 26 h 194"/>
                <a:gd name="T40" fmla="*/ 285 w 303"/>
                <a:gd name="T41" fmla="*/ 28 h 194"/>
                <a:gd name="T42" fmla="*/ 285 w 303"/>
                <a:gd name="T43" fmla="*/ 30 h 194"/>
                <a:gd name="T44" fmla="*/ 287 w 303"/>
                <a:gd name="T45" fmla="*/ 31 h 194"/>
                <a:gd name="T46" fmla="*/ 290 w 303"/>
                <a:gd name="T47" fmla="*/ 30 h 194"/>
                <a:gd name="T48" fmla="*/ 294 w 303"/>
                <a:gd name="T49" fmla="*/ 27 h 194"/>
                <a:gd name="T50" fmla="*/ 303 w 303"/>
                <a:gd name="T5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3" h="194">
                  <a:moveTo>
                    <a:pt x="303" y="0"/>
                  </a:moveTo>
                  <a:cubicBezTo>
                    <a:pt x="294" y="0"/>
                    <a:pt x="294" y="0"/>
                    <a:pt x="294" y="0"/>
                  </a:cubicBezTo>
                  <a:cubicBezTo>
                    <a:pt x="294" y="10"/>
                    <a:pt x="292" y="18"/>
                    <a:pt x="290" y="20"/>
                  </a:cubicBezTo>
                  <a:cubicBezTo>
                    <a:pt x="288" y="18"/>
                    <a:pt x="286" y="17"/>
                    <a:pt x="283" y="17"/>
                  </a:cubicBezTo>
                  <a:cubicBezTo>
                    <a:pt x="279" y="17"/>
                    <a:pt x="275" y="19"/>
                    <a:pt x="272" y="21"/>
                  </a:cubicBezTo>
                  <a:cubicBezTo>
                    <a:pt x="269" y="23"/>
                    <a:pt x="265" y="26"/>
                    <a:pt x="262" y="30"/>
                  </a:cubicBezTo>
                  <a:cubicBezTo>
                    <a:pt x="260" y="32"/>
                    <a:pt x="259" y="35"/>
                    <a:pt x="259" y="38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1" y="181"/>
                    <a:pt x="11" y="181"/>
                    <a:pt x="11" y="181"/>
                  </a:cubicBezTo>
                  <a:cubicBezTo>
                    <a:pt x="8" y="183"/>
                    <a:pt x="4" y="184"/>
                    <a:pt x="0" y="184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4" y="194"/>
                    <a:pt x="8" y="193"/>
                    <a:pt x="11" y="191"/>
                  </a:cubicBezTo>
                  <a:cubicBezTo>
                    <a:pt x="11" y="191"/>
                    <a:pt x="11" y="191"/>
                    <a:pt x="11" y="191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260" y="47"/>
                    <a:pt x="260" y="47"/>
                    <a:pt x="260" y="47"/>
                  </a:cubicBezTo>
                  <a:cubicBezTo>
                    <a:pt x="264" y="45"/>
                    <a:pt x="268" y="42"/>
                    <a:pt x="268" y="41"/>
                  </a:cubicBezTo>
                  <a:cubicBezTo>
                    <a:pt x="268" y="38"/>
                    <a:pt x="268" y="38"/>
                    <a:pt x="268" y="38"/>
                  </a:cubicBezTo>
                  <a:cubicBezTo>
                    <a:pt x="268" y="38"/>
                    <a:pt x="268" y="38"/>
                    <a:pt x="268" y="38"/>
                  </a:cubicBezTo>
                  <a:cubicBezTo>
                    <a:pt x="268" y="36"/>
                    <a:pt x="272" y="31"/>
                    <a:pt x="276" y="28"/>
                  </a:cubicBezTo>
                  <a:cubicBezTo>
                    <a:pt x="279" y="27"/>
                    <a:pt x="281" y="26"/>
                    <a:pt x="283" y="26"/>
                  </a:cubicBezTo>
                  <a:cubicBezTo>
                    <a:pt x="285" y="26"/>
                    <a:pt x="285" y="27"/>
                    <a:pt x="285" y="28"/>
                  </a:cubicBezTo>
                  <a:cubicBezTo>
                    <a:pt x="285" y="30"/>
                    <a:pt x="285" y="30"/>
                    <a:pt x="285" y="30"/>
                  </a:cubicBezTo>
                  <a:cubicBezTo>
                    <a:pt x="285" y="31"/>
                    <a:pt x="286" y="31"/>
                    <a:pt x="287" y="31"/>
                  </a:cubicBezTo>
                  <a:cubicBezTo>
                    <a:pt x="287" y="31"/>
                    <a:pt x="289" y="31"/>
                    <a:pt x="290" y="30"/>
                  </a:cubicBezTo>
                  <a:cubicBezTo>
                    <a:pt x="294" y="27"/>
                    <a:pt x="294" y="27"/>
                    <a:pt x="294" y="27"/>
                  </a:cubicBezTo>
                  <a:cubicBezTo>
                    <a:pt x="299" y="25"/>
                    <a:pt x="303" y="12"/>
                    <a:pt x="303" y="0"/>
                  </a:cubicBezTo>
                </a:path>
              </a:pathLst>
            </a:custGeom>
            <a:solidFill>
              <a:srgbClr val="0FA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84" name="îŝḻîďè"/>
            <p:cNvSpPr/>
            <p:nvPr/>
          </p:nvSpPr>
          <p:spPr bwMode="auto">
            <a:xfrm>
              <a:off x="7597179" y="3922663"/>
              <a:ext cx="48740" cy="52917"/>
            </a:xfrm>
            <a:custGeom>
              <a:avLst/>
              <a:gdLst>
                <a:gd name="T0" fmla="*/ 2 w 17"/>
                <a:gd name="T1" fmla="*/ 5 h 18"/>
                <a:gd name="T2" fmla="*/ 2 w 17"/>
                <a:gd name="T3" fmla="*/ 5 h 18"/>
                <a:gd name="T4" fmla="*/ 1 w 17"/>
                <a:gd name="T5" fmla="*/ 5 h 18"/>
                <a:gd name="T6" fmla="*/ 0 w 17"/>
                <a:gd name="T7" fmla="*/ 6 h 18"/>
                <a:gd name="T8" fmla="*/ 0 w 17"/>
                <a:gd name="T9" fmla="*/ 6 h 18"/>
                <a:gd name="T10" fmla="*/ 1 w 17"/>
                <a:gd name="T11" fmla="*/ 5 h 18"/>
                <a:gd name="T12" fmla="*/ 2 w 17"/>
                <a:gd name="T13" fmla="*/ 5 h 18"/>
                <a:gd name="T14" fmla="*/ 2 w 17"/>
                <a:gd name="T15" fmla="*/ 5 h 18"/>
                <a:gd name="T16" fmla="*/ 14 w 17"/>
                <a:gd name="T17" fmla="*/ 3 h 18"/>
                <a:gd name="T18" fmla="*/ 14 w 17"/>
                <a:gd name="T19" fmla="*/ 3 h 18"/>
                <a:gd name="T20" fmla="*/ 15 w 17"/>
                <a:gd name="T21" fmla="*/ 6 h 18"/>
                <a:gd name="T22" fmla="*/ 16 w 17"/>
                <a:gd name="T23" fmla="*/ 8 h 18"/>
                <a:gd name="T24" fmla="*/ 17 w 17"/>
                <a:gd name="T25" fmla="*/ 11 h 18"/>
                <a:gd name="T26" fmla="*/ 17 w 17"/>
                <a:gd name="T27" fmla="*/ 13 h 18"/>
                <a:gd name="T28" fmla="*/ 17 w 17"/>
                <a:gd name="T29" fmla="*/ 14 h 18"/>
                <a:gd name="T30" fmla="*/ 17 w 17"/>
                <a:gd name="T31" fmla="*/ 18 h 18"/>
                <a:gd name="T32" fmla="*/ 17 w 17"/>
                <a:gd name="T33" fmla="*/ 18 h 18"/>
                <a:gd name="T34" fmla="*/ 17 w 17"/>
                <a:gd name="T35" fmla="*/ 14 h 18"/>
                <a:gd name="T36" fmla="*/ 17 w 17"/>
                <a:gd name="T37" fmla="*/ 13 h 18"/>
                <a:gd name="T38" fmla="*/ 17 w 17"/>
                <a:gd name="T39" fmla="*/ 11 h 18"/>
                <a:gd name="T40" fmla="*/ 16 w 17"/>
                <a:gd name="T41" fmla="*/ 8 h 18"/>
                <a:gd name="T42" fmla="*/ 15 w 17"/>
                <a:gd name="T43" fmla="*/ 6 h 18"/>
                <a:gd name="T44" fmla="*/ 14 w 17"/>
                <a:gd name="T45" fmla="*/ 3 h 18"/>
                <a:gd name="T46" fmla="*/ 14 w 17"/>
                <a:gd name="T47" fmla="*/ 3 h 18"/>
                <a:gd name="T48" fmla="*/ 10 w 17"/>
                <a:gd name="T49" fmla="*/ 0 h 18"/>
                <a:gd name="T50" fmla="*/ 8 w 17"/>
                <a:gd name="T51" fmla="*/ 1 h 18"/>
                <a:gd name="T52" fmla="*/ 5 w 17"/>
                <a:gd name="T53" fmla="*/ 3 h 18"/>
                <a:gd name="T54" fmla="*/ 5 w 17"/>
                <a:gd name="T55" fmla="*/ 3 h 18"/>
                <a:gd name="T56" fmla="*/ 5 w 17"/>
                <a:gd name="T57" fmla="*/ 3 h 18"/>
                <a:gd name="T58" fmla="*/ 8 w 17"/>
                <a:gd name="T59" fmla="*/ 1 h 18"/>
                <a:gd name="T60" fmla="*/ 10 w 17"/>
                <a:gd name="T61" fmla="*/ 0 h 18"/>
                <a:gd name="T62" fmla="*/ 13 w 17"/>
                <a:gd name="T63" fmla="*/ 1 h 18"/>
                <a:gd name="T64" fmla="*/ 13 w 17"/>
                <a:gd name="T65" fmla="*/ 2 h 18"/>
                <a:gd name="T66" fmla="*/ 13 w 17"/>
                <a:gd name="T67" fmla="*/ 2 h 18"/>
                <a:gd name="T68" fmla="*/ 13 w 17"/>
                <a:gd name="T69" fmla="*/ 2 h 18"/>
                <a:gd name="T70" fmla="*/ 13 w 17"/>
                <a:gd name="T71" fmla="*/ 2 h 18"/>
                <a:gd name="T72" fmla="*/ 13 w 17"/>
                <a:gd name="T73" fmla="*/ 1 h 18"/>
                <a:gd name="T74" fmla="*/ 10 w 17"/>
                <a:gd name="T7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" h="18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14" y="3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7" y="10"/>
                    <a:pt x="17" y="11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7" y="15"/>
                    <a:pt x="17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5"/>
                    <a:pt x="17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10"/>
                    <a:pt x="16" y="9"/>
                    <a:pt x="16" y="8"/>
                  </a:cubicBezTo>
                  <a:cubicBezTo>
                    <a:pt x="16" y="7"/>
                    <a:pt x="16" y="6"/>
                    <a:pt x="15" y="6"/>
                  </a:cubicBezTo>
                  <a:cubicBezTo>
                    <a:pt x="15" y="5"/>
                    <a:pt x="15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moveTo>
                    <a:pt x="10" y="0"/>
                  </a:moveTo>
                  <a:cubicBezTo>
                    <a:pt x="10" y="0"/>
                    <a:pt x="9" y="1"/>
                    <a:pt x="8" y="1"/>
                  </a:cubicBezTo>
                  <a:cubicBezTo>
                    <a:pt x="7" y="2"/>
                    <a:pt x="6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7" y="2"/>
                    <a:pt x="8" y="1"/>
                  </a:cubicBezTo>
                  <a:cubicBezTo>
                    <a:pt x="9" y="1"/>
                    <a:pt x="10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1" y="0"/>
                    <a:pt x="10" y="0"/>
                  </a:cubicBezTo>
                </a:path>
              </a:pathLst>
            </a:custGeom>
            <a:solidFill>
              <a:srgbClr val="15C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85" name="işliďé"/>
            <p:cNvSpPr/>
            <p:nvPr/>
          </p:nvSpPr>
          <p:spPr bwMode="auto">
            <a:xfrm>
              <a:off x="6768606" y="3922663"/>
              <a:ext cx="877313" cy="512462"/>
            </a:xfrm>
            <a:custGeom>
              <a:avLst/>
              <a:gdLst>
                <a:gd name="T0" fmla="*/ 296 w 303"/>
                <a:gd name="T1" fmla="*/ 0 h 177"/>
                <a:gd name="T2" fmla="*/ 294 w 303"/>
                <a:gd name="T3" fmla="*/ 1 h 177"/>
                <a:gd name="T4" fmla="*/ 291 w 303"/>
                <a:gd name="T5" fmla="*/ 3 h 177"/>
                <a:gd name="T6" fmla="*/ 291 w 303"/>
                <a:gd name="T7" fmla="*/ 3 h 177"/>
                <a:gd name="T8" fmla="*/ 288 w 303"/>
                <a:gd name="T9" fmla="*/ 5 h 177"/>
                <a:gd name="T10" fmla="*/ 288 w 303"/>
                <a:gd name="T11" fmla="*/ 5 h 177"/>
                <a:gd name="T12" fmla="*/ 287 w 303"/>
                <a:gd name="T13" fmla="*/ 5 h 177"/>
                <a:gd name="T14" fmla="*/ 286 w 303"/>
                <a:gd name="T15" fmla="*/ 6 h 177"/>
                <a:gd name="T16" fmla="*/ 286 w 303"/>
                <a:gd name="T17" fmla="*/ 6 h 177"/>
                <a:gd name="T18" fmla="*/ 285 w 303"/>
                <a:gd name="T19" fmla="*/ 9 h 177"/>
                <a:gd name="T20" fmla="*/ 285 w 303"/>
                <a:gd name="T21" fmla="*/ 11 h 177"/>
                <a:gd name="T22" fmla="*/ 285 w 303"/>
                <a:gd name="T23" fmla="*/ 11 h 177"/>
                <a:gd name="T24" fmla="*/ 285 w 303"/>
                <a:gd name="T25" fmla="*/ 12 h 177"/>
                <a:gd name="T26" fmla="*/ 278 w 303"/>
                <a:gd name="T27" fmla="*/ 20 h 177"/>
                <a:gd name="T28" fmla="*/ 272 w 303"/>
                <a:gd name="T29" fmla="*/ 23 h 177"/>
                <a:gd name="T30" fmla="*/ 269 w 303"/>
                <a:gd name="T31" fmla="*/ 20 h 177"/>
                <a:gd name="T32" fmla="*/ 269 w 303"/>
                <a:gd name="T33" fmla="*/ 18 h 177"/>
                <a:gd name="T34" fmla="*/ 269 w 303"/>
                <a:gd name="T35" fmla="*/ 18 h 177"/>
                <a:gd name="T36" fmla="*/ 269 w 303"/>
                <a:gd name="T37" fmla="*/ 17 h 177"/>
                <a:gd name="T38" fmla="*/ 269 w 303"/>
                <a:gd name="T39" fmla="*/ 17 h 177"/>
                <a:gd name="T40" fmla="*/ 268 w 303"/>
                <a:gd name="T41" fmla="*/ 17 h 177"/>
                <a:gd name="T42" fmla="*/ 268 w 303"/>
                <a:gd name="T43" fmla="*/ 17 h 177"/>
                <a:gd name="T44" fmla="*/ 262 w 303"/>
                <a:gd name="T45" fmla="*/ 20 h 177"/>
                <a:gd name="T46" fmla="*/ 262 w 303"/>
                <a:gd name="T47" fmla="*/ 20 h 177"/>
                <a:gd name="T48" fmla="*/ 205 w 303"/>
                <a:gd name="T49" fmla="*/ 53 h 177"/>
                <a:gd name="T50" fmla="*/ 106 w 303"/>
                <a:gd name="T51" fmla="*/ 110 h 177"/>
                <a:gd name="T52" fmla="*/ 26 w 303"/>
                <a:gd name="T53" fmla="*/ 156 h 177"/>
                <a:gd name="T54" fmla="*/ 14 w 303"/>
                <a:gd name="T55" fmla="*/ 163 h 177"/>
                <a:gd name="T56" fmla="*/ 11 w 303"/>
                <a:gd name="T57" fmla="*/ 165 h 177"/>
                <a:gd name="T58" fmla="*/ 11 w 303"/>
                <a:gd name="T59" fmla="*/ 165 h 177"/>
                <a:gd name="T60" fmla="*/ 11 w 303"/>
                <a:gd name="T61" fmla="*/ 165 h 177"/>
                <a:gd name="T62" fmla="*/ 5 w 303"/>
                <a:gd name="T63" fmla="*/ 167 h 177"/>
                <a:gd name="T64" fmla="*/ 0 w 303"/>
                <a:gd name="T65" fmla="*/ 167 h 177"/>
                <a:gd name="T66" fmla="*/ 0 w 303"/>
                <a:gd name="T67" fmla="*/ 177 h 177"/>
                <a:gd name="T68" fmla="*/ 11 w 303"/>
                <a:gd name="T69" fmla="*/ 175 h 177"/>
                <a:gd name="T70" fmla="*/ 11 w 303"/>
                <a:gd name="T71" fmla="*/ 175 h 177"/>
                <a:gd name="T72" fmla="*/ 11 w 303"/>
                <a:gd name="T73" fmla="*/ 175 h 177"/>
                <a:gd name="T74" fmla="*/ 35 w 303"/>
                <a:gd name="T75" fmla="*/ 161 h 177"/>
                <a:gd name="T76" fmla="*/ 260 w 303"/>
                <a:gd name="T77" fmla="*/ 31 h 177"/>
                <a:gd name="T78" fmla="*/ 261 w 303"/>
                <a:gd name="T79" fmla="*/ 30 h 177"/>
                <a:gd name="T80" fmla="*/ 262 w 303"/>
                <a:gd name="T81" fmla="*/ 30 h 177"/>
                <a:gd name="T82" fmla="*/ 270 w 303"/>
                <a:gd name="T83" fmla="*/ 33 h 177"/>
                <a:gd name="T84" fmla="*/ 281 w 303"/>
                <a:gd name="T85" fmla="*/ 29 h 177"/>
                <a:gd name="T86" fmla="*/ 294 w 303"/>
                <a:gd name="T87" fmla="*/ 13 h 177"/>
                <a:gd name="T88" fmla="*/ 294 w 303"/>
                <a:gd name="T89" fmla="*/ 13 h 177"/>
                <a:gd name="T90" fmla="*/ 294 w 303"/>
                <a:gd name="T91" fmla="*/ 15 h 177"/>
                <a:gd name="T92" fmla="*/ 294 w 303"/>
                <a:gd name="T93" fmla="*/ 18 h 177"/>
                <a:gd name="T94" fmla="*/ 294 w 303"/>
                <a:gd name="T95" fmla="*/ 77 h 177"/>
                <a:gd name="T96" fmla="*/ 303 w 303"/>
                <a:gd name="T97" fmla="*/ 77 h 177"/>
                <a:gd name="T98" fmla="*/ 303 w 303"/>
                <a:gd name="T99" fmla="*/ 18 h 177"/>
                <a:gd name="T100" fmla="*/ 303 w 303"/>
                <a:gd name="T101" fmla="*/ 18 h 177"/>
                <a:gd name="T102" fmla="*/ 303 w 303"/>
                <a:gd name="T103" fmla="*/ 14 h 177"/>
                <a:gd name="T104" fmla="*/ 303 w 303"/>
                <a:gd name="T105" fmla="*/ 13 h 177"/>
                <a:gd name="T106" fmla="*/ 303 w 303"/>
                <a:gd name="T107" fmla="*/ 11 h 177"/>
                <a:gd name="T108" fmla="*/ 302 w 303"/>
                <a:gd name="T109" fmla="*/ 8 h 177"/>
                <a:gd name="T110" fmla="*/ 301 w 303"/>
                <a:gd name="T111" fmla="*/ 6 h 177"/>
                <a:gd name="T112" fmla="*/ 300 w 303"/>
                <a:gd name="T113" fmla="*/ 3 h 177"/>
                <a:gd name="T114" fmla="*/ 300 w 303"/>
                <a:gd name="T115" fmla="*/ 3 h 177"/>
                <a:gd name="T116" fmla="*/ 300 w 303"/>
                <a:gd name="T117" fmla="*/ 3 h 177"/>
                <a:gd name="T118" fmla="*/ 299 w 303"/>
                <a:gd name="T119" fmla="*/ 2 h 177"/>
                <a:gd name="T120" fmla="*/ 299 w 303"/>
                <a:gd name="T121" fmla="*/ 2 h 177"/>
                <a:gd name="T122" fmla="*/ 299 w 303"/>
                <a:gd name="T123" fmla="*/ 1 h 177"/>
                <a:gd name="T124" fmla="*/ 296 w 303"/>
                <a:gd name="T12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3" h="177">
                  <a:moveTo>
                    <a:pt x="296" y="0"/>
                  </a:moveTo>
                  <a:cubicBezTo>
                    <a:pt x="296" y="0"/>
                    <a:pt x="295" y="1"/>
                    <a:pt x="294" y="1"/>
                  </a:cubicBezTo>
                  <a:cubicBezTo>
                    <a:pt x="293" y="2"/>
                    <a:pt x="292" y="2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0" y="4"/>
                    <a:pt x="289" y="4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7" y="5"/>
                    <a:pt x="287" y="5"/>
                  </a:cubicBezTo>
                  <a:cubicBezTo>
                    <a:pt x="286" y="6"/>
                    <a:pt x="286" y="6"/>
                    <a:pt x="286" y="6"/>
                  </a:cubicBezTo>
                  <a:cubicBezTo>
                    <a:pt x="286" y="6"/>
                    <a:pt x="286" y="6"/>
                    <a:pt x="286" y="6"/>
                  </a:cubicBezTo>
                  <a:cubicBezTo>
                    <a:pt x="286" y="7"/>
                    <a:pt x="285" y="8"/>
                    <a:pt x="285" y="9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4"/>
                    <a:pt x="283" y="18"/>
                    <a:pt x="278" y="20"/>
                  </a:cubicBezTo>
                  <a:cubicBezTo>
                    <a:pt x="276" y="22"/>
                    <a:pt x="274" y="23"/>
                    <a:pt x="272" y="23"/>
                  </a:cubicBezTo>
                  <a:cubicBezTo>
                    <a:pt x="270" y="23"/>
                    <a:pt x="269" y="22"/>
                    <a:pt x="269" y="20"/>
                  </a:cubicBezTo>
                  <a:cubicBezTo>
                    <a:pt x="269" y="18"/>
                    <a:pt x="269" y="18"/>
                    <a:pt x="269" y="18"/>
                  </a:cubicBezTo>
                  <a:cubicBezTo>
                    <a:pt x="269" y="18"/>
                    <a:pt x="269" y="18"/>
                    <a:pt x="269" y="18"/>
                  </a:cubicBezTo>
                  <a:cubicBezTo>
                    <a:pt x="269" y="18"/>
                    <a:pt x="269" y="17"/>
                    <a:pt x="269" y="17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69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6" y="18"/>
                    <a:pt x="264" y="18"/>
                    <a:pt x="262" y="20"/>
                  </a:cubicBezTo>
                  <a:cubicBezTo>
                    <a:pt x="262" y="20"/>
                    <a:pt x="262" y="20"/>
                    <a:pt x="262" y="20"/>
                  </a:cubicBezTo>
                  <a:cubicBezTo>
                    <a:pt x="205" y="53"/>
                    <a:pt x="205" y="53"/>
                    <a:pt x="205" y="53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1" y="165"/>
                    <a:pt x="11" y="165"/>
                    <a:pt x="11" y="165"/>
                  </a:cubicBezTo>
                  <a:cubicBezTo>
                    <a:pt x="11" y="165"/>
                    <a:pt x="11" y="165"/>
                    <a:pt x="11" y="165"/>
                  </a:cubicBezTo>
                  <a:cubicBezTo>
                    <a:pt x="11" y="165"/>
                    <a:pt x="11" y="165"/>
                    <a:pt x="11" y="165"/>
                  </a:cubicBezTo>
                  <a:cubicBezTo>
                    <a:pt x="9" y="166"/>
                    <a:pt x="7" y="166"/>
                    <a:pt x="5" y="167"/>
                  </a:cubicBezTo>
                  <a:cubicBezTo>
                    <a:pt x="3" y="167"/>
                    <a:pt x="1" y="167"/>
                    <a:pt x="0" y="167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4" y="177"/>
                    <a:pt x="8" y="177"/>
                    <a:pt x="11" y="175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260" y="31"/>
                    <a:pt x="260" y="31"/>
                    <a:pt x="260" y="31"/>
                  </a:cubicBezTo>
                  <a:cubicBezTo>
                    <a:pt x="260" y="31"/>
                    <a:pt x="261" y="30"/>
                    <a:pt x="261" y="30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64" y="31"/>
                    <a:pt x="267" y="33"/>
                    <a:pt x="270" y="33"/>
                  </a:cubicBezTo>
                  <a:cubicBezTo>
                    <a:pt x="274" y="33"/>
                    <a:pt x="278" y="31"/>
                    <a:pt x="281" y="29"/>
                  </a:cubicBezTo>
                  <a:cubicBezTo>
                    <a:pt x="287" y="26"/>
                    <a:pt x="293" y="20"/>
                    <a:pt x="294" y="13"/>
                  </a:cubicBezTo>
                  <a:cubicBezTo>
                    <a:pt x="294" y="13"/>
                    <a:pt x="294" y="13"/>
                    <a:pt x="294" y="13"/>
                  </a:cubicBezTo>
                  <a:cubicBezTo>
                    <a:pt x="294" y="15"/>
                    <a:pt x="294" y="15"/>
                    <a:pt x="294" y="15"/>
                  </a:cubicBezTo>
                  <a:cubicBezTo>
                    <a:pt x="294" y="16"/>
                    <a:pt x="294" y="17"/>
                    <a:pt x="294" y="18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303" y="77"/>
                    <a:pt x="303" y="77"/>
                    <a:pt x="303" y="77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303" y="17"/>
                    <a:pt x="303" y="15"/>
                    <a:pt x="303" y="14"/>
                  </a:cubicBezTo>
                  <a:cubicBezTo>
                    <a:pt x="303" y="14"/>
                    <a:pt x="303" y="13"/>
                    <a:pt x="303" y="13"/>
                  </a:cubicBezTo>
                  <a:cubicBezTo>
                    <a:pt x="303" y="12"/>
                    <a:pt x="303" y="12"/>
                    <a:pt x="303" y="11"/>
                  </a:cubicBezTo>
                  <a:cubicBezTo>
                    <a:pt x="303" y="10"/>
                    <a:pt x="302" y="9"/>
                    <a:pt x="302" y="8"/>
                  </a:cubicBezTo>
                  <a:cubicBezTo>
                    <a:pt x="302" y="7"/>
                    <a:pt x="302" y="6"/>
                    <a:pt x="301" y="6"/>
                  </a:cubicBezTo>
                  <a:cubicBezTo>
                    <a:pt x="301" y="5"/>
                    <a:pt x="301" y="4"/>
                    <a:pt x="300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300" y="2"/>
                    <a:pt x="300" y="2"/>
                    <a:pt x="299" y="2"/>
                  </a:cubicBezTo>
                  <a:cubicBezTo>
                    <a:pt x="299" y="2"/>
                    <a:pt x="299" y="2"/>
                    <a:pt x="299" y="2"/>
                  </a:cubicBezTo>
                  <a:cubicBezTo>
                    <a:pt x="299" y="1"/>
                    <a:pt x="299" y="1"/>
                    <a:pt x="299" y="1"/>
                  </a:cubicBezTo>
                  <a:cubicBezTo>
                    <a:pt x="298" y="1"/>
                    <a:pt x="297" y="0"/>
                    <a:pt x="296" y="0"/>
                  </a:cubicBezTo>
                </a:path>
              </a:pathLst>
            </a:custGeom>
            <a:solidFill>
              <a:srgbClr val="0FA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86" name="íṧlîḑe"/>
            <p:cNvSpPr/>
            <p:nvPr/>
          </p:nvSpPr>
          <p:spPr bwMode="auto">
            <a:xfrm>
              <a:off x="5648989" y="3761126"/>
              <a:ext cx="1119618" cy="673999"/>
            </a:xfrm>
            <a:custGeom>
              <a:avLst/>
              <a:gdLst>
                <a:gd name="T0" fmla="*/ 0 w 387"/>
                <a:gd name="T1" fmla="*/ 0 h 233"/>
                <a:gd name="T2" fmla="*/ 0 w 387"/>
                <a:gd name="T3" fmla="*/ 10 h 233"/>
                <a:gd name="T4" fmla="*/ 5 w 387"/>
                <a:gd name="T5" fmla="*/ 17 h 233"/>
                <a:gd name="T6" fmla="*/ 5 w 387"/>
                <a:gd name="T7" fmla="*/ 17 h 233"/>
                <a:gd name="T8" fmla="*/ 351 w 387"/>
                <a:gd name="T9" fmla="*/ 217 h 233"/>
                <a:gd name="T10" fmla="*/ 375 w 387"/>
                <a:gd name="T11" fmla="*/ 231 h 233"/>
                <a:gd name="T12" fmla="*/ 375 w 387"/>
                <a:gd name="T13" fmla="*/ 231 h 233"/>
                <a:gd name="T14" fmla="*/ 375 w 387"/>
                <a:gd name="T15" fmla="*/ 231 h 233"/>
                <a:gd name="T16" fmla="*/ 387 w 387"/>
                <a:gd name="T17" fmla="*/ 233 h 233"/>
                <a:gd name="T18" fmla="*/ 387 w 387"/>
                <a:gd name="T19" fmla="*/ 223 h 233"/>
                <a:gd name="T20" fmla="*/ 375 w 387"/>
                <a:gd name="T21" fmla="*/ 221 h 233"/>
                <a:gd name="T22" fmla="*/ 360 w 387"/>
                <a:gd name="T23" fmla="*/ 212 h 233"/>
                <a:gd name="T24" fmla="*/ 360 w 387"/>
                <a:gd name="T25" fmla="*/ 212 h 233"/>
                <a:gd name="T26" fmla="*/ 5 w 387"/>
                <a:gd name="T27" fmla="*/ 7 h 233"/>
                <a:gd name="T28" fmla="*/ 0 w 387"/>
                <a:gd name="T2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7" h="233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3"/>
                    <a:pt x="2" y="15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51" y="217"/>
                    <a:pt x="351" y="217"/>
                    <a:pt x="351" y="217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8" y="233"/>
                    <a:pt x="382" y="233"/>
                    <a:pt x="387" y="233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2" y="223"/>
                    <a:pt x="378" y="222"/>
                    <a:pt x="375" y="221"/>
                  </a:cubicBezTo>
                  <a:cubicBezTo>
                    <a:pt x="360" y="212"/>
                    <a:pt x="360" y="212"/>
                    <a:pt x="360" y="212"/>
                  </a:cubicBezTo>
                  <a:cubicBezTo>
                    <a:pt x="360" y="212"/>
                    <a:pt x="360" y="212"/>
                    <a:pt x="360" y="21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87" name="î$ļíďe"/>
            <p:cNvSpPr/>
            <p:nvPr/>
          </p:nvSpPr>
          <p:spPr bwMode="auto">
            <a:xfrm>
              <a:off x="5648989" y="4029890"/>
              <a:ext cx="1119618" cy="676784"/>
            </a:xfrm>
            <a:custGeom>
              <a:avLst/>
              <a:gdLst>
                <a:gd name="T0" fmla="*/ 0 w 387"/>
                <a:gd name="T1" fmla="*/ 0 h 234"/>
                <a:gd name="T2" fmla="*/ 0 w 387"/>
                <a:gd name="T3" fmla="*/ 11 h 234"/>
                <a:gd name="T4" fmla="*/ 5 w 387"/>
                <a:gd name="T5" fmla="*/ 17 h 234"/>
                <a:gd name="T6" fmla="*/ 5 w 387"/>
                <a:gd name="T7" fmla="*/ 17 h 234"/>
                <a:gd name="T8" fmla="*/ 351 w 387"/>
                <a:gd name="T9" fmla="*/ 217 h 234"/>
                <a:gd name="T10" fmla="*/ 375 w 387"/>
                <a:gd name="T11" fmla="*/ 231 h 234"/>
                <a:gd name="T12" fmla="*/ 375 w 387"/>
                <a:gd name="T13" fmla="*/ 231 h 234"/>
                <a:gd name="T14" fmla="*/ 375 w 387"/>
                <a:gd name="T15" fmla="*/ 231 h 234"/>
                <a:gd name="T16" fmla="*/ 387 w 387"/>
                <a:gd name="T17" fmla="*/ 234 h 234"/>
                <a:gd name="T18" fmla="*/ 387 w 387"/>
                <a:gd name="T19" fmla="*/ 224 h 234"/>
                <a:gd name="T20" fmla="*/ 375 w 387"/>
                <a:gd name="T21" fmla="*/ 221 h 234"/>
                <a:gd name="T22" fmla="*/ 360 w 387"/>
                <a:gd name="T23" fmla="*/ 212 h 234"/>
                <a:gd name="T24" fmla="*/ 360 w 387"/>
                <a:gd name="T25" fmla="*/ 212 h 234"/>
                <a:gd name="T26" fmla="*/ 5 w 387"/>
                <a:gd name="T27" fmla="*/ 7 h 234"/>
                <a:gd name="T28" fmla="*/ 0 w 387"/>
                <a:gd name="T2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7" h="234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51" y="217"/>
                    <a:pt x="351" y="217"/>
                    <a:pt x="351" y="217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8" y="233"/>
                    <a:pt x="382" y="234"/>
                    <a:pt x="387" y="234"/>
                  </a:cubicBezTo>
                  <a:cubicBezTo>
                    <a:pt x="387" y="224"/>
                    <a:pt x="387" y="224"/>
                    <a:pt x="387" y="224"/>
                  </a:cubicBezTo>
                  <a:cubicBezTo>
                    <a:pt x="382" y="224"/>
                    <a:pt x="378" y="223"/>
                    <a:pt x="375" y="221"/>
                  </a:cubicBezTo>
                  <a:cubicBezTo>
                    <a:pt x="360" y="212"/>
                    <a:pt x="360" y="212"/>
                    <a:pt x="360" y="212"/>
                  </a:cubicBezTo>
                  <a:cubicBezTo>
                    <a:pt x="360" y="212"/>
                    <a:pt x="360" y="212"/>
                    <a:pt x="360" y="21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88" name="išḻîďê"/>
            <p:cNvSpPr/>
            <p:nvPr/>
          </p:nvSpPr>
          <p:spPr bwMode="auto">
            <a:xfrm>
              <a:off x="6004091" y="2984077"/>
              <a:ext cx="270157" cy="268764"/>
            </a:xfrm>
            <a:custGeom>
              <a:avLst/>
              <a:gdLst>
                <a:gd name="T0" fmla="*/ 77 w 194"/>
                <a:gd name="T1" fmla="*/ 0 h 193"/>
                <a:gd name="T2" fmla="*/ 0 w 194"/>
                <a:gd name="T3" fmla="*/ 135 h 193"/>
                <a:gd name="T4" fmla="*/ 113 w 194"/>
                <a:gd name="T5" fmla="*/ 193 h 193"/>
                <a:gd name="T6" fmla="*/ 194 w 194"/>
                <a:gd name="T7" fmla="*/ 73 h 193"/>
                <a:gd name="T8" fmla="*/ 77 w 194"/>
                <a:gd name="T9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93">
                  <a:moveTo>
                    <a:pt x="77" y="0"/>
                  </a:moveTo>
                  <a:lnTo>
                    <a:pt x="0" y="135"/>
                  </a:lnTo>
                  <a:lnTo>
                    <a:pt x="113" y="193"/>
                  </a:lnTo>
                  <a:lnTo>
                    <a:pt x="194" y="73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89" name="iṥ1ïḑè"/>
            <p:cNvSpPr/>
            <p:nvPr/>
          </p:nvSpPr>
          <p:spPr bwMode="auto">
            <a:xfrm>
              <a:off x="6100178" y="2545422"/>
              <a:ext cx="388525" cy="554239"/>
            </a:xfrm>
            <a:custGeom>
              <a:avLst/>
              <a:gdLst>
                <a:gd name="T0" fmla="*/ 134 w 134"/>
                <a:gd name="T1" fmla="*/ 4 h 192"/>
                <a:gd name="T2" fmla="*/ 63 w 134"/>
                <a:gd name="T3" fmla="*/ 34 h 192"/>
                <a:gd name="T4" fmla="*/ 0 w 134"/>
                <a:gd name="T5" fmla="*/ 154 h 192"/>
                <a:gd name="T6" fmla="*/ 61 w 134"/>
                <a:gd name="T7" fmla="*/ 192 h 192"/>
                <a:gd name="T8" fmla="*/ 121 w 134"/>
                <a:gd name="T9" fmla="*/ 97 h 192"/>
                <a:gd name="T10" fmla="*/ 134 w 134"/>
                <a:gd name="T11" fmla="*/ 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192">
                  <a:moveTo>
                    <a:pt x="134" y="4"/>
                  </a:moveTo>
                  <a:cubicBezTo>
                    <a:pt x="114" y="1"/>
                    <a:pt x="83" y="0"/>
                    <a:pt x="63" y="34"/>
                  </a:cubicBezTo>
                  <a:cubicBezTo>
                    <a:pt x="43" y="69"/>
                    <a:pt x="0" y="154"/>
                    <a:pt x="0" y="154"/>
                  </a:cubicBezTo>
                  <a:cubicBezTo>
                    <a:pt x="0" y="154"/>
                    <a:pt x="25" y="186"/>
                    <a:pt x="61" y="192"/>
                  </a:cubicBezTo>
                  <a:cubicBezTo>
                    <a:pt x="121" y="97"/>
                    <a:pt x="121" y="97"/>
                    <a:pt x="121" y="97"/>
                  </a:cubicBezTo>
                  <a:lnTo>
                    <a:pt x="134" y="4"/>
                  </a:lnTo>
                  <a:close/>
                </a:path>
              </a:pathLst>
            </a:custGeom>
            <a:solidFill>
              <a:srgbClr val="FBA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90" name="îṡḷíḓê"/>
            <p:cNvSpPr/>
            <p:nvPr/>
          </p:nvSpPr>
          <p:spPr bwMode="auto">
            <a:xfrm>
              <a:off x="6215760" y="4873781"/>
              <a:ext cx="133686" cy="225595"/>
            </a:xfrm>
            <a:prstGeom prst="rect">
              <a:avLst/>
            </a:prstGeom>
            <a:solidFill>
              <a:srgbClr val="FF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91" name="iṥḻiḍe"/>
            <p:cNvSpPr/>
            <p:nvPr/>
          </p:nvSpPr>
          <p:spPr bwMode="auto">
            <a:xfrm>
              <a:off x="5828628" y="4578559"/>
              <a:ext cx="137864" cy="243698"/>
            </a:xfrm>
            <a:custGeom>
              <a:avLst/>
              <a:gdLst>
                <a:gd name="T0" fmla="*/ 99 w 99"/>
                <a:gd name="T1" fmla="*/ 173 h 175"/>
                <a:gd name="T2" fmla="*/ 4 w 99"/>
                <a:gd name="T3" fmla="*/ 175 h 175"/>
                <a:gd name="T4" fmla="*/ 0 w 99"/>
                <a:gd name="T5" fmla="*/ 2 h 175"/>
                <a:gd name="T6" fmla="*/ 95 w 99"/>
                <a:gd name="T7" fmla="*/ 0 h 175"/>
                <a:gd name="T8" fmla="*/ 99 w 99"/>
                <a:gd name="T9" fmla="*/ 17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75">
                  <a:moveTo>
                    <a:pt x="99" y="173"/>
                  </a:moveTo>
                  <a:lnTo>
                    <a:pt x="4" y="175"/>
                  </a:lnTo>
                  <a:lnTo>
                    <a:pt x="0" y="2"/>
                  </a:lnTo>
                  <a:lnTo>
                    <a:pt x="95" y="0"/>
                  </a:lnTo>
                  <a:lnTo>
                    <a:pt x="99" y="173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92" name="îslíḓé"/>
            <p:cNvSpPr/>
            <p:nvPr/>
          </p:nvSpPr>
          <p:spPr bwMode="auto">
            <a:xfrm>
              <a:off x="5995735" y="5013037"/>
              <a:ext cx="388525" cy="357888"/>
            </a:xfrm>
            <a:custGeom>
              <a:avLst/>
              <a:gdLst>
                <a:gd name="T0" fmla="*/ 76 w 134"/>
                <a:gd name="T1" fmla="*/ 7 h 124"/>
                <a:gd name="T2" fmla="*/ 76 w 134"/>
                <a:gd name="T3" fmla="*/ 1 h 124"/>
                <a:gd name="T4" fmla="*/ 44 w 134"/>
                <a:gd name="T5" fmla="*/ 58 h 124"/>
                <a:gd name="T6" fmla="*/ 5 w 134"/>
                <a:gd name="T7" fmla="*/ 101 h 124"/>
                <a:gd name="T8" fmla="*/ 46 w 134"/>
                <a:gd name="T9" fmla="*/ 122 h 124"/>
                <a:gd name="T10" fmla="*/ 95 w 134"/>
                <a:gd name="T11" fmla="*/ 98 h 124"/>
                <a:gd name="T12" fmla="*/ 111 w 134"/>
                <a:gd name="T13" fmla="*/ 65 h 124"/>
                <a:gd name="T14" fmla="*/ 132 w 134"/>
                <a:gd name="T15" fmla="*/ 41 h 124"/>
                <a:gd name="T16" fmla="*/ 129 w 134"/>
                <a:gd name="T17" fmla="*/ 17 h 124"/>
                <a:gd name="T18" fmla="*/ 122 w 134"/>
                <a:gd name="T19" fmla="*/ 1 h 124"/>
                <a:gd name="T20" fmla="*/ 122 w 134"/>
                <a:gd name="T21" fmla="*/ 6 h 124"/>
                <a:gd name="T22" fmla="*/ 99 w 134"/>
                <a:gd name="T23" fmla="*/ 13 h 124"/>
                <a:gd name="T24" fmla="*/ 76 w 134"/>
                <a:gd name="T25" fmla="*/ 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4" h="124">
                  <a:moveTo>
                    <a:pt x="76" y="7"/>
                  </a:moveTo>
                  <a:cubicBezTo>
                    <a:pt x="76" y="1"/>
                    <a:pt x="76" y="1"/>
                    <a:pt x="76" y="1"/>
                  </a:cubicBezTo>
                  <a:cubicBezTo>
                    <a:pt x="72" y="3"/>
                    <a:pt x="62" y="41"/>
                    <a:pt x="44" y="58"/>
                  </a:cubicBezTo>
                  <a:cubicBezTo>
                    <a:pt x="29" y="71"/>
                    <a:pt x="10" y="86"/>
                    <a:pt x="5" y="101"/>
                  </a:cubicBezTo>
                  <a:cubicBezTo>
                    <a:pt x="0" y="116"/>
                    <a:pt x="32" y="124"/>
                    <a:pt x="46" y="122"/>
                  </a:cubicBezTo>
                  <a:cubicBezTo>
                    <a:pt x="61" y="119"/>
                    <a:pt x="88" y="108"/>
                    <a:pt x="95" y="98"/>
                  </a:cubicBezTo>
                  <a:cubicBezTo>
                    <a:pt x="102" y="88"/>
                    <a:pt x="105" y="73"/>
                    <a:pt x="111" y="65"/>
                  </a:cubicBezTo>
                  <a:cubicBezTo>
                    <a:pt x="116" y="58"/>
                    <a:pt x="129" y="50"/>
                    <a:pt x="132" y="41"/>
                  </a:cubicBezTo>
                  <a:cubicBezTo>
                    <a:pt x="134" y="36"/>
                    <a:pt x="132" y="26"/>
                    <a:pt x="129" y="17"/>
                  </a:cubicBezTo>
                  <a:cubicBezTo>
                    <a:pt x="127" y="9"/>
                    <a:pt x="125" y="0"/>
                    <a:pt x="122" y="1"/>
                  </a:cubicBezTo>
                  <a:cubicBezTo>
                    <a:pt x="122" y="2"/>
                    <a:pt x="122" y="6"/>
                    <a:pt x="122" y="6"/>
                  </a:cubicBezTo>
                  <a:cubicBezTo>
                    <a:pt x="119" y="9"/>
                    <a:pt x="110" y="13"/>
                    <a:pt x="99" y="13"/>
                  </a:cubicBezTo>
                  <a:cubicBezTo>
                    <a:pt x="93" y="14"/>
                    <a:pt x="76" y="12"/>
                    <a:pt x="76" y="7"/>
                  </a:cubicBez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93" name="ïsḷïḑê"/>
            <p:cNvSpPr/>
            <p:nvPr/>
          </p:nvSpPr>
          <p:spPr bwMode="auto">
            <a:xfrm>
              <a:off x="5509733" y="4772124"/>
              <a:ext cx="506892" cy="268764"/>
            </a:xfrm>
            <a:custGeom>
              <a:avLst/>
              <a:gdLst>
                <a:gd name="T0" fmla="*/ 112 w 175"/>
                <a:gd name="T1" fmla="*/ 3 h 93"/>
                <a:gd name="T2" fmla="*/ 102 w 175"/>
                <a:gd name="T3" fmla="*/ 12 h 93"/>
                <a:gd name="T4" fmla="*/ 75 w 175"/>
                <a:gd name="T5" fmla="*/ 31 h 93"/>
                <a:gd name="T6" fmla="*/ 10 w 175"/>
                <a:gd name="T7" fmla="*/ 60 h 93"/>
                <a:gd name="T8" fmla="*/ 11 w 175"/>
                <a:gd name="T9" fmla="*/ 82 h 93"/>
                <a:gd name="T10" fmla="*/ 72 w 175"/>
                <a:gd name="T11" fmla="*/ 87 h 93"/>
                <a:gd name="T12" fmla="*/ 120 w 175"/>
                <a:gd name="T13" fmla="*/ 70 h 93"/>
                <a:gd name="T14" fmla="*/ 166 w 175"/>
                <a:gd name="T15" fmla="*/ 64 h 93"/>
                <a:gd name="T16" fmla="*/ 169 w 175"/>
                <a:gd name="T17" fmla="*/ 32 h 93"/>
                <a:gd name="T18" fmla="*/ 157 w 175"/>
                <a:gd name="T19" fmla="*/ 0 h 93"/>
                <a:gd name="T20" fmla="*/ 157 w 175"/>
                <a:gd name="T21" fmla="*/ 4 h 93"/>
                <a:gd name="T22" fmla="*/ 112 w 175"/>
                <a:gd name="T23" fmla="*/ 10 h 93"/>
                <a:gd name="T24" fmla="*/ 112 w 175"/>
                <a:gd name="T25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93">
                  <a:moveTo>
                    <a:pt x="112" y="3"/>
                  </a:moveTo>
                  <a:cubicBezTo>
                    <a:pt x="109" y="3"/>
                    <a:pt x="107" y="6"/>
                    <a:pt x="102" y="12"/>
                  </a:cubicBezTo>
                  <a:cubicBezTo>
                    <a:pt x="96" y="19"/>
                    <a:pt x="85" y="26"/>
                    <a:pt x="75" y="31"/>
                  </a:cubicBezTo>
                  <a:cubicBezTo>
                    <a:pt x="58" y="40"/>
                    <a:pt x="25" y="53"/>
                    <a:pt x="10" y="60"/>
                  </a:cubicBezTo>
                  <a:cubicBezTo>
                    <a:pt x="0" y="64"/>
                    <a:pt x="1" y="76"/>
                    <a:pt x="11" y="82"/>
                  </a:cubicBezTo>
                  <a:cubicBezTo>
                    <a:pt x="20" y="88"/>
                    <a:pt x="44" y="93"/>
                    <a:pt x="72" y="87"/>
                  </a:cubicBezTo>
                  <a:cubicBezTo>
                    <a:pt x="87" y="83"/>
                    <a:pt x="107" y="69"/>
                    <a:pt x="120" y="70"/>
                  </a:cubicBezTo>
                  <a:cubicBezTo>
                    <a:pt x="133" y="71"/>
                    <a:pt x="156" y="71"/>
                    <a:pt x="166" y="64"/>
                  </a:cubicBezTo>
                  <a:cubicBezTo>
                    <a:pt x="175" y="58"/>
                    <a:pt x="171" y="44"/>
                    <a:pt x="169" y="32"/>
                  </a:cubicBezTo>
                  <a:cubicBezTo>
                    <a:pt x="166" y="19"/>
                    <a:pt x="162" y="0"/>
                    <a:pt x="157" y="0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2" y="13"/>
                    <a:pt x="124" y="16"/>
                    <a:pt x="112" y="10"/>
                  </a:cubicBezTo>
                  <a:lnTo>
                    <a:pt x="112" y="3"/>
                  </a:ln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94" name="íṩḻídè"/>
            <p:cNvSpPr/>
            <p:nvPr/>
          </p:nvSpPr>
          <p:spPr bwMode="auto">
            <a:xfrm>
              <a:off x="5700513" y="3350321"/>
              <a:ext cx="1210135" cy="1641828"/>
            </a:xfrm>
            <a:custGeom>
              <a:avLst/>
              <a:gdLst>
                <a:gd name="T0" fmla="*/ 408 w 418"/>
                <a:gd name="T1" fmla="*/ 51 h 568"/>
                <a:gd name="T2" fmla="*/ 338 w 418"/>
                <a:gd name="T3" fmla="*/ 203 h 568"/>
                <a:gd name="T4" fmla="*/ 243 w 418"/>
                <a:gd name="T5" fmla="*/ 292 h 568"/>
                <a:gd name="T6" fmla="*/ 245 w 418"/>
                <a:gd name="T7" fmla="*/ 366 h 568"/>
                <a:gd name="T8" fmla="*/ 226 w 418"/>
                <a:gd name="T9" fmla="*/ 555 h 568"/>
                <a:gd name="T10" fmla="*/ 175 w 418"/>
                <a:gd name="T11" fmla="*/ 554 h 568"/>
                <a:gd name="T12" fmla="*/ 161 w 418"/>
                <a:gd name="T13" fmla="*/ 391 h 568"/>
                <a:gd name="T14" fmla="*/ 154 w 418"/>
                <a:gd name="T15" fmla="*/ 260 h 568"/>
                <a:gd name="T16" fmla="*/ 242 w 418"/>
                <a:gd name="T17" fmla="*/ 135 h 568"/>
                <a:gd name="T18" fmla="*/ 97 w 418"/>
                <a:gd name="T19" fmla="*/ 219 h 568"/>
                <a:gd name="T20" fmla="*/ 101 w 418"/>
                <a:gd name="T21" fmla="*/ 284 h 568"/>
                <a:gd name="T22" fmla="*/ 92 w 418"/>
                <a:gd name="T23" fmla="*/ 465 h 568"/>
                <a:gd name="T24" fmla="*/ 42 w 418"/>
                <a:gd name="T25" fmla="*/ 467 h 568"/>
                <a:gd name="T26" fmla="*/ 0 w 418"/>
                <a:gd name="T27" fmla="*/ 181 h 568"/>
                <a:gd name="T28" fmla="*/ 170 w 418"/>
                <a:gd name="T29" fmla="*/ 27 h 568"/>
                <a:gd name="T30" fmla="*/ 203 w 418"/>
                <a:gd name="T31" fmla="*/ 0 h 568"/>
                <a:gd name="T32" fmla="*/ 408 w 418"/>
                <a:gd name="T33" fmla="*/ 51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8" h="568">
                  <a:moveTo>
                    <a:pt x="408" y="51"/>
                  </a:moveTo>
                  <a:cubicBezTo>
                    <a:pt x="418" y="122"/>
                    <a:pt x="405" y="135"/>
                    <a:pt x="338" y="203"/>
                  </a:cubicBezTo>
                  <a:cubicBezTo>
                    <a:pt x="301" y="239"/>
                    <a:pt x="243" y="292"/>
                    <a:pt x="243" y="292"/>
                  </a:cubicBezTo>
                  <a:cubicBezTo>
                    <a:pt x="243" y="292"/>
                    <a:pt x="244" y="315"/>
                    <a:pt x="245" y="366"/>
                  </a:cubicBezTo>
                  <a:cubicBezTo>
                    <a:pt x="245" y="410"/>
                    <a:pt x="226" y="555"/>
                    <a:pt x="226" y="555"/>
                  </a:cubicBezTo>
                  <a:cubicBezTo>
                    <a:pt x="226" y="555"/>
                    <a:pt x="196" y="568"/>
                    <a:pt x="175" y="554"/>
                  </a:cubicBezTo>
                  <a:cubicBezTo>
                    <a:pt x="175" y="554"/>
                    <a:pt x="166" y="447"/>
                    <a:pt x="161" y="391"/>
                  </a:cubicBezTo>
                  <a:cubicBezTo>
                    <a:pt x="154" y="314"/>
                    <a:pt x="150" y="276"/>
                    <a:pt x="154" y="260"/>
                  </a:cubicBezTo>
                  <a:cubicBezTo>
                    <a:pt x="158" y="245"/>
                    <a:pt x="226" y="159"/>
                    <a:pt x="242" y="135"/>
                  </a:cubicBezTo>
                  <a:cubicBezTo>
                    <a:pt x="97" y="219"/>
                    <a:pt x="97" y="219"/>
                    <a:pt x="97" y="219"/>
                  </a:cubicBezTo>
                  <a:cubicBezTo>
                    <a:pt x="97" y="219"/>
                    <a:pt x="102" y="256"/>
                    <a:pt x="101" y="284"/>
                  </a:cubicBezTo>
                  <a:cubicBezTo>
                    <a:pt x="99" y="344"/>
                    <a:pt x="92" y="465"/>
                    <a:pt x="92" y="465"/>
                  </a:cubicBezTo>
                  <a:cubicBezTo>
                    <a:pt x="92" y="465"/>
                    <a:pt x="59" y="480"/>
                    <a:pt x="42" y="467"/>
                  </a:cubicBezTo>
                  <a:cubicBezTo>
                    <a:pt x="42" y="467"/>
                    <a:pt x="0" y="203"/>
                    <a:pt x="0" y="181"/>
                  </a:cubicBezTo>
                  <a:cubicBezTo>
                    <a:pt x="0" y="148"/>
                    <a:pt x="143" y="50"/>
                    <a:pt x="170" y="27"/>
                  </a:cubicBezTo>
                  <a:cubicBezTo>
                    <a:pt x="186" y="14"/>
                    <a:pt x="203" y="0"/>
                    <a:pt x="203" y="0"/>
                  </a:cubicBezTo>
                  <a:lnTo>
                    <a:pt x="408" y="51"/>
                  </a:lnTo>
                  <a:close/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95" name="îṥlïďe"/>
            <p:cNvSpPr/>
            <p:nvPr/>
          </p:nvSpPr>
          <p:spPr bwMode="auto">
            <a:xfrm>
              <a:off x="5981810" y="3605159"/>
              <a:ext cx="419161" cy="378776"/>
            </a:xfrm>
            <a:custGeom>
              <a:avLst/>
              <a:gdLst>
                <a:gd name="T0" fmla="*/ 145 w 145"/>
                <a:gd name="T1" fmla="*/ 47 h 131"/>
                <a:gd name="T2" fmla="*/ 112 w 145"/>
                <a:gd name="T3" fmla="*/ 0 h 131"/>
                <a:gd name="T4" fmla="*/ 117 w 145"/>
                <a:gd name="T5" fmla="*/ 36 h 131"/>
                <a:gd name="T6" fmla="*/ 0 w 145"/>
                <a:gd name="T7" fmla="*/ 131 h 131"/>
                <a:gd name="T8" fmla="*/ 145 w 145"/>
                <a:gd name="T9" fmla="*/ 4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131">
                  <a:moveTo>
                    <a:pt x="145" y="47"/>
                  </a:moveTo>
                  <a:cubicBezTo>
                    <a:pt x="145" y="47"/>
                    <a:pt x="121" y="30"/>
                    <a:pt x="112" y="0"/>
                  </a:cubicBezTo>
                  <a:cubicBezTo>
                    <a:pt x="112" y="0"/>
                    <a:pt x="113" y="20"/>
                    <a:pt x="117" y="36"/>
                  </a:cubicBezTo>
                  <a:cubicBezTo>
                    <a:pt x="121" y="51"/>
                    <a:pt x="0" y="131"/>
                    <a:pt x="0" y="131"/>
                  </a:cubicBezTo>
                  <a:lnTo>
                    <a:pt x="145" y="47"/>
                  </a:lnTo>
                  <a:close/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96" name="í$ľîḍè"/>
            <p:cNvSpPr/>
            <p:nvPr/>
          </p:nvSpPr>
          <p:spPr bwMode="auto">
            <a:xfrm>
              <a:off x="6261715" y="1960546"/>
              <a:ext cx="377384" cy="375991"/>
            </a:xfrm>
            <a:prstGeom prst="ellipse">
              <a:avLst/>
            </a:pr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97" name="isľîdê"/>
            <p:cNvSpPr/>
            <p:nvPr/>
          </p:nvSpPr>
          <p:spPr bwMode="auto">
            <a:xfrm>
              <a:off x="6274247" y="2556562"/>
              <a:ext cx="619689" cy="1065309"/>
            </a:xfrm>
            <a:custGeom>
              <a:avLst/>
              <a:gdLst>
                <a:gd name="T0" fmla="*/ 197 w 214"/>
                <a:gd name="T1" fmla="*/ 39 h 369"/>
                <a:gd name="T2" fmla="*/ 214 w 214"/>
                <a:gd name="T3" fmla="*/ 94 h 369"/>
                <a:gd name="T4" fmla="*/ 214 w 214"/>
                <a:gd name="T5" fmla="*/ 183 h 369"/>
                <a:gd name="T6" fmla="*/ 211 w 214"/>
                <a:gd name="T7" fmla="*/ 334 h 369"/>
                <a:gd name="T8" fmla="*/ 0 w 214"/>
                <a:gd name="T9" fmla="*/ 280 h 369"/>
                <a:gd name="T10" fmla="*/ 0 w 214"/>
                <a:gd name="T11" fmla="*/ 85 h 369"/>
                <a:gd name="T12" fmla="*/ 74 w 214"/>
                <a:gd name="T13" fmla="*/ 0 h 369"/>
                <a:gd name="T14" fmla="*/ 145 w 214"/>
                <a:gd name="T15" fmla="*/ 17 h 369"/>
                <a:gd name="T16" fmla="*/ 197 w 214"/>
                <a:gd name="T17" fmla="*/ 39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369">
                  <a:moveTo>
                    <a:pt x="197" y="39"/>
                  </a:moveTo>
                  <a:cubicBezTo>
                    <a:pt x="197" y="39"/>
                    <a:pt x="214" y="53"/>
                    <a:pt x="214" y="94"/>
                  </a:cubicBezTo>
                  <a:cubicBezTo>
                    <a:pt x="214" y="183"/>
                    <a:pt x="214" y="183"/>
                    <a:pt x="214" y="183"/>
                  </a:cubicBezTo>
                  <a:cubicBezTo>
                    <a:pt x="211" y="334"/>
                    <a:pt x="211" y="334"/>
                    <a:pt x="211" y="334"/>
                  </a:cubicBezTo>
                  <a:cubicBezTo>
                    <a:pt x="179" y="369"/>
                    <a:pt x="35" y="356"/>
                    <a:pt x="0" y="280"/>
                  </a:cubicBezTo>
                  <a:cubicBezTo>
                    <a:pt x="0" y="280"/>
                    <a:pt x="0" y="121"/>
                    <a:pt x="0" y="85"/>
                  </a:cubicBezTo>
                  <a:cubicBezTo>
                    <a:pt x="0" y="50"/>
                    <a:pt x="20" y="3"/>
                    <a:pt x="74" y="0"/>
                  </a:cubicBezTo>
                  <a:cubicBezTo>
                    <a:pt x="145" y="17"/>
                    <a:pt x="145" y="17"/>
                    <a:pt x="145" y="17"/>
                  </a:cubicBezTo>
                  <a:lnTo>
                    <a:pt x="197" y="39"/>
                  </a:ln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98" name="îŝḻîdé"/>
            <p:cNvSpPr/>
            <p:nvPr/>
          </p:nvSpPr>
          <p:spPr bwMode="auto">
            <a:xfrm>
              <a:off x="6696193" y="2282227"/>
              <a:ext cx="77983" cy="196351"/>
            </a:xfrm>
            <a:custGeom>
              <a:avLst/>
              <a:gdLst>
                <a:gd name="T0" fmla="*/ 27 w 27"/>
                <a:gd name="T1" fmla="*/ 0 h 68"/>
                <a:gd name="T2" fmla="*/ 13 w 27"/>
                <a:gd name="T3" fmla="*/ 58 h 68"/>
                <a:gd name="T4" fmla="*/ 0 w 27"/>
                <a:gd name="T5" fmla="*/ 68 h 68"/>
                <a:gd name="T6" fmla="*/ 0 w 27"/>
                <a:gd name="T7" fmla="*/ 33 h 68"/>
                <a:gd name="T8" fmla="*/ 27 w 27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68">
                  <a:moveTo>
                    <a:pt x="27" y="0"/>
                  </a:moveTo>
                  <a:cubicBezTo>
                    <a:pt x="27" y="0"/>
                    <a:pt x="17" y="50"/>
                    <a:pt x="13" y="58"/>
                  </a:cubicBezTo>
                  <a:cubicBezTo>
                    <a:pt x="8" y="66"/>
                    <a:pt x="0" y="68"/>
                    <a:pt x="0" y="68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99" name="îšḷîďè"/>
            <p:cNvSpPr/>
            <p:nvPr/>
          </p:nvSpPr>
          <p:spPr bwMode="auto">
            <a:xfrm>
              <a:off x="6719866" y="2070558"/>
              <a:ext cx="101657" cy="217239"/>
            </a:xfrm>
            <a:custGeom>
              <a:avLst/>
              <a:gdLst>
                <a:gd name="T0" fmla="*/ 6 w 35"/>
                <a:gd name="T1" fmla="*/ 2 h 75"/>
                <a:gd name="T2" fmla="*/ 26 w 35"/>
                <a:gd name="T3" fmla="*/ 10 h 75"/>
                <a:gd name="T4" fmla="*/ 19 w 35"/>
                <a:gd name="T5" fmla="*/ 73 h 75"/>
                <a:gd name="T6" fmla="*/ 0 w 35"/>
                <a:gd name="T7" fmla="*/ 75 h 75"/>
                <a:gd name="T8" fmla="*/ 6 w 35"/>
                <a:gd name="T9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5">
                  <a:moveTo>
                    <a:pt x="6" y="2"/>
                  </a:moveTo>
                  <a:cubicBezTo>
                    <a:pt x="6" y="2"/>
                    <a:pt x="17" y="0"/>
                    <a:pt x="26" y="10"/>
                  </a:cubicBezTo>
                  <a:cubicBezTo>
                    <a:pt x="35" y="18"/>
                    <a:pt x="30" y="46"/>
                    <a:pt x="19" y="73"/>
                  </a:cubicBezTo>
                  <a:cubicBezTo>
                    <a:pt x="0" y="75"/>
                    <a:pt x="0" y="75"/>
                    <a:pt x="0" y="75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00" name="ïŝļîḍê"/>
            <p:cNvSpPr/>
            <p:nvPr/>
          </p:nvSpPr>
          <p:spPr bwMode="auto">
            <a:xfrm>
              <a:off x="6285388" y="1963332"/>
              <a:ext cx="563987" cy="700458"/>
            </a:xfrm>
            <a:custGeom>
              <a:avLst/>
              <a:gdLst>
                <a:gd name="T0" fmla="*/ 144 w 195"/>
                <a:gd name="T1" fmla="*/ 112 h 242"/>
                <a:gd name="T2" fmla="*/ 158 w 195"/>
                <a:gd name="T3" fmla="*/ 102 h 242"/>
                <a:gd name="T4" fmla="*/ 187 w 195"/>
                <a:gd name="T5" fmla="*/ 107 h 242"/>
                <a:gd name="T6" fmla="*/ 167 w 195"/>
                <a:gd name="T7" fmla="*/ 150 h 242"/>
                <a:gd name="T8" fmla="*/ 142 w 195"/>
                <a:gd name="T9" fmla="*/ 143 h 242"/>
                <a:gd name="T10" fmla="*/ 141 w 195"/>
                <a:gd name="T11" fmla="*/ 222 h 242"/>
                <a:gd name="T12" fmla="*/ 70 w 195"/>
                <a:gd name="T13" fmla="*/ 219 h 242"/>
                <a:gd name="T14" fmla="*/ 70 w 195"/>
                <a:gd name="T15" fmla="*/ 196 h 242"/>
                <a:gd name="T16" fmla="*/ 41 w 195"/>
                <a:gd name="T17" fmla="*/ 197 h 242"/>
                <a:gd name="T18" fmla="*/ 10 w 195"/>
                <a:gd name="T19" fmla="*/ 165 h 242"/>
                <a:gd name="T20" fmla="*/ 6 w 195"/>
                <a:gd name="T21" fmla="*/ 60 h 242"/>
                <a:gd name="T22" fmla="*/ 120 w 195"/>
                <a:gd name="T23" fmla="*/ 23 h 242"/>
                <a:gd name="T24" fmla="*/ 144 w 195"/>
                <a:gd name="T25" fmla="*/ 11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5" h="242">
                  <a:moveTo>
                    <a:pt x="144" y="112"/>
                  </a:moveTo>
                  <a:cubicBezTo>
                    <a:pt x="148" y="115"/>
                    <a:pt x="153" y="107"/>
                    <a:pt x="158" y="102"/>
                  </a:cubicBezTo>
                  <a:cubicBezTo>
                    <a:pt x="163" y="97"/>
                    <a:pt x="179" y="90"/>
                    <a:pt x="187" y="107"/>
                  </a:cubicBezTo>
                  <a:cubicBezTo>
                    <a:pt x="195" y="124"/>
                    <a:pt x="180" y="146"/>
                    <a:pt x="167" y="150"/>
                  </a:cubicBezTo>
                  <a:cubicBezTo>
                    <a:pt x="146" y="157"/>
                    <a:pt x="142" y="143"/>
                    <a:pt x="142" y="143"/>
                  </a:cubicBezTo>
                  <a:cubicBezTo>
                    <a:pt x="141" y="222"/>
                    <a:pt x="141" y="222"/>
                    <a:pt x="141" y="222"/>
                  </a:cubicBezTo>
                  <a:cubicBezTo>
                    <a:pt x="122" y="242"/>
                    <a:pt x="58" y="237"/>
                    <a:pt x="70" y="219"/>
                  </a:cubicBezTo>
                  <a:cubicBezTo>
                    <a:pt x="70" y="196"/>
                    <a:pt x="70" y="196"/>
                    <a:pt x="70" y="196"/>
                  </a:cubicBezTo>
                  <a:cubicBezTo>
                    <a:pt x="70" y="196"/>
                    <a:pt x="51" y="199"/>
                    <a:pt x="41" y="197"/>
                  </a:cubicBezTo>
                  <a:cubicBezTo>
                    <a:pt x="25" y="195"/>
                    <a:pt x="15" y="182"/>
                    <a:pt x="10" y="165"/>
                  </a:cubicBezTo>
                  <a:cubicBezTo>
                    <a:pt x="2" y="137"/>
                    <a:pt x="0" y="115"/>
                    <a:pt x="6" y="60"/>
                  </a:cubicBezTo>
                  <a:cubicBezTo>
                    <a:pt x="13" y="0"/>
                    <a:pt x="83" y="0"/>
                    <a:pt x="120" y="23"/>
                  </a:cubicBezTo>
                  <a:cubicBezTo>
                    <a:pt x="158" y="47"/>
                    <a:pt x="144" y="112"/>
                    <a:pt x="144" y="112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01" name="iŝliďè"/>
            <p:cNvSpPr/>
            <p:nvPr/>
          </p:nvSpPr>
          <p:spPr bwMode="auto">
            <a:xfrm>
              <a:off x="6467814" y="2201459"/>
              <a:ext cx="136471" cy="126723"/>
            </a:xfrm>
            <a:custGeom>
              <a:avLst/>
              <a:gdLst>
                <a:gd name="T0" fmla="*/ 25 w 47"/>
                <a:gd name="T1" fmla="*/ 44 h 44"/>
                <a:gd name="T2" fmla="*/ 22 w 47"/>
                <a:gd name="T3" fmla="*/ 44 h 44"/>
                <a:gd name="T4" fmla="*/ 0 w 47"/>
                <a:gd name="T5" fmla="*/ 22 h 44"/>
                <a:gd name="T6" fmla="*/ 22 w 47"/>
                <a:gd name="T7" fmla="*/ 0 h 44"/>
                <a:gd name="T8" fmla="*/ 25 w 47"/>
                <a:gd name="T9" fmla="*/ 0 h 44"/>
                <a:gd name="T10" fmla="*/ 47 w 47"/>
                <a:gd name="T11" fmla="*/ 22 h 44"/>
                <a:gd name="T12" fmla="*/ 25 w 47"/>
                <a:gd name="T13" fmla="*/ 44 h 44"/>
                <a:gd name="T14" fmla="*/ 22 w 47"/>
                <a:gd name="T15" fmla="*/ 4 h 44"/>
                <a:gd name="T16" fmla="*/ 4 w 47"/>
                <a:gd name="T17" fmla="*/ 22 h 44"/>
                <a:gd name="T18" fmla="*/ 22 w 47"/>
                <a:gd name="T19" fmla="*/ 40 h 44"/>
                <a:gd name="T20" fmla="*/ 25 w 47"/>
                <a:gd name="T21" fmla="*/ 40 h 44"/>
                <a:gd name="T22" fmla="*/ 44 w 47"/>
                <a:gd name="T23" fmla="*/ 22 h 44"/>
                <a:gd name="T24" fmla="*/ 25 w 47"/>
                <a:gd name="T25" fmla="*/ 4 h 44"/>
                <a:gd name="T26" fmla="*/ 22 w 47"/>
                <a:gd name="T2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4">
                  <a:moveTo>
                    <a:pt x="25" y="44"/>
                  </a:moveTo>
                  <a:cubicBezTo>
                    <a:pt x="22" y="44"/>
                    <a:pt x="22" y="44"/>
                    <a:pt x="22" y="44"/>
                  </a:cubicBezTo>
                  <a:cubicBezTo>
                    <a:pt x="10" y="44"/>
                    <a:pt x="0" y="34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7" y="10"/>
                    <a:pt x="47" y="22"/>
                  </a:cubicBezTo>
                  <a:cubicBezTo>
                    <a:pt x="47" y="34"/>
                    <a:pt x="38" y="44"/>
                    <a:pt x="25" y="44"/>
                  </a:cubicBezTo>
                  <a:close/>
                  <a:moveTo>
                    <a:pt x="22" y="4"/>
                  </a:moveTo>
                  <a:cubicBezTo>
                    <a:pt x="12" y="4"/>
                    <a:pt x="4" y="12"/>
                    <a:pt x="4" y="22"/>
                  </a:cubicBezTo>
                  <a:cubicBezTo>
                    <a:pt x="4" y="32"/>
                    <a:pt x="12" y="40"/>
                    <a:pt x="22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6" y="40"/>
                    <a:pt x="44" y="32"/>
                    <a:pt x="44" y="22"/>
                  </a:cubicBezTo>
                  <a:cubicBezTo>
                    <a:pt x="44" y="12"/>
                    <a:pt x="36" y="4"/>
                    <a:pt x="25" y="4"/>
                  </a:cubicBezTo>
                  <a:lnTo>
                    <a:pt x="22" y="4"/>
                  </a:ln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02" name="iSļíḑè"/>
            <p:cNvSpPr/>
            <p:nvPr/>
          </p:nvSpPr>
          <p:spPr bwMode="auto">
            <a:xfrm>
              <a:off x="6271462" y="2201459"/>
              <a:ext cx="137864" cy="126723"/>
            </a:xfrm>
            <a:custGeom>
              <a:avLst/>
              <a:gdLst>
                <a:gd name="T0" fmla="*/ 26 w 48"/>
                <a:gd name="T1" fmla="*/ 44 h 44"/>
                <a:gd name="T2" fmla="*/ 23 w 48"/>
                <a:gd name="T3" fmla="*/ 44 h 44"/>
                <a:gd name="T4" fmla="*/ 0 w 48"/>
                <a:gd name="T5" fmla="*/ 22 h 44"/>
                <a:gd name="T6" fmla="*/ 23 w 48"/>
                <a:gd name="T7" fmla="*/ 0 h 44"/>
                <a:gd name="T8" fmla="*/ 26 w 48"/>
                <a:gd name="T9" fmla="*/ 0 h 44"/>
                <a:gd name="T10" fmla="*/ 48 w 48"/>
                <a:gd name="T11" fmla="*/ 22 h 44"/>
                <a:gd name="T12" fmla="*/ 26 w 48"/>
                <a:gd name="T13" fmla="*/ 44 h 44"/>
                <a:gd name="T14" fmla="*/ 23 w 48"/>
                <a:gd name="T15" fmla="*/ 4 h 44"/>
                <a:gd name="T16" fmla="*/ 4 w 48"/>
                <a:gd name="T17" fmla="*/ 22 h 44"/>
                <a:gd name="T18" fmla="*/ 23 w 48"/>
                <a:gd name="T19" fmla="*/ 40 h 44"/>
                <a:gd name="T20" fmla="*/ 26 w 48"/>
                <a:gd name="T21" fmla="*/ 40 h 44"/>
                <a:gd name="T22" fmla="*/ 44 w 48"/>
                <a:gd name="T23" fmla="*/ 22 h 44"/>
                <a:gd name="T24" fmla="*/ 26 w 48"/>
                <a:gd name="T25" fmla="*/ 4 h 44"/>
                <a:gd name="T26" fmla="*/ 23 w 48"/>
                <a:gd name="T2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4">
                  <a:moveTo>
                    <a:pt x="26" y="44"/>
                  </a:moveTo>
                  <a:cubicBezTo>
                    <a:pt x="23" y="44"/>
                    <a:pt x="23" y="44"/>
                    <a:pt x="23" y="44"/>
                  </a:cubicBezTo>
                  <a:cubicBezTo>
                    <a:pt x="10" y="44"/>
                    <a:pt x="0" y="34"/>
                    <a:pt x="0" y="22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8" y="0"/>
                    <a:pt x="48" y="10"/>
                    <a:pt x="48" y="22"/>
                  </a:cubicBezTo>
                  <a:cubicBezTo>
                    <a:pt x="48" y="34"/>
                    <a:pt x="38" y="44"/>
                    <a:pt x="26" y="44"/>
                  </a:cubicBezTo>
                  <a:close/>
                  <a:moveTo>
                    <a:pt x="23" y="4"/>
                  </a:moveTo>
                  <a:cubicBezTo>
                    <a:pt x="12" y="4"/>
                    <a:pt x="4" y="12"/>
                    <a:pt x="4" y="22"/>
                  </a:cubicBezTo>
                  <a:cubicBezTo>
                    <a:pt x="4" y="32"/>
                    <a:pt x="12" y="40"/>
                    <a:pt x="23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36" y="40"/>
                    <a:pt x="44" y="32"/>
                    <a:pt x="44" y="22"/>
                  </a:cubicBezTo>
                  <a:cubicBezTo>
                    <a:pt x="44" y="12"/>
                    <a:pt x="36" y="4"/>
                    <a:pt x="26" y="4"/>
                  </a:cubicBezTo>
                  <a:lnTo>
                    <a:pt x="23" y="4"/>
                  </a:ln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03" name="îṧľiḓè"/>
            <p:cNvSpPr/>
            <p:nvPr/>
          </p:nvSpPr>
          <p:spPr bwMode="auto">
            <a:xfrm>
              <a:off x="6395400" y="2223740"/>
              <a:ext cx="80768" cy="29244"/>
            </a:xfrm>
            <a:custGeom>
              <a:avLst/>
              <a:gdLst>
                <a:gd name="T0" fmla="*/ 25 w 28"/>
                <a:gd name="T1" fmla="*/ 10 h 10"/>
                <a:gd name="T2" fmla="*/ 13 w 28"/>
                <a:gd name="T3" fmla="*/ 4 h 10"/>
                <a:gd name="T4" fmla="*/ 3 w 28"/>
                <a:gd name="T5" fmla="*/ 8 h 10"/>
                <a:gd name="T6" fmla="*/ 0 w 28"/>
                <a:gd name="T7" fmla="*/ 5 h 10"/>
                <a:gd name="T8" fmla="*/ 14 w 28"/>
                <a:gd name="T9" fmla="*/ 0 h 10"/>
                <a:gd name="T10" fmla="*/ 28 w 28"/>
                <a:gd name="T11" fmla="*/ 8 h 10"/>
                <a:gd name="T12" fmla="*/ 25 w 28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">
                  <a:moveTo>
                    <a:pt x="25" y="10"/>
                  </a:moveTo>
                  <a:cubicBezTo>
                    <a:pt x="23" y="6"/>
                    <a:pt x="18" y="4"/>
                    <a:pt x="13" y="4"/>
                  </a:cubicBezTo>
                  <a:cubicBezTo>
                    <a:pt x="9" y="3"/>
                    <a:pt x="5" y="5"/>
                    <a:pt x="3" y="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2"/>
                    <a:pt x="8" y="0"/>
                    <a:pt x="14" y="0"/>
                  </a:cubicBezTo>
                  <a:cubicBezTo>
                    <a:pt x="20" y="0"/>
                    <a:pt x="26" y="3"/>
                    <a:pt x="28" y="8"/>
                  </a:cubicBezTo>
                  <a:lnTo>
                    <a:pt x="25" y="10"/>
                  </a:ln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04" name="î$ļîḋe"/>
            <p:cNvSpPr/>
            <p:nvPr/>
          </p:nvSpPr>
          <p:spPr bwMode="auto">
            <a:xfrm>
              <a:off x="6598714" y="2250199"/>
              <a:ext cx="137864" cy="11140"/>
            </a:xfrm>
            <a:prstGeom prst="rect">
              <a:avLst/>
            </a:pr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05" name="íṧľiďê"/>
            <p:cNvSpPr/>
            <p:nvPr/>
          </p:nvSpPr>
          <p:spPr bwMode="auto">
            <a:xfrm>
              <a:off x="6264500" y="1906236"/>
              <a:ext cx="498536" cy="401057"/>
            </a:xfrm>
            <a:custGeom>
              <a:avLst/>
              <a:gdLst>
                <a:gd name="T0" fmla="*/ 151 w 172"/>
                <a:gd name="T1" fmla="*/ 139 h 139"/>
                <a:gd name="T2" fmla="*/ 165 w 172"/>
                <a:gd name="T3" fmla="*/ 122 h 139"/>
                <a:gd name="T4" fmla="*/ 163 w 172"/>
                <a:gd name="T5" fmla="*/ 59 h 139"/>
                <a:gd name="T6" fmla="*/ 157 w 172"/>
                <a:gd name="T7" fmla="*/ 31 h 139"/>
                <a:gd name="T8" fmla="*/ 105 w 172"/>
                <a:gd name="T9" fmla="*/ 15 h 139"/>
                <a:gd name="T10" fmla="*/ 55 w 172"/>
                <a:gd name="T11" fmla="*/ 6 h 139"/>
                <a:gd name="T12" fmla="*/ 13 w 172"/>
                <a:gd name="T13" fmla="*/ 10 h 139"/>
                <a:gd name="T14" fmla="*/ 5 w 172"/>
                <a:gd name="T15" fmla="*/ 44 h 139"/>
                <a:gd name="T16" fmla="*/ 10 w 172"/>
                <a:gd name="T17" fmla="*/ 51 h 139"/>
                <a:gd name="T18" fmla="*/ 22 w 172"/>
                <a:gd name="T19" fmla="*/ 59 h 139"/>
                <a:gd name="T20" fmla="*/ 54 w 172"/>
                <a:gd name="T21" fmla="*/ 69 h 139"/>
                <a:gd name="T22" fmla="*/ 125 w 172"/>
                <a:gd name="T23" fmla="*/ 67 h 139"/>
                <a:gd name="T24" fmla="*/ 138 w 172"/>
                <a:gd name="T25" fmla="*/ 93 h 139"/>
                <a:gd name="T26" fmla="*/ 151 w 172"/>
                <a:gd name="T27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2" h="139">
                  <a:moveTo>
                    <a:pt x="151" y="139"/>
                  </a:moveTo>
                  <a:cubicBezTo>
                    <a:pt x="153" y="139"/>
                    <a:pt x="160" y="127"/>
                    <a:pt x="165" y="122"/>
                  </a:cubicBezTo>
                  <a:cubicBezTo>
                    <a:pt x="172" y="116"/>
                    <a:pt x="163" y="59"/>
                    <a:pt x="163" y="59"/>
                  </a:cubicBezTo>
                  <a:cubicBezTo>
                    <a:pt x="163" y="59"/>
                    <a:pt x="170" y="45"/>
                    <a:pt x="157" y="31"/>
                  </a:cubicBezTo>
                  <a:cubicBezTo>
                    <a:pt x="147" y="21"/>
                    <a:pt x="131" y="19"/>
                    <a:pt x="105" y="15"/>
                  </a:cubicBezTo>
                  <a:cubicBezTo>
                    <a:pt x="91" y="13"/>
                    <a:pt x="69" y="9"/>
                    <a:pt x="55" y="6"/>
                  </a:cubicBezTo>
                  <a:cubicBezTo>
                    <a:pt x="39" y="3"/>
                    <a:pt x="25" y="0"/>
                    <a:pt x="13" y="10"/>
                  </a:cubicBezTo>
                  <a:cubicBezTo>
                    <a:pt x="4" y="18"/>
                    <a:pt x="0" y="32"/>
                    <a:pt x="5" y="44"/>
                  </a:cubicBezTo>
                  <a:cubicBezTo>
                    <a:pt x="6" y="46"/>
                    <a:pt x="8" y="49"/>
                    <a:pt x="10" y="51"/>
                  </a:cubicBezTo>
                  <a:cubicBezTo>
                    <a:pt x="13" y="54"/>
                    <a:pt x="17" y="57"/>
                    <a:pt x="22" y="59"/>
                  </a:cubicBezTo>
                  <a:cubicBezTo>
                    <a:pt x="22" y="59"/>
                    <a:pt x="29" y="65"/>
                    <a:pt x="54" y="69"/>
                  </a:cubicBezTo>
                  <a:cubicBezTo>
                    <a:pt x="80" y="72"/>
                    <a:pt x="119" y="68"/>
                    <a:pt x="125" y="67"/>
                  </a:cubicBezTo>
                  <a:cubicBezTo>
                    <a:pt x="132" y="66"/>
                    <a:pt x="134" y="73"/>
                    <a:pt x="138" y="93"/>
                  </a:cubicBezTo>
                  <a:cubicBezTo>
                    <a:pt x="141" y="110"/>
                    <a:pt x="144" y="139"/>
                    <a:pt x="151" y="139"/>
                  </a:cubicBez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06" name="ïṣḷíḑè"/>
            <p:cNvSpPr/>
            <p:nvPr/>
          </p:nvSpPr>
          <p:spPr bwMode="auto">
            <a:xfrm>
              <a:off x="6728222" y="2024604"/>
              <a:ext cx="77983" cy="66843"/>
            </a:xfrm>
            <a:custGeom>
              <a:avLst/>
              <a:gdLst>
                <a:gd name="T0" fmla="*/ 3 w 27"/>
                <a:gd name="T1" fmla="*/ 23 h 23"/>
                <a:gd name="T2" fmla="*/ 27 w 27"/>
                <a:gd name="T3" fmla="*/ 10 h 23"/>
                <a:gd name="T4" fmla="*/ 9 w 27"/>
                <a:gd name="T5" fmla="*/ 4 h 23"/>
                <a:gd name="T6" fmla="*/ 3 w 27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3" y="23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4" y="3"/>
                    <a:pt x="16" y="0"/>
                    <a:pt x="9" y="4"/>
                  </a:cubicBezTo>
                  <a:cubicBezTo>
                    <a:pt x="2" y="7"/>
                    <a:pt x="0" y="16"/>
                    <a:pt x="3" y="23"/>
                  </a:cubicBez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07" name="îṣḷíḍe"/>
            <p:cNvSpPr/>
            <p:nvPr/>
          </p:nvSpPr>
          <p:spPr bwMode="auto">
            <a:xfrm>
              <a:off x="6488701" y="2440979"/>
              <a:ext cx="190781" cy="115583"/>
            </a:xfrm>
            <a:custGeom>
              <a:avLst/>
              <a:gdLst>
                <a:gd name="T0" fmla="*/ 0 w 66"/>
                <a:gd name="T1" fmla="*/ 31 h 40"/>
                <a:gd name="T2" fmla="*/ 48 w 66"/>
                <a:gd name="T3" fmla="*/ 17 h 40"/>
                <a:gd name="T4" fmla="*/ 66 w 66"/>
                <a:gd name="T5" fmla="*/ 0 h 40"/>
                <a:gd name="T6" fmla="*/ 56 w 66"/>
                <a:gd name="T7" fmla="*/ 20 h 40"/>
                <a:gd name="T8" fmla="*/ 0 w 66"/>
                <a:gd name="T9" fmla="*/ 40 h 40"/>
                <a:gd name="T10" fmla="*/ 0 w 66"/>
                <a:gd name="T1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0">
                  <a:moveTo>
                    <a:pt x="0" y="31"/>
                  </a:moveTo>
                  <a:cubicBezTo>
                    <a:pt x="0" y="31"/>
                    <a:pt x="36" y="23"/>
                    <a:pt x="48" y="17"/>
                  </a:cubicBezTo>
                  <a:cubicBezTo>
                    <a:pt x="57" y="12"/>
                    <a:pt x="64" y="5"/>
                    <a:pt x="66" y="0"/>
                  </a:cubicBezTo>
                  <a:cubicBezTo>
                    <a:pt x="66" y="0"/>
                    <a:pt x="63" y="10"/>
                    <a:pt x="56" y="20"/>
                  </a:cubicBezTo>
                  <a:cubicBezTo>
                    <a:pt x="47" y="32"/>
                    <a:pt x="0" y="40"/>
                    <a:pt x="0" y="40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08" name="ïslíde"/>
            <p:cNvSpPr/>
            <p:nvPr/>
          </p:nvSpPr>
          <p:spPr bwMode="auto">
            <a:xfrm>
              <a:off x="6513768" y="2241844"/>
              <a:ext cx="40385" cy="43170"/>
            </a:xfrm>
            <a:prstGeom prst="ellipse">
              <a:avLst/>
            </a:pr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09" name="ïŝḻide"/>
            <p:cNvSpPr/>
            <p:nvPr/>
          </p:nvSpPr>
          <p:spPr bwMode="auto">
            <a:xfrm>
              <a:off x="6545797" y="2161075"/>
              <a:ext cx="52917" cy="40385"/>
            </a:xfrm>
            <a:custGeom>
              <a:avLst/>
              <a:gdLst>
                <a:gd name="T0" fmla="*/ 0 w 18"/>
                <a:gd name="T1" fmla="*/ 6 h 14"/>
                <a:gd name="T2" fmla="*/ 16 w 18"/>
                <a:gd name="T3" fmla="*/ 14 h 14"/>
                <a:gd name="T4" fmla="*/ 12 w 18"/>
                <a:gd name="T5" fmla="*/ 2 h 14"/>
                <a:gd name="T6" fmla="*/ 0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0" y="6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10"/>
                    <a:pt x="16" y="5"/>
                    <a:pt x="12" y="2"/>
                  </a:cubicBezTo>
                  <a:cubicBezTo>
                    <a:pt x="8" y="0"/>
                    <a:pt x="3" y="2"/>
                    <a:pt x="0" y="6"/>
                  </a:cubicBez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10" name="íṡľiḑe"/>
            <p:cNvSpPr/>
            <p:nvPr/>
          </p:nvSpPr>
          <p:spPr bwMode="auto">
            <a:xfrm>
              <a:off x="6451103" y="2406166"/>
              <a:ext cx="51525" cy="37600"/>
            </a:xfrm>
            <a:custGeom>
              <a:avLst/>
              <a:gdLst>
                <a:gd name="T0" fmla="*/ 17 w 18"/>
                <a:gd name="T1" fmla="*/ 0 h 13"/>
                <a:gd name="T2" fmla="*/ 0 w 18"/>
                <a:gd name="T3" fmla="*/ 6 h 13"/>
                <a:gd name="T4" fmla="*/ 11 w 18"/>
                <a:gd name="T5" fmla="*/ 11 h 13"/>
                <a:gd name="T6" fmla="*/ 17 w 1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3">
                  <a:moveTo>
                    <a:pt x="17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2" y="11"/>
                    <a:pt x="7" y="13"/>
                    <a:pt x="11" y="11"/>
                  </a:cubicBezTo>
                  <a:cubicBezTo>
                    <a:pt x="16" y="10"/>
                    <a:pt x="18" y="4"/>
                    <a:pt x="17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11" name="iṧ1ïḑê"/>
            <p:cNvSpPr/>
            <p:nvPr/>
          </p:nvSpPr>
          <p:spPr bwMode="auto">
            <a:xfrm>
              <a:off x="6317417" y="2151327"/>
              <a:ext cx="45955" cy="43170"/>
            </a:xfrm>
            <a:custGeom>
              <a:avLst/>
              <a:gdLst>
                <a:gd name="T0" fmla="*/ 2 w 16"/>
                <a:gd name="T1" fmla="*/ 15 h 15"/>
                <a:gd name="T2" fmla="*/ 16 w 16"/>
                <a:gd name="T3" fmla="*/ 5 h 15"/>
                <a:gd name="T4" fmla="*/ 4 w 16"/>
                <a:gd name="T5" fmla="*/ 3 h 15"/>
                <a:gd name="T6" fmla="*/ 2 w 16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2" y="1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3" y="1"/>
                    <a:pt x="8" y="0"/>
                    <a:pt x="4" y="3"/>
                  </a:cubicBezTo>
                  <a:cubicBezTo>
                    <a:pt x="0" y="6"/>
                    <a:pt x="0" y="11"/>
                    <a:pt x="2" y="15"/>
                  </a:cubicBez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12" name="îs1iḑe"/>
            <p:cNvSpPr/>
            <p:nvPr/>
          </p:nvSpPr>
          <p:spPr bwMode="auto">
            <a:xfrm>
              <a:off x="6343875" y="2234880"/>
              <a:ext cx="40385" cy="44562"/>
            </a:xfrm>
            <a:custGeom>
              <a:avLst/>
              <a:gdLst>
                <a:gd name="T0" fmla="*/ 0 w 14"/>
                <a:gd name="T1" fmla="*/ 8 h 15"/>
                <a:gd name="T2" fmla="*/ 7 w 14"/>
                <a:gd name="T3" fmla="*/ 15 h 15"/>
                <a:gd name="T4" fmla="*/ 14 w 14"/>
                <a:gd name="T5" fmla="*/ 7 h 15"/>
                <a:gd name="T6" fmla="*/ 7 w 14"/>
                <a:gd name="T7" fmla="*/ 0 h 15"/>
                <a:gd name="T8" fmla="*/ 0 w 14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0" y="8"/>
                  </a:moveTo>
                  <a:cubicBezTo>
                    <a:pt x="0" y="12"/>
                    <a:pt x="3" y="15"/>
                    <a:pt x="7" y="15"/>
                  </a:cubicBezTo>
                  <a:cubicBezTo>
                    <a:pt x="11" y="15"/>
                    <a:pt x="14" y="12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13" name="îsḷíḓe"/>
            <p:cNvSpPr/>
            <p:nvPr/>
          </p:nvSpPr>
          <p:spPr bwMode="auto">
            <a:xfrm>
              <a:off x="6366156" y="2241844"/>
              <a:ext cx="77983" cy="123938"/>
            </a:xfrm>
            <a:custGeom>
              <a:avLst/>
              <a:gdLst>
                <a:gd name="T0" fmla="*/ 56 w 56"/>
                <a:gd name="T1" fmla="*/ 0 h 89"/>
                <a:gd name="T2" fmla="*/ 54 w 56"/>
                <a:gd name="T3" fmla="*/ 89 h 89"/>
                <a:gd name="T4" fmla="*/ 0 w 56"/>
                <a:gd name="T5" fmla="*/ 76 h 89"/>
                <a:gd name="T6" fmla="*/ 56 w 56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89">
                  <a:moveTo>
                    <a:pt x="56" y="0"/>
                  </a:moveTo>
                  <a:lnTo>
                    <a:pt x="54" y="89"/>
                  </a:lnTo>
                  <a:lnTo>
                    <a:pt x="0" y="7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14" name="ï$ļíḍe"/>
            <p:cNvSpPr/>
            <p:nvPr/>
          </p:nvSpPr>
          <p:spPr bwMode="auto">
            <a:xfrm>
              <a:off x="5338447" y="3128904"/>
              <a:ext cx="978970" cy="381561"/>
            </a:xfrm>
            <a:custGeom>
              <a:avLst/>
              <a:gdLst>
                <a:gd name="T0" fmla="*/ 338 w 338"/>
                <a:gd name="T1" fmla="*/ 52 h 132"/>
                <a:gd name="T2" fmla="*/ 338 w 338"/>
                <a:gd name="T3" fmla="*/ 56 h 132"/>
                <a:gd name="T4" fmla="*/ 332 w 338"/>
                <a:gd name="T5" fmla="*/ 66 h 132"/>
                <a:gd name="T6" fmla="*/ 221 w 338"/>
                <a:gd name="T7" fmla="*/ 130 h 132"/>
                <a:gd name="T8" fmla="*/ 215 w 338"/>
                <a:gd name="T9" fmla="*/ 132 h 132"/>
                <a:gd name="T10" fmla="*/ 210 w 338"/>
                <a:gd name="T11" fmla="*/ 130 h 132"/>
                <a:gd name="T12" fmla="*/ 6 w 338"/>
                <a:gd name="T13" fmla="*/ 13 h 132"/>
                <a:gd name="T14" fmla="*/ 0 w 338"/>
                <a:gd name="T15" fmla="*/ 3 h 132"/>
                <a:gd name="T16" fmla="*/ 0 w 338"/>
                <a:gd name="T17" fmla="*/ 0 h 132"/>
                <a:gd name="T18" fmla="*/ 215 w 338"/>
                <a:gd name="T19" fmla="*/ 124 h 132"/>
                <a:gd name="T20" fmla="*/ 338 w 338"/>
                <a:gd name="T21" fmla="*/ 5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8" h="132">
                  <a:moveTo>
                    <a:pt x="338" y="52"/>
                  </a:moveTo>
                  <a:cubicBezTo>
                    <a:pt x="338" y="56"/>
                    <a:pt x="338" y="56"/>
                    <a:pt x="338" y="56"/>
                  </a:cubicBezTo>
                  <a:cubicBezTo>
                    <a:pt x="338" y="61"/>
                    <a:pt x="336" y="64"/>
                    <a:pt x="332" y="66"/>
                  </a:cubicBezTo>
                  <a:cubicBezTo>
                    <a:pt x="221" y="130"/>
                    <a:pt x="221" y="130"/>
                    <a:pt x="221" y="130"/>
                  </a:cubicBezTo>
                  <a:cubicBezTo>
                    <a:pt x="219" y="131"/>
                    <a:pt x="217" y="132"/>
                    <a:pt x="215" y="132"/>
                  </a:cubicBezTo>
                  <a:cubicBezTo>
                    <a:pt x="213" y="132"/>
                    <a:pt x="211" y="131"/>
                    <a:pt x="210" y="130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2" y="11"/>
                    <a:pt x="0" y="7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5" y="124"/>
                    <a:pt x="215" y="124"/>
                    <a:pt x="215" y="124"/>
                  </a:cubicBezTo>
                  <a:lnTo>
                    <a:pt x="338" y="52"/>
                  </a:lnTo>
                  <a:close/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15" name="ïṣļîďè"/>
            <p:cNvSpPr/>
            <p:nvPr/>
          </p:nvSpPr>
          <p:spPr bwMode="auto">
            <a:xfrm>
              <a:off x="5338447" y="2922805"/>
              <a:ext cx="978970" cy="563987"/>
            </a:xfrm>
            <a:custGeom>
              <a:avLst/>
              <a:gdLst>
                <a:gd name="T0" fmla="*/ 0 w 338"/>
                <a:gd name="T1" fmla="*/ 71 h 195"/>
                <a:gd name="T2" fmla="*/ 121 w 338"/>
                <a:gd name="T3" fmla="*/ 1 h 195"/>
                <a:gd name="T4" fmla="*/ 128 w 338"/>
                <a:gd name="T5" fmla="*/ 1 h 195"/>
                <a:gd name="T6" fmla="*/ 337 w 338"/>
                <a:gd name="T7" fmla="*/ 122 h 195"/>
                <a:gd name="T8" fmla="*/ 337 w 338"/>
                <a:gd name="T9" fmla="*/ 125 h 195"/>
                <a:gd name="T10" fmla="*/ 215 w 338"/>
                <a:gd name="T11" fmla="*/ 195 h 195"/>
                <a:gd name="T12" fmla="*/ 0 w 338"/>
                <a:gd name="T13" fmla="*/ 7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195">
                  <a:moveTo>
                    <a:pt x="0" y="71"/>
                  </a:moveTo>
                  <a:cubicBezTo>
                    <a:pt x="121" y="1"/>
                    <a:pt x="121" y="1"/>
                    <a:pt x="121" y="1"/>
                  </a:cubicBezTo>
                  <a:cubicBezTo>
                    <a:pt x="123" y="0"/>
                    <a:pt x="126" y="0"/>
                    <a:pt x="128" y="1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3"/>
                    <a:pt x="338" y="124"/>
                    <a:pt x="337" y="125"/>
                  </a:cubicBezTo>
                  <a:cubicBezTo>
                    <a:pt x="215" y="195"/>
                    <a:pt x="215" y="195"/>
                    <a:pt x="215" y="195"/>
                  </a:cubicBezTo>
                  <a:lnTo>
                    <a:pt x="0" y="71"/>
                  </a:lnTo>
                  <a:close/>
                </a:path>
              </a:pathLst>
            </a:custGeom>
            <a:solidFill>
              <a:srgbClr val="4C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16" name="ïś1îḍé"/>
            <p:cNvSpPr/>
            <p:nvPr/>
          </p:nvSpPr>
          <p:spPr bwMode="auto">
            <a:xfrm>
              <a:off x="5413646" y="3030032"/>
              <a:ext cx="740842" cy="427516"/>
            </a:xfrm>
            <a:custGeom>
              <a:avLst/>
              <a:gdLst>
                <a:gd name="T0" fmla="*/ 395 w 532"/>
                <a:gd name="T1" fmla="*/ 307 h 307"/>
                <a:gd name="T2" fmla="*/ 532 w 532"/>
                <a:gd name="T3" fmla="*/ 228 h 307"/>
                <a:gd name="T4" fmla="*/ 135 w 532"/>
                <a:gd name="T5" fmla="*/ 0 h 307"/>
                <a:gd name="T6" fmla="*/ 0 w 532"/>
                <a:gd name="T7" fmla="*/ 79 h 307"/>
                <a:gd name="T8" fmla="*/ 395 w 532"/>
                <a:gd name="T9" fmla="*/ 307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2" h="307">
                  <a:moveTo>
                    <a:pt x="395" y="307"/>
                  </a:moveTo>
                  <a:lnTo>
                    <a:pt x="532" y="228"/>
                  </a:lnTo>
                  <a:lnTo>
                    <a:pt x="135" y="0"/>
                  </a:lnTo>
                  <a:lnTo>
                    <a:pt x="0" y="79"/>
                  </a:lnTo>
                  <a:lnTo>
                    <a:pt x="395" y="307"/>
                  </a:lnTo>
                  <a:close/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17" name="ïşľíḑê"/>
            <p:cNvSpPr/>
            <p:nvPr/>
          </p:nvSpPr>
          <p:spPr bwMode="auto">
            <a:xfrm>
              <a:off x="5793815" y="3059276"/>
              <a:ext cx="263194" cy="153182"/>
            </a:xfrm>
            <a:custGeom>
              <a:avLst/>
              <a:gdLst>
                <a:gd name="T0" fmla="*/ 189 w 189"/>
                <a:gd name="T1" fmla="*/ 68 h 110"/>
                <a:gd name="T2" fmla="*/ 187 w 189"/>
                <a:gd name="T3" fmla="*/ 70 h 110"/>
                <a:gd name="T4" fmla="*/ 120 w 189"/>
                <a:gd name="T5" fmla="*/ 110 h 110"/>
                <a:gd name="T6" fmla="*/ 4 w 189"/>
                <a:gd name="T7" fmla="*/ 41 h 110"/>
                <a:gd name="T8" fmla="*/ 0 w 189"/>
                <a:gd name="T9" fmla="*/ 39 h 110"/>
                <a:gd name="T10" fmla="*/ 68 w 189"/>
                <a:gd name="T11" fmla="*/ 0 h 110"/>
                <a:gd name="T12" fmla="*/ 189 w 189"/>
                <a:gd name="T13" fmla="*/ 6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10">
                  <a:moveTo>
                    <a:pt x="189" y="68"/>
                  </a:moveTo>
                  <a:lnTo>
                    <a:pt x="187" y="70"/>
                  </a:lnTo>
                  <a:lnTo>
                    <a:pt x="120" y="110"/>
                  </a:lnTo>
                  <a:lnTo>
                    <a:pt x="4" y="41"/>
                  </a:lnTo>
                  <a:lnTo>
                    <a:pt x="0" y="39"/>
                  </a:lnTo>
                  <a:lnTo>
                    <a:pt x="68" y="0"/>
                  </a:lnTo>
                  <a:lnTo>
                    <a:pt x="189" y="68"/>
                  </a:lnTo>
                  <a:close/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18" name="ïṧ1ïḑê"/>
            <p:cNvSpPr/>
            <p:nvPr/>
          </p:nvSpPr>
          <p:spPr bwMode="auto">
            <a:xfrm>
              <a:off x="5799385" y="3062061"/>
              <a:ext cx="254839" cy="150396"/>
            </a:xfrm>
            <a:custGeom>
              <a:avLst/>
              <a:gdLst>
                <a:gd name="T0" fmla="*/ 183 w 183"/>
                <a:gd name="T1" fmla="*/ 68 h 108"/>
                <a:gd name="T2" fmla="*/ 116 w 183"/>
                <a:gd name="T3" fmla="*/ 108 h 108"/>
                <a:gd name="T4" fmla="*/ 0 w 183"/>
                <a:gd name="T5" fmla="*/ 39 h 108"/>
                <a:gd name="T6" fmla="*/ 64 w 183"/>
                <a:gd name="T7" fmla="*/ 0 h 108"/>
                <a:gd name="T8" fmla="*/ 183 w 183"/>
                <a:gd name="T9" fmla="*/ 6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08">
                  <a:moveTo>
                    <a:pt x="183" y="68"/>
                  </a:moveTo>
                  <a:lnTo>
                    <a:pt x="116" y="108"/>
                  </a:lnTo>
                  <a:lnTo>
                    <a:pt x="0" y="39"/>
                  </a:lnTo>
                  <a:lnTo>
                    <a:pt x="64" y="0"/>
                  </a:lnTo>
                  <a:lnTo>
                    <a:pt x="183" y="68"/>
                  </a:lnTo>
                  <a:close/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19" name="íşļiḍè"/>
            <p:cNvSpPr/>
            <p:nvPr/>
          </p:nvSpPr>
          <p:spPr bwMode="auto">
            <a:xfrm>
              <a:off x="5338447" y="3128904"/>
              <a:ext cx="622475" cy="381561"/>
            </a:xfrm>
            <a:custGeom>
              <a:avLst/>
              <a:gdLst>
                <a:gd name="T0" fmla="*/ 215 w 215"/>
                <a:gd name="T1" fmla="*/ 124 h 132"/>
                <a:gd name="T2" fmla="*/ 215 w 215"/>
                <a:gd name="T3" fmla="*/ 132 h 132"/>
                <a:gd name="T4" fmla="*/ 210 w 215"/>
                <a:gd name="T5" fmla="*/ 130 h 132"/>
                <a:gd name="T6" fmla="*/ 6 w 215"/>
                <a:gd name="T7" fmla="*/ 13 h 132"/>
                <a:gd name="T8" fmla="*/ 0 w 215"/>
                <a:gd name="T9" fmla="*/ 3 h 132"/>
                <a:gd name="T10" fmla="*/ 0 w 215"/>
                <a:gd name="T11" fmla="*/ 0 h 132"/>
                <a:gd name="T12" fmla="*/ 215 w 215"/>
                <a:gd name="T13" fmla="*/ 12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132">
                  <a:moveTo>
                    <a:pt x="215" y="124"/>
                  </a:moveTo>
                  <a:cubicBezTo>
                    <a:pt x="215" y="132"/>
                    <a:pt x="215" y="132"/>
                    <a:pt x="215" y="132"/>
                  </a:cubicBezTo>
                  <a:cubicBezTo>
                    <a:pt x="213" y="132"/>
                    <a:pt x="211" y="131"/>
                    <a:pt x="210" y="130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2" y="11"/>
                    <a:pt x="0" y="7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15" y="124"/>
                  </a:lnTo>
                  <a:close/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0" name="îŝľïde"/>
            <p:cNvSpPr/>
            <p:nvPr/>
          </p:nvSpPr>
          <p:spPr bwMode="auto">
            <a:xfrm>
              <a:off x="5246538" y="2706958"/>
              <a:ext cx="706028" cy="788189"/>
            </a:xfrm>
            <a:custGeom>
              <a:avLst/>
              <a:gdLst>
                <a:gd name="T0" fmla="*/ 244 w 244"/>
                <a:gd name="T1" fmla="*/ 272 h 273"/>
                <a:gd name="T2" fmla="*/ 232 w 244"/>
                <a:gd name="T3" fmla="*/ 271 h 273"/>
                <a:gd name="T4" fmla="*/ 29 w 244"/>
                <a:gd name="T5" fmla="*/ 154 h 273"/>
                <a:gd name="T6" fmla="*/ 23 w 244"/>
                <a:gd name="T7" fmla="*/ 144 h 273"/>
                <a:gd name="T8" fmla="*/ 0 w 244"/>
                <a:gd name="T9" fmla="*/ 12 h 273"/>
                <a:gd name="T10" fmla="*/ 0 w 244"/>
                <a:gd name="T11" fmla="*/ 10 h 273"/>
                <a:gd name="T12" fmla="*/ 4 w 244"/>
                <a:gd name="T13" fmla="*/ 0 h 273"/>
                <a:gd name="T14" fmla="*/ 215 w 244"/>
                <a:gd name="T15" fmla="*/ 121 h 273"/>
                <a:gd name="T16" fmla="*/ 220 w 244"/>
                <a:gd name="T17" fmla="*/ 129 h 273"/>
                <a:gd name="T18" fmla="*/ 244 w 244"/>
                <a:gd name="T19" fmla="*/ 27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" h="273">
                  <a:moveTo>
                    <a:pt x="244" y="272"/>
                  </a:moveTo>
                  <a:cubicBezTo>
                    <a:pt x="240" y="273"/>
                    <a:pt x="236" y="273"/>
                    <a:pt x="232" y="271"/>
                  </a:cubicBezTo>
                  <a:cubicBezTo>
                    <a:pt x="29" y="154"/>
                    <a:pt x="29" y="154"/>
                    <a:pt x="29" y="154"/>
                  </a:cubicBezTo>
                  <a:cubicBezTo>
                    <a:pt x="26" y="152"/>
                    <a:pt x="23" y="148"/>
                    <a:pt x="23" y="1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6"/>
                    <a:pt x="2" y="2"/>
                    <a:pt x="4" y="0"/>
                  </a:cubicBezTo>
                  <a:cubicBezTo>
                    <a:pt x="215" y="121"/>
                    <a:pt x="215" y="121"/>
                    <a:pt x="215" y="121"/>
                  </a:cubicBezTo>
                  <a:cubicBezTo>
                    <a:pt x="218" y="123"/>
                    <a:pt x="220" y="126"/>
                    <a:pt x="220" y="129"/>
                  </a:cubicBezTo>
                  <a:lnTo>
                    <a:pt x="244" y="272"/>
                  </a:lnTo>
                  <a:close/>
                </a:path>
              </a:pathLst>
            </a:custGeom>
            <a:solidFill>
              <a:srgbClr val="4C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1" name="íslïḋè"/>
            <p:cNvSpPr/>
            <p:nvPr/>
          </p:nvSpPr>
          <p:spPr bwMode="auto">
            <a:xfrm>
              <a:off x="5257679" y="2701388"/>
              <a:ext cx="703243" cy="790974"/>
            </a:xfrm>
            <a:custGeom>
              <a:avLst/>
              <a:gdLst>
                <a:gd name="T0" fmla="*/ 243 w 243"/>
                <a:gd name="T1" fmla="*/ 272 h 274"/>
                <a:gd name="T2" fmla="*/ 242 w 243"/>
                <a:gd name="T3" fmla="*/ 273 h 274"/>
                <a:gd name="T4" fmla="*/ 240 w 243"/>
                <a:gd name="T5" fmla="*/ 274 h 274"/>
                <a:gd name="T6" fmla="*/ 216 w 243"/>
                <a:gd name="T7" fmla="*/ 131 h 274"/>
                <a:gd name="T8" fmla="*/ 211 w 243"/>
                <a:gd name="T9" fmla="*/ 123 h 274"/>
                <a:gd name="T10" fmla="*/ 0 w 243"/>
                <a:gd name="T11" fmla="*/ 2 h 274"/>
                <a:gd name="T12" fmla="*/ 3 w 243"/>
                <a:gd name="T13" fmla="*/ 0 h 274"/>
                <a:gd name="T14" fmla="*/ 214 w 243"/>
                <a:gd name="T15" fmla="*/ 122 h 274"/>
                <a:gd name="T16" fmla="*/ 219 w 243"/>
                <a:gd name="T17" fmla="*/ 129 h 274"/>
                <a:gd name="T18" fmla="*/ 243 w 243"/>
                <a:gd name="T19" fmla="*/ 27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74">
                  <a:moveTo>
                    <a:pt x="243" y="272"/>
                  </a:moveTo>
                  <a:cubicBezTo>
                    <a:pt x="242" y="273"/>
                    <a:pt x="242" y="273"/>
                    <a:pt x="242" y="273"/>
                  </a:cubicBezTo>
                  <a:cubicBezTo>
                    <a:pt x="241" y="273"/>
                    <a:pt x="241" y="274"/>
                    <a:pt x="240" y="274"/>
                  </a:cubicBezTo>
                  <a:cubicBezTo>
                    <a:pt x="216" y="131"/>
                    <a:pt x="216" y="131"/>
                    <a:pt x="216" y="131"/>
                  </a:cubicBezTo>
                  <a:cubicBezTo>
                    <a:pt x="216" y="128"/>
                    <a:pt x="214" y="125"/>
                    <a:pt x="211" y="12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214" y="122"/>
                    <a:pt x="214" y="122"/>
                    <a:pt x="214" y="122"/>
                  </a:cubicBezTo>
                  <a:cubicBezTo>
                    <a:pt x="217" y="123"/>
                    <a:pt x="219" y="126"/>
                    <a:pt x="219" y="129"/>
                  </a:cubicBezTo>
                  <a:lnTo>
                    <a:pt x="243" y="272"/>
                  </a:ln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2" name="ïSḷiḑê"/>
            <p:cNvSpPr/>
            <p:nvPr/>
          </p:nvSpPr>
          <p:spPr bwMode="auto">
            <a:xfrm>
              <a:off x="5515303" y="3048135"/>
              <a:ext cx="110013" cy="123938"/>
            </a:xfrm>
            <a:custGeom>
              <a:avLst/>
              <a:gdLst>
                <a:gd name="T0" fmla="*/ 37 w 38"/>
                <a:gd name="T1" fmla="*/ 32 h 43"/>
                <a:gd name="T2" fmla="*/ 16 w 38"/>
                <a:gd name="T3" fmla="*/ 5 h 43"/>
                <a:gd name="T4" fmla="*/ 1 w 38"/>
                <a:gd name="T5" fmla="*/ 11 h 43"/>
                <a:gd name="T6" fmla="*/ 22 w 38"/>
                <a:gd name="T7" fmla="*/ 37 h 43"/>
                <a:gd name="T8" fmla="*/ 37 w 38"/>
                <a:gd name="T9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3">
                  <a:moveTo>
                    <a:pt x="37" y="32"/>
                  </a:moveTo>
                  <a:cubicBezTo>
                    <a:pt x="35" y="23"/>
                    <a:pt x="26" y="11"/>
                    <a:pt x="16" y="5"/>
                  </a:cubicBezTo>
                  <a:cubicBezTo>
                    <a:pt x="7" y="0"/>
                    <a:pt x="0" y="2"/>
                    <a:pt x="1" y="11"/>
                  </a:cubicBezTo>
                  <a:cubicBezTo>
                    <a:pt x="3" y="20"/>
                    <a:pt x="12" y="32"/>
                    <a:pt x="22" y="37"/>
                  </a:cubicBezTo>
                  <a:cubicBezTo>
                    <a:pt x="32" y="43"/>
                    <a:pt x="38" y="41"/>
                    <a:pt x="37" y="32"/>
                  </a:cubicBez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3" name="ïṩļîḍé"/>
            <p:cNvSpPr/>
            <p:nvPr/>
          </p:nvSpPr>
          <p:spPr bwMode="auto">
            <a:xfrm>
              <a:off x="5501377" y="3183214"/>
              <a:ext cx="335607" cy="268764"/>
            </a:xfrm>
            <a:custGeom>
              <a:avLst/>
              <a:gdLst>
                <a:gd name="T0" fmla="*/ 83 w 116"/>
                <a:gd name="T1" fmla="*/ 71 h 93"/>
                <a:gd name="T2" fmla="*/ 80 w 116"/>
                <a:gd name="T3" fmla="*/ 54 h 93"/>
                <a:gd name="T4" fmla="*/ 46 w 116"/>
                <a:gd name="T5" fmla="*/ 1 h 93"/>
                <a:gd name="T6" fmla="*/ 39 w 116"/>
                <a:gd name="T7" fmla="*/ 0 h 93"/>
                <a:gd name="T8" fmla="*/ 29 w 116"/>
                <a:gd name="T9" fmla="*/ 14 h 93"/>
                <a:gd name="T10" fmla="*/ 29 w 116"/>
                <a:gd name="T11" fmla="*/ 38 h 93"/>
                <a:gd name="T12" fmla="*/ 17 w 116"/>
                <a:gd name="T13" fmla="*/ 29 h 93"/>
                <a:gd name="T14" fmla="*/ 4 w 116"/>
                <a:gd name="T15" fmla="*/ 24 h 93"/>
                <a:gd name="T16" fmla="*/ 1 w 116"/>
                <a:gd name="T17" fmla="*/ 25 h 93"/>
                <a:gd name="T18" fmla="*/ 2 w 116"/>
                <a:gd name="T19" fmla="*/ 30 h 93"/>
                <a:gd name="T20" fmla="*/ 9 w 116"/>
                <a:gd name="T21" fmla="*/ 37 h 93"/>
                <a:gd name="T22" fmla="*/ 14 w 116"/>
                <a:gd name="T23" fmla="*/ 44 h 93"/>
                <a:gd name="T24" fmla="*/ 22 w 116"/>
                <a:gd name="T25" fmla="*/ 57 h 93"/>
                <a:gd name="T26" fmla="*/ 44 w 116"/>
                <a:gd name="T27" fmla="*/ 79 h 93"/>
                <a:gd name="T28" fmla="*/ 76 w 116"/>
                <a:gd name="T29" fmla="*/ 91 h 93"/>
                <a:gd name="T30" fmla="*/ 116 w 116"/>
                <a:gd name="T31" fmla="*/ 90 h 93"/>
                <a:gd name="T32" fmla="*/ 83 w 116"/>
                <a:gd name="T33" fmla="*/ 7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93">
                  <a:moveTo>
                    <a:pt x="83" y="71"/>
                  </a:moveTo>
                  <a:cubicBezTo>
                    <a:pt x="83" y="71"/>
                    <a:pt x="83" y="64"/>
                    <a:pt x="80" y="54"/>
                  </a:cubicBezTo>
                  <a:cubicBezTo>
                    <a:pt x="77" y="44"/>
                    <a:pt x="68" y="6"/>
                    <a:pt x="46" y="1"/>
                  </a:cubicBezTo>
                  <a:cubicBezTo>
                    <a:pt x="44" y="0"/>
                    <a:pt x="41" y="0"/>
                    <a:pt x="39" y="0"/>
                  </a:cubicBezTo>
                  <a:cubicBezTo>
                    <a:pt x="33" y="2"/>
                    <a:pt x="30" y="8"/>
                    <a:pt x="29" y="14"/>
                  </a:cubicBezTo>
                  <a:cubicBezTo>
                    <a:pt x="27" y="22"/>
                    <a:pt x="28" y="30"/>
                    <a:pt x="29" y="38"/>
                  </a:cubicBezTo>
                  <a:cubicBezTo>
                    <a:pt x="25" y="34"/>
                    <a:pt x="22" y="31"/>
                    <a:pt x="17" y="29"/>
                  </a:cubicBezTo>
                  <a:cubicBezTo>
                    <a:pt x="13" y="26"/>
                    <a:pt x="9" y="24"/>
                    <a:pt x="4" y="24"/>
                  </a:cubicBezTo>
                  <a:cubicBezTo>
                    <a:pt x="3" y="24"/>
                    <a:pt x="2" y="24"/>
                    <a:pt x="1" y="25"/>
                  </a:cubicBezTo>
                  <a:cubicBezTo>
                    <a:pt x="0" y="27"/>
                    <a:pt x="1" y="29"/>
                    <a:pt x="2" y="30"/>
                  </a:cubicBezTo>
                  <a:cubicBezTo>
                    <a:pt x="4" y="32"/>
                    <a:pt x="7" y="35"/>
                    <a:pt x="9" y="37"/>
                  </a:cubicBezTo>
                  <a:cubicBezTo>
                    <a:pt x="11" y="39"/>
                    <a:pt x="12" y="42"/>
                    <a:pt x="14" y="44"/>
                  </a:cubicBezTo>
                  <a:cubicBezTo>
                    <a:pt x="16" y="48"/>
                    <a:pt x="19" y="53"/>
                    <a:pt x="22" y="57"/>
                  </a:cubicBezTo>
                  <a:cubicBezTo>
                    <a:pt x="28" y="65"/>
                    <a:pt x="35" y="73"/>
                    <a:pt x="44" y="79"/>
                  </a:cubicBezTo>
                  <a:cubicBezTo>
                    <a:pt x="49" y="82"/>
                    <a:pt x="62" y="90"/>
                    <a:pt x="76" y="91"/>
                  </a:cubicBezTo>
                  <a:cubicBezTo>
                    <a:pt x="91" y="93"/>
                    <a:pt x="106" y="93"/>
                    <a:pt x="116" y="90"/>
                  </a:cubicBezTo>
                  <a:lnTo>
                    <a:pt x="83" y="71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4" name="išḻîde"/>
            <p:cNvSpPr/>
            <p:nvPr/>
          </p:nvSpPr>
          <p:spPr bwMode="auto">
            <a:xfrm>
              <a:off x="6111318" y="2651256"/>
              <a:ext cx="970614" cy="811863"/>
            </a:xfrm>
            <a:custGeom>
              <a:avLst/>
              <a:gdLst>
                <a:gd name="T0" fmla="*/ 249 w 335"/>
                <a:gd name="T1" fmla="*/ 8 h 281"/>
                <a:gd name="T2" fmla="*/ 221 w 335"/>
                <a:gd name="T3" fmla="*/ 60 h 281"/>
                <a:gd name="T4" fmla="*/ 260 w 335"/>
                <a:gd name="T5" fmla="*/ 197 h 281"/>
                <a:gd name="T6" fmla="*/ 100 w 335"/>
                <a:gd name="T7" fmla="*/ 212 h 281"/>
                <a:gd name="T8" fmla="*/ 73 w 335"/>
                <a:gd name="T9" fmla="*/ 206 h 281"/>
                <a:gd name="T10" fmla="*/ 40 w 335"/>
                <a:gd name="T11" fmla="*/ 196 h 281"/>
                <a:gd name="T12" fmla="*/ 34 w 335"/>
                <a:gd name="T13" fmla="*/ 195 h 281"/>
                <a:gd name="T14" fmla="*/ 29 w 335"/>
                <a:gd name="T15" fmla="*/ 198 h 281"/>
                <a:gd name="T16" fmla="*/ 30 w 335"/>
                <a:gd name="T17" fmla="*/ 202 h 281"/>
                <a:gd name="T18" fmla="*/ 46 w 335"/>
                <a:gd name="T19" fmla="*/ 220 h 281"/>
                <a:gd name="T20" fmla="*/ 55 w 335"/>
                <a:gd name="T21" fmla="*/ 226 h 281"/>
                <a:gd name="T22" fmla="*/ 59 w 335"/>
                <a:gd name="T23" fmla="*/ 235 h 281"/>
                <a:gd name="T24" fmla="*/ 0 w 335"/>
                <a:gd name="T25" fmla="*/ 269 h 281"/>
                <a:gd name="T26" fmla="*/ 62 w 335"/>
                <a:gd name="T27" fmla="*/ 267 h 281"/>
                <a:gd name="T28" fmla="*/ 114 w 335"/>
                <a:gd name="T29" fmla="*/ 249 h 281"/>
                <a:gd name="T30" fmla="*/ 320 w 335"/>
                <a:gd name="T31" fmla="*/ 247 h 281"/>
                <a:gd name="T32" fmla="*/ 327 w 335"/>
                <a:gd name="T33" fmla="*/ 199 h 281"/>
                <a:gd name="T34" fmla="*/ 288 w 335"/>
                <a:gd name="T35" fmla="*/ 62 h 281"/>
                <a:gd name="T36" fmla="*/ 249 w 335"/>
                <a:gd name="T37" fmla="*/ 8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5" h="281">
                  <a:moveTo>
                    <a:pt x="249" y="8"/>
                  </a:moveTo>
                  <a:cubicBezTo>
                    <a:pt x="235" y="0"/>
                    <a:pt x="214" y="29"/>
                    <a:pt x="221" y="60"/>
                  </a:cubicBezTo>
                  <a:cubicBezTo>
                    <a:pt x="227" y="90"/>
                    <a:pt x="260" y="197"/>
                    <a:pt x="260" y="197"/>
                  </a:cubicBezTo>
                  <a:cubicBezTo>
                    <a:pt x="260" y="197"/>
                    <a:pt x="112" y="211"/>
                    <a:pt x="100" y="212"/>
                  </a:cubicBezTo>
                  <a:cubicBezTo>
                    <a:pt x="91" y="213"/>
                    <a:pt x="81" y="209"/>
                    <a:pt x="73" y="206"/>
                  </a:cubicBezTo>
                  <a:cubicBezTo>
                    <a:pt x="62" y="202"/>
                    <a:pt x="51" y="200"/>
                    <a:pt x="40" y="196"/>
                  </a:cubicBezTo>
                  <a:cubicBezTo>
                    <a:pt x="38" y="195"/>
                    <a:pt x="36" y="194"/>
                    <a:pt x="34" y="195"/>
                  </a:cubicBezTo>
                  <a:cubicBezTo>
                    <a:pt x="32" y="195"/>
                    <a:pt x="30" y="196"/>
                    <a:pt x="29" y="198"/>
                  </a:cubicBezTo>
                  <a:cubicBezTo>
                    <a:pt x="29" y="200"/>
                    <a:pt x="30" y="201"/>
                    <a:pt x="30" y="202"/>
                  </a:cubicBezTo>
                  <a:cubicBezTo>
                    <a:pt x="34" y="209"/>
                    <a:pt x="39" y="215"/>
                    <a:pt x="46" y="220"/>
                  </a:cubicBezTo>
                  <a:cubicBezTo>
                    <a:pt x="49" y="222"/>
                    <a:pt x="52" y="224"/>
                    <a:pt x="55" y="226"/>
                  </a:cubicBezTo>
                  <a:cubicBezTo>
                    <a:pt x="56" y="228"/>
                    <a:pt x="60" y="233"/>
                    <a:pt x="59" y="235"/>
                  </a:cubicBezTo>
                  <a:cubicBezTo>
                    <a:pt x="0" y="269"/>
                    <a:pt x="0" y="269"/>
                    <a:pt x="0" y="269"/>
                  </a:cubicBezTo>
                  <a:cubicBezTo>
                    <a:pt x="0" y="269"/>
                    <a:pt x="14" y="281"/>
                    <a:pt x="62" y="267"/>
                  </a:cubicBezTo>
                  <a:cubicBezTo>
                    <a:pt x="96" y="258"/>
                    <a:pt x="114" y="249"/>
                    <a:pt x="114" y="249"/>
                  </a:cubicBezTo>
                  <a:cubicBezTo>
                    <a:pt x="114" y="249"/>
                    <a:pt x="288" y="256"/>
                    <a:pt x="320" y="247"/>
                  </a:cubicBezTo>
                  <a:cubicBezTo>
                    <a:pt x="331" y="243"/>
                    <a:pt x="335" y="235"/>
                    <a:pt x="327" y="199"/>
                  </a:cubicBezTo>
                  <a:cubicBezTo>
                    <a:pt x="318" y="158"/>
                    <a:pt x="294" y="82"/>
                    <a:pt x="288" y="62"/>
                  </a:cubicBezTo>
                  <a:cubicBezTo>
                    <a:pt x="276" y="19"/>
                    <a:pt x="273" y="20"/>
                    <a:pt x="249" y="8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5" name="îŝḻïdé"/>
            <p:cNvSpPr/>
            <p:nvPr/>
          </p:nvSpPr>
          <p:spPr bwMode="auto">
            <a:xfrm>
              <a:off x="6719866" y="2654041"/>
              <a:ext cx="332822" cy="552847"/>
            </a:xfrm>
            <a:custGeom>
              <a:avLst/>
              <a:gdLst>
                <a:gd name="T0" fmla="*/ 32 w 115"/>
                <a:gd name="T1" fmla="*/ 0 h 191"/>
                <a:gd name="T2" fmla="*/ 66 w 115"/>
                <a:gd name="T3" fmla="*/ 20 h 191"/>
                <a:gd name="T4" fmla="*/ 115 w 115"/>
                <a:gd name="T5" fmla="*/ 163 h 191"/>
                <a:gd name="T6" fmla="*/ 41 w 115"/>
                <a:gd name="T7" fmla="*/ 183 h 191"/>
                <a:gd name="T8" fmla="*/ 6 w 115"/>
                <a:gd name="T9" fmla="*/ 70 h 191"/>
                <a:gd name="T10" fmla="*/ 32 w 115"/>
                <a:gd name="T1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191">
                  <a:moveTo>
                    <a:pt x="32" y="0"/>
                  </a:moveTo>
                  <a:cubicBezTo>
                    <a:pt x="32" y="0"/>
                    <a:pt x="55" y="7"/>
                    <a:pt x="66" y="20"/>
                  </a:cubicBezTo>
                  <a:cubicBezTo>
                    <a:pt x="75" y="33"/>
                    <a:pt x="115" y="163"/>
                    <a:pt x="115" y="163"/>
                  </a:cubicBezTo>
                  <a:cubicBezTo>
                    <a:pt x="115" y="163"/>
                    <a:pt x="85" y="191"/>
                    <a:pt x="41" y="183"/>
                  </a:cubicBezTo>
                  <a:cubicBezTo>
                    <a:pt x="41" y="183"/>
                    <a:pt x="9" y="94"/>
                    <a:pt x="6" y="70"/>
                  </a:cubicBezTo>
                  <a:cubicBezTo>
                    <a:pt x="0" y="33"/>
                    <a:pt x="18" y="4"/>
                    <a:pt x="32" y="0"/>
                  </a:cubicBezTo>
                  <a:close/>
                </a:path>
              </a:pathLst>
            </a:custGeom>
            <a:solidFill>
              <a:srgbClr val="FBA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6" name="iSḻíďè"/>
            <p:cNvSpPr/>
            <p:nvPr/>
          </p:nvSpPr>
          <p:spPr bwMode="auto">
            <a:xfrm>
              <a:off x="6438569" y="2862925"/>
              <a:ext cx="110013" cy="107228"/>
            </a:xfrm>
            <a:custGeom>
              <a:avLst/>
              <a:gdLst>
                <a:gd name="T0" fmla="*/ 2 w 38"/>
                <a:gd name="T1" fmla="*/ 15 h 37"/>
                <a:gd name="T2" fmla="*/ 15 w 38"/>
                <a:gd name="T3" fmla="*/ 3 h 37"/>
                <a:gd name="T4" fmla="*/ 36 w 38"/>
                <a:gd name="T5" fmla="*/ 27 h 37"/>
                <a:gd name="T6" fmla="*/ 2 w 38"/>
                <a:gd name="T7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7">
                  <a:moveTo>
                    <a:pt x="2" y="15"/>
                  </a:moveTo>
                  <a:cubicBezTo>
                    <a:pt x="0" y="5"/>
                    <a:pt x="6" y="0"/>
                    <a:pt x="15" y="3"/>
                  </a:cubicBezTo>
                  <a:cubicBezTo>
                    <a:pt x="25" y="6"/>
                    <a:pt x="34" y="17"/>
                    <a:pt x="36" y="27"/>
                  </a:cubicBezTo>
                  <a:cubicBezTo>
                    <a:pt x="38" y="37"/>
                    <a:pt x="3" y="25"/>
                    <a:pt x="2" y="15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7" name="ïSļîďé"/>
            <p:cNvSpPr/>
            <p:nvPr/>
          </p:nvSpPr>
          <p:spPr bwMode="auto">
            <a:xfrm>
              <a:off x="6357801" y="2903309"/>
              <a:ext cx="286867" cy="129508"/>
            </a:xfrm>
            <a:custGeom>
              <a:avLst/>
              <a:gdLst>
                <a:gd name="T0" fmla="*/ 95 w 99"/>
                <a:gd name="T1" fmla="*/ 32 h 45"/>
                <a:gd name="T2" fmla="*/ 67 w 99"/>
                <a:gd name="T3" fmla="*/ 14 h 45"/>
                <a:gd name="T4" fmla="*/ 49 w 99"/>
                <a:gd name="T5" fmla="*/ 18 h 45"/>
                <a:gd name="T6" fmla="*/ 27 w 99"/>
                <a:gd name="T7" fmla="*/ 0 h 45"/>
                <a:gd name="T8" fmla="*/ 2 w 99"/>
                <a:gd name="T9" fmla="*/ 0 h 45"/>
                <a:gd name="T10" fmla="*/ 2 w 99"/>
                <a:gd name="T11" fmla="*/ 5 h 45"/>
                <a:gd name="T12" fmla="*/ 52 w 99"/>
                <a:gd name="T13" fmla="*/ 35 h 45"/>
                <a:gd name="T14" fmla="*/ 98 w 99"/>
                <a:gd name="T15" fmla="*/ 39 h 45"/>
                <a:gd name="T16" fmla="*/ 95 w 99"/>
                <a:gd name="T17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45">
                  <a:moveTo>
                    <a:pt x="95" y="32"/>
                  </a:moveTo>
                  <a:cubicBezTo>
                    <a:pt x="67" y="14"/>
                    <a:pt x="67" y="14"/>
                    <a:pt x="67" y="14"/>
                  </a:cubicBezTo>
                  <a:cubicBezTo>
                    <a:pt x="69" y="22"/>
                    <a:pt x="58" y="21"/>
                    <a:pt x="49" y="18"/>
                  </a:cubicBezTo>
                  <a:cubicBezTo>
                    <a:pt x="40" y="14"/>
                    <a:pt x="28" y="8"/>
                    <a:pt x="2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3"/>
                    <a:pt x="2" y="5"/>
                  </a:cubicBezTo>
                  <a:cubicBezTo>
                    <a:pt x="8" y="12"/>
                    <a:pt x="22" y="24"/>
                    <a:pt x="52" y="35"/>
                  </a:cubicBezTo>
                  <a:cubicBezTo>
                    <a:pt x="82" y="45"/>
                    <a:pt x="94" y="42"/>
                    <a:pt x="98" y="39"/>
                  </a:cubicBezTo>
                  <a:cubicBezTo>
                    <a:pt x="99" y="37"/>
                    <a:pt x="98" y="34"/>
                    <a:pt x="95" y="32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8" name="iṩľîḍê"/>
            <p:cNvSpPr/>
            <p:nvPr/>
          </p:nvSpPr>
          <p:spPr bwMode="auto">
            <a:xfrm>
              <a:off x="4087929" y="3013322"/>
              <a:ext cx="888453" cy="1282548"/>
            </a:xfrm>
            <a:custGeom>
              <a:avLst/>
              <a:gdLst>
                <a:gd name="T0" fmla="*/ 106 w 307"/>
                <a:gd name="T1" fmla="*/ 441 h 444"/>
                <a:gd name="T2" fmla="*/ 20 w 307"/>
                <a:gd name="T3" fmla="*/ 395 h 444"/>
                <a:gd name="T4" fmla="*/ 0 w 307"/>
                <a:gd name="T5" fmla="*/ 365 h 444"/>
                <a:gd name="T6" fmla="*/ 13 w 307"/>
                <a:gd name="T7" fmla="*/ 146 h 444"/>
                <a:gd name="T8" fmla="*/ 82 w 307"/>
                <a:gd name="T9" fmla="*/ 45 h 444"/>
                <a:gd name="T10" fmla="*/ 201 w 307"/>
                <a:gd name="T11" fmla="*/ 15 h 444"/>
                <a:gd name="T12" fmla="*/ 282 w 307"/>
                <a:gd name="T13" fmla="*/ 89 h 444"/>
                <a:gd name="T14" fmla="*/ 306 w 307"/>
                <a:gd name="T15" fmla="*/ 212 h 444"/>
                <a:gd name="T16" fmla="*/ 306 w 307"/>
                <a:gd name="T17" fmla="*/ 331 h 444"/>
                <a:gd name="T18" fmla="*/ 264 w 307"/>
                <a:gd name="T19" fmla="*/ 374 h 444"/>
                <a:gd name="T20" fmla="*/ 148 w 307"/>
                <a:gd name="T21" fmla="*/ 438 h 444"/>
                <a:gd name="T22" fmla="*/ 106 w 307"/>
                <a:gd name="T23" fmla="*/ 441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7" h="444">
                  <a:moveTo>
                    <a:pt x="106" y="441"/>
                  </a:moveTo>
                  <a:cubicBezTo>
                    <a:pt x="94" y="438"/>
                    <a:pt x="27" y="400"/>
                    <a:pt x="20" y="395"/>
                  </a:cubicBezTo>
                  <a:cubicBezTo>
                    <a:pt x="13" y="391"/>
                    <a:pt x="0" y="381"/>
                    <a:pt x="0" y="365"/>
                  </a:cubicBezTo>
                  <a:cubicBezTo>
                    <a:pt x="0" y="350"/>
                    <a:pt x="1" y="212"/>
                    <a:pt x="13" y="146"/>
                  </a:cubicBezTo>
                  <a:cubicBezTo>
                    <a:pt x="19" y="113"/>
                    <a:pt x="41" y="70"/>
                    <a:pt x="82" y="45"/>
                  </a:cubicBezTo>
                  <a:cubicBezTo>
                    <a:pt x="124" y="19"/>
                    <a:pt x="165" y="0"/>
                    <a:pt x="201" y="15"/>
                  </a:cubicBezTo>
                  <a:cubicBezTo>
                    <a:pt x="236" y="29"/>
                    <a:pt x="268" y="56"/>
                    <a:pt x="282" y="89"/>
                  </a:cubicBezTo>
                  <a:cubicBezTo>
                    <a:pt x="296" y="121"/>
                    <a:pt x="305" y="186"/>
                    <a:pt x="306" y="212"/>
                  </a:cubicBezTo>
                  <a:cubicBezTo>
                    <a:pt x="307" y="237"/>
                    <a:pt x="306" y="323"/>
                    <a:pt x="306" y="331"/>
                  </a:cubicBezTo>
                  <a:cubicBezTo>
                    <a:pt x="306" y="338"/>
                    <a:pt x="305" y="348"/>
                    <a:pt x="264" y="374"/>
                  </a:cubicBezTo>
                  <a:cubicBezTo>
                    <a:pt x="222" y="399"/>
                    <a:pt x="165" y="430"/>
                    <a:pt x="148" y="438"/>
                  </a:cubicBezTo>
                  <a:cubicBezTo>
                    <a:pt x="134" y="444"/>
                    <a:pt x="118" y="444"/>
                    <a:pt x="106" y="441"/>
                  </a:cubicBez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9" name="îšlïḓe"/>
            <p:cNvSpPr/>
            <p:nvPr/>
          </p:nvSpPr>
          <p:spPr bwMode="auto">
            <a:xfrm>
              <a:off x="4310738" y="2954834"/>
              <a:ext cx="313326" cy="246483"/>
            </a:xfrm>
            <a:custGeom>
              <a:avLst/>
              <a:gdLst>
                <a:gd name="T0" fmla="*/ 19 w 108"/>
                <a:gd name="T1" fmla="*/ 82 h 85"/>
                <a:gd name="T2" fmla="*/ 3 w 108"/>
                <a:gd name="T3" fmla="*/ 77 h 85"/>
                <a:gd name="T4" fmla="*/ 9 w 108"/>
                <a:gd name="T5" fmla="*/ 37 h 85"/>
                <a:gd name="T6" fmla="*/ 81 w 108"/>
                <a:gd name="T7" fmla="*/ 2 h 85"/>
                <a:gd name="T8" fmla="*/ 105 w 108"/>
                <a:gd name="T9" fmla="*/ 17 h 85"/>
                <a:gd name="T10" fmla="*/ 105 w 108"/>
                <a:gd name="T11" fmla="*/ 47 h 85"/>
                <a:gd name="T12" fmla="*/ 88 w 108"/>
                <a:gd name="T13" fmla="*/ 42 h 85"/>
                <a:gd name="T14" fmla="*/ 84 w 108"/>
                <a:gd name="T15" fmla="*/ 21 h 85"/>
                <a:gd name="T16" fmla="*/ 26 w 108"/>
                <a:gd name="T17" fmla="*/ 45 h 85"/>
                <a:gd name="T18" fmla="*/ 20 w 108"/>
                <a:gd name="T19" fmla="*/ 71 h 85"/>
                <a:gd name="T20" fmla="*/ 19 w 108"/>
                <a:gd name="T21" fmla="*/ 8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85">
                  <a:moveTo>
                    <a:pt x="19" y="82"/>
                  </a:moveTo>
                  <a:cubicBezTo>
                    <a:pt x="15" y="85"/>
                    <a:pt x="4" y="79"/>
                    <a:pt x="3" y="77"/>
                  </a:cubicBezTo>
                  <a:cubicBezTo>
                    <a:pt x="1" y="74"/>
                    <a:pt x="0" y="50"/>
                    <a:pt x="9" y="37"/>
                  </a:cubicBezTo>
                  <a:cubicBezTo>
                    <a:pt x="17" y="24"/>
                    <a:pt x="68" y="0"/>
                    <a:pt x="81" y="2"/>
                  </a:cubicBezTo>
                  <a:cubicBezTo>
                    <a:pt x="94" y="4"/>
                    <a:pt x="103" y="14"/>
                    <a:pt x="105" y="17"/>
                  </a:cubicBezTo>
                  <a:cubicBezTo>
                    <a:pt x="106" y="20"/>
                    <a:pt x="108" y="42"/>
                    <a:pt x="105" y="47"/>
                  </a:cubicBezTo>
                  <a:cubicBezTo>
                    <a:pt x="101" y="51"/>
                    <a:pt x="90" y="44"/>
                    <a:pt x="88" y="42"/>
                  </a:cubicBezTo>
                  <a:cubicBezTo>
                    <a:pt x="87" y="40"/>
                    <a:pt x="92" y="24"/>
                    <a:pt x="84" y="21"/>
                  </a:cubicBezTo>
                  <a:cubicBezTo>
                    <a:pt x="77" y="18"/>
                    <a:pt x="41" y="33"/>
                    <a:pt x="26" y="45"/>
                  </a:cubicBezTo>
                  <a:cubicBezTo>
                    <a:pt x="20" y="51"/>
                    <a:pt x="20" y="64"/>
                    <a:pt x="20" y="71"/>
                  </a:cubicBezTo>
                  <a:cubicBezTo>
                    <a:pt x="21" y="77"/>
                    <a:pt x="21" y="81"/>
                    <a:pt x="19" y="82"/>
                  </a:cubicBezTo>
                  <a:close/>
                </a:path>
              </a:pathLst>
            </a:custGeom>
            <a:solidFill>
              <a:srgbClr val="C1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0" name="iŝ1idè"/>
            <p:cNvSpPr/>
            <p:nvPr/>
          </p:nvSpPr>
          <p:spPr bwMode="auto">
            <a:xfrm>
              <a:off x="4307953" y="3134474"/>
              <a:ext cx="668429" cy="1161395"/>
            </a:xfrm>
            <a:custGeom>
              <a:avLst/>
              <a:gdLst>
                <a:gd name="T0" fmla="*/ 10 w 231"/>
                <a:gd name="T1" fmla="*/ 175 h 402"/>
                <a:gd name="T2" fmla="*/ 100 w 231"/>
                <a:gd name="T3" fmla="*/ 31 h 402"/>
                <a:gd name="T4" fmla="*/ 207 w 231"/>
                <a:gd name="T5" fmla="*/ 50 h 402"/>
                <a:gd name="T6" fmla="*/ 230 w 231"/>
                <a:gd name="T7" fmla="*/ 170 h 402"/>
                <a:gd name="T8" fmla="*/ 230 w 231"/>
                <a:gd name="T9" fmla="*/ 289 h 402"/>
                <a:gd name="T10" fmla="*/ 188 w 231"/>
                <a:gd name="T11" fmla="*/ 332 h 402"/>
                <a:gd name="T12" fmla="*/ 72 w 231"/>
                <a:gd name="T13" fmla="*/ 396 h 402"/>
                <a:gd name="T14" fmla="*/ 30 w 231"/>
                <a:gd name="T15" fmla="*/ 399 h 402"/>
                <a:gd name="T16" fmla="*/ 22 w 231"/>
                <a:gd name="T17" fmla="*/ 396 h 402"/>
                <a:gd name="T18" fmla="*/ 10 w 231"/>
                <a:gd name="T19" fmla="*/ 175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1" h="402">
                  <a:moveTo>
                    <a:pt x="10" y="175"/>
                  </a:moveTo>
                  <a:cubicBezTo>
                    <a:pt x="17" y="104"/>
                    <a:pt x="30" y="62"/>
                    <a:pt x="100" y="31"/>
                  </a:cubicBezTo>
                  <a:cubicBezTo>
                    <a:pt x="170" y="0"/>
                    <a:pt x="197" y="26"/>
                    <a:pt x="207" y="50"/>
                  </a:cubicBezTo>
                  <a:cubicBezTo>
                    <a:pt x="220" y="84"/>
                    <a:pt x="229" y="145"/>
                    <a:pt x="230" y="170"/>
                  </a:cubicBezTo>
                  <a:cubicBezTo>
                    <a:pt x="231" y="195"/>
                    <a:pt x="230" y="281"/>
                    <a:pt x="230" y="289"/>
                  </a:cubicBezTo>
                  <a:cubicBezTo>
                    <a:pt x="230" y="296"/>
                    <a:pt x="229" y="306"/>
                    <a:pt x="188" y="332"/>
                  </a:cubicBezTo>
                  <a:cubicBezTo>
                    <a:pt x="146" y="357"/>
                    <a:pt x="89" y="388"/>
                    <a:pt x="72" y="396"/>
                  </a:cubicBezTo>
                  <a:cubicBezTo>
                    <a:pt x="58" y="402"/>
                    <a:pt x="42" y="402"/>
                    <a:pt x="30" y="399"/>
                  </a:cubicBezTo>
                  <a:cubicBezTo>
                    <a:pt x="29" y="399"/>
                    <a:pt x="26" y="398"/>
                    <a:pt x="22" y="396"/>
                  </a:cubicBezTo>
                  <a:cubicBezTo>
                    <a:pt x="0" y="368"/>
                    <a:pt x="3" y="241"/>
                    <a:pt x="10" y="175"/>
                  </a:cubicBezTo>
                  <a:close/>
                </a:path>
              </a:pathLst>
            </a:custGeom>
            <a:solidFill>
              <a:srgbClr val="C1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1" name="í$ḻiďé"/>
            <p:cNvSpPr/>
            <p:nvPr/>
          </p:nvSpPr>
          <p:spPr bwMode="auto">
            <a:xfrm>
              <a:off x="4200727" y="3081557"/>
              <a:ext cx="608549" cy="660073"/>
            </a:xfrm>
            <a:custGeom>
              <a:avLst/>
              <a:gdLst>
                <a:gd name="T0" fmla="*/ 210 w 210"/>
                <a:gd name="T1" fmla="*/ 21 h 228"/>
                <a:gd name="T2" fmla="*/ 118 w 210"/>
                <a:gd name="T3" fmla="*/ 23 h 228"/>
                <a:gd name="T4" fmla="*/ 11 w 210"/>
                <a:gd name="T5" fmla="*/ 179 h 228"/>
                <a:gd name="T6" fmla="*/ 7 w 210"/>
                <a:gd name="T7" fmla="*/ 228 h 228"/>
                <a:gd name="T8" fmla="*/ 0 w 210"/>
                <a:gd name="T9" fmla="*/ 224 h 228"/>
                <a:gd name="T10" fmla="*/ 4 w 210"/>
                <a:gd name="T11" fmla="*/ 173 h 228"/>
                <a:gd name="T12" fmla="*/ 112 w 210"/>
                <a:gd name="T13" fmla="*/ 19 h 228"/>
                <a:gd name="T14" fmla="*/ 199 w 210"/>
                <a:gd name="T15" fmla="*/ 12 h 228"/>
                <a:gd name="T16" fmla="*/ 210 w 210"/>
                <a:gd name="T17" fmla="*/ 2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" h="228">
                  <a:moveTo>
                    <a:pt x="210" y="21"/>
                  </a:moveTo>
                  <a:cubicBezTo>
                    <a:pt x="192" y="10"/>
                    <a:pt x="162" y="3"/>
                    <a:pt x="118" y="23"/>
                  </a:cubicBezTo>
                  <a:cubicBezTo>
                    <a:pt x="39" y="58"/>
                    <a:pt x="19" y="102"/>
                    <a:pt x="11" y="179"/>
                  </a:cubicBezTo>
                  <a:cubicBezTo>
                    <a:pt x="10" y="193"/>
                    <a:pt x="7" y="210"/>
                    <a:pt x="7" y="228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" y="204"/>
                    <a:pt x="3" y="188"/>
                    <a:pt x="4" y="173"/>
                  </a:cubicBezTo>
                  <a:cubicBezTo>
                    <a:pt x="13" y="95"/>
                    <a:pt x="36" y="52"/>
                    <a:pt x="112" y="19"/>
                  </a:cubicBezTo>
                  <a:cubicBezTo>
                    <a:pt x="153" y="0"/>
                    <a:pt x="181" y="3"/>
                    <a:pt x="199" y="12"/>
                  </a:cubicBezTo>
                  <a:cubicBezTo>
                    <a:pt x="202" y="14"/>
                    <a:pt x="205" y="17"/>
                    <a:pt x="210" y="21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" name="ïṡļiďè"/>
            <p:cNvSpPr/>
            <p:nvPr/>
          </p:nvSpPr>
          <p:spPr bwMode="auto">
            <a:xfrm>
              <a:off x="4209082" y="3088520"/>
              <a:ext cx="605764" cy="658681"/>
            </a:xfrm>
            <a:custGeom>
              <a:avLst/>
              <a:gdLst>
                <a:gd name="T0" fmla="*/ 209 w 209"/>
                <a:gd name="T1" fmla="*/ 21 h 228"/>
                <a:gd name="T2" fmla="*/ 117 w 209"/>
                <a:gd name="T3" fmla="*/ 23 h 228"/>
                <a:gd name="T4" fmla="*/ 11 w 209"/>
                <a:gd name="T5" fmla="*/ 179 h 228"/>
                <a:gd name="T6" fmla="*/ 6 w 209"/>
                <a:gd name="T7" fmla="*/ 228 h 228"/>
                <a:gd name="T8" fmla="*/ 0 w 209"/>
                <a:gd name="T9" fmla="*/ 224 h 228"/>
                <a:gd name="T10" fmla="*/ 4 w 209"/>
                <a:gd name="T11" fmla="*/ 173 h 228"/>
                <a:gd name="T12" fmla="*/ 111 w 209"/>
                <a:gd name="T13" fmla="*/ 19 h 228"/>
                <a:gd name="T14" fmla="*/ 199 w 209"/>
                <a:gd name="T15" fmla="*/ 12 h 228"/>
                <a:gd name="T16" fmla="*/ 209 w 209"/>
                <a:gd name="T17" fmla="*/ 2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9" h="228">
                  <a:moveTo>
                    <a:pt x="209" y="21"/>
                  </a:moveTo>
                  <a:cubicBezTo>
                    <a:pt x="191" y="10"/>
                    <a:pt x="161" y="3"/>
                    <a:pt x="117" y="23"/>
                  </a:cubicBezTo>
                  <a:cubicBezTo>
                    <a:pt x="39" y="58"/>
                    <a:pt x="19" y="102"/>
                    <a:pt x="11" y="179"/>
                  </a:cubicBezTo>
                  <a:cubicBezTo>
                    <a:pt x="9" y="193"/>
                    <a:pt x="7" y="210"/>
                    <a:pt x="6" y="228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" y="204"/>
                    <a:pt x="3" y="188"/>
                    <a:pt x="4" y="173"/>
                  </a:cubicBezTo>
                  <a:cubicBezTo>
                    <a:pt x="13" y="95"/>
                    <a:pt x="36" y="52"/>
                    <a:pt x="111" y="19"/>
                  </a:cubicBezTo>
                  <a:cubicBezTo>
                    <a:pt x="153" y="0"/>
                    <a:pt x="181" y="3"/>
                    <a:pt x="199" y="12"/>
                  </a:cubicBezTo>
                  <a:cubicBezTo>
                    <a:pt x="203" y="15"/>
                    <a:pt x="205" y="17"/>
                    <a:pt x="20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3" name="ïṩ1íḍé"/>
            <p:cNvSpPr/>
            <p:nvPr/>
          </p:nvSpPr>
          <p:spPr bwMode="auto">
            <a:xfrm>
              <a:off x="4579503" y="3301581"/>
              <a:ext cx="171285" cy="196351"/>
            </a:xfrm>
            <a:custGeom>
              <a:avLst/>
              <a:gdLst>
                <a:gd name="T0" fmla="*/ 56 w 59"/>
                <a:gd name="T1" fmla="*/ 15 h 68"/>
                <a:gd name="T2" fmla="*/ 32 w 59"/>
                <a:gd name="T3" fmla="*/ 2 h 68"/>
                <a:gd name="T4" fmla="*/ 25 w 59"/>
                <a:gd name="T5" fmla="*/ 3 h 68"/>
                <a:gd name="T6" fmla="*/ 1 w 59"/>
                <a:gd name="T7" fmla="*/ 46 h 68"/>
                <a:gd name="T8" fmla="*/ 3 w 59"/>
                <a:gd name="T9" fmla="*/ 53 h 68"/>
                <a:gd name="T10" fmla="*/ 26 w 59"/>
                <a:gd name="T11" fmla="*/ 66 h 68"/>
                <a:gd name="T12" fmla="*/ 33 w 59"/>
                <a:gd name="T13" fmla="*/ 65 h 68"/>
                <a:gd name="T14" fmla="*/ 58 w 59"/>
                <a:gd name="T15" fmla="*/ 22 h 68"/>
                <a:gd name="T16" fmla="*/ 56 w 59"/>
                <a:gd name="T17" fmla="*/ 1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68">
                  <a:moveTo>
                    <a:pt x="56" y="15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0" y="0"/>
                    <a:pt x="27" y="1"/>
                    <a:pt x="25" y="3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8"/>
                    <a:pt x="0" y="51"/>
                    <a:pt x="3" y="53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9" y="68"/>
                    <a:pt x="32" y="67"/>
                    <a:pt x="33" y="65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9" y="20"/>
                    <a:pt x="58" y="16"/>
                    <a:pt x="56" y="15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4" name="îşlïde"/>
            <p:cNvSpPr/>
            <p:nvPr/>
          </p:nvSpPr>
          <p:spPr bwMode="auto">
            <a:xfrm>
              <a:off x="4592035" y="3316900"/>
              <a:ext cx="147611" cy="167107"/>
            </a:xfrm>
            <a:custGeom>
              <a:avLst/>
              <a:gdLst>
                <a:gd name="T0" fmla="*/ 27 w 51"/>
                <a:gd name="T1" fmla="*/ 57 h 58"/>
                <a:gd name="T2" fmla="*/ 50 w 51"/>
                <a:gd name="T3" fmla="*/ 16 h 58"/>
                <a:gd name="T4" fmla="*/ 49 w 51"/>
                <a:gd name="T5" fmla="*/ 13 h 58"/>
                <a:gd name="T6" fmla="*/ 27 w 51"/>
                <a:gd name="T7" fmla="*/ 0 h 58"/>
                <a:gd name="T8" fmla="*/ 24 w 51"/>
                <a:gd name="T9" fmla="*/ 1 h 58"/>
                <a:gd name="T10" fmla="*/ 1 w 51"/>
                <a:gd name="T11" fmla="*/ 42 h 58"/>
                <a:gd name="T12" fmla="*/ 2 w 51"/>
                <a:gd name="T13" fmla="*/ 45 h 58"/>
                <a:gd name="T14" fmla="*/ 23 w 51"/>
                <a:gd name="T15" fmla="*/ 58 h 58"/>
                <a:gd name="T16" fmla="*/ 27 w 51"/>
                <a:gd name="T1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8">
                  <a:moveTo>
                    <a:pt x="27" y="57"/>
                  </a:moveTo>
                  <a:cubicBezTo>
                    <a:pt x="50" y="16"/>
                    <a:pt x="50" y="16"/>
                    <a:pt x="50" y="16"/>
                  </a:cubicBezTo>
                  <a:cubicBezTo>
                    <a:pt x="51" y="15"/>
                    <a:pt x="50" y="13"/>
                    <a:pt x="49" y="1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5" y="0"/>
                    <a:pt x="24" y="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3"/>
                    <a:pt x="1" y="44"/>
                    <a:pt x="2" y="45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4" y="58"/>
                    <a:pt x="26" y="58"/>
                    <a:pt x="27" y="57"/>
                  </a:cubicBez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5" name="í$lîḍe"/>
            <p:cNvSpPr/>
            <p:nvPr/>
          </p:nvSpPr>
          <p:spPr bwMode="auto">
            <a:xfrm>
              <a:off x="4675589" y="3354498"/>
              <a:ext cx="13926" cy="71021"/>
            </a:xfrm>
            <a:custGeom>
              <a:avLst/>
              <a:gdLst>
                <a:gd name="T0" fmla="*/ 3 w 5"/>
                <a:gd name="T1" fmla="*/ 24 h 25"/>
                <a:gd name="T2" fmla="*/ 3 w 5"/>
                <a:gd name="T3" fmla="*/ 24 h 25"/>
                <a:gd name="T4" fmla="*/ 5 w 5"/>
                <a:gd name="T5" fmla="*/ 21 h 25"/>
                <a:gd name="T6" fmla="*/ 5 w 5"/>
                <a:gd name="T7" fmla="*/ 1 h 25"/>
                <a:gd name="T8" fmla="*/ 3 w 5"/>
                <a:gd name="T9" fmla="*/ 0 h 25"/>
                <a:gd name="T10" fmla="*/ 0 w 5"/>
                <a:gd name="T11" fmla="*/ 4 h 25"/>
                <a:gd name="T12" fmla="*/ 0 w 5"/>
                <a:gd name="T13" fmla="*/ 23 h 25"/>
                <a:gd name="T14" fmla="*/ 3 w 5"/>
                <a:gd name="T1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5">
                  <a:moveTo>
                    <a:pt x="3" y="24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4" y="24"/>
                    <a:pt x="5" y="22"/>
                    <a:pt x="5" y="2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1" y="25"/>
                    <a:pt x="3" y="24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6" name="íṣḻiḋé"/>
            <p:cNvSpPr/>
            <p:nvPr/>
          </p:nvSpPr>
          <p:spPr bwMode="auto">
            <a:xfrm>
              <a:off x="4640775" y="3373994"/>
              <a:ext cx="11140" cy="72413"/>
            </a:xfrm>
            <a:custGeom>
              <a:avLst/>
              <a:gdLst>
                <a:gd name="T0" fmla="*/ 2 w 4"/>
                <a:gd name="T1" fmla="*/ 25 h 25"/>
                <a:gd name="T2" fmla="*/ 2 w 4"/>
                <a:gd name="T3" fmla="*/ 25 h 25"/>
                <a:gd name="T4" fmla="*/ 4 w 4"/>
                <a:gd name="T5" fmla="*/ 21 h 25"/>
                <a:gd name="T6" fmla="*/ 4 w 4"/>
                <a:gd name="T7" fmla="*/ 2 h 25"/>
                <a:gd name="T8" fmla="*/ 2 w 4"/>
                <a:gd name="T9" fmla="*/ 1 h 25"/>
                <a:gd name="T10" fmla="*/ 0 w 4"/>
                <a:gd name="T11" fmla="*/ 4 h 25"/>
                <a:gd name="T12" fmla="*/ 0 w 4"/>
                <a:gd name="T13" fmla="*/ 24 h 25"/>
                <a:gd name="T14" fmla="*/ 2 w 4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5">
                  <a:moveTo>
                    <a:pt x="2" y="25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3" y="24"/>
                    <a:pt x="4" y="22"/>
                    <a:pt x="4" y="2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1" y="25"/>
                    <a:pt x="2" y="25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7" name="îsļïďe"/>
            <p:cNvSpPr/>
            <p:nvPr/>
          </p:nvSpPr>
          <p:spPr bwMode="auto">
            <a:xfrm>
              <a:off x="4406825" y="3816828"/>
              <a:ext cx="121153" cy="403842"/>
            </a:xfrm>
            <a:custGeom>
              <a:avLst/>
              <a:gdLst>
                <a:gd name="T0" fmla="*/ 8 w 42"/>
                <a:gd name="T1" fmla="*/ 0 h 140"/>
                <a:gd name="T2" fmla="*/ 28 w 42"/>
                <a:gd name="T3" fmla="*/ 46 h 140"/>
                <a:gd name="T4" fmla="*/ 33 w 42"/>
                <a:gd name="T5" fmla="*/ 134 h 140"/>
                <a:gd name="T6" fmla="*/ 7 w 42"/>
                <a:gd name="T7" fmla="*/ 124 h 140"/>
                <a:gd name="T8" fmla="*/ 8 w 42"/>
                <a:gd name="T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40">
                  <a:moveTo>
                    <a:pt x="8" y="0"/>
                  </a:moveTo>
                  <a:cubicBezTo>
                    <a:pt x="8" y="0"/>
                    <a:pt x="20" y="10"/>
                    <a:pt x="28" y="46"/>
                  </a:cubicBezTo>
                  <a:cubicBezTo>
                    <a:pt x="37" y="83"/>
                    <a:pt x="42" y="129"/>
                    <a:pt x="33" y="134"/>
                  </a:cubicBezTo>
                  <a:cubicBezTo>
                    <a:pt x="23" y="140"/>
                    <a:pt x="10" y="128"/>
                    <a:pt x="7" y="124"/>
                  </a:cubicBezTo>
                  <a:cubicBezTo>
                    <a:pt x="0" y="116"/>
                    <a:pt x="2" y="29"/>
                    <a:pt x="8" y="0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8" name="íṩ1ïďè"/>
            <p:cNvSpPr/>
            <p:nvPr/>
          </p:nvSpPr>
          <p:spPr bwMode="auto">
            <a:xfrm>
              <a:off x="4429106" y="3575916"/>
              <a:ext cx="518032" cy="628045"/>
            </a:xfrm>
            <a:custGeom>
              <a:avLst/>
              <a:gdLst>
                <a:gd name="T0" fmla="*/ 0 w 179"/>
                <a:gd name="T1" fmla="*/ 83 h 217"/>
                <a:gd name="T2" fmla="*/ 20 w 179"/>
                <a:gd name="T3" fmla="*/ 129 h 217"/>
                <a:gd name="T4" fmla="*/ 25 w 179"/>
                <a:gd name="T5" fmla="*/ 217 h 217"/>
                <a:gd name="T6" fmla="*/ 168 w 179"/>
                <a:gd name="T7" fmla="*/ 133 h 217"/>
                <a:gd name="T8" fmla="*/ 171 w 179"/>
                <a:gd name="T9" fmla="*/ 43 h 217"/>
                <a:gd name="T10" fmla="*/ 149 w 179"/>
                <a:gd name="T11" fmla="*/ 2 h 217"/>
                <a:gd name="T12" fmla="*/ 138 w 179"/>
                <a:gd name="T13" fmla="*/ 1 h 217"/>
                <a:gd name="T14" fmla="*/ 0 w 179"/>
                <a:gd name="T15" fmla="*/ 83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217">
                  <a:moveTo>
                    <a:pt x="0" y="83"/>
                  </a:moveTo>
                  <a:cubicBezTo>
                    <a:pt x="0" y="83"/>
                    <a:pt x="12" y="93"/>
                    <a:pt x="20" y="129"/>
                  </a:cubicBezTo>
                  <a:cubicBezTo>
                    <a:pt x="29" y="166"/>
                    <a:pt x="34" y="212"/>
                    <a:pt x="25" y="217"/>
                  </a:cubicBezTo>
                  <a:cubicBezTo>
                    <a:pt x="168" y="133"/>
                    <a:pt x="168" y="133"/>
                    <a:pt x="168" y="133"/>
                  </a:cubicBezTo>
                  <a:cubicBezTo>
                    <a:pt x="177" y="127"/>
                    <a:pt x="179" y="79"/>
                    <a:pt x="171" y="43"/>
                  </a:cubicBezTo>
                  <a:cubicBezTo>
                    <a:pt x="165" y="18"/>
                    <a:pt x="155" y="7"/>
                    <a:pt x="149" y="2"/>
                  </a:cubicBezTo>
                  <a:cubicBezTo>
                    <a:pt x="146" y="0"/>
                    <a:pt x="142" y="0"/>
                    <a:pt x="138" y="1"/>
                  </a:cubicBezTo>
                  <a:cubicBezTo>
                    <a:pt x="0" y="83"/>
                    <a:pt x="0" y="83"/>
                    <a:pt x="0" y="83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9" name="iŝlíḑe"/>
            <p:cNvSpPr/>
            <p:nvPr/>
          </p:nvSpPr>
          <p:spPr bwMode="auto">
            <a:xfrm>
              <a:off x="4429106" y="3594018"/>
              <a:ext cx="495751" cy="387132"/>
            </a:xfrm>
            <a:custGeom>
              <a:avLst/>
              <a:gdLst>
                <a:gd name="T0" fmla="*/ 146 w 171"/>
                <a:gd name="T1" fmla="*/ 2 h 134"/>
                <a:gd name="T2" fmla="*/ 169 w 171"/>
                <a:gd name="T3" fmla="*/ 39 h 134"/>
                <a:gd name="T4" fmla="*/ 164 w 171"/>
                <a:gd name="T5" fmla="*/ 58 h 134"/>
                <a:gd name="T6" fmla="*/ 43 w 171"/>
                <a:gd name="T7" fmla="*/ 127 h 134"/>
                <a:gd name="T8" fmla="*/ 23 w 171"/>
                <a:gd name="T9" fmla="*/ 119 h 134"/>
                <a:gd name="T10" fmla="*/ 23 w 171"/>
                <a:gd name="T11" fmla="*/ 119 h 134"/>
                <a:gd name="T12" fmla="*/ 11 w 171"/>
                <a:gd name="T13" fmla="*/ 95 h 134"/>
                <a:gd name="T14" fmla="*/ 0 w 171"/>
                <a:gd name="T15" fmla="*/ 77 h 134"/>
                <a:gd name="T16" fmla="*/ 136 w 171"/>
                <a:gd name="T17" fmla="*/ 2 h 134"/>
                <a:gd name="T18" fmla="*/ 146 w 171"/>
                <a:gd name="T19" fmla="*/ 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1" h="134">
                  <a:moveTo>
                    <a:pt x="146" y="2"/>
                  </a:moveTo>
                  <a:cubicBezTo>
                    <a:pt x="153" y="5"/>
                    <a:pt x="164" y="14"/>
                    <a:pt x="169" y="39"/>
                  </a:cubicBezTo>
                  <a:cubicBezTo>
                    <a:pt x="171" y="47"/>
                    <a:pt x="168" y="54"/>
                    <a:pt x="164" y="58"/>
                  </a:cubicBezTo>
                  <a:cubicBezTo>
                    <a:pt x="159" y="61"/>
                    <a:pt x="57" y="119"/>
                    <a:pt x="43" y="127"/>
                  </a:cubicBezTo>
                  <a:cubicBezTo>
                    <a:pt x="31" y="134"/>
                    <a:pt x="25" y="125"/>
                    <a:pt x="23" y="119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18" y="109"/>
                    <a:pt x="15" y="101"/>
                    <a:pt x="11" y="95"/>
                  </a:cubicBezTo>
                  <a:cubicBezTo>
                    <a:pt x="5" y="81"/>
                    <a:pt x="0" y="77"/>
                    <a:pt x="0" y="77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9" y="0"/>
                    <a:pt x="143" y="0"/>
                    <a:pt x="146" y="2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0" name="iṣ1ïḓé"/>
            <p:cNvSpPr/>
            <p:nvPr/>
          </p:nvSpPr>
          <p:spPr bwMode="auto">
            <a:xfrm>
              <a:off x="4195156" y="3755555"/>
              <a:ext cx="48740" cy="75198"/>
            </a:xfrm>
            <a:custGeom>
              <a:avLst/>
              <a:gdLst>
                <a:gd name="T0" fmla="*/ 13 w 17"/>
                <a:gd name="T1" fmla="*/ 1 h 26"/>
                <a:gd name="T2" fmla="*/ 17 w 17"/>
                <a:gd name="T3" fmla="*/ 24 h 26"/>
                <a:gd name="T4" fmla="*/ 14 w 17"/>
                <a:gd name="T5" fmla="*/ 26 h 26"/>
                <a:gd name="T6" fmla="*/ 1 w 17"/>
                <a:gd name="T7" fmla="*/ 19 h 26"/>
                <a:gd name="T8" fmla="*/ 5 w 17"/>
                <a:gd name="T9" fmla="*/ 0 h 26"/>
                <a:gd name="T10" fmla="*/ 13 w 17"/>
                <a:gd name="T11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6">
                  <a:moveTo>
                    <a:pt x="13" y="1"/>
                  </a:moveTo>
                  <a:cubicBezTo>
                    <a:pt x="13" y="1"/>
                    <a:pt x="17" y="17"/>
                    <a:pt x="17" y="24"/>
                  </a:cubicBezTo>
                  <a:cubicBezTo>
                    <a:pt x="17" y="25"/>
                    <a:pt x="15" y="26"/>
                    <a:pt x="14" y="26"/>
                  </a:cubicBezTo>
                  <a:cubicBezTo>
                    <a:pt x="11" y="26"/>
                    <a:pt x="2" y="21"/>
                    <a:pt x="1" y="19"/>
                  </a:cubicBezTo>
                  <a:cubicBezTo>
                    <a:pt x="0" y="18"/>
                    <a:pt x="5" y="0"/>
                    <a:pt x="5" y="0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1" name="i$ḻíḓe"/>
            <p:cNvSpPr/>
            <p:nvPr/>
          </p:nvSpPr>
          <p:spPr bwMode="auto">
            <a:xfrm>
              <a:off x="4197941" y="3717957"/>
              <a:ext cx="45955" cy="45955"/>
            </a:xfrm>
            <a:prstGeom prst="ellipse">
              <a:avLst/>
            </a:pr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2" name="íṧ1íḓè"/>
            <p:cNvSpPr/>
            <p:nvPr/>
          </p:nvSpPr>
          <p:spPr bwMode="auto">
            <a:xfrm>
              <a:off x="4544688" y="3013322"/>
              <a:ext cx="64058" cy="80768"/>
            </a:xfrm>
            <a:custGeom>
              <a:avLst/>
              <a:gdLst>
                <a:gd name="T0" fmla="*/ 0 w 22"/>
                <a:gd name="T1" fmla="*/ 1 h 28"/>
                <a:gd name="T2" fmla="*/ 20 w 22"/>
                <a:gd name="T3" fmla="*/ 10 h 28"/>
                <a:gd name="T4" fmla="*/ 20 w 22"/>
                <a:gd name="T5" fmla="*/ 28 h 28"/>
                <a:gd name="T6" fmla="*/ 7 w 22"/>
                <a:gd name="T7" fmla="*/ 22 h 28"/>
                <a:gd name="T8" fmla="*/ 3 w 22"/>
                <a:gd name="T9" fmla="*/ 1 h 28"/>
                <a:gd name="T10" fmla="*/ 0 w 22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8">
                  <a:moveTo>
                    <a:pt x="0" y="1"/>
                  </a:moveTo>
                  <a:cubicBezTo>
                    <a:pt x="9" y="0"/>
                    <a:pt x="18" y="1"/>
                    <a:pt x="20" y="10"/>
                  </a:cubicBezTo>
                  <a:cubicBezTo>
                    <a:pt x="22" y="19"/>
                    <a:pt x="21" y="27"/>
                    <a:pt x="20" y="28"/>
                  </a:cubicBezTo>
                  <a:cubicBezTo>
                    <a:pt x="15" y="28"/>
                    <a:pt x="8" y="24"/>
                    <a:pt x="7" y="22"/>
                  </a:cubicBezTo>
                  <a:cubicBezTo>
                    <a:pt x="6" y="20"/>
                    <a:pt x="11" y="4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3" name="iŝ1íḍé"/>
            <p:cNvSpPr/>
            <p:nvPr/>
          </p:nvSpPr>
          <p:spPr bwMode="auto">
            <a:xfrm>
              <a:off x="4429106" y="3573130"/>
              <a:ext cx="504107" cy="387132"/>
            </a:xfrm>
            <a:custGeom>
              <a:avLst/>
              <a:gdLst>
                <a:gd name="T0" fmla="*/ 139 w 174"/>
                <a:gd name="T1" fmla="*/ 2 h 134"/>
                <a:gd name="T2" fmla="*/ 149 w 174"/>
                <a:gd name="T3" fmla="*/ 2 h 134"/>
                <a:gd name="T4" fmla="*/ 172 w 174"/>
                <a:gd name="T5" fmla="*/ 39 h 134"/>
                <a:gd name="T6" fmla="*/ 166 w 174"/>
                <a:gd name="T7" fmla="*/ 58 h 134"/>
                <a:gd name="T8" fmla="*/ 46 w 174"/>
                <a:gd name="T9" fmla="*/ 127 h 134"/>
                <a:gd name="T10" fmla="*/ 25 w 174"/>
                <a:gd name="T11" fmla="*/ 119 h 134"/>
                <a:gd name="T12" fmla="*/ 25 w 174"/>
                <a:gd name="T13" fmla="*/ 119 h 134"/>
                <a:gd name="T14" fmla="*/ 0 w 174"/>
                <a:gd name="T15" fmla="*/ 84 h 134"/>
                <a:gd name="T16" fmla="*/ 139 w 174"/>
                <a:gd name="T17" fmla="*/ 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34">
                  <a:moveTo>
                    <a:pt x="139" y="2"/>
                  </a:moveTo>
                  <a:cubicBezTo>
                    <a:pt x="142" y="0"/>
                    <a:pt x="146" y="0"/>
                    <a:pt x="149" y="2"/>
                  </a:cubicBezTo>
                  <a:cubicBezTo>
                    <a:pt x="155" y="5"/>
                    <a:pt x="167" y="14"/>
                    <a:pt x="172" y="39"/>
                  </a:cubicBezTo>
                  <a:cubicBezTo>
                    <a:pt x="174" y="47"/>
                    <a:pt x="171" y="54"/>
                    <a:pt x="166" y="58"/>
                  </a:cubicBezTo>
                  <a:cubicBezTo>
                    <a:pt x="162" y="61"/>
                    <a:pt x="59" y="119"/>
                    <a:pt x="46" y="127"/>
                  </a:cubicBezTo>
                  <a:cubicBezTo>
                    <a:pt x="34" y="134"/>
                    <a:pt x="28" y="125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11" y="90"/>
                    <a:pt x="0" y="84"/>
                    <a:pt x="0" y="84"/>
                  </a:cubicBezTo>
                  <a:lnTo>
                    <a:pt x="139" y="2"/>
                  </a:ln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4" name="iṩliḑé"/>
            <p:cNvSpPr/>
            <p:nvPr/>
          </p:nvSpPr>
          <p:spPr bwMode="auto">
            <a:xfrm>
              <a:off x="4525193" y="4229026"/>
              <a:ext cx="1033279" cy="641970"/>
            </a:xfrm>
            <a:custGeom>
              <a:avLst/>
              <a:gdLst>
                <a:gd name="T0" fmla="*/ 116 w 357"/>
                <a:gd name="T1" fmla="*/ 219 h 222"/>
                <a:gd name="T2" fmla="*/ 10 w 357"/>
                <a:gd name="T3" fmla="*/ 158 h 222"/>
                <a:gd name="T4" fmla="*/ 0 w 357"/>
                <a:gd name="T5" fmla="*/ 142 h 222"/>
                <a:gd name="T6" fmla="*/ 0 w 357"/>
                <a:gd name="T7" fmla="*/ 143 h 222"/>
                <a:gd name="T8" fmla="*/ 10 w 357"/>
                <a:gd name="T9" fmla="*/ 126 h 222"/>
                <a:gd name="T10" fmla="*/ 223 w 357"/>
                <a:gd name="T11" fmla="*/ 3 h 222"/>
                <a:gd name="T12" fmla="*/ 242 w 357"/>
                <a:gd name="T13" fmla="*/ 3 h 222"/>
                <a:gd name="T14" fmla="*/ 348 w 357"/>
                <a:gd name="T15" fmla="*/ 64 h 222"/>
                <a:gd name="T16" fmla="*/ 357 w 357"/>
                <a:gd name="T17" fmla="*/ 81 h 222"/>
                <a:gd name="T18" fmla="*/ 357 w 357"/>
                <a:gd name="T19" fmla="*/ 80 h 222"/>
                <a:gd name="T20" fmla="*/ 348 w 357"/>
                <a:gd name="T21" fmla="*/ 96 h 222"/>
                <a:gd name="T22" fmla="*/ 135 w 357"/>
                <a:gd name="T23" fmla="*/ 219 h 222"/>
                <a:gd name="T24" fmla="*/ 116 w 357"/>
                <a:gd name="T25" fmla="*/ 219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7" h="222">
                  <a:moveTo>
                    <a:pt x="116" y="219"/>
                  </a:moveTo>
                  <a:cubicBezTo>
                    <a:pt x="10" y="158"/>
                    <a:pt x="10" y="158"/>
                    <a:pt x="10" y="158"/>
                  </a:cubicBezTo>
                  <a:cubicBezTo>
                    <a:pt x="5" y="155"/>
                    <a:pt x="0" y="148"/>
                    <a:pt x="0" y="142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37"/>
                    <a:pt x="4" y="129"/>
                    <a:pt x="10" y="126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8" y="0"/>
                    <a:pt x="236" y="0"/>
                    <a:pt x="242" y="3"/>
                  </a:cubicBezTo>
                  <a:cubicBezTo>
                    <a:pt x="348" y="64"/>
                    <a:pt x="348" y="64"/>
                    <a:pt x="348" y="64"/>
                  </a:cubicBezTo>
                  <a:cubicBezTo>
                    <a:pt x="353" y="67"/>
                    <a:pt x="357" y="75"/>
                    <a:pt x="357" y="81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7" y="86"/>
                    <a:pt x="353" y="93"/>
                    <a:pt x="348" y="96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29" y="222"/>
                    <a:pt x="121" y="222"/>
                    <a:pt x="116" y="219"/>
                  </a:cubicBezTo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5" name="ïS1îdé"/>
            <p:cNvSpPr/>
            <p:nvPr/>
          </p:nvSpPr>
          <p:spPr bwMode="auto">
            <a:xfrm>
              <a:off x="4525193" y="4403096"/>
              <a:ext cx="362065" cy="465115"/>
            </a:xfrm>
            <a:custGeom>
              <a:avLst/>
              <a:gdLst>
                <a:gd name="T0" fmla="*/ 125 w 125"/>
                <a:gd name="T1" fmla="*/ 0 h 161"/>
                <a:gd name="T2" fmla="*/ 10 w 125"/>
                <a:gd name="T3" fmla="*/ 66 h 161"/>
                <a:gd name="T4" fmla="*/ 0 w 125"/>
                <a:gd name="T5" fmla="*/ 83 h 161"/>
                <a:gd name="T6" fmla="*/ 0 w 125"/>
                <a:gd name="T7" fmla="*/ 82 h 161"/>
                <a:gd name="T8" fmla="*/ 10 w 125"/>
                <a:gd name="T9" fmla="*/ 98 h 161"/>
                <a:gd name="T10" fmla="*/ 116 w 125"/>
                <a:gd name="T11" fmla="*/ 159 h 161"/>
                <a:gd name="T12" fmla="*/ 125 w 125"/>
                <a:gd name="T13" fmla="*/ 161 h 161"/>
                <a:gd name="T14" fmla="*/ 125 w 125"/>
                <a:gd name="T15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61">
                  <a:moveTo>
                    <a:pt x="125" y="0"/>
                  </a:moveTo>
                  <a:cubicBezTo>
                    <a:pt x="10" y="66"/>
                    <a:pt x="10" y="66"/>
                    <a:pt x="10" y="66"/>
                  </a:cubicBezTo>
                  <a:cubicBezTo>
                    <a:pt x="4" y="69"/>
                    <a:pt x="0" y="77"/>
                    <a:pt x="0" y="83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8"/>
                    <a:pt x="5" y="95"/>
                    <a:pt x="10" y="98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8" y="161"/>
                    <a:pt x="122" y="161"/>
                    <a:pt x="125" y="161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6" name="îṧľïḓé"/>
            <p:cNvSpPr/>
            <p:nvPr/>
          </p:nvSpPr>
          <p:spPr bwMode="auto">
            <a:xfrm>
              <a:off x="4536333" y="4229026"/>
              <a:ext cx="1010998" cy="580698"/>
            </a:xfrm>
            <a:custGeom>
              <a:avLst/>
              <a:gdLst>
                <a:gd name="T0" fmla="*/ 6 w 349"/>
                <a:gd name="T1" fmla="*/ 137 h 201"/>
                <a:gd name="T2" fmla="*/ 112 w 349"/>
                <a:gd name="T3" fmla="*/ 198 h 201"/>
                <a:gd name="T4" fmla="*/ 131 w 349"/>
                <a:gd name="T5" fmla="*/ 198 h 201"/>
                <a:gd name="T6" fmla="*/ 344 w 349"/>
                <a:gd name="T7" fmla="*/ 75 h 201"/>
                <a:gd name="T8" fmla="*/ 344 w 349"/>
                <a:gd name="T9" fmla="*/ 64 h 201"/>
                <a:gd name="T10" fmla="*/ 238 w 349"/>
                <a:gd name="T11" fmla="*/ 3 h 201"/>
                <a:gd name="T12" fmla="*/ 219 w 349"/>
                <a:gd name="T13" fmla="*/ 3 h 201"/>
                <a:gd name="T14" fmla="*/ 6 w 349"/>
                <a:gd name="T15" fmla="*/ 126 h 201"/>
                <a:gd name="T16" fmla="*/ 6 w 349"/>
                <a:gd name="T17" fmla="*/ 13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201">
                  <a:moveTo>
                    <a:pt x="6" y="137"/>
                  </a:moveTo>
                  <a:cubicBezTo>
                    <a:pt x="112" y="198"/>
                    <a:pt x="112" y="198"/>
                    <a:pt x="112" y="198"/>
                  </a:cubicBezTo>
                  <a:cubicBezTo>
                    <a:pt x="117" y="201"/>
                    <a:pt x="125" y="201"/>
                    <a:pt x="131" y="198"/>
                  </a:cubicBezTo>
                  <a:cubicBezTo>
                    <a:pt x="344" y="75"/>
                    <a:pt x="344" y="75"/>
                    <a:pt x="344" y="75"/>
                  </a:cubicBezTo>
                  <a:cubicBezTo>
                    <a:pt x="349" y="72"/>
                    <a:pt x="349" y="67"/>
                    <a:pt x="344" y="64"/>
                  </a:cubicBezTo>
                  <a:cubicBezTo>
                    <a:pt x="238" y="3"/>
                    <a:pt x="238" y="3"/>
                    <a:pt x="238" y="3"/>
                  </a:cubicBezTo>
                  <a:cubicBezTo>
                    <a:pt x="232" y="0"/>
                    <a:pt x="224" y="0"/>
                    <a:pt x="219" y="3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0" y="129"/>
                    <a:pt x="0" y="134"/>
                    <a:pt x="6" y="137"/>
                  </a:cubicBezTo>
                </a:path>
              </a:pathLst>
            </a:custGeom>
            <a:solidFill>
              <a:srgbClr val="4C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7" name="işḷïḍe"/>
            <p:cNvSpPr/>
            <p:nvPr/>
          </p:nvSpPr>
          <p:spPr bwMode="auto">
            <a:xfrm>
              <a:off x="4554437" y="4387777"/>
              <a:ext cx="977577" cy="399665"/>
            </a:xfrm>
            <a:custGeom>
              <a:avLst/>
              <a:gdLst>
                <a:gd name="T0" fmla="*/ 0 w 338"/>
                <a:gd name="T1" fmla="*/ 62 h 138"/>
                <a:gd name="T2" fmla="*/ 0 w 338"/>
                <a:gd name="T3" fmla="*/ 72 h 138"/>
                <a:gd name="T4" fmla="*/ 110 w 338"/>
                <a:gd name="T5" fmla="*/ 136 h 138"/>
                <a:gd name="T6" fmla="*/ 121 w 338"/>
                <a:gd name="T7" fmla="*/ 136 h 138"/>
                <a:gd name="T8" fmla="*/ 338 w 338"/>
                <a:gd name="T9" fmla="*/ 10 h 138"/>
                <a:gd name="T10" fmla="*/ 338 w 338"/>
                <a:gd name="T11" fmla="*/ 0 h 138"/>
                <a:gd name="T12" fmla="*/ 115 w 338"/>
                <a:gd name="T13" fmla="*/ 108 h 138"/>
                <a:gd name="T14" fmla="*/ 0 w 338"/>
                <a:gd name="T15" fmla="*/ 6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8" h="138">
                  <a:moveTo>
                    <a:pt x="0" y="62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13" y="138"/>
                    <a:pt x="117" y="138"/>
                    <a:pt x="121" y="136"/>
                  </a:cubicBezTo>
                  <a:cubicBezTo>
                    <a:pt x="338" y="10"/>
                    <a:pt x="338" y="10"/>
                    <a:pt x="338" y="10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115" y="108"/>
                    <a:pt x="115" y="108"/>
                    <a:pt x="115" y="10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8" name="iṧḻïḋê"/>
            <p:cNvSpPr/>
            <p:nvPr/>
          </p:nvSpPr>
          <p:spPr bwMode="auto">
            <a:xfrm>
              <a:off x="4525193" y="4053563"/>
              <a:ext cx="1033279" cy="699065"/>
            </a:xfrm>
            <a:custGeom>
              <a:avLst/>
              <a:gdLst>
                <a:gd name="T0" fmla="*/ 116 w 357"/>
                <a:gd name="T1" fmla="*/ 239 h 242"/>
                <a:gd name="T2" fmla="*/ 10 w 357"/>
                <a:gd name="T3" fmla="*/ 178 h 242"/>
                <a:gd name="T4" fmla="*/ 0 w 357"/>
                <a:gd name="T5" fmla="*/ 162 h 242"/>
                <a:gd name="T6" fmla="*/ 0 w 357"/>
                <a:gd name="T7" fmla="*/ 142 h 242"/>
                <a:gd name="T8" fmla="*/ 10 w 357"/>
                <a:gd name="T9" fmla="*/ 126 h 242"/>
                <a:gd name="T10" fmla="*/ 223 w 357"/>
                <a:gd name="T11" fmla="*/ 3 h 242"/>
                <a:gd name="T12" fmla="*/ 242 w 357"/>
                <a:gd name="T13" fmla="*/ 3 h 242"/>
                <a:gd name="T14" fmla="*/ 348 w 357"/>
                <a:gd name="T15" fmla="*/ 64 h 242"/>
                <a:gd name="T16" fmla="*/ 357 w 357"/>
                <a:gd name="T17" fmla="*/ 80 h 242"/>
                <a:gd name="T18" fmla="*/ 357 w 357"/>
                <a:gd name="T19" fmla="*/ 100 h 242"/>
                <a:gd name="T20" fmla="*/ 348 w 357"/>
                <a:gd name="T21" fmla="*/ 116 h 242"/>
                <a:gd name="T22" fmla="*/ 135 w 357"/>
                <a:gd name="T23" fmla="*/ 239 h 242"/>
                <a:gd name="T24" fmla="*/ 116 w 357"/>
                <a:gd name="T25" fmla="*/ 239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7" h="242">
                  <a:moveTo>
                    <a:pt x="116" y="239"/>
                  </a:moveTo>
                  <a:cubicBezTo>
                    <a:pt x="10" y="178"/>
                    <a:pt x="10" y="178"/>
                    <a:pt x="10" y="178"/>
                  </a:cubicBezTo>
                  <a:cubicBezTo>
                    <a:pt x="4" y="175"/>
                    <a:pt x="0" y="168"/>
                    <a:pt x="0" y="16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36"/>
                    <a:pt x="4" y="129"/>
                    <a:pt x="10" y="126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8" y="0"/>
                    <a:pt x="236" y="0"/>
                    <a:pt x="242" y="3"/>
                  </a:cubicBezTo>
                  <a:cubicBezTo>
                    <a:pt x="348" y="64"/>
                    <a:pt x="348" y="64"/>
                    <a:pt x="348" y="64"/>
                  </a:cubicBezTo>
                  <a:cubicBezTo>
                    <a:pt x="353" y="67"/>
                    <a:pt x="357" y="74"/>
                    <a:pt x="357" y="80"/>
                  </a:cubicBezTo>
                  <a:cubicBezTo>
                    <a:pt x="357" y="100"/>
                    <a:pt x="357" y="100"/>
                    <a:pt x="357" y="100"/>
                  </a:cubicBezTo>
                  <a:cubicBezTo>
                    <a:pt x="357" y="106"/>
                    <a:pt x="353" y="113"/>
                    <a:pt x="348" y="116"/>
                  </a:cubicBezTo>
                  <a:cubicBezTo>
                    <a:pt x="135" y="239"/>
                    <a:pt x="135" y="239"/>
                    <a:pt x="135" y="239"/>
                  </a:cubicBezTo>
                  <a:cubicBezTo>
                    <a:pt x="129" y="242"/>
                    <a:pt x="121" y="242"/>
                    <a:pt x="116" y="239"/>
                  </a:cubicBezTo>
                  <a:close/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9" name="išlíḓè"/>
            <p:cNvSpPr/>
            <p:nvPr/>
          </p:nvSpPr>
          <p:spPr bwMode="auto">
            <a:xfrm>
              <a:off x="4525193" y="4223455"/>
              <a:ext cx="362065" cy="529173"/>
            </a:xfrm>
            <a:custGeom>
              <a:avLst/>
              <a:gdLst>
                <a:gd name="T0" fmla="*/ 125 w 125"/>
                <a:gd name="T1" fmla="*/ 0 h 183"/>
                <a:gd name="T2" fmla="*/ 10 w 125"/>
                <a:gd name="T3" fmla="*/ 67 h 183"/>
                <a:gd name="T4" fmla="*/ 0 w 125"/>
                <a:gd name="T5" fmla="*/ 83 h 183"/>
                <a:gd name="T6" fmla="*/ 0 w 125"/>
                <a:gd name="T7" fmla="*/ 103 h 183"/>
                <a:gd name="T8" fmla="*/ 10 w 125"/>
                <a:gd name="T9" fmla="*/ 119 h 183"/>
                <a:gd name="T10" fmla="*/ 116 w 125"/>
                <a:gd name="T11" fmla="*/ 180 h 183"/>
                <a:gd name="T12" fmla="*/ 125 w 125"/>
                <a:gd name="T13" fmla="*/ 183 h 183"/>
                <a:gd name="T14" fmla="*/ 125 w 125"/>
                <a:gd name="T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83">
                  <a:moveTo>
                    <a:pt x="125" y="0"/>
                  </a:moveTo>
                  <a:cubicBezTo>
                    <a:pt x="10" y="67"/>
                    <a:pt x="10" y="67"/>
                    <a:pt x="10" y="67"/>
                  </a:cubicBezTo>
                  <a:cubicBezTo>
                    <a:pt x="4" y="70"/>
                    <a:pt x="0" y="77"/>
                    <a:pt x="0" y="8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9"/>
                    <a:pt x="4" y="116"/>
                    <a:pt x="10" y="119"/>
                  </a:cubicBezTo>
                  <a:cubicBezTo>
                    <a:pt x="116" y="180"/>
                    <a:pt x="116" y="180"/>
                    <a:pt x="116" y="180"/>
                  </a:cubicBezTo>
                  <a:cubicBezTo>
                    <a:pt x="118" y="182"/>
                    <a:pt x="122" y="183"/>
                    <a:pt x="125" y="183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50" name="ísļíḑé"/>
            <p:cNvSpPr/>
            <p:nvPr/>
          </p:nvSpPr>
          <p:spPr bwMode="auto">
            <a:xfrm>
              <a:off x="4536333" y="4053563"/>
              <a:ext cx="1010998" cy="580698"/>
            </a:xfrm>
            <a:custGeom>
              <a:avLst/>
              <a:gdLst>
                <a:gd name="T0" fmla="*/ 6 w 349"/>
                <a:gd name="T1" fmla="*/ 137 h 201"/>
                <a:gd name="T2" fmla="*/ 112 w 349"/>
                <a:gd name="T3" fmla="*/ 198 h 201"/>
                <a:gd name="T4" fmla="*/ 131 w 349"/>
                <a:gd name="T5" fmla="*/ 198 h 201"/>
                <a:gd name="T6" fmla="*/ 344 w 349"/>
                <a:gd name="T7" fmla="*/ 75 h 201"/>
                <a:gd name="T8" fmla="*/ 344 w 349"/>
                <a:gd name="T9" fmla="*/ 64 h 201"/>
                <a:gd name="T10" fmla="*/ 238 w 349"/>
                <a:gd name="T11" fmla="*/ 3 h 201"/>
                <a:gd name="T12" fmla="*/ 219 w 349"/>
                <a:gd name="T13" fmla="*/ 3 h 201"/>
                <a:gd name="T14" fmla="*/ 6 w 349"/>
                <a:gd name="T15" fmla="*/ 126 h 201"/>
                <a:gd name="T16" fmla="*/ 6 w 349"/>
                <a:gd name="T17" fmla="*/ 13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201">
                  <a:moveTo>
                    <a:pt x="6" y="137"/>
                  </a:moveTo>
                  <a:cubicBezTo>
                    <a:pt x="112" y="198"/>
                    <a:pt x="112" y="198"/>
                    <a:pt x="112" y="198"/>
                  </a:cubicBezTo>
                  <a:cubicBezTo>
                    <a:pt x="117" y="201"/>
                    <a:pt x="125" y="201"/>
                    <a:pt x="131" y="198"/>
                  </a:cubicBezTo>
                  <a:cubicBezTo>
                    <a:pt x="344" y="75"/>
                    <a:pt x="344" y="75"/>
                    <a:pt x="344" y="75"/>
                  </a:cubicBezTo>
                  <a:cubicBezTo>
                    <a:pt x="349" y="72"/>
                    <a:pt x="349" y="67"/>
                    <a:pt x="344" y="64"/>
                  </a:cubicBezTo>
                  <a:cubicBezTo>
                    <a:pt x="238" y="3"/>
                    <a:pt x="238" y="3"/>
                    <a:pt x="238" y="3"/>
                  </a:cubicBezTo>
                  <a:cubicBezTo>
                    <a:pt x="232" y="0"/>
                    <a:pt x="224" y="0"/>
                    <a:pt x="219" y="3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0" y="129"/>
                    <a:pt x="0" y="134"/>
                    <a:pt x="6" y="137"/>
                  </a:cubicBezTo>
                  <a:close/>
                </a:path>
              </a:pathLst>
            </a:custGeom>
            <a:solidFill>
              <a:srgbClr val="4C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51" name="iṧḷîḓê"/>
            <p:cNvSpPr/>
            <p:nvPr/>
          </p:nvSpPr>
          <p:spPr bwMode="auto">
            <a:xfrm>
              <a:off x="4947139" y="4287513"/>
              <a:ext cx="192173" cy="110013"/>
            </a:xfrm>
            <a:custGeom>
              <a:avLst/>
              <a:gdLst>
                <a:gd name="T0" fmla="*/ 11 w 66"/>
                <a:gd name="T1" fmla="*/ 7 h 38"/>
                <a:gd name="T2" fmla="*/ 11 w 66"/>
                <a:gd name="T3" fmla="*/ 31 h 38"/>
                <a:gd name="T4" fmla="*/ 54 w 66"/>
                <a:gd name="T5" fmla="*/ 31 h 38"/>
                <a:gd name="T6" fmla="*/ 54 w 66"/>
                <a:gd name="T7" fmla="*/ 7 h 38"/>
                <a:gd name="T8" fmla="*/ 11 w 66"/>
                <a:gd name="T9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8">
                  <a:moveTo>
                    <a:pt x="11" y="7"/>
                  </a:moveTo>
                  <a:cubicBezTo>
                    <a:pt x="0" y="14"/>
                    <a:pt x="0" y="25"/>
                    <a:pt x="11" y="31"/>
                  </a:cubicBezTo>
                  <a:cubicBezTo>
                    <a:pt x="23" y="38"/>
                    <a:pt x="42" y="38"/>
                    <a:pt x="54" y="31"/>
                  </a:cubicBezTo>
                  <a:cubicBezTo>
                    <a:pt x="66" y="25"/>
                    <a:pt x="66" y="14"/>
                    <a:pt x="54" y="7"/>
                  </a:cubicBezTo>
                  <a:cubicBezTo>
                    <a:pt x="42" y="0"/>
                    <a:pt x="23" y="0"/>
                    <a:pt x="11" y="7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52" name="ïsḻíḋé"/>
            <p:cNvSpPr/>
            <p:nvPr/>
          </p:nvSpPr>
          <p:spPr bwMode="auto">
            <a:xfrm>
              <a:off x="5472133" y="4325113"/>
              <a:ext cx="19496" cy="32029"/>
            </a:xfrm>
            <a:custGeom>
              <a:avLst/>
              <a:gdLst>
                <a:gd name="T0" fmla="*/ 3 w 7"/>
                <a:gd name="T1" fmla="*/ 1 h 11"/>
                <a:gd name="T2" fmla="*/ 0 w 7"/>
                <a:gd name="T3" fmla="*/ 8 h 11"/>
                <a:gd name="T4" fmla="*/ 3 w 7"/>
                <a:gd name="T5" fmla="*/ 10 h 11"/>
                <a:gd name="T6" fmla="*/ 7 w 7"/>
                <a:gd name="T7" fmla="*/ 3 h 11"/>
                <a:gd name="T8" fmla="*/ 3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3" y="1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0" y="10"/>
                    <a:pt x="1" y="11"/>
                    <a:pt x="3" y="10"/>
                  </a:cubicBezTo>
                  <a:cubicBezTo>
                    <a:pt x="5" y="9"/>
                    <a:pt x="7" y="6"/>
                    <a:pt x="7" y="3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53" name="ïśḻiďê"/>
            <p:cNvSpPr/>
            <p:nvPr/>
          </p:nvSpPr>
          <p:spPr bwMode="auto">
            <a:xfrm>
              <a:off x="5472133" y="4365496"/>
              <a:ext cx="19496" cy="32029"/>
            </a:xfrm>
            <a:custGeom>
              <a:avLst/>
              <a:gdLst>
                <a:gd name="T0" fmla="*/ 3 w 7"/>
                <a:gd name="T1" fmla="*/ 2 h 11"/>
                <a:gd name="T2" fmla="*/ 0 w 7"/>
                <a:gd name="T3" fmla="*/ 8 h 11"/>
                <a:gd name="T4" fmla="*/ 3 w 7"/>
                <a:gd name="T5" fmla="*/ 10 h 11"/>
                <a:gd name="T6" fmla="*/ 7 w 7"/>
                <a:gd name="T7" fmla="*/ 4 h 11"/>
                <a:gd name="T8" fmla="*/ 3 w 7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3" y="2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0" y="10"/>
                    <a:pt x="1" y="11"/>
                    <a:pt x="3" y="10"/>
                  </a:cubicBezTo>
                  <a:cubicBezTo>
                    <a:pt x="5" y="9"/>
                    <a:pt x="7" y="6"/>
                    <a:pt x="7" y="4"/>
                  </a:cubicBezTo>
                  <a:cubicBezTo>
                    <a:pt x="7" y="1"/>
                    <a:pt x="5" y="0"/>
                    <a:pt x="3" y="2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54" name="ïšḷiḓe"/>
            <p:cNvSpPr/>
            <p:nvPr/>
          </p:nvSpPr>
          <p:spPr bwMode="auto">
            <a:xfrm>
              <a:off x="4406825" y="4706674"/>
              <a:ext cx="332822" cy="389917"/>
            </a:xfrm>
            <a:custGeom>
              <a:avLst/>
              <a:gdLst>
                <a:gd name="T0" fmla="*/ 112 w 115"/>
                <a:gd name="T1" fmla="*/ 135 h 135"/>
                <a:gd name="T2" fmla="*/ 111 w 115"/>
                <a:gd name="T3" fmla="*/ 134 h 135"/>
                <a:gd name="T4" fmla="*/ 8 w 115"/>
                <a:gd name="T5" fmla="*/ 75 h 135"/>
                <a:gd name="T6" fmla="*/ 0 w 115"/>
                <a:gd name="T7" fmla="*/ 60 h 135"/>
                <a:gd name="T8" fmla="*/ 8 w 115"/>
                <a:gd name="T9" fmla="*/ 45 h 135"/>
                <a:gd name="T10" fmla="*/ 84 w 115"/>
                <a:gd name="T11" fmla="*/ 1 h 135"/>
                <a:gd name="T12" fmla="*/ 87 w 115"/>
                <a:gd name="T13" fmla="*/ 2 h 135"/>
                <a:gd name="T14" fmla="*/ 86 w 115"/>
                <a:gd name="T15" fmla="*/ 6 h 135"/>
                <a:gd name="T16" fmla="*/ 11 w 115"/>
                <a:gd name="T17" fmla="*/ 49 h 135"/>
                <a:gd name="T18" fmla="*/ 5 w 115"/>
                <a:gd name="T19" fmla="*/ 60 h 135"/>
                <a:gd name="T20" fmla="*/ 11 w 115"/>
                <a:gd name="T21" fmla="*/ 70 h 135"/>
                <a:gd name="T22" fmla="*/ 114 w 115"/>
                <a:gd name="T23" fmla="*/ 130 h 135"/>
                <a:gd name="T24" fmla="*/ 115 w 115"/>
                <a:gd name="T25" fmla="*/ 133 h 135"/>
                <a:gd name="T26" fmla="*/ 112 w 115"/>
                <a:gd name="T27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135">
                  <a:moveTo>
                    <a:pt x="112" y="135"/>
                  </a:moveTo>
                  <a:cubicBezTo>
                    <a:pt x="112" y="135"/>
                    <a:pt x="111" y="135"/>
                    <a:pt x="111" y="13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3" y="72"/>
                    <a:pt x="0" y="66"/>
                    <a:pt x="0" y="60"/>
                  </a:cubicBezTo>
                  <a:cubicBezTo>
                    <a:pt x="0" y="53"/>
                    <a:pt x="3" y="48"/>
                    <a:pt x="8" y="45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0"/>
                    <a:pt x="87" y="1"/>
                    <a:pt x="87" y="2"/>
                  </a:cubicBezTo>
                  <a:cubicBezTo>
                    <a:pt x="88" y="3"/>
                    <a:pt x="88" y="5"/>
                    <a:pt x="86" y="6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7" y="52"/>
                    <a:pt x="5" y="55"/>
                    <a:pt x="5" y="60"/>
                  </a:cubicBezTo>
                  <a:cubicBezTo>
                    <a:pt x="5" y="64"/>
                    <a:pt x="7" y="68"/>
                    <a:pt x="11" y="70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5" y="130"/>
                    <a:pt x="115" y="132"/>
                    <a:pt x="115" y="133"/>
                  </a:cubicBezTo>
                  <a:cubicBezTo>
                    <a:pt x="114" y="134"/>
                    <a:pt x="113" y="135"/>
                    <a:pt x="112" y="135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55" name="ís1iḑé"/>
            <p:cNvSpPr/>
            <p:nvPr/>
          </p:nvSpPr>
          <p:spPr bwMode="auto">
            <a:xfrm>
              <a:off x="4626850" y="4625906"/>
              <a:ext cx="486004" cy="655896"/>
            </a:xfrm>
            <a:custGeom>
              <a:avLst/>
              <a:gdLst>
                <a:gd name="T0" fmla="*/ 165 w 168"/>
                <a:gd name="T1" fmla="*/ 105 h 227"/>
                <a:gd name="T2" fmla="*/ 143 w 168"/>
                <a:gd name="T3" fmla="*/ 16 h 227"/>
                <a:gd name="T4" fmla="*/ 141 w 168"/>
                <a:gd name="T5" fmla="*/ 13 h 227"/>
                <a:gd name="T6" fmla="*/ 148 w 168"/>
                <a:gd name="T7" fmla="*/ 12 h 227"/>
                <a:gd name="T8" fmla="*/ 134 w 168"/>
                <a:gd name="T9" fmla="*/ 3 h 227"/>
                <a:gd name="T10" fmla="*/ 134 w 168"/>
                <a:gd name="T11" fmla="*/ 3 h 227"/>
                <a:gd name="T12" fmla="*/ 115 w 168"/>
                <a:gd name="T13" fmla="*/ 4 h 227"/>
                <a:gd name="T14" fmla="*/ 22 w 168"/>
                <a:gd name="T15" fmla="*/ 58 h 227"/>
                <a:gd name="T16" fmla="*/ 0 w 168"/>
                <a:gd name="T17" fmla="*/ 96 h 227"/>
                <a:gd name="T18" fmla="*/ 0 w 168"/>
                <a:gd name="T19" fmla="*/ 203 h 227"/>
                <a:gd name="T20" fmla="*/ 6 w 168"/>
                <a:gd name="T21" fmla="*/ 220 h 227"/>
                <a:gd name="T22" fmla="*/ 6 w 168"/>
                <a:gd name="T23" fmla="*/ 220 h 227"/>
                <a:gd name="T24" fmla="*/ 20 w 168"/>
                <a:gd name="T25" fmla="*/ 227 h 227"/>
                <a:gd name="T26" fmla="*/ 16 w 168"/>
                <a:gd name="T27" fmla="*/ 219 h 227"/>
                <a:gd name="T28" fmla="*/ 17 w 168"/>
                <a:gd name="T29" fmla="*/ 219 h 227"/>
                <a:gd name="T30" fmla="*/ 43 w 168"/>
                <a:gd name="T31" fmla="*/ 185 h 227"/>
                <a:gd name="T32" fmla="*/ 60 w 168"/>
                <a:gd name="T33" fmla="*/ 134 h 227"/>
                <a:gd name="T34" fmla="*/ 86 w 168"/>
                <a:gd name="T35" fmla="*/ 100 h 227"/>
                <a:gd name="T36" fmla="*/ 115 w 168"/>
                <a:gd name="T37" fmla="*/ 112 h 227"/>
                <a:gd name="T38" fmla="*/ 124 w 168"/>
                <a:gd name="T39" fmla="*/ 128 h 227"/>
                <a:gd name="T40" fmla="*/ 136 w 168"/>
                <a:gd name="T41" fmla="*/ 139 h 227"/>
                <a:gd name="T42" fmla="*/ 149 w 168"/>
                <a:gd name="T43" fmla="*/ 147 h 227"/>
                <a:gd name="T44" fmla="*/ 146 w 168"/>
                <a:gd name="T45" fmla="*/ 142 h 227"/>
                <a:gd name="T46" fmla="*/ 154 w 168"/>
                <a:gd name="T47" fmla="*/ 140 h 227"/>
                <a:gd name="T48" fmla="*/ 165 w 168"/>
                <a:gd name="T49" fmla="*/ 10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8" h="227">
                  <a:moveTo>
                    <a:pt x="165" y="105"/>
                  </a:moveTo>
                  <a:cubicBezTo>
                    <a:pt x="143" y="16"/>
                    <a:pt x="143" y="16"/>
                    <a:pt x="143" y="16"/>
                  </a:cubicBezTo>
                  <a:cubicBezTo>
                    <a:pt x="142" y="15"/>
                    <a:pt x="142" y="14"/>
                    <a:pt x="141" y="13"/>
                  </a:cubicBezTo>
                  <a:cubicBezTo>
                    <a:pt x="148" y="12"/>
                    <a:pt x="148" y="12"/>
                    <a:pt x="148" y="12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28" y="0"/>
                    <a:pt x="121" y="0"/>
                    <a:pt x="115" y="4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10" y="65"/>
                    <a:pt x="0" y="82"/>
                    <a:pt x="0" y="96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12"/>
                    <a:pt x="2" y="218"/>
                    <a:pt x="6" y="220"/>
                  </a:cubicBezTo>
                  <a:cubicBezTo>
                    <a:pt x="6" y="220"/>
                    <a:pt x="6" y="220"/>
                    <a:pt x="6" y="220"/>
                  </a:cubicBezTo>
                  <a:cubicBezTo>
                    <a:pt x="20" y="227"/>
                    <a:pt x="20" y="227"/>
                    <a:pt x="20" y="227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7" y="219"/>
                    <a:pt x="17" y="219"/>
                    <a:pt x="17" y="219"/>
                  </a:cubicBezTo>
                  <a:cubicBezTo>
                    <a:pt x="32" y="211"/>
                    <a:pt x="38" y="198"/>
                    <a:pt x="43" y="185"/>
                  </a:cubicBezTo>
                  <a:cubicBezTo>
                    <a:pt x="60" y="134"/>
                    <a:pt x="60" y="134"/>
                    <a:pt x="60" y="134"/>
                  </a:cubicBezTo>
                  <a:cubicBezTo>
                    <a:pt x="65" y="121"/>
                    <a:pt x="76" y="106"/>
                    <a:pt x="86" y="100"/>
                  </a:cubicBezTo>
                  <a:cubicBezTo>
                    <a:pt x="95" y="95"/>
                    <a:pt x="108" y="100"/>
                    <a:pt x="115" y="112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7" y="133"/>
                    <a:pt x="131" y="137"/>
                    <a:pt x="136" y="139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9" y="142"/>
                    <a:pt x="151" y="141"/>
                    <a:pt x="154" y="140"/>
                  </a:cubicBezTo>
                  <a:cubicBezTo>
                    <a:pt x="163" y="134"/>
                    <a:pt x="168" y="119"/>
                    <a:pt x="165" y="105"/>
                  </a:cubicBezTo>
                </a:path>
              </a:pathLst>
            </a:custGeom>
            <a:solidFill>
              <a:srgbClr val="FBA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56" name="iṧľiḑé"/>
            <p:cNvSpPr/>
            <p:nvPr/>
          </p:nvSpPr>
          <p:spPr bwMode="auto">
            <a:xfrm>
              <a:off x="4651916" y="4625906"/>
              <a:ext cx="402450" cy="242305"/>
            </a:xfrm>
            <a:custGeom>
              <a:avLst/>
              <a:gdLst>
                <a:gd name="T0" fmla="*/ 132 w 139"/>
                <a:gd name="T1" fmla="*/ 13 h 84"/>
                <a:gd name="T2" fmla="*/ 139 w 139"/>
                <a:gd name="T3" fmla="*/ 12 h 84"/>
                <a:gd name="T4" fmla="*/ 125 w 139"/>
                <a:gd name="T5" fmla="*/ 3 h 84"/>
                <a:gd name="T6" fmla="*/ 125 w 139"/>
                <a:gd name="T7" fmla="*/ 3 h 84"/>
                <a:gd name="T8" fmla="*/ 106 w 139"/>
                <a:gd name="T9" fmla="*/ 4 h 84"/>
                <a:gd name="T10" fmla="*/ 13 w 139"/>
                <a:gd name="T11" fmla="*/ 58 h 84"/>
                <a:gd name="T12" fmla="*/ 0 w 139"/>
                <a:gd name="T13" fmla="*/ 71 h 84"/>
                <a:gd name="T14" fmla="*/ 22 w 139"/>
                <a:gd name="T15" fmla="*/ 84 h 84"/>
                <a:gd name="T16" fmla="*/ 135 w 139"/>
                <a:gd name="T17" fmla="*/ 20 h 84"/>
                <a:gd name="T18" fmla="*/ 134 w 139"/>
                <a:gd name="T19" fmla="*/ 16 h 84"/>
                <a:gd name="T20" fmla="*/ 132 w 139"/>
                <a:gd name="T21" fmla="*/ 1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84">
                  <a:moveTo>
                    <a:pt x="132" y="13"/>
                  </a:moveTo>
                  <a:cubicBezTo>
                    <a:pt x="139" y="12"/>
                    <a:pt x="139" y="12"/>
                    <a:pt x="139" y="12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19" y="0"/>
                    <a:pt x="112" y="0"/>
                    <a:pt x="106" y="4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8" y="61"/>
                    <a:pt x="4" y="65"/>
                    <a:pt x="0" y="71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35" y="20"/>
                    <a:pt x="135" y="20"/>
                    <a:pt x="135" y="20"/>
                  </a:cubicBezTo>
                  <a:cubicBezTo>
                    <a:pt x="134" y="16"/>
                    <a:pt x="134" y="16"/>
                    <a:pt x="134" y="16"/>
                  </a:cubicBezTo>
                  <a:cubicBezTo>
                    <a:pt x="133" y="15"/>
                    <a:pt x="133" y="14"/>
                    <a:pt x="132" y="13"/>
                  </a:cubicBezTo>
                  <a:close/>
                </a:path>
              </a:pathLst>
            </a:custGeom>
            <a:solidFill>
              <a:srgbClr val="FBA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57" name="íṣ1ïde"/>
            <p:cNvSpPr/>
            <p:nvPr/>
          </p:nvSpPr>
          <p:spPr bwMode="auto">
            <a:xfrm>
              <a:off x="4667234" y="4642616"/>
              <a:ext cx="488789" cy="655896"/>
            </a:xfrm>
            <a:custGeom>
              <a:avLst/>
              <a:gdLst>
                <a:gd name="T0" fmla="*/ 154 w 169"/>
                <a:gd name="T1" fmla="*/ 142 h 227"/>
                <a:gd name="T2" fmla="*/ 124 w 169"/>
                <a:gd name="T3" fmla="*/ 130 h 227"/>
                <a:gd name="T4" fmla="*/ 116 w 169"/>
                <a:gd name="T5" fmla="*/ 115 h 227"/>
                <a:gd name="T6" fmla="*/ 86 w 169"/>
                <a:gd name="T7" fmla="*/ 103 h 227"/>
                <a:gd name="T8" fmla="*/ 61 w 169"/>
                <a:gd name="T9" fmla="*/ 136 h 227"/>
                <a:gd name="T10" fmla="*/ 43 w 169"/>
                <a:gd name="T11" fmla="*/ 187 h 227"/>
                <a:gd name="T12" fmla="*/ 18 w 169"/>
                <a:gd name="T13" fmla="*/ 221 h 227"/>
                <a:gd name="T14" fmla="*/ 1 w 169"/>
                <a:gd name="T15" fmla="*/ 206 h 227"/>
                <a:gd name="T16" fmla="*/ 0 w 169"/>
                <a:gd name="T17" fmla="*/ 98 h 227"/>
                <a:gd name="T18" fmla="*/ 22 w 169"/>
                <a:gd name="T19" fmla="*/ 60 h 227"/>
                <a:gd name="T20" fmla="*/ 115 w 169"/>
                <a:gd name="T21" fmla="*/ 7 h 227"/>
                <a:gd name="T22" fmla="*/ 143 w 169"/>
                <a:gd name="T23" fmla="*/ 18 h 227"/>
                <a:gd name="T24" fmla="*/ 165 w 169"/>
                <a:gd name="T25" fmla="*/ 108 h 227"/>
                <a:gd name="T26" fmla="*/ 154 w 169"/>
                <a:gd name="T27" fmla="*/ 14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9" h="227">
                  <a:moveTo>
                    <a:pt x="154" y="142"/>
                  </a:moveTo>
                  <a:cubicBezTo>
                    <a:pt x="145" y="148"/>
                    <a:pt x="131" y="142"/>
                    <a:pt x="124" y="130"/>
                  </a:cubicBezTo>
                  <a:cubicBezTo>
                    <a:pt x="116" y="115"/>
                    <a:pt x="116" y="115"/>
                    <a:pt x="116" y="115"/>
                  </a:cubicBezTo>
                  <a:cubicBezTo>
                    <a:pt x="109" y="103"/>
                    <a:pt x="95" y="97"/>
                    <a:pt x="86" y="103"/>
                  </a:cubicBezTo>
                  <a:cubicBezTo>
                    <a:pt x="76" y="108"/>
                    <a:pt x="65" y="123"/>
                    <a:pt x="61" y="136"/>
                  </a:cubicBezTo>
                  <a:cubicBezTo>
                    <a:pt x="43" y="187"/>
                    <a:pt x="43" y="187"/>
                    <a:pt x="43" y="187"/>
                  </a:cubicBezTo>
                  <a:cubicBezTo>
                    <a:pt x="38" y="201"/>
                    <a:pt x="33" y="214"/>
                    <a:pt x="18" y="221"/>
                  </a:cubicBezTo>
                  <a:cubicBezTo>
                    <a:pt x="6" y="227"/>
                    <a:pt x="1" y="220"/>
                    <a:pt x="1" y="206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84"/>
                    <a:pt x="10" y="67"/>
                    <a:pt x="22" y="60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27" y="0"/>
                    <a:pt x="140" y="5"/>
                    <a:pt x="143" y="1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9" y="121"/>
                    <a:pt x="164" y="137"/>
                    <a:pt x="154" y="142"/>
                  </a:cubicBezTo>
                </a:path>
              </a:pathLst>
            </a:custGeom>
            <a:solidFill>
              <a:srgbClr val="FBA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58" name="ïṥḷîḑè"/>
            <p:cNvSpPr/>
            <p:nvPr/>
          </p:nvSpPr>
          <p:spPr bwMode="auto">
            <a:xfrm>
              <a:off x="4956886" y="4752628"/>
              <a:ext cx="94694" cy="132294"/>
            </a:xfrm>
            <a:custGeom>
              <a:avLst/>
              <a:gdLst>
                <a:gd name="T0" fmla="*/ 37 w 68"/>
                <a:gd name="T1" fmla="*/ 0 h 95"/>
                <a:gd name="T2" fmla="*/ 41 w 68"/>
                <a:gd name="T3" fmla="*/ 27 h 95"/>
                <a:gd name="T4" fmla="*/ 64 w 68"/>
                <a:gd name="T5" fmla="*/ 12 h 95"/>
                <a:gd name="T6" fmla="*/ 68 w 68"/>
                <a:gd name="T7" fmla="*/ 39 h 95"/>
                <a:gd name="T8" fmla="*/ 48 w 68"/>
                <a:gd name="T9" fmla="*/ 54 h 95"/>
                <a:gd name="T10" fmla="*/ 52 w 68"/>
                <a:gd name="T11" fmla="*/ 81 h 95"/>
                <a:gd name="T12" fmla="*/ 31 w 68"/>
                <a:gd name="T13" fmla="*/ 95 h 95"/>
                <a:gd name="T14" fmla="*/ 27 w 68"/>
                <a:gd name="T15" fmla="*/ 66 h 95"/>
                <a:gd name="T16" fmla="*/ 4 w 68"/>
                <a:gd name="T17" fmla="*/ 81 h 95"/>
                <a:gd name="T18" fmla="*/ 0 w 68"/>
                <a:gd name="T19" fmla="*/ 54 h 95"/>
                <a:gd name="T20" fmla="*/ 21 w 68"/>
                <a:gd name="T21" fmla="*/ 39 h 95"/>
                <a:gd name="T22" fmla="*/ 16 w 68"/>
                <a:gd name="T23" fmla="*/ 12 h 95"/>
                <a:gd name="T24" fmla="*/ 37 w 68"/>
                <a:gd name="T2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95">
                  <a:moveTo>
                    <a:pt x="37" y="0"/>
                  </a:moveTo>
                  <a:lnTo>
                    <a:pt x="41" y="27"/>
                  </a:lnTo>
                  <a:lnTo>
                    <a:pt x="64" y="12"/>
                  </a:lnTo>
                  <a:lnTo>
                    <a:pt x="68" y="39"/>
                  </a:lnTo>
                  <a:lnTo>
                    <a:pt x="48" y="54"/>
                  </a:lnTo>
                  <a:lnTo>
                    <a:pt x="52" y="81"/>
                  </a:lnTo>
                  <a:lnTo>
                    <a:pt x="31" y="95"/>
                  </a:lnTo>
                  <a:lnTo>
                    <a:pt x="27" y="66"/>
                  </a:lnTo>
                  <a:lnTo>
                    <a:pt x="4" y="81"/>
                  </a:lnTo>
                  <a:lnTo>
                    <a:pt x="0" y="54"/>
                  </a:lnTo>
                  <a:lnTo>
                    <a:pt x="21" y="39"/>
                  </a:lnTo>
                  <a:lnTo>
                    <a:pt x="16" y="1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59" name="í$lïḑé"/>
            <p:cNvSpPr/>
            <p:nvPr/>
          </p:nvSpPr>
          <p:spPr bwMode="auto">
            <a:xfrm>
              <a:off x="4956886" y="4752628"/>
              <a:ext cx="94694" cy="132294"/>
            </a:xfrm>
            <a:custGeom>
              <a:avLst/>
              <a:gdLst>
                <a:gd name="T0" fmla="*/ 37 w 68"/>
                <a:gd name="T1" fmla="*/ 0 h 95"/>
                <a:gd name="T2" fmla="*/ 41 w 68"/>
                <a:gd name="T3" fmla="*/ 27 h 95"/>
                <a:gd name="T4" fmla="*/ 64 w 68"/>
                <a:gd name="T5" fmla="*/ 12 h 95"/>
                <a:gd name="T6" fmla="*/ 68 w 68"/>
                <a:gd name="T7" fmla="*/ 39 h 95"/>
                <a:gd name="T8" fmla="*/ 48 w 68"/>
                <a:gd name="T9" fmla="*/ 54 h 95"/>
                <a:gd name="T10" fmla="*/ 52 w 68"/>
                <a:gd name="T11" fmla="*/ 81 h 95"/>
                <a:gd name="T12" fmla="*/ 31 w 68"/>
                <a:gd name="T13" fmla="*/ 95 h 95"/>
                <a:gd name="T14" fmla="*/ 27 w 68"/>
                <a:gd name="T15" fmla="*/ 66 h 95"/>
                <a:gd name="T16" fmla="*/ 4 w 68"/>
                <a:gd name="T17" fmla="*/ 81 h 95"/>
                <a:gd name="T18" fmla="*/ 0 w 68"/>
                <a:gd name="T19" fmla="*/ 54 h 95"/>
                <a:gd name="T20" fmla="*/ 21 w 68"/>
                <a:gd name="T21" fmla="*/ 39 h 95"/>
                <a:gd name="T22" fmla="*/ 16 w 68"/>
                <a:gd name="T23" fmla="*/ 12 h 95"/>
                <a:gd name="T24" fmla="*/ 37 w 68"/>
                <a:gd name="T2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95">
                  <a:moveTo>
                    <a:pt x="37" y="0"/>
                  </a:moveTo>
                  <a:lnTo>
                    <a:pt x="41" y="27"/>
                  </a:lnTo>
                  <a:lnTo>
                    <a:pt x="64" y="12"/>
                  </a:lnTo>
                  <a:lnTo>
                    <a:pt x="68" y="39"/>
                  </a:lnTo>
                  <a:lnTo>
                    <a:pt x="48" y="54"/>
                  </a:lnTo>
                  <a:lnTo>
                    <a:pt x="52" y="81"/>
                  </a:lnTo>
                  <a:lnTo>
                    <a:pt x="31" y="95"/>
                  </a:lnTo>
                  <a:lnTo>
                    <a:pt x="27" y="66"/>
                  </a:lnTo>
                  <a:lnTo>
                    <a:pt x="4" y="81"/>
                  </a:lnTo>
                  <a:lnTo>
                    <a:pt x="0" y="54"/>
                  </a:lnTo>
                  <a:lnTo>
                    <a:pt x="21" y="39"/>
                  </a:lnTo>
                  <a:lnTo>
                    <a:pt x="16" y="12"/>
                  </a:lnTo>
                  <a:lnTo>
                    <a:pt x="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60" name="ïs1îdé"/>
            <p:cNvSpPr/>
            <p:nvPr/>
          </p:nvSpPr>
          <p:spPr bwMode="auto">
            <a:xfrm>
              <a:off x="4979167" y="4752628"/>
              <a:ext cx="32029" cy="59881"/>
            </a:xfrm>
            <a:custGeom>
              <a:avLst/>
              <a:gdLst>
                <a:gd name="T0" fmla="*/ 21 w 23"/>
                <a:gd name="T1" fmla="*/ 0 h 43"/>
                <a:gd name="T2" fmla="*/ 0 w 23"/>
                <a:gd name="T3" fmla="*/ 12 h 43"/>
                <a:gd name="T4" fmla="*/ 5 w 23"/>
                <a:gd name="T5" fmla="*/ 39 h 43"/>
                <a:gd name="T6" fmla="*/ 11 w 23"/>
                <a:gd name="T7" fmla="*/ 43 h 43"/>
                <a:gd name="T8" fmla="*/ 7 w 23"/>
                <a:gd name="T9" fmla="*/ 16 h 43"/>
                <a:gd name="T10" fmla="*/ 23 w 23"/>
                <a:gd name="T11" fmla="*/ 6 h 43"/>
                <a:gd name="T12" fmla="*/ 21 w 23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3">
                  <a:moveTo>
                    <a:pt x="21" y="0"/>
                  </a:moveTo>
                  <a:lnTo>
                    <a:pt x="0" y="12"/>
                  </a:lnTo>
                  <a:lnTo>
                    <a:pt x="5" y="39"/>
                  </a:lnTo>
                  <a:lnTo>
                    <a:pt x="11" y="43"/>
                  </a:lnTo>
                  <a:lnTo>
                    <a:pt x="7" y="16"/>
                  </a:lnTo>
                  <a:lnTo>
                    <a:pt x="23" y="6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FA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61" name="ïšļíḍè"/>
            <p:cNvSpPr/>
            <p:nvPr/>
          </p:nvSpPr>
          <p:spPr bwMode="auto">
            <a:xfrm>
              <a:off x="4979167" y="4752628"/>
              <a:ext cx="32029" cy="59881"/>
            </a:xfrm>
            <a:custGeom>
              <a:avLst/>
              <a:gdLst>
                <a:gd name="T0" fmla="*/ 21 w 23"/>
                <a:gd name="T1" fmla="*/ 0 h 43"/>
                <a:gd name="T2" fmla="*/ 0 w 23"/>
                <a:gd name="T3" fmla="*/ 12 h 43"/>
                <a:gd name="T4" fmla="*/ 5 w 23"/>
                <a:gd name="T5" fmla="*/ 39 h 43"/>
                <a:gd name="T6" fmla="*/ 11 w 23"/>
                <a:gd name="T7" fmla="*/ 43 h 43"/>
                <a:gd name="T8" fmla="*/ 7 w 23"/>
                <a:gd name="T9" fmla="*/ 16 h 43"/>
                <a:gd name="T10" fmla="*/ 23 w 23"/>
                <a:gd name="T11" fmla="*/ 6 h 43"/>
                <a:gd name="T12" fmla="*/ 21 w 23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3">
                  <a:moveTo>
                    <a:pt x="21" y="0"/>
                  </a:moveTo>
                  <a:lnTo>
                    <a:pt x="0" y="12"/>
                  </a:lnTo>
                  <a:lnTo>
                    <a:pt x="5" y="39"/>
                  </a:lnTo>
                  <a:lnTo>
                    <a:pt x="11" y="43"/>
                  </a:lnTo>
                  <a:lnTo>
                    <a:pt x="7" y="16"/>
                  </a:lnTo>
                  <a:lnTo>
                    <a:pt x="23" y="6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62" name="išḷíḓè"/>
            <p:cNvSpPr/>
            <p:nvPr/>
          </p:nvSpPr>
          <p:spPr bwMode="auto">
            <a:xfrm>
              <a:off x="4994486" y="4769339"/>
              <a:ext cx="51525" cy="115583"/>
            </a:xfrm>
            <a:custGeom>
              <a:avLst/>
              <a:gdLst>
                <a:gd name="T0" fmla="*/ 6 w 37"/>
                <a:gd name="T1" fmla="*/ 58 h 83"/>
                <a:gd name="T2" fmla="*/ 0 w 37"/>
                <a:gd name="T3" fmla="*/ 63 h 83"/>
                <a:gd name="T4" fmla="*/ 4 w 37"/>
                <a:gd name="T5" fmla="*/ 83 h 83"/>
                <a:gd name="T6" fmla="*/ 8 w 37"/>
                <a:gd name="T7" fmla="*/ 79 h 83"/>
                <a:gd name="T8" fmla="*/ 6 w 37"/>
                <a:gd name="T9" fmla="*/ 58 h 83"/>
                <a:gd name="T10" fmla="*/ 37 w 37"/>
                <a:gd name="T11" fmla="*/ 0 h 83"/>
                <a:gd name="T12" fmla="*/ 21 w 37"/>
                <a:gd name="T13" fmla="*/ 11 h 83"/>
                <a:gd name="T14" fmla="*/ 21 w 37"/>
                <a:gd name="T15" fmla="*/ 17 h 83"/>
                <a:gd name="T16" fmla="*/ 37 w 37"/>
                <a:gd name="T17" fmla="*/ 6 h 83"/>
                <a:gd name="T18" fmla="*/ 37 w 37"/>
                <a:gd name="T1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83">
                  <a:moveTo>
                    <a:pt x="6" y="58"/>
                  </a:moveTo>
                  <a:lnTo>
                    <a:pt x="0" y="63"/>
                  </a:lnTo>
                  <a:lnTo>
                    <a:pt x="4" y="83"/>
                  </a:lnTo>
                  <a:lnTo>
                    <a:pt x="8" y="79"/>
                  </a:lnTo>
                  <a:lnTo>
                    <a:pt x="6" y="58"/>
                  </a:lnTo>
                  <a:close/>
                  <a:moveTo>
                    <a:pt x="37" y="0"/>
                  </a:moveTo>
                  <a:lnTo>
                    <a:pt x="21" y="11"/>
                  </a:lnTo>
                  <a:lnTo>
                    <a:pt x="21" y="17"/>
                  </a:lnTo>
                  <a:lnTo>
                    <a:pt x="37" y="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FA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63" name="ïṧḷîḋe"/>
            <p:cNvSpPr/>
            <p:nvPr/>
          </p:nvSpPr>
          <p:spPr bwMode="auto">
            <a:xfrm>
              <a:off x="4994486" y="4769339"/>
              <a:ext cx="51525" cy="115583"/>
            </a:xfrm>
            <a:custGeom>
              <a:avLst/>
              <a:gdLst>
                <a:gd name="T0" fmla="*/ 6 w 37"/>
                <a:gd name="T1" fmla="*/ 58 h 83"/>
                <a:gd name="T2" fmla="*/ 0 w 37"/>
                <a:gd name="T3" fmla="*/ 63 h 83"/>
                <a:gd name="T4" fmla="*/ 4 w 37"/>
                <a:gd name="T5" fmla="*/ 83 h 83"/>
                <a:gd name="T6" fmla="*/ 8 w 37"/>
                <a:gd name="T7" fmla="*/ 79 h 83"/>
                <a:gd name="T8" fmla="*/ 6 w 37"/>
                <a:gd name="T9" fmla="*/ 58 h 83"/>
                <a:gd name="T10" fmla="*/ 37 w 37"/>
                <a:gd name="T11" fmla="*/ 0 h 83"/>
                <a:gd name="T12" fmla="*/ 21 w 37"/>
                <a:gd name="T13" fmla="*/ 11 h 83"/>
                <a:gd name="T14" fmla="*/ 21 w 37"/>
                <a:gd name="T15" fmla="*/ 17 h 83"/>
                <a:gd name="T16" fmla="*/ 37 w 37"/>
                <a:gd name="T17" fmla="*/ 6 h 83"/>
                <a:gd name="T18" fmla="*/ 37 w 37"/>
                <a:gd name="T1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83">
                  <a:moveTo>
                    <a:pt x="6" y="58"/>
                  </a:moveTo>
                  <a:lnTo>
                    <a:pt x="0" y="63"/>
                  </a:lnTo>
                  <a:lnTo>
                    <a:pt x="4" y="83"/>
                  </a:lnTo>
                  <a:lnTo>
                    <a:pt x="8" y="79"/>
                  </a:lnTo>
                  <a:lnTo>
                    <a:pt x="6" y="58"/>
                  </a:lnTo>
                  <a:moveTo>
                    <a:pt x="37" y="0"/>
                  </a:moveTo>
                  <a:lnTo>
                    <a:pt x="21" y="11"/>
                  </a:lnTo>
                  <a:lnTo>
                    <a:pt x="21" y="17"/>
                  </a:lnTo>
                  <a:lnTo>
                    <a:pt x="37" y="6"/>
                  </a:lnTo>
                  <a:lnTo>
                    <a:pt x="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64" name="îṧļîḓè"/>
            <p:cNvSpPr/>
            <p:nvPr/>
          </p:nvSpPr>
          <p:spPr bwMode="auto">
            <a:xfrm>
              <a:off x="4965241" y="4755413"/>
              <a:ext cx="96087" cy="132294"/>
            </a:xfrm>
            <a:custGeom>
              <a:avLst/>
              <a:gdLst>
                <a:gd name="T0" fmla="*/ 37 w 69"/>
                <a:gd name="T1" fmla="*/ 0 h 95"/>
                <a:gd name="T2" fmla="*/ 42 w 69"/>
                <a:gd name="T3" fmla="*/ 27 h 95"/>
                <a:gd name="T4" fmla="*/ 64 w 69"/>
                <a:gd name="T5" fmla="*/ 14 h 95"/>
                <a:gd name="T6" fmla="*/ 69 w 69"/>
                <a:gd name="T7" fmla="*/ 41 h 95"/>
                <a:gd name="T8" fmla="*/ 48 w 69"/>
                <a:gd name="T9" fmla="*/ 54 h 95"/>
                <a:gd name="T10" fmla="*/ 52 w 69"/>
                <a:gd name="T11" fmla="*/ 83 h 95"/>
                <a:gd name="T12" fmla="*/ 31 w 69"/>
                <a:gd name="T13" fmla="*/ 95 h 95"/>
                <a:gd name="T14" fmla="*/ 27 w 69"/>
                <a:gd name="T15" fmla="*/ 68 h 95"/>
                <a:gd name="T16" fmla="*/ 4 w 69"/>
                <a:gd name="T17" fmla="*/ 83 h 95"/>
                <a:gd name="T18" fmla="*/ 0 w 69"/>
                <a:gd name="T19" fmla="*/ 54 h 95"/>
                <a:gd name="T20" fmla="*/ 21 w 69"/>
                <a:gd name="T21" fmla="*/ 41 h 95"/>
                <a:gd name="T22" fmla="*/ 17 w 69"/>
                <a:gd name="T23" fmla="*/ 14 h 95"/>
                <a:gd name="T24" fmla="*/ 37 w 69"/>
                <a:gd name="T2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95">
                  <a:moveTo>
                    <a:pt x="37" y="0"/>
                  </a:moveTo>
                  <a:lnTo>
                    <a:pt x="42" y="27"/>
                  </a:lnTo>
                  <a:lnTo>
                    <a:pt x="64" y="14"/>
                  </a:lnTo>
                  <a:lnTo>
                    <a:pt x="69" y="41"/>
                  </a:lnTo>
                  <a:lnTo>
                    <a:pt x="48" y="54"/>
                  </a:lnTo>
                  <a:lnTo>
                    <a:pt x="52" y="83"/>
                  </a:lnTo>
                  <a:lnTo>
                    <a:pt x="31" y="95"/>
                  </a:lnTo>
                  <a:lnTo>
                    <a:pt x="27" y="68"/>
                  </a:lnTo>
                  <a:lnTo>
                    <a:pt x="4" y="83"/>
                  </a:lnTo>
                  <a:lnTo>
                    <a:pt x="0" y="54"/>
                  </a:lnTo>
                  <a:lnTo>
                    <a:pt x="21" y="41"/>
                  </a:lnTo>
                  <a:lnTo>
                    <a:pt x="17" y="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65" name="íślîdè"/>
            <p:cNvSpPr/>
            <p:nvPr/>
          </p:nvSpPr>
          <p:spPr bwMode="auto">
            <a:xfrm>
              <a:off x="4965241" y="4755413"/>
              <a:ext cx="96087" cy="132294"/>
            </a:xfrm>
            <a:custGeom>
              <a:avLst/>
              <a:gdLst>
                <a:gd name="T0" fmla="*/ 37 w 69"/>
                <a:gd name="T1" fmla="*/ 0 h 95"/>
                <a:gd name="T2" fmla="*/ 42 w 69"/>
                <a:gd name="T3" fmla="*/ 27 h 95"/>
                <a:gd name="T4" fmla="*/ 64 w 69"/>
                <a:gd name="T5" fmla="*/ 14 h 95"/>
                <a:gd name="T6" fmla="*/ 69 w 69"/>
                <a:gd name="T7" fmla="*/ 41 h 95"/>
                <a:gd name="T8" fmla="*/ 48 w 69"/>
                <a:gd name="T9" fmla="*/ 54 h 95"/>
                <a:gd name="T10" fmla="*/ 52 w 69"/>
                <a:gd name="T11" fmla="*/ 83 h 95"/>
                <a:gd name="T12" fmla="*/ 31 w 69"/>
                <a:gd name="T13" fmla="*/ 95 h 95"/>
                <a:gd name="T14" fmla="*/ 27 w 69"/>
                <a:gd name="T15" fmla="*/ 68 h 95"/>
                <a:gd name="T16" fmla="*/ 4 w 69"/>
                <a:gd name="T17" fmla="*/ 83 h 95"/>
                <a:gd name="T18" fmla="*/ 0 w 69"/>
                <a:gd name="T19" fmla="*/ 54 h 95"/>
                <a:gd name="T20" fmla="*/ 21 w 69"/>
                <a:gd name="T21" fmla="*/ 41 h 95"/>
                <a:gd name="T22" fmla="*/ 17 w 69"/>
                <a:gd name="T23" fmla="*/ 14 h 95"/>
                <a:gd name="T24" fmla="*/ 37 w 69"/>
                <a:gd name="T2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95">
                  <a:moveTo>
                    <a:pt x="37" y="0"/>
                  </a:moveTo>
                  <a:lnTo>
                    <a:pt x="42" y="27"/>
                  </a:lnTo>
                  <a:lnTo>
                    <a:pt x="64" y="14"/>
                  </a:lnTo>
                  <a:lnTo>
                    <a:pt x="69" y="41"/>
                  </a:lnTo>
                  <a:lnTo>
                    <a:pt x="48" y="54"/>
                  </a:lnTo>
                  <a:lnTo>
                    <a:pt x="52" y="83"/>
                  </a:lnTo>
                  <a:lnTo>
                    <a:pt x="31" y="95"/>
                  </a:lnTo>
                  <a:lnTo>
                    <a:pt x="27" y="68"/>
                  </a:lnTo>
                  <a:lnTo>
                    <a:pt x="4" y="83"/>
                  </a:lnTo>
                  <a:lnTo>
                    <a:pt x="0" y="54"/>
                  </a:lnTo>
                  <a:lnTo>
                    <a:pt x="21" y="41"/>
                  </a:lnTo>
                  <a:lnTo>
                    <a:pt x="17" y="14"/>
                  </a:lnTo>
                  <a:lnTo>
                    <a:pt x="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66" name="îşļíde"/>
            <p:cNvSpPr/>
            <p:nvPr/>
          </p:nvSpPr>
          <p:spPr bwMode="auto">
            <a:xfrm>
              <a:off x="4753572" y="4870996"/>
              <a:ext cx="32029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9" y="13"/>
                    <a:pt x="7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67" name="îṣlíḑé"/>
            <p:cNvSpPr/>
            <p:nvPr/>
          </p:nvSpPr>
          <p:spPr bwMode="auto">
            <a:xfrm>
              <a:off x="4766106" y="4946194"/>
              <a:ext cx="33421" cy="48740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2" y="16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68" name="îşļïdê"/>
            <p:cNvSpPr/>
            <p:nvPr/>
          </p:nvSpPr>
          <p:spPr bwMode="auto">
            <a:xfrm>
              <a:off x="4788387" y="4890492"/>
              <a:ext cx="34814" cy="47347"/>
            </a:xfrm>
            <a:custGeom>
              <a:avLst/>
              <a:gdLst>
                <a:gd name="T0" fmla="*/ 11 w 12"/>
                <a:gd name="T1" fmla="*/ 5 h 16"/>
                <a:gd name="T2" fmla="*/ 7 w 12"/>
                <a:gd name="T3" fmla="*/ 15 h 16"/>
                <a:gd name="T4" fmla="*/ 1 w 12"/>
                <a:gd name="T5" fmla="*/ 11 h 16"/>
                <a:gd name="T6" fmla="*/ 5 w 12"/>
                <a:gd name="T7" fmla="*/ 1 h 16"/>
                <a:gd name="T8" fmla="*/ 11 w 12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1" y="5"/>
                  </a:moveTo>
                  <a:cubicBezTo>
                    <a:pt x="12" y="8"/>
                    <a:pt x="10" y="13"/>
                    <a:pt x="7" y="15"/>
                  </a:cubicBezTo>
                  <a:cubicBezTo>
                    <a:pt x="4" y="16"/>
                    <a:pt x="2" y="15"/>
                    <a:pt x="1" y="11"/>
                  </a:cubicBezTo>
                  <a:cubicBezTo>
                    <a:pt x="0" y="8"/>
                    <a:pt x="2" y="3"/>
                    <a:pt x="5" y="1"/>
                  </a:cubicBezTo>
                  <a:cubicBezTo>
                    <a:pt x="8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69" name="ïśḻïďe"/>
            <p:cNvSpPr/>
            <p:nvPr/>
          </p:nvSpPr>
          <p:spPr bwMode="auto">
            <a:xfrm>
              <a:off x="4731291" y="4928091"/>
              <a:ext cx="30636" cy="50132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1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8"/>
                    <a:pt x="10" y="13"/>
                    <a:pt x="7" y="15"/>
                  </a:cubicBezTo>
                  <a:cubicBezTo>
                    <a:pt x="4" y="17"/>
                    <a:pt x="1" y="15"/>
                    <a:pt x="0" y="11"/>
                  </a:cubicBezTo>
                  <a:cubicBezTo>
                    <a:pt x="0" y="8"/>
                    <a:pt x="2" y="3"/>
                    <a:pt x="4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70" name="iś1iďe"/>
            <p:cNvSpPr/>
            <p:nvPr/>
          </p:nvSpPr>
          <p:spPr bwMode="auto">
            <a:xfrm>
              <a:off x="4753572" y="4870996"/>
              <a:ext cx="32029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1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4" y="2"/>
                  </a:cubicBezTo>
                  <a:cubicBezTo>
                    <a:pt x="7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71" name="iṥḷíḓé"/>
            <p:cNvSpPr/>
            <p:nvPr/>
          </p:nvSpPr>
          <p:spPr bwMode="auto">
            <a:xfrm>
              <a:off x="4768891" y="4946194"/>
              <a:ext cx="30636" cy="48740"/>
            </a:xfrm>
            <a:custGeom>
              <a:avLst/>
              <a:gdLst>
                <a:gd name="T0" fmla="*/ 10 w 11"/>
                <a:gd name="T1" fmla="*/ 6 h 17"/>
                <a:gd name="T2" fmla="*/ 6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0 w 11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0" y="6"/>
                  </a:moveTo>
                  <a:cubicBezTo>
                    <a:pt x="11" y="9"/>
                    <a:pt x="9" y="14"/>
                    <a:pt x="6" y="15"/>
                  </a:cubicBezTo>
                  <a:cubicBezTo>
                    <a:pt x="4" y="17"/>
                    <a:pt x="1" y="16"/>
                    <a:pt x="0" y="12"/>
                  </a:cubicBezTo>
                  <a:cubicBezTo>
                    <a:pt x="0" y="9"/>
                    <a:pt x="1" y="4"/>
                    <a:pt x="4" y="2"/>
                  </a:cubicBezTo>
                  <a:cubicBezTo>
                    <a:pt x="7" y="0"/>
                    <a:pt x="10" y="2"/>
                    <a:pt x="10" y="6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72" name="ïṩḷîďé"/>
            <p:cNvSpPr/>
            <p:nvPr/>
          </p:nvSpPr>
          <p:spPr bwMode="auto">
            <a:xfrm>
              <a:off x="4788387" y="4890492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1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8"/>
                    <a:pt x="10" y="13"/>
                    <a:pt x="7" y="15"/>
                  </a:cubicBezTo>
                  <a:cubicBezTo>
                    <a:pt x="5" y="17"/>
                    <a:pt x="2" y="15"/>
                    <a:pt x="1" y="11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8" y="0"/>
                    <a:pt x="11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73" name="ïślïďê"/>
            <p:cNvSpPr/>
            <p:nvPr/>
          </p:nvSpPr>
          <p:spPr bwMode="auto">
            <a:xfrm>
              <a:off x="4731291" y="4928091"/>
              <a:ext cx="30636" cy="50132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1 w 11"/>
                <a:gd name="T5" fmla="*/ 12 h 17"/>
                <a:gd name="T6" fmla="*/ 5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74" name="ïṥlíḑê"/>
            <p:cNvSpPr/>
            <p:nvPr/>
          </p:nvSpPr>
          <p:spPr bwMode="auto">
            <a:xfrm>
              <a:off x="4753572" y="4870996"/>
              <a:ext cx="34814" cy="48740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6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75" name="îṣḻíḋê"/>
            <p:cNvSpPr/>
            <p:nvPr/>
          </p:nvSpPr>
          <p:spPr bwMode="auto">
            <a:xfrm>
              <a:off x="4768891" y="4948979"/>
              <a:ext cx="30636" cy="45955"/>
            </a:xfrm>
            <a:custGeom>
              <a:avLst/>
              <a:gdLst>
                <a:gd name="T0" fmla="*/ 11 w 11"/>
                <a:gd name="T1" fmla="*/ 5 h 16"/>
                <a:gd name="T2" fmla="*/ 7 w 11"/>
                <a:gd name="T3" fmla="*/ 15 h 16"/>
                <a:gd name="T4" fmla="*/ 0 w 11"/>
                <a:gd name="T5" fmla="*/ 11 h 16"/>
                <a:gd name="T6" fmla="*/ 4 w 11"/>
                <a:gd name="T7" fmla="*/ 1 h 16"/>
                <a:gd name="T8" fmla="*/ 11 w 11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1" y="5"/>
                  </a:moveTo>
                  <a:cubicBezTo>
                    <a:pt x="11" y="8"/>
                    <a:pt x="9" y="13"/>
                    <a:pt x="7" y="15"/>
                  </a:cubicBezTo>
                  <a:cubicBezTo>
                    <a:pt x="4" y="16"/>
                    <a:pt x="1" y="15"/>
                    <a:pt x="0" y="11"/>
                  </a:cubicBezTo>
                  <a:cubicBezTo>
                    <a:pt x="0" y="8"/>
                    <a:pt x="2" y="3"/>
                    <a:pt x="4" y="1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76" name="iṥļidê"/>
            <p:cNvSpPr/>
            <p:nvPr/>
          </p:nvSpPr>
          <p:spPr bwMode="auto">
            <a:xfrm>
              <a:off x="4791172" y="4890492"/>
              <a:ext cx="32029" cy="50132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9" y="13"/>
                    <a:pt x="7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3"/>
                    <a:pt x="4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77" name="ïṡlïdé"/>
            <p:cNvSpPr/>
            <p:nvPr/>
          </p:nvSpPr>
          <p:spPr bwMode="auto">
            <a:xfrm>
              <a:off x="4731291" y="4928091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78" name="iṡlídé"/>
            <p:cNvSpPr/>
            <p:nvPr/>
          </p:nvSpPr>
          <p:spPr bwMode="auto">
            <a:xfrm>
              <a:off x="4753572" y="4870996"/>
              <a:ext cx="34814" cy="48740"/>
            </a:xfrm>
            <a:custGeom>
              <a:avLst/>
              <a:gdLst>
                <a:gd name="T0" fmla="*/ 11 w 12"/>
                <a:gd name="T1" fmla="*/ 6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6"/>
                  </a:moveTo>
                  <a:cubicBezTo>
                    <a:pt x="12" y="9"/>
                    <a:pt x="10" y="14"/>
                    <a:pt x="7" y="15"/>
                  </a:cubicBezTo>
                  <a:cubicBezTo>
                    <a:pt x="4" y="17"/>
                    <a:pt x="2" y="16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1" y="2"/>
                    <a:pt x="11" y="6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79" name="ïslíḋè"/>
            <p:cNvSpPr/>
            <p:nvPr/>
          </p:nvSpPr>
          <p:spPr bwMode="auto">
            <a:xfrm>
              <a:off x="4768891" y="4948979"/>
              <a:ext cx="30636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1 w 11"/>
                <a:gd name="T5" fmla="*/ 11 h 17"/>
                <a:gd name="T6" fmla="*/ 5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8"/>
                    <a:pt x="10" y="13"/>
                    <a:pt x="7" y="15"/>
                  </a:cubicBezTo>
                  <a:cubicBezTo>
                    <a:pt x="4" y="17"/>
                    <a:pt x="1" y="15"/>
                    <a:pt x="1" y="11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80" name="ïṧḻïḓe"/>
            <p:cNvSpPr/>
            <p:nvPr/>
          </p:nvSpPr>
          <p:spPr bwMode="auto">
            <a:xfrm>
              <a:off x="4791172" y="4890492"/>
              <a:ext cx="32029" cy="50132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1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4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81" name="ïṩ1ïḍè"/>
            <p:cNvSpPr/>
            <p:nvPr/>
          </p:nvSpPr>
          <p:spPr bwMode="auto">
            <a:xfrm>
              <a:off x="4731291" y="4928091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2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82" name="ïṧlídé"/>
            <p:cNvSpPr/>
            <p:nvPr/>
          </p:nvSpPr>
          <p:spPr bwMode="auto">
            <a:xfrm>
              <a:off x="4756357" y="4873781"/>
              <a:ext cx="32029" cy="45955"/>
            </a:xfrm>
            <a:custGeom>
              <a:avLst/>
              <a:gdLst>
                <a:gd name="T0" fmla="*/ 10 w 11"/>
                <a:gd name="T1" fmla="*/ 5 h 16"/>
                <a:gd name="T2" fmla="*/ 6 w 11"/>
                <a:gd name="T3" fmla="*/ 15 h 16"/>
                <a:gd name="T4" fmla="*/ 0 w 11"/>
                <a:gd name="T5" fmla="*/ 11 h 16"/>
                <a:gd name="T6" fmla="*/ 4 w 11"/>
                <a:gd name="T7" fmla="*/ 1 h 16"/>
                <a:gd name="T8" fmla="*/ 10 w 11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0" y="5"/>
                  </a:moveTo>
                  <a:cubicBezTo>
                    <a:pt x="11" y="8"/>
                    <a:pt x="9" y="13"/>
                    <a:pt x="6" y="15"/>
                  </a:cubicBezTo>
                  <a:cubicBezTo>
                    <a:pt x="4" y="16"/>
                    <a:pt x="1" y="15"/>
                    <a:pt x="0" y="11"/>
                  </a:cubicBezTo>
                  <a:cubicBezTo>
                    <a:pt x="0" y="8"/>
                    <a:pt x="1" y="3"/>
                    <a:pt x="4" y="1"/>
                  </a:cubicBezTo>
                  <a:cubicBezTo>
                    <a:pt x="7" y="0"/>
                    <a:pt x="10" y="1"/>
                    <a:pt x="10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83" name="îSľîḍè"/>
            <p:cNvSpPr/>
            <p:nvPr/>
          </p:nvSpPr>
          <p:spPr bwMode="auto">
            <a:xfrm>
              <a:off x="4768891" y="4948979"/>
              <a:ext cx="34814" cy="48740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84" name="î$ļíḍe"/>
            <p:cNvSpPr/>
            <p:nvPr/>
          </p:nvSpPr>
          <p:spPr bwMode="auto">
            <a:xfrm>
              <a:off x="4791172" y="4890492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85" name="îṧlíḍè"/>
            <p:cNvSpPr/>
            <p:nvPr/>
          </p:nvSpPr>
          <p:spPr bwMode="auto">
            <a:xfrm>
              <a:off x="4734076" y="4928091"/>
              <a:ext cx="32029" cy="50132"/>
            </a:xfrm>
            <a:custGeom>
              <a:avLst/>
              <a:gdLst>
                <a:gd name="T0" fmla="*/ 10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0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0" y="5"/>
                  </a:moveTo>
                  <a:cubicBezTo>
                    <a:pt x="11" y="9"/>
                    <a:pt x="9" y="13"/>
                    <a:pt x="7" y="15"/>
                  </a:cubicBezTo>
                  <a:cubicBezTo>
                    <a:pt x="4" y="17"/>
                    <a:pt x="1" y="16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86" name="išļidé"/>
            <p:cNvSpPr/>
            <p:nvPr/>
          </p:nvSpPr>
          <p:spPr bwMode="auto">
            <a:xfrm>
              <a:off x="4756357" y="4873781"/>
              <a:ext cx="32029" cy="45955"/>
            </a:xfrm>
            <a:custGeom>
              <a:avLst/>
              <a:gdLst>
                <a:gd name="T0" fmla="*/ 11 w 11"/>
                <a:gd name="T1" fmla="*/ 5 h 16"/>
                <a:gd name="T2" fmla="*/ 7 w 11"/>
                <a:gd name="T3" fmla="*/ 15 h 16"/>
                <a:gd name="T4" fmla="*/ 0 w 11"/>
                <a:gd name="T5" fmla="*/ 11 h 16"/>
                <a:gd name="T6" fmla="*/ 4 w 11"/>
                <a:gd name="T7" fmla="*/ 1 h 16"/>
                <a:gd name="T8" fmla="*/ 11 w 11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1" y="5"/>
                  </a:moveTo>
                  <a:cubicBezTo>
                    <a:pt x="11" y="8"/>
                    <a:pt x="9" y="13"/>
                    <a:pt x="7" y="15"/>
                  </a:cubicBezTo>
                  <a:cubicBezTo>
                    <a:pt x="4" y="16"/>
                    <a:pt x="1" y="15"/>
                    <a:pt x="0" y="11"/>
                  </a:cubicBezTo>
                  <a:cubicBezTo>
                    <a:pt x="0" y="8"/>
                    <a:pt x="2" y="3"/>
                    <a:pt x="4" y="1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87" name="ísḻïḍè"/>
            <p:cNvSpPr/>
            <p:nvPr/>
          </p:nvSpPr>
          <p:spPr bwMode="auto">
            <a:xfrm>
              <a:off x="4768891" y="4948979"/>
              <a:ext cx="34814" cy="48740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2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1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88" name="íṣ1îḓe"/>
            <p:cNvSpPr/>
            <p:nvPr/>
          </p:nvSpPr>
          <p:spPr bwMode="auto">
            <a:xfrm>
              <a:off x="4791172" y="4890492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2" y="16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89" name="ïslîḍé"/>
            <p:cNvSpPr/>
            <p:nvPr/>
          </p:nvSpPr>
          <p:spPr bwMode="auto">
            <a:xfrm>
              <a:off x="4734076" y="4928091"/>
              <a:ext cx="32029" cy="50132"/>
            </a:xfrm>
            <a:custGeom>
              <a:avLst/>
              <a:gdLst>
                <a:gd name="T0" fmla="*/ 11 w 11"/>
                <a:gd name="T1" fmla="*/ 6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6"/>
                  </a:moveTo>
                  <a:cubicBezTo>
                    <a:pt x="11" y="9"/>
                    <a:pt x="10" y="14"/>
                    <a:pt x="7" y="15"/>
                  </a:cubicBezTo>
                  <a:cubicBezTo>
                    <a:pt x="4" y="17"/>
                    <a:pt x="1" y="16"/>
                    <a:pt x="0" y="12"/>
                  </a:cubicBezTo>
                  <a:cubicBezTo>
                    <a:pt x="0" y="8"/>
                    <a:pt x="2" y="4"/>
                    <a:pt x="4" y="2"/>
                  </a:cubicBezTo>
                  <a:cubicBezTo>
                    <a:pt x="7" y="0"/>
                    <a:pt x="10" y="2"/>
                    <a:pt x="11" y="6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90" name="îṩ1iḍé"/>
            <p:cNvSpPr/>
            <p:nvPr/>
          </p:nvSpPr>
          <p:spPr bwMode="auto">
            <a:xfrm>
              <a:off x="4756357" y="4873781"/>
              <a:ext cx="32029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1 w 11"/>
                <a:gd name="T5" fmla="*/ 12 h 17"/>
                <a:gd name="T6" fmla="*/ 5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91" name="iŝľïde"/>
            <p:cNvSpPr/>
            <p:nvPr/>
          </p:nvSpPr>
          <p:spPr bwMode="auto">
            <a:xfrm>
              <a:off x="4771676" y="4948979"/>
              <a:ext cx="32029" cy="48740"/>
            </a:xfrm>
            <a:custGeom>
              <a:avLst/>
              <a:gdLst>
                <a:gd name="T0" fmla="*/ 10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0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0" y="5"/>
                  </a:moveTo>
                  <a:cubicBezTo>
                    <a:pt x="11" y="9"/>
                    <a:pt x="9" y="13"/>
                    <a:pt x="7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92" name="ïṡ1ïḋè"/>
            <p:cNvSpPr/>
            <p:nvPr/>
          </p:nvSpPr>
          <p:spPr bwMode="auto">
            <a:xfrm>
              <a:off x="4793957" y="4890492"/>
              <a:ext cx="32029" cy="50132"/>
            </a:xfrm>
            <a:custGeom>
              <a:avLst/>
              <a:gdLst>
                <a:gd name="T0" fmla="*/ 10 w 11"/>
                <a:gd name="T1" fmla="*/ 5 h 17"/>
                <a:gd name="T2" fmla="*/ 6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0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0" y="5"/>
                  </a:moveTo>
                  <a:cubicBezTo>
                    <a:pt x="11" y="9"/>
                    <a:pt x="9" y="14"/>
                    <a:pt x="6" y="15"/>
                  </a:cubicBezTo>
                  <a:cubicBezTo>
                    <a:pt x="4" y="17"/>
                    <a:pt x="1" y="16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93" name="íṣḷíďé"/>
            <p:cNvSpPr/>
            <p:nvPr/>
          </p:nvSpPr>
          <p:spPr bwMode="auto">
            <a:xfrm>
              <a:off x="4734076" y="4930876"/>
              <a:ext cx="34814" cy="47347"/>
            </a:xfrm>
            <a:custGeom>
              <a:avLst/>
              <a:gdLst>
                <a:gd name="T0" fmla="*/ 11 w 12"/>
                <a:gd name="T1" fmla="*/ 5 h 16"/>
                <a:gd name="T2" fmla="*/ 7 w 12"/>
                <a:gd name="T3" fmla="*/ 15 h 16"/>
                <a:gd name="T4" fmla="*/ 1 w 12"/>
                <a:gd name="T5" fmla="*/ 11 h 16"/>
                <a:gd name="T6" fmla="*/ 5 w 12"/>
                <a:gd name="T7" fmla="*/ 1 h 16"/>
                <a:gd name="T8" fmla="*/ 11 w 12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1" y="5"/>
                  </a:moveTo>
                  <a:cubicBezTo>
                    <a:pt x="12" y="8"/>
                    <a:pt x="10" y="13"/>
                    <a:pt x="7" y="15"/>
                  </a:cubicBezTo>
                  <a:cubicBezTo>
                    <a:pt x="4" y="16"/>
                    <a:pt x="1" y="15"/>
                    <a:pt x="1" y="11"/>
                  </a:cubicBezTo>
                  <a:cubicBezTo>
                    <a:pt x="0" y="8"/>
                    <a:pt x="2" y="3"/>
                    <a:pt x="5" y="1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94" name="išḻiḍe"/>
            <p:cNvSpPr/>
            <p:nvPr/>
          </p:nvSpPr>
          <p:spPr bwMode="auto">
            <a:xfrm>
              <a:off x="4756357" y="4873781"/>
              <a:ext cx="34814" cy="48740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95" name="ïṥļiḑé"/>
            <p:cNvSpPr/>
            <p:nvPr/>
          </p:nvSpPr>
          <p:spPr bwMode="auto">
            <a:xfrm>
              <a:off x="4771676" y="4948979"/>
              <a:ext cx="32029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10" y="13"/>
                    <a:pt x="7" y="15"/>
                  </a:cubicBezTo>
                  <a:cubicBezTo>
                    <a:pt x="4" y="17"/>
                    <a:pt x="1" y="16"/>
                    <a:pt x="0" y="12"/>
                  </a:cubicBezTo>
                  <a:cubicBezTo>
                    <a:pt x="0" y="8"/>
                    <a:pt x="2" y="4"/>
                    <a:pt x="4" y="2"/>
                  </a:cubicBezTo>
                  <a:cubicBezTo>
                    <a:pt x="7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96" name="îṡḷíḓé"/>
            <p:cNvSpPr/>
            <p:nvPr/>
          </p:nvSpPr>
          <p:spPr bwMode="auto">
            <a:xfrm>
              <a:off x="4793957" y="4893277"/>
              <a:ext cx="32029" cy="47347"/>
            </a:xfrm>
            <a:custGeom>
              <a:avLst/>
              <a:gdLst>
                <a:gd name="T0" fmla="*/ 11 w 11"/>
                <a:gd name="T1" fmla="*/ 5 h 16"/>
                <a:gd name="T2" fmla="*/ 7 w 11"/>
                <a:gd name="T3" fmla="*/ 15 h 16"/>
                <a:gd name="T4" fmla="*/ 0 w 11"/>
                <a:gd name="T5" fmla="*/ 11 h 16"/>
                <a:gd name="T6" fmla="*/ 4 w 11"/>
                <a:gd name="T7" fmla="*/ 1 h 16"/>
                <a:gd name="T8" fmla="*/ 11 w 11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1" y="5"/>
                  </a:moveTo>
                  <a:cubicBezTo>
                    <a:pt x="11" y="8"/>
                    <a:pt x="9" y="13"/>
                    <a:pt x="7" y="15"/>
                  </a:cubicBezTo>
                  <a:cubicBezTo>
                    <a:pt x="4" y="16"/>
                    <a:pt x="1" y="15"/>
                    <a:pt x="0" y="11"/>
                  </a:cubicBezTo>
                  <a:cubicBezTo>
                    <a:pt x="0" y="8"/>
                    <a:pt x="1" y="3"/>
                    <a:pt x="4" y="1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97" name="ïṥľïḓè"/>
            <p:cNvSpPr/>
            <p:nvPr/>
          </p:nvSpPr>
          <p:spPr bwMode="auto">
            <a:xfrm>
              <a:off x="4734076" y="4930876"/>
              <a:ext cx="34814" cy="47347"/>
            </a:xfrm>
            <a:custGeom>
              <a:avLst/>
              <a:gdLst>
                <a:gd name="T0" fmla="*/ 11 w 12"/>
                <a:gd name="T1" fmla="*/ 5 h 16"/>
                <a:gd name="T2" fmla="*/ 7 w 12"/>
                <a:gd name="T3" fmla="*/ 15 h 16"/>
                <a:gd name="T4" fmla="*/ 1 w 12"/>
                <a:gd name="T5" fmla="*/ 11 h 16"/>
                <a:gd name="T6" fmla="*/ 5 w 12"/>
                <a:gd name="T7" fmla="*/ 2 h 16"/>
                <a:gd name="T8" fmla="*/ 11 w 12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1" y="5"/>
                  </a:moveTo>
                  <a:cubicBezTo>
                    <a:pt x="12" y="8"/>
                    <a:pt x="10" y="13"/>
                    <a:pt x="7" y="15"/>
                  </a:cubicBezTo>
                  <a:cubicBezTo>
                    <a:pt x="4" y="16"/>
                    <a:pt x="2" y="15"/>
                    <a:pt x="1" y="11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8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98" name="işḻïḋê"/>
            <p:cNvSpPr/>
            <p:nvPr/>
          </p:nvSpPr>
          <p:spPr bwMode="auto">
            <a:xfrm>
              <a:off x="4756357" y="4873781"/>
              <a:ext cx="34814" cy="48740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2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99" name="ï$ļíďé"/>
            <p:cNvSpPr/>
            <p:nvPr/>
          </p:nvSpPr>
          <p:spPr bwMode="auto">
            <a:xfrm>
              <a:off x="4771676" y="4948979"/>
              <a:ext cx="34814" cy="48740"/>
            </a:xfrm>
            <a:custGeom>
              <a:avLst/>
              <a:gdLst>
                <a:gd name="T0" fmla="*/ 11 w 12"/>
                <a:gd name="T1" fmla="*/ 6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6"/>
                  </a:moveTo>
                  <a:cubicBezTo>
                    <a:pt x="12" y="9"/>
                    <a:pt x="10" y="14"/>
                    <a:pt x="7" y="15"/>
                  </a:cubicBezTo>
                  <a:cubicBezTo>
                    <a:pt x="4" y="17"/>
                    <a:pt x="1" y="16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7" y="0"/>
                    <a:pt x="10" y="2"/>
                    <a:pt x="11" y="6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00" name="îSliďé"/>
            <p:cNvSpPr/>
            <p:nvPr/>
          </p:nvSpPr>
          <p:spPr bwMode="auto">
            <a:xfrm>
              <a:off x="4793957" y="4893277"/>
              <a:ext cx="32029" cy="47347"/>
            </a:xfrm>
            <a:custGeom>
              <a:avLst/>
              <a:gdLst>
                <a:gd name="T0" fmla="*/ 11 w 11"/>
                <a:gd name="T1" fmla="*/ 5 h 16"/>
                <a:gd name="T2" fmla="*/ 7 w 11"/>
                <a:gd name="T3" fmla="*/ 15 h 16"/>
                <a:gd name="T4" fmla="*/ 1 w 11"/>
                <a:gd name="T5" fmla="*/ 11 h 16"/>
                <a:gd name="T6" fmla="*/ 5 w 11"/>
                <a:gd name="T7" fmla="*/ 1 h 16"/>
                <a:gd name="T8" fmla="*/ 11 w 11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1" y="5"/>
                  </a:moveTo>
                  <a:cubicBezTo>
                    <a:pt x="11" y="8"/>
                    <a:pt x="10" y="13"/>
                    <a:pt x="7" y="15"/>
                  </a:cubicBezTo>
                  <a:cubicBezTo>
                    <a:pt x="4" y="16"/>
                    <a:pt x="1" y="15"/>
                    <a:pt x="1" y="11"/>
                  </a:cubicBezTo>
                  <a:cubicBezTo>
                    <a:pt x="0" y="8"/>
                    <a:pt x="2" y="3"/>
                    <a:pt x="5" y="1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01" name="îšḷíḍê"/>
            <p:cNvSpPr/>
            <p:nvPr/>
          </p:nvSpPr>
          <p:spPr bwMode="auto">
            <a:xfrm>
              <a:off x="4734076" y="4930876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5" y="17"/>
                    <a:pt x="2" y="15"/>
                    <a:pt x="1" y="12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8" y="0"/>
                    <a:pt x="11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02" name="îSḷiḍè"/>
            <p:cNvSpPr/>
            <p:nvPr/>
          </p:nvSpPr>
          <p:spPr bwMode="auto">
            <a:xfrm>
              <a:off x="4759143" y="4873781"/>
              <a:ext cx="32029" cy="48740"/>
            </a:xfrm>
            <a:custGeom>
              <a:avLst/>
              <a:gdLst>
                <a:gd name="T0" fmla="*/ 10 w 11"/>
                <a:gd name="T1" fmla="*/ 5 h 17"/>
                <a:gd name="T2" fmla="*/ 6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0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0" y="5"/>
                  </a:moveTo>
                  <a:cubicBezTo>
                    <a:pt x="11" y="9"/>
                    <a:pt x="9" y="13"/>
                    <a:pt x="6" y="15"/>
                  </a:cubicBezTo>
                  <a:cubicBezTo>
                    <a:pt x="4" y="17"/>
                    <a:pt x="1" y="16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03" name="iślíďè"/>
            <p:cNvSpPr/>
            <p:nvPr/>
          </p:nvSpPr>
          <p:spPr bwMode="auto">
            <a:xfrm>
              <a:off x="4771676" y="4951765"/>
              <a:ext cx="34814" cy="45955"/>
            </a:xfrm>
            <a:custGeom>
              <a:avLst/>
              <a:gdLst>
                <a:gd name="T0" fmla="*/ 11 w 12"/>
                <a:gd name="T1" fmla="*/ 5 h 16"/>
                <a:gd name="T2" fmla="*/ 7 w 12"/>
                <a:gd name="T3" fmla="*/ 15 h 16"/>
                <a:gd name="T4" fmla="*/ 1 w 12"/>
                <a:gd name="T5" fmla="*/ 11 h 16"/>
                <a:gd name="T6" fmla="*/ 5 w 12"/>
                <a:gd name="T7" fmla="*/ 1 h 16"/>
                <a:gd name="T8" fmla="*/ 11 w 12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1" y="5"/>
                  </a:moveTo>
                  <a:cubicBezTo>
                    <a:pt x="12" y="8"/>
                    <a:pt x="10" y="13"/>
                    <a:pt x="7" y="15"/>
                  </a:cubicBezTo>
                  <a:cubicBezTo>
                    <a:pt x="4" y="16"/>
                    <a:pt x="2" y="15"/>
                    <a:pt x="1" y="11"/>
                  </a:cubicBezTo>
                  <a:cubicBezTo>
                    <a:pt x="0" y="8"/>
                    <a:pt x="2" y="3"/>
                    <a:pt x="5" y="1"/>
                  </a:cubicBezTo>
                  <a:cubicBezTo>
                    <a:pt x="8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04" name="íşlîḍè"/>
            <p:cNvSpPr/>
            <p:nvPr/>
          </p:nvSpPr>
          <p:spPr bwMode="auto">
            <a:xfrm>
              <a:off x="4793957" y="4893277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1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5"/>
                    <a:pt x="1" y="11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8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05" name="ï$ļiḑê"/>
            <p:cNvSpPr/>
            <p:nvPr/>
          </p:nvSpPr>
          <p:spPr bwMode="auto">
            <a:xfrm>
              <a:off x="4736862" y="4930876"/>
              <a:ext cx="32029" cy="50132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9" y="13"/>
                    <a:pt x="7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06" name="íṣļïdê"/>
            <p:cNvSpPr/>
            <p:nvPr/>
          </p:nvSpPr>
          <p:spPr bwMode="auto">
            <a:xfrm>
              <a:off x="4759143" y="4873781"/>
              <a:ext cx="32029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10" y="14"/>
                    <a:pt x="7" y="15"/>
                  </a:cubicBezTo>
                  <a:cubicBezTo>
                    <a:pt x="4" y="17"/>
                    <a:pt x="1" y="16"/>
                    <a:pt x="0" y="12"/>
                  </a:cubicBezTo>
                  <a:cubicBezTo>
                    <a:pt x="0" y="8"/>
                    <a:pt x="2" y="4"/>
                    <a:pt x="4" y="2"/>
                  </a:cubicBezTo>
                  <a:cubicBezTo>
                    <a:pt x="7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07" name="îŝļïḍe"/>
            <p:cNvSpPr/>
            <p:nvPr/>
          </p:nvSpPr>
          <p:spPr bwMode="auto">
            <a:xfrm>
              <a:off x="4771676" y="4951765"/>
              <a:ext cx="34814" cy="45955"/>
            </a:xfrm>
            <a:custGeom>
              <a:avLst/>
              <a:gdLst>
                <a:gd name="T0" fmla="*/ 11 w 12"/>
                <a:gd name="T1" fmla="*/ 5 h 16"/>
                <a:gd name="T2" fmla="*/ 7 w 12"/>
                <a:gd name="T3" fmla="*/ 15 h 16"/>
                <a:gd name="T4" fmla="*/ 1 w 12"/>
                <a:gd name="T5" fmla="*/ 11 h 16"/>
                <a:gd name="T6" fmla="*/ 5 w 12"/>
                <a:gd name="T7" fmla="*/ 1 h 16"/>
                <a:gd name="T8" fmla="*/ 11 w 12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1" y="5"/>
                  </a:moveTo>
                  <a:cubicBezTo>
                    <a:pt x="12" y="8"/>
                    <a:pt x="10" y="13"/>
                    <a:pt x="7" y="15"/>
                  </a:cubicBezTo>
                  <a:cubicBezTo>
                    <a:pt x="5" y="16"/>
                    <a:pt x="2" y="15"/>
                    <a:pt x="1" y="11"/>
                  </a:cubicBezTo>
                  <a:cubicBezTo>
                    <a:pt x="0" y="8"/>
                    <a:pt x="2" y="3"/>
                    <a:pt x="5" y="1"/>
                  </a:cubicBezTo>
                  <a:cubicBezTo>
                    <a:pt x="8" y="0"/>
                    <a:pt x="11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08" name="ïŝḷídé"/>
            <p:cNvSpPr/>
            <p:nvPr/>
          </p:nvSpPr>
          <p:spPr bwMode="auto">
            <a:xfrm>
              <a:off x="4793957" y="4893277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2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1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09" name="í$1ïḓê"/>
            <p:cNvSpPr/>
            <p:nvPr/>
          </p:nvSpPr>
          <p:spPr bwMode="auto">
            <a:xfrm>
              <a:off x="4736862" y="4930876"/>
              <a:ext cx="32029" cy="50132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1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4" y="2"/>
                  </a:cubicBezTo>
                  <a:cubicBezTo>
                    <a:pt x="7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10" name="íşļíḑe"/>
            <p:cNvSpPr/>
            <p:nvPr/>
          </p:nvSpPr>
          <p:spPr bwMode="auto">
            <a:xfrm>
              <a:off x="4759143" y="4873781"/>
              <a:ext cx="34814" cy="48740"/>
            </a:xfrm>
            <a:custGeom>
              <a:avLst/>
              <a:gdLst>
                <a:gd name="T0" fmla="*/ 11 w 12"/>
                <a:gd name="T1" fmla="*/ 6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6"/>
                  </a:moveTo>
                  <a:cubicBezTo>
                    <a:pt x="12" y="9"/>
                    <a:pt x="10" y="14"/>
                    <a:pt x="7" y="15"/>
                  </a:cubicBezTo>
                  <a:cubicBezTo>
                    <a:pt x="4" y="17"/>
                    <a:pt x="1" y="16"/>
                    <a:pt x="1" y="12"/>
                  </a:cubicBezTo>
                  <a:cubicBezTo>
                    <a:pt x="0" y="9"/>
                    <a:pt x="2" y="4"/>
                    <a:pt x="5" y="2"/>
                  </a:cubicBezTo>
                  <a:cubicBezTo>
                    <a:pt x="7" y="0"/>
                    <a:pt x="10" y="2"/>
                    <a:pt x="11" y="6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11" name="íṡľiḑê"/>
            <p:cNvSpPr/>
            <p:nvPr/>
          </p:nvSpPr>
          <p:spPr bwMode="auto">
            <a:xfrm>
              <a:off x="4774460" y="4951765"/>
              <a:ext cx="32029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9" y="13"/>
                    <a:pt x="7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3"/>
                    <a:pt x="4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12" name="ïṡlíḓe"/>
            <p:cNvSpPr/>
            <p:nvPr/>
          </p:nvSpPr>
          <p:spPr bwMode="auto">
            <a:xfrm>
              <a:off x="4796741" y="4893277"/>
              <a:ext cx="32029" cy="50132"/>
            </a:xfrm>
            <a:custGeom>
              <a:avLst/>
              <a:gdLst>
                <a:gd name="T0" fmla="*/ 10 w 11"/>
                <a:gd name="T1" fmla="*/ 5 h 17"/>
                <a:gd name="T2" fmla="*/ 6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0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0" y="5"/>
                  </a:moveTo>
                  <a:cubicBezTo>
                    <a:pt x="11" y="9"/>
                    <a:pt x="9" y="13"/>
                    <a:pt x="6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13" name="ïṩļiḓé"/>
            <p:cNvSpPr/>
            <p:nvPr/>
          </p:nvSpPr>
          <p:spPr bwMode="auto">
            <a:xfrm>
              <a:off x="4736862" y="4930876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6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14" name="îṣ1ïďè"/>
            <p:cNvSpPr/>
            <p:nvPr/>
          </p:nvSpPr>
          <p:spPr bwMode="auto">
            <a:xfrm>
              <a:off x="4979167" y="4752628"/>
              <a:ext cx="37600" cy="22281"/>
            </a:xfrm>
            <a:custGeom>
              <a:avLst/>
              <a:gdLst>
                <a:gd name="T0" fmla="*/ 21 w 27"/>
                <a:gd name="T1" fmla="*/ 0 h 16"/>
                <a:gd name="T2" fmla="*/ 27 w 27"/>
                <a:gd name="T3" fmla="*/ 2 h 16"/>
                <a:gd name="T4" fmla="*/ 7 w 27"/>
                <a:gd name="T5" fmla="*/ 16 h 16"/>
                <a:gd name="T6" fmla="*/ 0 w 27"/>
                <a:gd name="T7" fmla="*/ 12 h 16"/>
                <a:gd name="T8" fmla="*/ 21 w 27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6">
                  <a:moveTo>
                    <a:pt x="21" y="0"/>
                  </a:moveTo>
                  <a:lnTo>
                    <a:pt x="27" y="2"/>
                  </a:lnTo>
                  <a:lnTo>
                    <a:pt x="7" y="16"/>
                  </a:lnTo>
                  <a:lnTo>
                    <a:pt x="0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15" name="îṥḷîḑe"/>
            <p:cNvSpPr/>
            <p:nvPr/>
          </p:nvSpPr>
          <p:spPr bwMode="auto">
            <a:xfrm>
              <a:off x="4956886" y="4806938"/>
              <a:ext cx="37600" cy="23674"/>
            </a:xfrm>
            <a:custGeom>
              <a:avLst/>
              <a:gdLst>
                <a:gd name="T0" fmla="*/ 21 w 27"/>
                <a:gd name="T1" fmla="*/ 0 h 17"/>
                <a:gd name="T2" fmla="*/ 27 w 27"/>
                <a:gd name="T3" fmla="*/ 4 h 17"/>
                <a:gd name="T4" fmla="*/ 6 w 27"/>
                <a:gd name="T5" fmla="*/ 17 h 17"/>
                <a:gd name="T6" fmla="*/ 0 w 27"/>
                <a:gd name="T7" fmla="*/ 15 h 17"/>
                <a:gd name="T8" fmla="*/ 21 w 2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21" y="0"/>
                  </a:moveTo>
                  <a:lnTo>
                    <a:pt x="27" y="4"/>
                  </a:lnTo>
                  <a:lnTo>
                    <a:pt x="6" y="17"/>
                  </a:lnTo>
                  <a:lnTo>
                    <a:pt x="0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16" name="íṡlíḑê"/>
            <p:cNvSpPr/>
            <p:nvPr/>
          </p:nvSpPr>
          <p:spPr bwMode="auto">
            <a:xfrm>
              <a:off x="4956886" y="4806938"/>
              <a:ext cx="37600" cy="23674"/>
            </a:xfrm>
            <a:custGeom>
              <a:avLst/>
              <a:gdLst>
                <a:gd name="T0" fmla="*/ 21 w 27"/>
                <a:gd name="T1" fmla="*/ 0 h 17"/>
                <a:gd name="T2" fmla="*/ 27 w 27"/>
                <a:gd name="T3" fmla="*/ 4 h 17"/>
                <a:gd name="T4" fmla="*/ 6 w 27"/>
                <a:gd name="T5" fmla="*/ 17 h 17"/>
                <a:gd name="T6" fmla="*/ 0 w 27"/>
                <a:gd name="T7" fmla="*/ 15 h 17"/>
                <a:gd name="T8" fmla="*/ 21 w 2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21" y="0"/>
                  </a:moveTo>
                  <a:lnTo>
                    <a:pt x="27" y="4"/>
                  </a:lnTo>
                  <a:lnTo>
                    <a:pt x="6" y="17"/>
                  </a:lnTo>
                  <a:lnTo>
                    <a:pt x="0" y="15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17" name="ïš1ïḍé"/>
            <p:cNvSpPr/>
            <p:nvPr/>
          </p:nvSpPr>
          <p:spPr bwMode="auto">
            <a:xfrm>
              <a:off x="5023729" y="4769339"/>
              <a:ext cx="30636" cy="23674"/>
            </a:xfrm>
            <a:custGeom>
              <a:avLst/>
              <a:gdLst>
                <a:gd name="T0" fmla="*/ 0 w 22"/>
                <a:gd name="T1" fmla="*/ 17 h 17"/>
                <a:gd name="T2" fmla="*/ 0 w 22"/>
                <a:gd name="T3" fmla="*/ 11 h 17"/>
                <a:gd name="T4" fmla="*/ 16 w 22"/>
                <a:gd name="T5" fmla="*/ 0 h 17"/>
                <a:gd name="T6" fmla="*/ 22 w 22"/>
                <a:gd name="T7" fmla="*/ 4 h 17"/>
                <a:gd name="T8" fmla="*/ 0 w 22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7">
                  <a:moveTo>
                    <a:pt x="0" y="17"/>
                  </a:moveTo>
                  <a:lnTo>
                    <a:pt x="0" y="11"/>
                  </a:lnTo>
                  <a:lnTo>
                    <a:pt x="16" y="0"/>
                  </a:lnTo>
                  <a:lnTo>
                    <a:pt x="22" y="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18" name="íSľïdè"/>
            <p:cNvSpPr/>
            <p:nvPr/>
          </p:nvSpPr>
          <p:spPr bwMode="auto">
            <a:xfrm>
              <a:off x="4956886" y="4827826"/>
              <a:ext cx="13926" cy="43170"/>
            </a:xfrm>
            <a:custGeom>
              <a:avLst/>
              <a:gdLst>
                <a:gd name="T0" fmla="*/ 0 w 10"/>
                <a:gd name="T1" fmla="*/ 0 h 31"/>
                <a:gd name="T2" fmla="*/ 6 w 10"/>
                <a:gd name="T3" fmla="*/ 2 h 31"/>
                <a:gd name="T4" fmla="*/ 10 w 10"/>
                <a:gd name="T5" fmla="*/ 31 h 31"/>
                <a:gd name="T6" fmla="*/ 4 w 10"/>
                <a:gd name="T7" fmla="*/ 27 h 31"/>
                <a:gd name="T8" fmla="*/ 0 w 1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1">
                  <a:moveTo>
                    <a:pt x="0" y="0"/>
                  </a:moveTo>
                  <a:lnTo>
                    <a:pt x="6" y="2"/>
                  </a:lnTo>
                  <a:lnTo>
                    <a:pt x="10" y="31"/>
                  </a:lnTo>
                  <a:lnTo>
                    <a:pt x="4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19" name="íślïḓê"/>
            <p:cNvSpPr/>
            <p:nvPr/>
          </p:nvSpPr>
          <p:spPr bwMode="auto">
            <a:xfrm>
              <a:off x="4956886" y="4827826"/>
              <a:ext cx="13926" cy="43170"/>
            </a:xfrm>
            <a:custGeom>
              <a:avLst/>
              <a:gdLst>
                <a:gd name="T0" fmla="*/ 0 w 10"/>
                <a:gd name="T1" fmla="*/ 0 h 31"/>
                <a:gd name="T2" fmla="*/ 6 w 10"/>
                <a:gd name="T3" fmla="*/ 2 h 31"/>
                <a:gd name="T4" fmla="*/ 10 w 10"/>
                <a:gd name="T5" fmla="*/ 31 h 31"/>
                <a:gd name="T6" fmla="*/ 4 w 10"/>
                <a:gd name="T7" fmla="*/ 27 h 31"/>
                <a:gd name="T8" fmla="*/ 0 w 1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1">
                  <a:moveTo>
                    <a:pt x="0" y="0"/>
                  </a:moveTo>
                  <a:lnTo>
                    <a:pt x="6" y="2"/>
                  </a:lnTo>
                  <a:lnTo>
                    <a:pt x="10" y="31"/>
                  </a:lnTo>
                  <a:lnTo>
                    <a:pt x="4" y="2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20" name="iṩļïḍe"/>
            <p:cNvSpPr/>
            <p:nvPr/>
          </p:nvSpPr>
          <p:spPr bwMode="auto">
            <a:xfrm>
              <a:off x="4956886" y="4827826"/>
              <a:ext cx="13926" cy="43170"/>
            </a:xfrm>
            <a:custGeom>
              <a:avLst/>
              <a:gdLst>
                <a:gd name="T0" fmla="*/ 0 w 10"/>
                <a:gd name="T1" fmla="*/ 0 h 31"/>
                <a:gd name="T2" fmla="*/ 4 w 10"/>
                <a:gd name="T3" fmla="*/ 27 h 31"/>
                <a:gd name="T4" fmla="*/ 10 w 10"/>
                <a:gd name="T5" fmla="*/ 31 h 31"/>
                <a:gd name="T6" fmla="*/ 6 w 10"/>
                <a:gd name="T7" fmla="*/ 2 h 31"/>
                <a:gd name="T8" fmla="*/ 0 w 1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1">
                  <a:moveTo>
                    <a:pt x="0" y="0"/>
                  </a:moveTo>
                  <a:lnTo>
                    <a:pt x="4" y="27"/>
                  </a:lnTo>
                  <a:lnTo>
                    <a:pt x="10" y="31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A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21" name="ï$ḻidè"/>
            <p:cNvSpPr/>
            <p:nvPr/>
          </p:nvSpPr>
          <p:spPr bwMode="auto">
            <a:xfrm>
              <a:off x="4956886" y="4827826"/>
              <a:ext cx="13926" cy="43170"/>
            </a:xfrm>
            <a:custGeom>
              <a:avLst/>
              <a:gdLst>
                <a:gd name="T0" fmla="*/ 0 w 10"/>
                <a:gd name="T1" fmla="*/ 0 h 31"/>
                <a:gd name="T2" fmla="*/ 4 w 10"/>
                <a:gd name="T3" fmla="*/ 27 h 31"/>
                <a:gd name="T4" fmla="*/ 10 w 10"/>
                <a:gd name="T5" fmla="*/ 31 h 31"/>
                <a:gd name="T6" fmla="*/ 6 w 10"/>
                <a:gd name="T7" fmla="*/ 2 h 31"/>
                <a:gd name="T8" fmla="*/ 0 w 1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1">
                  <a:moveTo>
                    <a:pt x="0" y="0"/>
                  </a:moveTo>
                  <a:lnTo>
                    <a:pt x="4" y="27"/>
                  </a:lnTo>
                  <a:lnTo>
                    <a:pt x="10" y="31"/>
                  </a:lnTo>
                  <a:lnTo>
                    <a:pt x="6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22" name="ïṡḷîdê"/>
            <p:cNvSpPr/>
            <p:nvPr/>
          </p:nvSpPr>
          <p:spPr bwMode="auto">
            <a:xfrm>
              <a:off x="4994485" y="4850107"/>
              <a:ext cx="13926" cy="37600"/>
            </a:xfrm>
            <a:custGeom>
              <a:avLst/>
              <a:gdLst>
                <a:gd name="T0" fmla="*/ 4 w 10"/>
                <a:gd name="T1" fmla="*/ 25 h 27"/>
                <a:gd name="T2" fmla="*/ 10 w 10"/>
                <a:gd name="T3" fmla="*/ 27 h 27"/>
                <a:gd name="T4" fmla="*/ 6 w 10"/>
                <a:gd name="T5" fmla="*/ 0 h 27"/>
                <a:gd name="T6" fmla="*/ 0 w 10"/>
                <a:gd name="T7" fmla="*/ 5 h 27"/>
                <a:gd name="T8" fmla="*/ 4 w 10"/>
                <a:gd name="T9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7">
                  <a:moveTo>
                    <a:pt x="4" y="25"/>
                  </a:moveTo>
                  <a:lnTo>
                    <a:pt x="10" y="27"/>
                  </a:lnTo>
                  <a:lnTo>
                    <a:pt x="6" y="0"/>
                  </a:lnTo>
                  <a:lnTo>
                    <a:pt x="0" y="5"/>
                  </a:lnTo>
                  <a:lnTo>
                    <a:pt x="4" y="25"/>
                  </a:ln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23" name="îṣ1íḑê"/>
            <p:cNvSpPr/>
            <p:nvPr/>
          </p:nvSpPr>
          <p:spPr bwMode="auto">
            <a:xfrm>
              <a:off x="4759143" y="4873781"/>
              <a:ext cx="34814" cy="48740"/>
            </a:xfrm>
            <a:custGeom>
              <a:avLst/>
              <a:gdLst>
                <a:gd name="T0" fmla="*/ 11 w 12"/>
                <a:gd name="T1" fmla="*/ 6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6"/>
                  </a:moveTo>
                  <a:cubicBezTo>
                    <a:pt x="12" y="9"/>
                    <a:pt x="10" y="14"/>
                    <a:pt x="7" y="15"/>
                  </a:cubicBezTo>
                  <a:cubicBezTo>
                    <a:pt x="4" y="17"/>
                    <a:pt x="1" y="16"/>
                    <a:pt x="1" y="12"/>
                  </a:cubicBezTo>
                  <a:cubicBezTo>
                    <a:pt x="0" y="9"/>
                    <a:pt x="2" y="4"/>
                    <a:pt x="5" y="2"/>
                  </a:cubicBezTo>
                  <a:cubicBezTo>
                    <a:pt x="7" y="0"/>
                    <a:pt x="10" y="2"/>
                    <a:pt x="11" y="6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24" name="iŝľíḋe"/>
            <p:cNvSpPr/>
            <p:nvPr/>
          </p:nvSpPr>
          <p:spPr bwMode="auto">
            <a:xfrm>
              <a:off x="4774460" y="4951765"/>
              <a:ext cx="32029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9" y="13"/>
                    <a:pt x="7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3"/>
                    <a:pt x="4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25" name="ïṩļíḋe"/>
            <p:cNvSpPr/>
            <p:nvPr/>
          </p:nvSpPr>
          <p:spPr bwMode="auto">
            <a:xfrm>
              <a:off x="4796741" y="4893277"/>
              <a:ext cx="32029" cy="50132"/>
            </a:xfrm>
            <a:custGeom>
              <a:avLst/>
              <a:gdLst>
                <a:gd name="T0" fmla="*/ 10 w 11"/>
                <a:gd name="T1" fmla="*/ 5 h 17"/>
                <a:gd name="T2" fmla="*/ 6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0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0" y="5"/>
                  </a:moveTo>
                  <a:cubicBezTo>
                    <a:pt x="11" y="9"/>
                    <a:pt x="9" y="13"/>
                    <a:pt x="6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26" name="íşļïďè"/>
            <p:cNvSpPr/>
            <p:nvPr/>
          </p:nvSpPr>
          <p:spPr bwMode="auto">
            <a:xfrm>
              <a:off x="4736862" y="4930876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6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27" name="ïśḻïďê"/>
            <p:cNvSpPr/>
            <p:nvPr/>
          </p:nvSpPr>
          <p:spPr bwMode="auto">
            <a:xfrm>
              <a:off x="4345552" y="1567845"/>
              <a:ext cx="788189" cy="626652"/>
            </a:xfrm>
            <a:custGeom>
              <a:avLst/>
              <a:gdLst>
                <a:gd name="T0" fmla="*/ 252 w 272"/>
                <a:gd name="T1" fmla="*/ 32 h 217"/>
                <a:gd name="T2" fmla="*/ 209 w 272"/>
                <a:gd name="T3" fmla="*/ 57 h 217"/>
                <a:gd name="T4" fmla="*/ 210 w 272"/>
                <a:gd name="T5" fmla="*/ 51 h 217"/>
                <a:gd name="T6" fmla="*/ 210 w 272"/>
                <a:gd name="T7" fmla="*/ 38 h 217"/>
                <a:gd name="T8" fmla="*/ 175 w 272"/>
                <a:gd name="T9" fmla="*/ 18 h 217"/>
                <a:gd name="T10" fmla="*/ 154 w 272"/>
                <a:gd name="T11" fmla="*/ 38 h 217"/>
                <a:gd name="T12" fmla="*/ 103 w 272"/>
                <a:gd name="T13" fmla="*/ 15 h 217"/>
                <a:gd name="T14" fmla="*/ 51 w 272"/>
                <a:gd name="T15" fmla="*/ 105 h 217"/>
                <a:gd name="T16" fmla="*/ 51 w 272"/>
                <a:gd name="T17" fmla="*/ 124 h 217"/>
                <a:gd name="T18" fmla="*/ 55 w 272"/>
                <a:gd name="T19" fmla="*/ 146 h 217"/>
                <a:gd name="T20" fmla="*/ 19 w 272"/>
                <a:gd name="T21" fmla="*/ 166 h 217"/>
                <a:gd name="T22" fmla="*/ 0 w 272"/>
                <a:gd name="T23" fmla="*/ 200 h 217"/>
                <a:gd name="T24" fmla="*/ 19 w 272"/>
                <a:gd name="T25" fmla="*/ 211 h 217"/>
                <a:gd name="T26" fmla="*/ 252 w 272"/>
                <a:gd name="T27" fmla="*/ 76 h 217"/>
                <a:gd name="T28" fmla="*/ 272 w 272"/>
                <a:gd name="T29" fmla="*/ 43 h 217"/>
                <a:gd name="T30" fmla="*/ 252 w 272"/>
                <a:gd name="T31" fmla="*/ 3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2" h="217">
                  <a:moveTo>
                    <a:pt x="252" y="32"/>
                  </a:moveTo>
                  <a:cubicBezTo>
                    <a:pt x="209" y="57"/>
                    <a:pt x="209" y="57"/>
                    <a:pt x="209" y="57"/>
                  </a:cubicBezTo>
                  <a:cubicBezTo>
                    <a:pt x="210" y="55"/>
                    <a:pt x="210" y="53"/>
                    <a:pt x="210" y="51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210" y="16"/>
                    <a:pt x="194" y="7"/>
                    <a:pt x="175" y="18"/>
                  </a:cubicBezTo>
                  <a:cubicBezTo>
                    <a:pt x="167" y="23"/>
                    <a:pt x="160" y="30"/>
                    <a:pt x="154" y="38"/>
                  </a:cubicBezTo>
                  <a:cubicBezTo>
                    <a:pt x="151" y="10"/>
                    <a:pt x="129" y="0"/>
                    <a:pt x="103" y="15"/>
                  </a:cubicBezTo>
                  <a:cubicBezTo>
                    <a:pt x="74" y="32"/>
                    <a:pt x="51" y="72"/>
                    <a:pt x="51" y="105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1" y="133"/>
                    <a:pt x="52" y="140"/>
                    <a:pt x="55" y="146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9" y="172"/>
                    <a:pt x="0" y="187"/>
                    <a:pt x="0" y="200"/>
                  </a:cubicBezTo>
                  <a:cubicBezTo>
                    <a:pt x="0" y="212"/>
                    <a:pt x="9" y="217"/>
                    <a:pt x="19" y="211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63" y="70"/>
                    <a:pt x="272" y="55"/>
                    <a:pt x="272" y="43"/>
                  </a:cubicBezTo>
                  <a:cubicBezTo>
                    <a:pt x="272" y="31"/>
                    <a:pt x="263" y="26"/>
                    <a:pt x="252" y="32"/>
                  </a:cubicBez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</p:grpSp>
      <p:sp>
        <p:nvSpPr>
          <p:cNvPr id="229" name="内容占位符 2"/>
          <p:cNvSpPr txBox="1"/>
          <p:nvPr/>
        </p:nvSpPr>
        <p:spPr>
          <a:xfrm>
            <a:off x="7132915" y="2046446"/>
            <a:ext cx="3687361" cy="2601721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91000"/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800" b="1" kern="0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所谓假性近视的本质是眼睛的调节功能问题：</a:t>
            </a:r>
            <a:endParaRPr lang="en-US" altLang="zh-CN" sz="1800" b="1" kern="0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孩子调节力强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-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需要散瞳；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岁以前建议散瞳验光；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远视、弱视建议散瞳验光；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医生来判断是否散瞳；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了解屈光不正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远视</a:t>
            </a:r>
            <a:endParaRPr lang="en-US" altLang="zh-CN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pic>
        <p:nvPicPr>
          <p:cNvPr id="8" name="Picture 6" descr="1-3b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08" y="1828842"/>
            <a:ext cx="4419484" cy="4419484"/>
          </a:xfrm>
          <a:prstGeom prst="rect">
            <a:avLst/>
          </a:prstGeom>
        </p:spPr>
      </p:pic>
      <p:sp>
        <p:nvSpPr>
          <p:cNvPr id="10" name="内容占位符 2"/>
          <p:cNvSpPr txBox="1"/>
          <p:nvPr/>
        </p:nvSpPr>
        <p:spPr>
          <a:xfrm>
            <a:off x="7132915" y="2046446"/>
            <a:ext cx="3534965" cy="2906514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远视：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外界平行光线入射非调节眼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聚焦在视网膜后方；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可用凸透镜矫正；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先天性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出生就有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远视度数过高会引起弱视和斜视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早期发现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用眼镜可以达到矫正和治疗的效果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REFRACTIVE ERROR - HYPEROPIA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了解屈光不正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散光</a:t>
            </a:r>
            <a:endParaRPr lang="en-US" altLang="zh-CN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0" name="内容占位符 2"/>
          <p:cNvSpPr txBox="1"/>
          <p:nvPr/>
        </p:nvSpPr>
        <p:spPr>
          <a:xfrm>
            <a:off x="7132915" y="2046446"/>
            <a:ext cx="3992153" cy="3744692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散光：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眼球不同子午线上的屈光力不同；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光线不能聚焦；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可用柱镜矫正；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1" name="Picture 4" descr="1-4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322" y="2286034"/>
            <a:ext cx="4876672" cy="3507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7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REFRACTIVE ERROR - ASTIGMATISM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dotGrid">
          <a:fgClr>
            <a:schemeClr val="accent5">
              <a:lumMod val="40000"/>
              <a:lumOff val="60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09674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如何看待近视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?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HOW TO TREAT MYOPIA?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1911090" y="2438426"/>
            <a:ext cx="8217424" cy="2743128"/>
            <a:chOff x="1911090" y="2438426"/>
            <a:chExt cx="8217424" cy="2743128"/>
          </a:xfrm>
        </p:grpSpPr>
        <p:sp>
          <p:nvSpPr>
            <p:cNvPr id="24" name="矩形 23"/>
            <p:cNvSpPr/>
            <p:nvPr/>
          </p:nvSpPr>
          <p:spPr>
            <a:xfrm>
              <a:off x="1943209" y="4795358"/>
              <a:ext cx="8153186" cy="386196"/>
            </a:xfrm>
            <a:prstGeom prst="rect">
              <a:avLst/>
            </a:prstGeom>
            <a:solidFill>
              <a:srgbClr val="FFC000"/>
            </a:solidFill>
          </p:spPr>
          <p:txBody>
            <a:bodyPr wrap="square">
              <a:spAutoFit/>
            </a:bodyPr>
            <a:lstStyle/>
            <a:p>
              <a:pPr algn="ctr"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近视是现代“文明”病，需要科学地对待</a:t>
              </a:r>
              <a:endPara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" name="内容占位符 2"/>
            <p:cNvSpPr txBox="1"/>
            <p:nvPr/>
          </p:nvSpPr>
          <p:spPr>
            <a:xfrm>
              <a:off x="4326231" y="4135772"/>
              <a:ext cx="1224000" cy="360000"/>
            </a:xfrm>
            <a:prstGeom prst="rect">
              <a:avLst/>
            </a:prstGeom>
          </p:spPr>
          <p:txBody>
            <a:bodyPr anchor="ctr">
              <a:noAutofit/>
            </a:bodyPr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  <a:cs typeface="MS PGothic" panose="020B0600070205080204" pitchFamily="34" charset="-128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defTabSz="914400">
                <a:lnSpc>
                  <a:spcPct val="115000"/>
                </a:lnSpc>
                <a:buNone/>
              </a:pPr>
              <a:r>
                <a:rPr lang="zh-CN" altLang="en-US" sz="18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正确诊断</a:t>
              </a:r>
              <a:endParaRPr lang="zh-CN" altLang="en-US" sz="18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29" name="组合 28"/>
            <p:cNvGrpSpPr/>
            <p:nvPr/>
          </p:nvGrpSpPr>
          <p:grpSpPr>
            <a:xfrm>
              <a:off x="1911090" y="2438426"/>
              <a:ext cx="8217424" cy="1512000"/>
              <a:chOff x="1987288" y="3048010"/>
              <a:chExt cx="8217424" cy="1512000"/>
            </a:xfrm>
          </p:grpSpPr>
          <p:grpSp>
            <p:nvGrpSpPr>
              <p:cNvPr id="17" name="组合 16"/>
              <p:cNvGrpSpPr/>
              <p:nvPr/>
            </p:nvGrpSpPr>
            <p:grpSpPr>
              <a:xfrm>
                <a:off x="1987288" y="3048010"/>
                <a:ext cx="1512000" cy="1512000"/>
                <a:chOff x="1905110" y="2362228"/>
                <a:chExt cx="1512000" cy="1512000"/>
              </a:xfrm>
            </p:grpSpPr>
            <p:sp>
              <p:nvSpPr>
                <p:cNvPr id="13" name="umbrella_272171"/>
                <p:cNvSpPr>
                  <a:spLocks noChangeAspect="1"/>
                </p:cNvSpPr>
                <p:nvPr/>
              </p:nvSpPr>
              <p:spPr bwMode="auto">
                <a:xfrm>
                  <a:off x="2242021" y="2648249"/>
                  <a:ext cx="838178" cy="939959"/>
                </a:xfrm>
                <a:custGeom>
                  <a:avLst/>
                  <a:gdLst>
                    <a:gd name="connsiteX0" fmla="*/ 270450 w 541025"/>
                    <a:gd name="connsiteY0" fmla="*/ 326859 h 606722"/>
                    <a:gd name="connsiteX1" fmla="*/ 290483 w 541025"/>
                    <a:gd name="connsiteY1" fmla="*/ 329347 h 606722"/>
                    <a:gd name="connsiteX2" fmla="*/ 290483 w 541025"/>
                    <a:gd name="connsiteY2" fmla="*/ 538200 h 606722"/>
                    <a:gd name="connsiteX3" fmla="*/ 319062 w 541025"/>
                    <a:gd name="connsiteY3" fmla="*/ 566818 h 606722"/>
                    <a:gd name="connsiteX4" fmla="*/ 347730 w 541025"/>
                    <a:gd name="connsiteY4" fmla="*/ 538200 h 606722"/>
                    <a:gd name="connsiteX5" fmla="*/ 347730 w 541025"/>
                    <a:gd name="connsiteY5" fmla="*/ 511005 h 606722"/>
                    <a:gd name="connsiteX6" fmla="*/ 367673 w 541025"/>
                    <a:gd name="connsiteY6" fmla="*/ 491097 h 606722"/>
                    <a:gd name="connsiteX7" fmla="*/ 387616 w 541025"/>
                    <a:gd name="connsiteY7" fmla="*/ 511005 h 606722"/>
                    <a:gd name="connsiteX8" fmla="*/ 387616 w 541025"/>
                    <a:gd name="connsiteY8" fmla="*/ 538200 h 606722"/>
                    <a:gd name="connsiteX9" fmla="*/ 319062 w 541025"/>
                    <a:gd name="connsiteY9" fmla="*/ 606722 h 606722"/>
                    <a:gd name="connsiteX10" fmla="*/ 250507 w 541025"/>
                    <a:gd name="connsiteY10" fmla="*/ 538200 h 606722"/>
                    <a:gd name="connsiteX11" fmla="*/ 250507 w 541025"/>
                    <a:gd name="connsiteY11" fmla="*/ 329347 h 606722"/>
                    <a:gd name="connsiteX12" fmla="*/ 270450 w 541025"/>
                    <a:gd name="connsiteY12" fmla="*/ 326859 h 606722"/>
                    <a:gd name="connsiteX13" fmla="*/ 270469 w 541025"/>
                    <a:gd name="connsiteY13" fmla="*/ 17783 h 606722"/>
                    <a:gd name="connsiteX14" fmla="*/ 352176 w 541025"/>
                    <a:gd name="connsiteY14" fmla="*/ 224568 h 606722"/>
                    <a:gd name="connsiteX15" fmla="*/ 352532 w 541025"/>
                    <a:gd name="connsiteY15" fmla="*/ 318674 h 606722"/>
                    <a:gd name="connsiteX16" fmla="*/ 270469 w 541025"/>
                    <a:gd name="connsiteY16" fmla="*/ 286950 h 606722"/>
                    <a:gd name="connsiteX17" fmla="*/ 188494 w 541025"/>
                    <a:gd name="connsiteY17" fmla="*/ 318674 h 606722"/>
                    <a:gd name="connsiteX18" fmla="*/ 188850 w 541025"/>
                    <a:gd name="connsiteY18" fmla="*/ 224568 h 606722"/>
                    <a:gd name="connsiteX19" fmla="*/ 270469 w 541025"/>
                    <a:gd name="connsiteY19" fmla="*/ 17783 h 606722"/>
                    <a:gd name="connsiteX20" fmla="*/ 307242 w 541025"/>
                    <a:gd name="connsiteY20" fmla="*/ 0 h 606722"/>
                    <a:gd name="connsiteX21" fmla="*/ 541025 w 541025"/>
                    <a:gd name="connsiteY21" fmla="*/ 267578 h 606722"/>
                    <a:gd name="connsiteX22" fmla="*/ 539690 w 541025"/>
                    <a:gd name="connsiteY22" fmla="*/ 279931 h 606722"/>
                    <a:gd name="connsiteX23" fmla="*/ 482112 w 541025"/>
                    <a:gd name="connsiteY23" fmla="*/ 262957 h 606722"/>
                    <a:gd name="connsiteX24" fmla="*/ 393298 w 541025"/>
                    <a:gd name="connsiteY24" fmla="*/ 311123 h 606722"/>
                    <a:gd name="connsiteX25" fmla="*/ 392052 w 541025"/>
                    <a:gd name="connsiteY25" fmla="*/ 221990 h 606722"/>
                    <a:gd name="connsiteX26" fmla="*/ 358680 w 541025"/>
                    <a:gd name="connsiteY26" fmla="*/ 88423 h 606722"/>
                    <a:gd name="connsiteX27" fmla="*/ 307242 w 541025"/>
                    <a:gd name="connsiteY27" fmla="*/ 0 h 606722"/>
                    <a:gd name="connsiteX28" fmla="*/ 233783 w 541025"/>
                    <a:gd name="connsiteY28" fmla="*/ 0 h 606722"/>
                    <a:gd name="connsiteX29" fmla="*/ 182257 w 541025"/>
                    <a:gd name="connsiteY29" fmla="*/ 88432 h 606722"/>
                    <a:gd name="connsiteX30" fmla="*/ 148973 w 541025"/>
                    <a:gd name="connsiteY30" fmla="*/ 222012 h 606722"/>
                    <a:gd name="connsiteX31" fmla="*/ 147728 w 541025"/>
                    <a:gd name="connsiteY31" fmla="*/ 311688 h 606722"/>
                    <a:gd name="connsiteX32" fmla="*/ 58557 w 541025"/>
                    <a:gd name="connsiteY32" fmla="*/ 262984 h 606722"/>
                    <a:gd name="connsiteX33" fmla="*/ 1246 w 541025"/>
                    <a:gd name="connsiteY33" fmla="*/ 279782 h 606722"/>
                    <a:gd name="connsiteX34" fmla="*/ 0 w 541025"/>
                    <a:gd name="connsiteY34" fmla="*/ 267606 h 606722"/>
                    <a:gd name="connsiteX35" fmla="*/ 233783 w 541025"/>
                    <a:gd name="connsiteY35" fmla="*/ 0 h 606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541025" h="606722">
                      <a:moveTo>
                        <a:pt x="270450" y="326859"/>
                      </a:moveTo>
                      <a:cubicBezTo>
                        <a:pt x="277306" y="326859"/>
                        <a:pt x="283983" y="327748"/>
                        <a:pt x="290483" y="329347"/>
                      </a:cubicBezTo>
                      <a:lnTo>
                        <a:pt x="290483" y="538200"/>
                      </a:lnTo>
                      <a:cubicBezTo>
                        <a:pt x="290483" y="554020"/>
                        <a:pt x="303303" y="566818"/>
                        <a:pt x="319062" y="566818"/>
                      </a:cubicBezTo>
                      <a:cubicBezTo>
                        <a:pt x="334820" y="566818"/>
                        <a:pt x="347730" y="554020"/>
                        <a:pt x="347730" y="538200"/>
                      </a:cubicBezTo>
                      <a:lnTo>
                        <a:pt x="347730" y="511005"/>
                      </a:lnTo>
                      <a:cubicBezTo>
                        <a:pt x="347730" y="499985"/>
                        <a:pt x="356633" y="491097"/>
                        <a:pt x="367673" y="491097"/>
                      </a:cubicBezTo>
                      <a:cubicBezTo>
                        <a:pt x="378713" y="491097"/>
                        <a:pt x="387616" y="499985"/>
                        <a:pt x="387616" y="511005"/>
                      </a:cubicBezTo>
                      <a:lnTo>
                        <a:pt x="387616" y="538200"/>
                      </a:lnTo>
                      <a:cubicBezTo>
                        <a:pt x="387616" y="575972"/>
                        <a:pt x="356900" y="606722"/>
                        <a:pt x="319062" y="606722"/>
                      </a:cubicBezTo>
                      <a:cubicBezTo>
                        <a:pt x="281312" y="606722"/>
                        <a:pt x="250507" y="575972"/>
                        <a:pt x="250507" y="538200"/>
                      </a:cubicBezTo>
                      <a:lnTo>
                        <a:pt x="250507" y="329347"/>
                      </a:lnTo>
                      <a:cubicBezTo>
                        <a:pt x="256918" y="327748"/>
                        <a:pt x="263684" y="326859"/>
                        <a:pt x="270450" y="326859"/>
                      </a:cubicBezTo>
                      <a:close/>
                      <a:moveTo>
                        <a:pt x="270469" y="17783"/>
                      </a:moveTo>
                      <a:cubicBezTo>
                        <a:pt x="316485" y="74567"/>
                        <a:pt x="343898" y="143880"/>
                        <a:pt x="352176" y="224568"/>
                      </a:cubicBezTo>
                      <a:cubicBezTo>
                        <a:pt x="356003" y="262068"/>
                        <a:pt x="354757" y="295036"/>
                        <a:pt x="352532" y="318674"/>
                      </a:cubicBezTo>
                      <a:cubicBezTo>
                        <a:pt x="330904" y="298946"/>
                        <a:pt x="302066" y="286950"/>
                        <a:pt x="270469" y="286950"/>
                      </a:cubicBezTo>
                      <a:cubicBezTo>
                        <a:pt x="238872" y="286950"/>
                        <a:pt x="210123" y="298946"/>
                        <a:pt x="188494" y="318674"/>
                      </a:cubicBezTo>
                      <a:cubicBezTo>
                        <a:pt x="186269" y="295036"/>
                        <a:pt x="185023" y="262068"/>
                        <a:pt x="188850" y="224568"/>
                      </a:cubicBezTo>
                      <a:cubicBezTo>
                        <a:pt x="197128" y="143880"/>
                        <a:pt x="224542" y="74567"/>
                        <a:pt x="270469" y="17783"/>
                      </a:cubicBezTo>
                      <a:close/>
                      <a:moveTo>
                        <a:pt x="307242" y="0"/>
                      </a:moveTo>
                      <a:cubicBezTo>
                        <a:pt x="439218" y="17862"/>
                        <a:pt x="541025" y="130901"/>
                        <a:pt x="541025" y="267578"/>
                      </a:cubicBezTo>
                      <a:cubicBezTo>
                        <a:pt x="541025" y="271844"/>
                        <a:pt x="540580" y="275932"/>
                        <a:pt x="539690" y="279931"/>
                      </a:cubicBezTo>
                      <a:cubicBezTo>
                        <a:pt x="523138" y="269178"/>
                        <a:pt x="503381" y="262957"/>
                        <a:pt x="482112" y="262957"/>
                      </a:cubicBezTo>
                      <a:cubicBezTo>
                        <a:pt x="444913" y="262957"/>
                        <a:pt x="412164" y="282152"/>
                        <a:pt x="393298" y="311123"/>
                      </a:cubicBezTo>
                      <a:cubicBezTo>
                        <a:pt x="394989" y="287129"/>
                        <a:pt x="395434" y="256381"/>
                        <a:pt x="392052" y="221990"/>
                      </a:cubicBezTo>
                      <a:cubicBezTo>
                        <a:pt x="387335" y="174446"/>
                        <a:pt x="376122" y="129479"/>
                        <a:pt x="358680" y="88423"/>
                      </a:cubicBezTo>
                      <a:cubicBezTo>
                        <a:pt x="345242" y="56519"/>
                        <a:pt x="327977" y="27016"/>
                        <a:pt x="307242" y="0"/>
                      </a:cubicBezTo>
                      <a:close/>
                      <a:moveTo>
                        <a:pt x="233783" y="0"/>
                      </a:moveTo>
                      <a:cubicBezTo>
                        <a:pt x="213048" y="27018"/>
                        <a:pt x="195783" y="56525"/>
                        <a:pt x="182257" y="88432"/>
                      </a:cubicBezTo>
                      <a:cubicBezTo>
                        <a:pt x="164903" y="129492"/>
                        <a:pt x="153690" y="174464"/>
                        <a:pt x="148973" y="222012"/>
                      </a:cubicBezTo>
                      <a:cubicBezTo>
                        <a:pt x="145503" y="256674"/>
                        <a:pt x="146037" y="287603"/>
                        <a:pt x="147728" y="311688"/>
                      </a:cubicBezTo>
                      <a:cubicBezTo>
                        <a:pt x="128950" y="282359"/>
                        <a:pt x="96023" y="262984"/>
                        <a:pt x="58557" y="262984"/>
                      </a:cubicBezTo>
                      <a:cubicBezTo>
                        <a:pt x="37466" y="262984"/>
                        <a:pt x="17799" y="269116"/>
                        <a:pt x="1246" y="279782"/>
                      </a:cubicBezTo>
                      <a:cubicBezTo>
                        <a:pt x="445" y="275871"/>
                        <a:pt x="0" y="271783"/>
                        <a:pt x="0" y="267606"/>
                      </a:cubicBezTo>
                      <a:cubicBezTo>
                        <a:pt x="0" y="130914"/>
                        <a:pt x="101719" y="17864"/>
                        <a:pt x="23378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solidFill>
                    <a:srgbClr val="F7B51B"/>
                  </a:solidFill>
                </a:ln>
              </p:spPr>
            </p:sp>
            <p:sp>
              <p:nvSpPr>
                <p:cNvPr id="16" name="椭圆 15"/>
                <p:cNvSpPr/>
                <p:nvPr/>
              </p:nvSpPr>
              <p:spPr>
                <a:xfrm>
                  <a:off x="1905110" y="2362228"/>
                  <a:ext cx="1512000" cy="1512000"/>
                </a:xfrm>
                <a:prstGeom prst="ellipse">
                  <a:avLst/>
                </a:prstGeom>
                <a:noFill/>
                <a:ln w="285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</p:grpSp>
          <p:grpSp>
            <p:nvGrpSpPr>
              <p:cNvPr id="23" name="组合 22"/>
              <p:cNvGrpSpPr/>
              <p:nvPr/>
            </p:nvGrpSpPr>
            <p:grpSpPr>
              <a:xfrm>
                <a:off x="4222429" y="3048010"/>
                <a:ext cx="1512000" cy="1512000"/>
                <a:chOff x="3581466" y="3429000"/>
                <a:chExt cx="1512000" cy="1512000"/>
              </a:xfrm>
            </p:grpSpPr>
            <p:sp>
              <p:nvSpPr>
                <p:cNvPr id="9" name="stethoscope_117921"/>
                <p:cNvSpPr>
                  <a:spLocks noChangeAspect="1"/>
                </p:cNvSpPr>
                <p:nvPr/>
              </p:nvSpPr>
              <p:spPr bwMode="auto">
                <a:xfrm>
                  <a:off x="3876444" y="3727812"/>
                  <a:ext cx="922045" cy="914376"/>
                </a:xfrm>
                <a:custGeom>
                  <a:avLst/>
                  <a:gdLst>
                    <a:gd name="T0" fmla="*/ 6396 w 6578"/>
                    <a:gd name="T1" fmla="*/ 465 h 6533"/>
                    <a:gd name="T2" fmla="*/ 5554 w 6578"/>
                    <a:gd name="T3" fmla="*/ 0 h 6533"/>
                    <a:gd name="T4" fmla="*/ 5284 w 6578"/>
                    <a:gd name="T5" fmla="*/ 270 h 6533"/>
                    <a:gd name="T6" fmla="*/ 5554 w 6578"/>
                    <a:gd name="T7" fmla="*/ 541 h 6533"/>
                    <a:gd name="T8" fmla="*/ 5933 w 6578"/>
                    <a:gd name="T9" fmla="*/ 746 h 6533"/>
                    <a:gd name="T10" fmla="*/ 5952 w 6578"/>
                    <a:gd name="T11" fmla="*/ 1116 h 6533"/>
                    <a:gd name="T12" fmla="*/ 5074 w 6578"/>
                    <a:gd name="T13" fmla="*/ 2546 h 6533"/>
                    <a:gd name="T14" fmla="*/ 5064 w 6578"/>
                    <a:gd name="T15" fmla="*/ 2564 h 6533"/>
                    <a:gd name="T16" fmla="*/ 4673 w 6578"/>
                    <a:gd name="T17" fmla="*/ 2794 h 6533"/>
                    <a:gd name="T18" fmla="*/ 4670 w 6578"/>
                    <a:gd name="T19" fmla="*/ 2794 h 6533"/>
                    <a:gd name="T20" fmla="*/ 4280 w 6578"/>
                    <a:gd name="T21" fmla="*/ 2568 h 6533"/>
                    <a:gd name="T22" fmla="*/ 4269 w 6578"/>
                    <a:gd name="T23" fmla="*/ 2550 h 6533"/>
                    <a:gd name="T24" fmla="*/ 3370 w 6578"/>
                    <a:gd name="T25" fmla="*/ 1121 h 6533"/>
                    <a:gd name="T26" fmla="*/ 3385 w 6578"/>
                    <a:gd name="T27" fmla="*/ 749 h 6533"/>
                    <a:gd name="T28" fmla="*/ 3765 w 6578"/>
                    <a:gd name="T29" fmla="*/ 541 h 6533"/>
                    <a:gd name="T30" fmla="*/ 4036 w 6578"/>
                    <a:gd name="T31" fmla="*/ 270 h 6533"/>
                    <a:gd name="T32" fmla="*/ 3766 w 6578"/>
                    <a:gd name="T33" fmla="*/ 0 h 6533"/>
                    <a:gd name="T34" fmla="*/ 2922 w 6578"/>
                    <a:gd name="T35" fmla="*/ 470 h 6533"/>
                    <a:gd name="T36" fmla="*/ 2897 w 6578"/>
                    <a:gd name="T37" fmla="*/ 1382 h 6533"/>
                    <a:gd name="T38" fmla="*/ 2908 w 6578"/>
                    <a:gd name="T39" fmla="*/ 1400 h 6533"/>
                    <a:gd name="T40" fmla="*/ 3808 w 6578"/>
                    <a:gd name="T41" fmla="*/ 2833 h 6533"/>
                    <a:gd name="T42" fmla="*/ 4397 w 6578"/>
                    <a:gd name="T43" fmla="*/ 3301 h 6533"/>
                    <a:gd name="T44" fmla="*/ 4397 w 6578"/>
                    <a:gd name="T45" fmla="*/ 5204 h 6533"/>
                    <a:gd name="T46" fmla="*/ 3752 w 6578"/>
                    <a:gd name="T47" fmla="*/ 5590 h 6533"/>
                    <a:gd name="T48" fmla="*/ 3106 w 6578"/>
                    <a:gd name="T49" fmla="*/ 5204 h 6533"/>
                    <a:gd name="T50" fmla="*/ 3106 w 6578"/>
                    <a:gd name="T51" fmla="*/ 3029 h 6533"/>
                    <a:gd name="T52" fmla="*/ 1918 w 6578"/>
                    <a:gd name="T53" fmla="*/ 2100 h 6533"/>
                    <a:gd name="T54" fmla="*/ 730 w 6578"/>
                    <a:gd name="T55" fmla="*/ 3029 h 6533"/>
                    <a:gd name="T56" fmla="*/ 730 w 6578"/>
                    <a:gd name="T57" fmla="*/ 4621 h 6533"/>
                    <a:gd name="T58" fmla="*/ 0 w 6578"/>
                    <a:gd name="T59" fmla="*/ 5558 h 6533"/>
                    <a:gd name="T60" fmla="*/ 1004 w 6578"/>
                    <a:gd name="T61" fmla="*/ 6533 h 6533"/>
                    <a:gd name="T62" fmla="*/ 2008 w 6578"/>
                    <a:gd name="T63" fmla="*/ 5558 h 6533"/>
                    <a:gd name="T64" fmla="*/ 1268 w 6578"/>
                    <a:gd name="T65" fmla="*/ 4618 h 6533"/>
                    <a:gd name="T66" fmla="*/ 1268 w 6578"/>
                    <a:gd name="T67" fmla="*/ 3029 h 6533"/>
                    <a:gd name="T68" fmla="*/ 1913 w 6578"/>
                    <a:gd name="T69" fmla="*/ 2642 h 6533"/>
                    <a:gd name="T70" fmla="*/ 2558 w 6578"/>
                    <a:gd name="T71" fmla="*/ 3029 h 6533"/>
                    <a:gd name="T72" fmla="*/ 2558 w 6578"/>
                    <a:gd name="T73" fmla="*/ 5218 h 6533"/>
                    <a:gd name="T74" fmla="*/ 2560 w 6578"/>
                    <a:gd name="T75" fmla="*/ 5240 h 6533"/>
                    <a:gd name="T76" fmla="*/ 3746 w 6578"/>
                    <a:gd name="T77" fmla="*/ 6132 h 6533"/>
                    <a:gd name="T78" fmla="*/ 4934 w 6578"/>
                    <a:gd name="T79" fmla="*/ 5202 h 6533"/>
                    <a:gd name="T80" fmla="*/ 4934 w 6578"/>
                    <a:gd name="T81" fmla="*/ 3304 h 6533"/>
                    <a:gd name="T82" fmla="*/ 5538 w 6578"/>
                    <a:gd name="T83" fmla="*/ 2824 h 6533"/>
                    <a:gd name="T84" fmla="*/ 6417 w 6578"/>
                    <a:gd name="T85" fmla="*/ 1392 h 6533"/>
                    <a:gd name="T86" fmla="*/ 6428 w 6578"/>
                    <a:gd name="T87" fmla="*/ 1374 h 6533"/>
                    <a:gd name="T88" fmla="*/ 6396 w 6578"/>
                    <a:gd name="T89" fmla="*/ 465 h 6533"/>
                    <a:gd name="T90" fmla="*/ 1466 w 6578"/>
                    <a:gd name="T91" fmla="*/ 5558 h 6533"/>
                    <a:gd name="T92" fmla="*/ 1004 w 6578"/>
                    <a:gd name="T93" fmla="*/ 5990 h 6533"/>
                    <a:gd name="T94" fmla="*/ 541 w 6578"/>
                    <a:gd name="T95" fmla="*/ 5558 h 6533"/>
                    <a:gd name="T96" fmla="*/ 1004 w 6578"/>
                    <a:gd name="T97" fmla="*/ 5126 h 6533"/>
                    <a:gd name="T98" fmla="*/ 1466 w 6578"/>
                    <a:gd name="T99" fmla="*/ 5558 h 6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578" h="6533">
                      <a:moveTo>
                        <a:pt x="6396" y="465"/>
                      </a:moveTo>
                      <a:cubicBezTo>
                        <a:pt x="6218" y="174"/>
                        <a:pt x="5904" y="0"/>
                        <a:pt x="5554" y="0"/>
                      </a:cubicBezTo>
                      <a:cubicBezTo>
                        <a:pt x="5405" y="0"/>
                        <a:pt x="5284" y="121"/>
                        <a:pt x="5284" y="270"/>
                      </a:cubicBezTo>
                      <a:cubicBezTo>
                        <a:pt x="5284" y="420"/>
                        <a:pt x="5405" y="541"/>
                        <a:pt x="5554" y="541"/>
                      </a:cubicBezTo>
                      <a:cubicBezTo>
                        <a:pt x="5713" y="541"/>
                        <a:pt x="5854" y="618"/>
                        <a:pt x="5933" y="746"/>
                      </a:cubicBezTo>
                      <a:cubicBezTo>
                        <a:pt x="6004" y="861"/>
                        <a:pt x="6009" y="996"/>
                        <a:pt x="5952" y="1116"/>
                      </a:cubicBezTo>
                      <a:lnTo>
                        <a:pt x="5074" y="2546"/>
                      </a:lnTo>
                      <a:cubicBezTo>
                        <a:pt x="5070" y="2552"/>
                        <a:pt x="5068" y="2558"/>
                        <a:pt x="5064" y="2564"/>
                      </a:cubicBezTo>
                      <a:cubicBezTo>
                        <a:pt x="4990" y="2708"/>
                        <a:pt x="4844" y="2794"/>
                        <a:pt x="4673" y="2794"/>
                      </a:cubicBezTo>
                      <a:lnTo>
                        <a:pt x="4670" y="2794"/>
                      </a:lnTo>
                      <a:cubicBezTo>
                        <a:pt x="4501" y="2794"/>
                        <a:pt x="4356" y="2709"/>
                        <a:pt x="4280" y="2568"/>
                      </a:cubicBezTo>
                      <a:cubicBezTo>
                        <a:pt x="4277" y="2562"/>
                        <a:pt x="4273" y="2556"/>
                        <a:pt x="4269" y="2550"/>
                      </a:cubicBezTo>
                      <a:lnTo>
                        <a:pt x="3370" y="1121"/>
                      </a:lnTo>
                      <a:cubicBezTo>
                        <a:pt x="3310" y="1001"/>
                        <a:pt x="3316" y="866"/>
                        <a:pt x="3385" y="749"/>
                      </a:cubicBezTo>
                      <a:cubicBezTo>
                        <a:pt x="3464" y="618"/>
                        <a:pt x="3605" y="541"/>
                        <a:pt x="3765" y="541"/>
                      </a:cubicBezTo>
                      <a:cubicBezTo>
                        <a:pt x="3914" y="541"/>
                        <a:pt x="4036" y="420"/>
                        <a:pt x="4036" y="270"/>
                      </a:cubicBezTo>
                      <a:cubicBezTo>
                        <a:pt x="4036" y="121"/>
                        <a:pt x="3916" y="0"/>
                        <a:pt x="3766" y="0"/>
                      </a:cubicBezTo>
                      <a:cubicBezTo>
                        <a:pt x="3414" y="0"/>
                        <a:pt x="3100" y="176"/>
                        <a:pt x="2922" y="470"/>
                      </a:cubicBezTo>
                      <a:cubicBezTo>
                        <a:pt x="2753" y="752"/>
                        <a:pt x="2744" y="1093"/>
                        <a:pt x="2897" y="1382"/>
                      </a:cubicBezTo>
                      <a:cubicBezTo>
                        <a:pt x="2900" y="1388"/>
                        <a:pt x="2904" y="1394"/>
                        <a:pt x="2908" y="1400"/>
                      </a:cubicBezTo>
                      <a:lnTo>
                        <a:pt x="3808" y="2833"/>
                      </a:lnTo>
                      <a:cubicBezTo>
                        <a:pt x="3933" y="3065"/>
                        <a:pt x="4146" y="3230"/>
                        <a:pt x="4397" y="3301"/>
                      </a:cubicBezTo>
                      <a:lnTo>
                        <a:pt x="4397" y="5204"/>
                      </a:lnTo>
                      <a:cubicBezTo>
                        <a:pt x="4397" y="5386"/>
                        <a:pt x="4132" y="5590"/>
                        <a:pt x="3752" y="5590"/>
                      </a:cubicBezTo>
                      <a:cubicBezTo>
                        <a:pt x="3372" y="5590"/>
                        <a:pt x="3106" y="5386"/>
                        <a:pt x="3106" y="5204"/>
                      </a:cubicBezTo>
                      <a:lnTo>
                        <a:pt x="3106" y="3029"/>
                      </a:lnTo>
                      <a:cubicBezTo>
                        <a:pt x="3106" y="2508"/>
                        <a:pt x="2585" y="2100"/>
                        <a:pt x="1918" y="2100"/>
                      </a:cubicBezTo>
                      <a:cubicBezTo>
                        <a:pt x="1252" y="2100"/>
                        <a:pt x="730" y="2508"/>
                        <a:pt x="730" y="3029"/>
                      </a:cubicBezTo>
                      <a:lnTo>
                        <a:pt x="730" y="4621"/>
                      </a:lnTo>
                      <a:cubicBezTo>
                        <a:pt x="308" y="4738"/>
                        <a:pt x="0" y="5114"/>
                        <a:pt x="0" y="5558"/>
                      </a:cubicBezTo>
                      <a:cubicBezTo>
                        <a:pt x="0" y="6096"/>
                        <a:pt x="450" y="6533"/>
                        <a:pt x="1004" y="6533"/>
                      </a:cubicBezTo>
                      <a:cubicBezTo>
                        <a:pt x="1557" y="6533"/>
                        <a:pt x="2008" y="6096"/>
                        <a:pt x="2008" y="5558"/>
                      </a:cubicBezTo>
                      <a:cubicBezTo>
                        <a:pt x="2008" y="5110"/>
                        <a:pt x="1694" y="4732"/>
                        <a:pt x="1268" y="4618"/>
                      </a:cubicBezTo>
                      <a:lnTo>
                        <a:pt x="1268" y="3029"/>
                      </a:lnTo>
                      <a:cubicBezTo>
                        <a:pt x="1268" y="2846"/>
                        <a:pt x="1533" y="2642"/>
                        <a:pt x="1913" y="2642"/>
                      </a:cubicBezTo>
                      <a:cubicBezTo>
                        <a:pt x="2293" y="2642"/>
                        <a:pt x="2558" y="2846"/>
                        <a:pt x="2558" y="3029"/>
                      </a:cubicBezTo>
                      <a:lnTo>
                        <a:pt x="2558" y="5218"/>
                      </a:lnTo>
                      <a:cubicBezTo>
                        <a:pt x="2558" y="5225"/>
                        <a:pt x="2558" y="5233"/>
                        <a:pt x="2560" y="5240"/>
                      </a:cubicBezTo>
                      <a:cubicBezTo>
                        <a:pt x="2584" y="5742"/>
                        <a:pt x="3097" y="6132"/>
                        <a:pt x="3746" y="6132"/>
                      </a:cubicBezTo>
                      <a:cubicBezTo>
                        <a:pt x="4413" y="6132"/>
                        <a:pt x="4934" y="5724"/>
                        <a:pt x="4934" y="5202"/>
                      </a:cubicBezTo>
                      <a:lnTo>
                        <a:pt x="4934" y="3304"/>
                      </a:lnTo>
                      <a:cubicBezTo>
                        <a:pt x="5192" y="3233"/>
                        <a:pt x="5412" y="3062"/>
                        <a:pt x="5538" y="2824"/>
                      </a:cubicBezTo>
                      <a:lnTo>
                        <a:pt x="6417" y="1392"/>
                      </a:lnTo>
                      <a:cubicBezTo>
                        <a:pt x="6421" y="1386"/>
                        <a:pt x="6424" y="1380"/>
                        <a:pt x="6428" y="1374"/>
                      </a:cubicBezTo>
                      <a:cubicBezTo>
                        <a:pt x="6578" y="1082"/>
                        <a:pt x="6566" y="744"/>
                        <a:pt x="6396" y="465"/>
                      </a:cubicBezTo>
                      <a:close/>
                      <a:moveTo>
                        <a:pt x="1466" y="5558"/>
                      </a:moveTo>
                      <a:cubicBezTo>
                        <a:pt x="1466" y="5797"/>
                        <a:pt x="1258" y="5990"/>
                        <a:pt x="1004" y="5990"/>
                      </a:cubicBezTo>
                      <a:cubicBezTo>
                        <a:pt x="749" y="5990"/>
                        <a:pt x="541" y="5796"/>
                        <a:pt x="541" y="5558"/>
                      </a:cubicBezTo>
                      <a:cubicBezTo>
                        <a:pt x="541" y="5320"/>
                        <a:pt x="749" y="5126"/>
                        <a:pt x="1004" y="5126"/>
                      </a:cubicBezTo>
                      <a:cubicBezTo>
                        <a:pt x="1260" y="5126"/>
                        <a:pt x="1466" y="5320"/>
                        <a:pt x="1466" y="555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solidFill>
                    <a:srgbClr val="F7B51B"/>
                  </a:solidFill>
                </a:ln>
              </p:spPr>
            </p:sp>
            <p:sp>
              <p:nvSpPr>
                <p:cNvPr id="18" name="椭圆 17"/>
                <p:cNvSpPr/>
                <p:nvPr/>
              </p:nvSpPr>
              <p:spPr>
                <a:xfrm>
                  <a:off x="3581466" y="3429000"/>
                  <a:ext cx="1512000" cy="1512000"/>
                </a:xfrm>
                <a:prstGeom prst="ellipse">
                  <a:avLst/>
                </a:prstGeom>
                <a:noFill/>
                <a:ln w="285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</p:grpSp>
          <p:grpSp>
            <p:nvGrpSpPr>
              <p:cNvPr id="22" name="组合 21"/>
              <p:cNvGrpSpPr/>
              <p:nvPr/>
            </p:nvGrpSpPr>
            <p:grpSpPr>
              <a:xfrm>
                <a:off x="6457570" y="3048010"/>
                <a:ext cx="1512000" cy="1512000"/>
                <a:chOff x="1905110" y="5105356"/>
                <a:chExt cx="1512000" cy="1512000"/>
              </a:xfrm>
            </p:grpSpPr>
            <p:sp>
              <p:nvSpPr>
                <p:cNvPr id="14" name="eyeglasses-hand-drawn-tool_57201"/>
                <p:cNvSpPr>
                  <a:spLocks noChangeAspect="1"/>
                </p:cNvSpPr>
                <p:nvPr/>
              </p:nvSpPr>
              <p:spPr bwMode="auto">
                <a:xfrm>
                  <a:off x="2139249" y="5540505"/>
                  <a:ext cx="1043722" cy="641703"/>
                </a:xfrm>
                <a:custGeom>
                  <a:avLst/>
                  <a:gdLst>
                    <a:gd name="connsiteX0" fmla="*/ 61688 w 606459"/>
                    <a:gd name="connsiteY0" fmla="*/ 210121 h 372864"/>
                    <a:gd name="connsiteX1" fmla="*/ 43522 w 606459"/>
                    <a:gd name="connsiteY1" fmla="*/ 223011 h 372864"/>
                    <a:gd name="connsiteX2" fmla="*/ 154907 w 606459"/>
                    <a:gd name="connsiteY2" fmla="*/ 322548 h 372864"/>
                    <a:gd name="connsiteX3" fmla="*/ 233306 w 606459"/>
                    <a:gd name="connsiteY3" fmla="*/ 300110 h 372864"/>
                    <a:gd name="connsiteX4" fmla="*/ 245257 w 606459"/>
                    <a:gd name="connsiteY4" fmla="*/ 249506 h 372864"/>
                    <a:gd name="connsiteX5" fmla="*/ 243345 w 606459"/>
                    <a:gd name="connsiteY5" fmla="*/ 234230 h 372864"/>
                    <a:gd name="connsiteX6" fmla="*/ 223984 w 606459"/>
                    <a:gd name="connsiteY6" fmla="*/ 219430 h 372864"/>
                    <a:gd name="connsiteX7" fmla="*/ 213228 w 606459"/>
                    <a:gd name="connsiteY7" fmla="*/ 214418 h 372864"/>
                    <a:gd name="connsiteX8" fmla="*/ 61688 w 606459"/>
                    <a:gd name="connsiteY8" fmla="*/ 210121 h 372864"/>
                    <a:gd name="connsiteX9" fmla="*/ 455119 w 606459"/>
                    <a:gd name="connsiteY9" fmla="*/ 210002 h 372864"/>
                    <a:gd name="connsiteX10" fmla="*/ 390822 w 606459"/>
                    <a:gd name="connsiteY10" fmla="*/ 210121 h 372864"/>
                    <a:gd name="connsiteX11" fmla="*/ 356881 w 606459"/>
                    <a:gd name="connsiteY11" fmla="*/ 232320 h 372864"/>
                    <a:gd name="connsiteX12" fmla="*/ 372417 w 606459"/>
                    <a:gd name="connsiteY12" fmla="*/ 289130 h 372864"/>
                    <a:gd name="connsiteX13" fmla="*/ 459422 w 606459"/>
                    <a:gd name="connsiteY13" fmla="*/ 309658 h 372864"/>
                    <a:gd name="connsiteX14" fmla="*/ 542602 w 606459"/>
                    <a:gd name="connsiteY14" fmla="*/ 278627 h 372864"/>
                    <a:gd name="connsiteX15" fmla="*/ 553836 w 606459"/>
                    <a:gd name="connsiteY15" fmla="*/ 234468 h 372864"/>
                    <a:gd name="connsiteX16" fmla="*/ 519416 w 606459"/>
                    <a:gd name="connsiteY16" fmla="*/ 212031 h 372864"/>
                    <a:gd name="connsiteX17" fmla="*/ 455119 w 606459"/>
                    <a:gd name="connsiteY17" fmla="*/ 210002 h 372864"/>
                    <a:gd name="connsiteX18" fmla="*/ 552282 w 606459"/>
                    <a:gd name="connsiteY18" fmla="*/ 155907 h 372864"/>
                    <a:gd name="connsiteX19" fmla="*/ 579889 w 606459"/>
                    <a:gd name="connsiteY19" fmla="*/ 160711 h 372864"/>
                    <a:gd name="connsiteX20" fmla="*/ 585387 w 606459"/>
                    <a:gd name="connsiteY20" fmla="*/ 163336 h 372864"/>
                    <a:gd name="connsiteX21" fmla="*/ 601640 w 606459"/>
                    <a:gd name="connsiteY21" fmla="*/ 264783 h 372864"/>
                    <a:gd name="connsiteX22" fmla="*/ 534236 w 606459"/>
                    <a:gd name="connsiteY22" fmla="*/ 353101 h 372864"/>
                    <a:gd name="connsiteX23" fmla="*/ 396320 w 606459"/>
                    <a:gd name="connsiteY23" fmla="*/ 363365 h 372864"/>
                    <a:gd name="connsiteX24" fmla="*/ 336086 w 606459"/>
                    <a:gd name="connsiteY24" fmla="*/ 330425 h 372864"/>
                    <a:gd name="connsiteX25" fmla="*/ 261750 w 606459"/>
                    <a:gd name="connsiteY25" fmla="*/ 325174 h 372864"/>
                    <a:gd name="connsiteX26" fmla="*/ 206775 w 606459"/>
                    <a:gd name="connsiteY26" fmla="*/ 363843 h 372864"/>
                    <a:gd name="connsiteX27" fmla="*/ 127180 w 606459"/>
                    <a:gd name="connsiteY27" fmla="*/ 372197 h 372864"/>
                    <a:gd name="connsiteX28" fmla="*/ 31332 w 606459"/>
                    <a:gd name="connsiteY28" fmla="*/ 329947 h 372864"/>
                    <a:gd name="connsiteX29" fmla="*/ 976 w 606459"/>
                    <a:gd name="connsiteY29" fmla="*/ 233514 h 372864"/>
                    <a:gd name="connsiteX30" fmla="*/ 13406 w 606459"/>
                    <a:gd name="connsiteY30" fmla="*/ 171691 h 372864"/>
                    <a:gd name="connsiteX31" fmla="*/ 22010 w 606459"/>
                    <a:gd name="connsiteY31" fmla="*/ 165007 h 372864"/>
                    <a:gd name="connsiteX32" fmla="*/ 365725 w 606459"/>
                    <a:gd name="connsiteY32" fmla="*/ 162382 h 372864"/>
                    <a:gd name="connsiteX33" fmla="*/ 525392 w 606459"/>
                    <a:gd name="connsiteY33" fmla="*/ 158085 h 372864"/>
                    <a:gd name="connsiteX34" fmla="*/ 552282 w 606459"/>
                    <a:gd name="connsiteY34" fmla="*/ 155907 h 372864"/>
                    <a:gd name="connsiteX35" fmla="*/ 514764 w 606459"/>
                    <a:gd name="connsiteY35" fmla="*/ 2265 h 372864"/>
                    <a:gd name="connsiteX36" fmla="*/ 545700 w 606459"/>
                    <a:gd name="connsiteY36" fmla="*/ 4380 h 372864"/>
                    <a:gd name="connsiteX37" fmla="*/ 578432 w 606459"/>
                    <a:gd name="connsiteY37" fmla="*/ 56424 h 372864"/>
                    <a:gd name="connsiteX38" fmla="*/ 590856 w 606459"/>
                    <a:gd name="connsiteY38" fmla="*/ 130908 h 372864"/>
                    <a:gd name="connsiteX39" fmla="*/ 581060 w 606459"/>
                    <a:gd name="connsiteY39" fmla="*/ 140458 h 372864"/>
                    <a:gd name="connsiteX40" fmla="*/ 516553 w 606459"/>
                    <a:gd name="connsiteY40" fmla="*/ 138070 h 372864"/>
                    <a:gd name="connsiteX41" fmla="*/ 514641 w 606459"/>
                    <a:gd name="connsiteY41" fmla="*/ 132102 h 372864"/>
                    <a:gd name="connsiteX42" fmla="*/ 506279 w 606459"/>
                    <a:gd name="connsiteY42" fmla="*/ 126134 h 372864"/>
                    <a:gd name="connsiteX43" fmla="*/ 499590 w 606459"/>
                    <a:gd name="connsiteY43" fmla="*/ 67644 h 372864"/>
                    <a:gd name="connsiteX44" fmla="*/ 457063 w 606459"/>
                    <a:gd name="connsiteY44" fmla="*/ 78387 h 372864"/>
                    <a:gd name="connsiteX45" fmla="*/ 447267 w 606459"/>
                    <a:gd name="connsiteY45" fmla="*/ 68838 h 372864"/>
                    <a:gd name="connsiteX46" fmla="*/ 514764 w 606459"/>
                    <a:gd name="connsiteY46" fmla="*/ 2265 h 372864"/>
                    <a:gd name="connsiteX47" fmla="*/ 83803 w 606459"/>
                    <a:gd name="connsiteY47" fmla="*/ 210 h 372864"/>
                    <a:gd name="connsiteX48" fmla="*/ 132687 w 606459"/>
                    <a:gd name="connsiteY48" fmla="*/ 14441 h 372864"/>
                    <a:gd name="connsiteX49" fmla="*/ 171651 w 606459"/>
                    <a:gd name="connsiteY49" fmla="*/ 48333 h 372864"/>
                    <a:gd name="connsiteX50" fmla="*/ 158982 w 606459"/>
                    <a:gd name="connsiteY50" fmla="*/ 78167 h 372864"/>
                    <a:gd name="connsiteX51" fmla="*/ 113325 w 606459"/>
                    <a:gd name="connsiteY51" fmla="*/ 70768 h 372864"/>
                    <a:gd name="connsiteX52" fmla="*/ 98026 w 606459"/>
                    <a:gd name="connsiteY52" fmla="*/ 126618 h 372864"/>
                    <a:gd name="connsiteX53" fmla="*/ 93484 w 606459"/>
                    <a:gd name="connsiteY53" fmla="*/ 132346 h 372864"/>
                    <a:gd name="connsiteX54" fmla="*/ 93245 w 606459"/>
                    <a:gd name="connsiteY54" fmla="*/ 132585 h 372864"/>
                    <a:gd name="connsiteX55" fmla="*/ 63604 w 606459"/>
                    <a:gd name="connsiteY55" fmla="*/ 141655 h 372864"/>
                    <a:gd name="connsiteX56" fmla="*/ 22728 w 606459"/>
                    <a:gd name="connsiteY56" fmla="*/ 139268 h 372864"/>
                    <a:gd name="connsiteX57" fmla="*/ 18425 w 606459"/>
                    <a:gd name="connsiteY57" fmla="*/ 132108 h 372864"/>
                    <a:gd name="connsiteX58" fmla="*/ 24640 w 606459"/>
                    <a:gd name="connsiteY58" fmla="*/ 83418 h 372864"/>
                    <a:gd name="connsiteX59" fmla="*/ 44959 w 606459"/>
                    <a:gd name="connsiteY59" fmla="*/ 28761 h 372864"/>
                    <a:gd name="connsiteX60" fmla="*/ 83803 w 606459"/>
                    <a:gd name="connsiteY60" fmla="*/ 210 h 372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606459" h="372864">
                      <a:moveTo>
                        <a:pt x="61688" y="210121"/>
                      </a:moveTo>
                      <a:cubicBezTo>
                        <a:pt x="54278" y="213224"/>
                        <a:pt x="48064" y="217521"/>
                        <a:pt x="43522" y="223011"/>
                      </a:cubicBezTo>
                      <a:cubicBezTo>
                        <a:pt x="32766" y="284356"/>
                        <a:pt x="92283" y="328515"/>
                        <a:pt x="154907" y="322548"/>
                      </a:cubicBezTo>
                      <a:cubicBezTo>
                        <a:pt x="178809" y="320400"/>
                        <a:pt x="215141" y="318251"/>
                        <a:pt x="233306" y="300110"/>
                      </a:cubicBezTo>
                      <a:cubicBezTo>
                        <a:pt x="246931" y="286504"/>
                        <a:pt x="247409" y="267647"/>
                        <a:pt x="245257" y="249506"/>
                      </a:cubicBezTo>
                      <a:cubicBezTo>
                        <a:pt x="245018" y="248552"/>
                        <a:pt x="244062" y="241629"/>
                        <a:pt x="243345" y="234230"/>
                      </a:cubicBezTo>
                      <a:cubicBezTo>
                        <a:pt x="238565" y="228740"/>
                        <a:pt x="232589" y="223727"/>
                        <a:pt x="223984" y="219430"/>
                      </a:cubicBezTo>
                      <a:cubicBezTo>
                        <a:pt x="220399" y="217521"/>
                        <a:pt x="216814" y="215850"/>
                        <a:pt x="213228" y="214418"/>
                      </a:cubicBezTo>
                      <a:cubicBezTo>
                        <a:pt x="162795" y="217521"/>
                        <a:pt x="110210" y="219430"/>
                        <a:pt x="61688" y="210121"/>
                      </a:cubicBezTo>
                      <a:close/>
                      <a:moveTo>
                        <a:pt x="455119" y="210002"/>
                      </a:moveTo>
                      <a:cubicBezTo>
                        <a:pt x="433667" y="209286"/>
                        <a:pt x="412214" y="208928"/>
                        <a:pt x="390822" y="210121"/>
                      </a:cubicBezTo>
                      <a:cubicBezTo>
                        <a:pt x="377198" y="214656"/>
                        <a:pt x="365247" y="221817"/>
                        <a:pt x="356881" y="232320"/>
                      </a:cubicBezTo>
                      <a:cubicBezTo>
                        <a:pt x="358793" y="252609"/>
                        <a:pt x="360227" y="273137"/>
                        <a:pt x="372417" y="289130"/>
                      </a:cubicBezTo>
                      <a:cubicBezTo>
                        <a:pt x="392495" y="315626"/>
                        <a:pt x="429783" y="309897"/>
                        <a:pt x="459422" y="309658"/>
                      </a:cubicBezTo>
                      <a:cubicBezTo>
                        <a:pt x="487626" y="309419"/>
                        <a:pt x="528499" y="308942"/>
                        <a:pt x="542602" y="278627"/>
                      </a:cubicBezTo>
                      <a:cubicBezTo>
                        <a:pt x="547382" y="268363"/>
                        <a:pt x="554314" y="249745"/>
                        <a:pt x="553836" y="234468"/>
                      </a:cubicBezTo>
                      <a:cubicBezTo>
                        <a:pt x="544992" y="224204"/>
                        <a:pt x="532802" y="217043"/>
                        <a:pt x="519416" y="212031"/>
                      </a:cubicBezTo>
                      <a:cubicBezTo>
                        <a:pt x="498023" y="211792"/>
                        <a:pt x="476571" y="210718"/>
                        <a:pt x="455119" y="210002"/>
                      </a:cubicBezTo>
                      <a:close/>
                      <a:moveTo>
                        <a:pt x="552282" y="155907"/>
                      </a:moveTo>
                      <a:cubicBezTo>
                        <a:pt x="563098" y="155459"/>
                        <a:pt x="574033" y="156176"/>
                        <a:pt x="579889" y="160711"/>
                      </a:cubicBezTo>
                      <a:cubicBezTo>
                        <a:pt x="581801" y="160949"/>
                        <a:pt x="583713" y="161666"/>
                        <a:pt x="585387" y="163336"/>
                      </a:cubicBezTo>
                      <a:cubicBezTo>
                        <a:pt x="611201" y="187922"/>
                        <a:pt x="608811" y="232797"/>
                        <a:pt x="601640" y="264783"/>
                      </a:cubicBezTo>
                      <a:cubicBezTo>
                        <a:pt x="592796" y="304407"/>
                        <a:pt x="571762" y="335438"/>
                        <a:pt x="534236" y="353101"/>
                      </a:cubicBezTo>
                      <a:cubicBezTo>
                        <a:pt x="495514" y="371242"/>
                        <a:pt x="437432" y="374107"/>
                        <a:pt x="396320" y="363365"/>
                      </a:cubicBezTo>
                      <a:cubicBezTo>
                        <a:pt x="372896" y="357159"/>
                        <a:pt x="354013" y="346656"/>
                        <a:pt x="336086" y="330425"/>
                      </a:cubicBezTo>
                      <a:cubicBezTo>
                        <a:pt x="310989" y="307749"/>
                        <a:pt x="290194" y="298917"/>
                        <a:pt x="261750" y="325174"/>
                      </a:cubicBezTo>
                      <a:cubicBezTo>
                        <a:pt x="245257" y="340450"/>
                        <a:pt x="229243" y="357636"/>
                        <a:pt x="206775" y="363843"/>
                      </a:cubicBezTo>
                      <a:cubicBezTo>
                        <a:pt x="181199" y="371242"/>
                        <a:pt x="153951" y="374345"/>
                        <a:pt x="127180" y="372197"/>
                      </a:cubicBezTo>
                      <a:cubicBezTo>
                        <a:pt x="90371" y="369333"/>
                        <a:pt x="55952" y="358830"/>
                        <a:pt x="31332" y="329947"/>
                      </a:cubicBezTo>
                      <a:cubicBezTo>
                        <a:pt x="9342" y="304168"/>
                        <a:pt x="2889" y="266454"/>
                        <a:pt x="976" y="233514"/>
                      </a:cubicBezTo>
                      <a:cubicBezTo>
                        <a:pt x="20" y="217521"/>
                        <a:pt x="-3565" y="182194"/>
                        <a:pt x="13406" y="171691"/>
                      </a:cubicBezTo>
                      <a:cubicBezTo>
                        <a:pt x="14362" y="168110"/>
                        <a:pt x="17230" y="165246"/>
                        <a:pt x="22010" y="165007"/>
                      </a:cubicBezTo>
                      <a:cubicBezTo>
                        <a:pt x="136502" y="163814"/>
                        <a:pt x="251233" y="164291"/>
                        <a:pt x="365725" y="162382"/>
                      </a:cubicBezTo>
                      <a:cubicBezTo>
                        <a:pt x="419027" y="161666"/>
                        <a:pt x="472329" y="158801"/>
                        <a:pt x="525392" y="158085"/>
                      </a:cubicBezTo>
                      <a:cubicBezTo>
                        <a:pt x="530770" y="157966"/>
                        <a:pt x="541466" y="156355"/>
                        <a:pt x="552282" y="155907"/>
                      </a:cubicBezTo>
                      <a:close/>
                      <a:moveTo>
                        <a:pt x="514764" y="2265"/>
                      </a:moveTo>
                      <a:cubicBezTo>
                        <a:pt x="525870" y="173"/>
                        <a:pt x="536681" y="620"/>
                        <a:pt x="545700" y="4380"/>
                      </a:cubicBezTo>
                      <a:cubicBezTo>
                        <a:pt x="564814" y="12259"/>
                        <a:pt x="573176" y="38519"/>
                        <a:pt x="578432" y="56424"/>
                      </a:cubicBezTo>
                      <a:cubicBezTo>
                        <a:pt x="585599" y="80059"/>
                        <a:pt x="592289" y="106080"/>
                        <a:pt x="590856" y="130908"/>
                      </a:cubicBezTo>
                      <a:cubicBezTo>
                        <a:pt x="590617" y="136161"/>
                        <a:pt x="586794" y="140458"/>
                        <a:pt x="581060" y="140458"/>
                      </a:cubicBezTo>
                      <a:cubicBezTo>
                        <a:pt x="563619" y="140935"/>
                        <a:pt x="530888" y="150723"/>
                        <a:pt x="516553" y="138070"/>
                      </a:cubicBezTo>
                      <a:cubicBezTo>
                        <a:pt x="514641" y="136399"/>
                        <a:pt x="514164" y="134251"/>
                        <a:pt x="514641" y="132102"/>
                      </a:cubicBezTo>
                      <a:cubicBezTo>
                        <a:pt x="511058" y="132341"/>
                        <a:pt x="507713" y="130192"/>
                        <a:pt x="506279" y="126134"/>
                      </a:cubicBezTo>
                      <a:cubicBezTo>
                        <a:pt x="500545" y="107513"/>
                        <a:pt x="504607" y="86982"/>
                        <a:pt x="499590" y="67644"/>
                      </a:cubicBezTo>
                      <a:cubicBezTo>
                        <a:pt x="485733" y="73613"/>
                        <a:pt x="472831" y="80536"/>
                        <a:pt x="457063" y="78387"/>
                      </a:cubicBezTo>
                      <a:cubicBezTo>
                        <a:pt x="451568" y="77671"/>
                        <a:pt x="447745" y="74568"/>
                        <a:pt x="447267" y="68838"/>
                      </a:cubicBezTo>
                      <a:cubicBezTo>
                        <a:pt x="445475" y="37684"/>
                        <a:pt x="481447" y="8543"/>
                        <a:pt x="514764" y="2265"/>
                      </a:cubicBezTo>
                      <a:close/>
                      <a:moveTo>
                        <a:pt x="83803" y="210"/>
                      </a:moveTo>
                      <a:cubicBezTo>
                        <a:pt x="99162" y="-1192"/>
                        <a:pt x="116194" y="4536"/>
                        <a:pt x="132687" y="14441"/>
                      </a:cubicBezTo>
                      <a:cubicBezTo>
                        <a:pt x="146313" y="22556"/>
                        <a:pt x="165436" y="32580"/>
                        <a:pt x="171651" y="48333"/>
                      </a:cubicBezTo>
                      <a:cubicBezTo>
                        <a:pt x="175954" y="59550"/>
                        <a:pt x="172129" y="74587"/>
                        <a:pt x="158982" y="78167"/>
                      </a:cubicBezTo>
                      <a:cubicBezTo>
                        <a:pt x="144161" y="82225"/>
                        <a:pt x="121452" y="55970"/>
                        <a:pt x="113325" y="70768"/>
                      </a:cubicBezTo>
                      <a:cubicBezTo>
                        <a:pt x="103763" y="88191"/>
                        <a:pt x="103285" y="107763"/>
                        <a:pt x="98026" y="126618"/>
                      </a:cubicBezTo>
                      <a:cubicBezTo>
                        <a:pt x="97309" y="129482"/>
                        <a:pt x="95397" y="131392"/>
                        <a:pt x="93484" y="132346"/>
                      </a:cubicBezTo>
                      <a:cubicBezTo>
                        <a:pt x="93484" y="132346"/>
                        <a:pt x="93245" y="132585"/>
                        <a:pt x="93245" y="132585"/>
                      </a:cubicBezTo>
                      <a:cubicBezTo>
                        <a:pt x="88704" y="142609"/>
                        <a:pt x="72688" y="141416"/>
                        <a:pt x="63604" y="141655"/>
                      </a:cubicBezTo>
                      <a:cubicBezTo>
                        <a:pt x="50457" y="141893"/>
                        <a:pt x="35397" y="142609"/>
                        <a:pt x="22728" y="139268"/>
                      </a:cubicBezTo>
                      <a:cubicBezTo>
                        <a:pt x="19381" y="138313"/>
                        <a:pt x="17947" y="134972"/>
                        <a:pt x="18425" y="132108"/>
                      </a:cubicBezTo>
                      <a:cubicBezTo>
                        <a:pt x="11254" y="117310"/>
                        <a:pt x="19142" y="97738"/>
                        <a:pt x="24640" y="83418"/>
                      </a:cubicBezTo>
                      <a:cubicBezTo>
                        <a:pt x="31573" y="65517"/>
                        <a:pt x="35875" y="45946"/>
                        <a:pt x="44959" y="28761"/>
                      </a:cubicBezTo>
                      <a:cubicBezTo>
                        <a:pt x="54760" y="10145"/>
                        <a:pt x="68445" y="1612"/>
                        <a:pt x="83803" y="21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solidFill>
                    <a:srgbClr val="F7B51B"/>
                  </a:solidFill>
                </a:ln>
              </p:spPr>
            </p:sp>
            <p:sp>
              <p:nvSpPr>
                <p:cNvPr id="19" name="椭圆 18"/>
                <p:cNvSpPr/>
                <p:nvPr/>
              </p:nvSpPr>
              <p:spPr>
                <a:xfrm>
                  <a:off x="1905110" y="5105356"/>
                  <a:ext cx="1512000" cy="1512000"/>
                </a:xfrm>
                <a:prstGeom prst="ellipse">
                  <a:avLst/>
                </a:prstGeom>
                <a:noFill/>
                <a:ln w="285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</p:grpSp>
          <p:grpSp>
            <p:nvGrpSpPr>
              <p:cNvPr id="21" name="组合 20"/>
              <p:cNvGrpSpPr/>
              <p:nvPr/>
            </p:nvGrpSpPr>
            <p:grpSpPr>
              <a:xfrm>
                <a:off x="8692712" y="3048010"/>
                <a:ext cx="1512000" cy="1512000"/>
                <a:chOff x="5334020" y="4800564"/>
                <a:chExt cx="1512000" cy="1512000"/>
              </a:xfrm>
            </p:grpSpPr>
            <p:sp>
              <p:nvSpPr>
                <p:cNvPr id="15" name="clock-circular-tool-shape_45118"/>
                <p:cNvSpPr>
                  <a:spLocks noChangeAspect="1"/>
                </p:cNvSpPr>
                <p:nvPr/>
              </p:nvSpPr>
              <p:spPr bwMode="auto">
                <a:xfrm>
                  <a:off x="5556634" y="5023779"/>
                  <a:ext cx="1066772" cy="1065570"/>
                </a:xfrm>
                <a:custGeom>
                  <a:avLst/>
                  <a:gdLst>
                    <a:gd name="T0" fmla="*/ 287 w 427"/>
                    <a:gd name="T1" fmla="*/ 220 h 427"/>
                    <a:gd name="T2" fmla="*/ 267 w 427"/>
                    <a:gd name="T3" fmla="*/ 240 h 427"/>
                    <a:gd name="T4" fmla="*/ 214 w 427"/>
                    <a:gd name="T5" fmla="*/ 240 h 427"/>
                    <a:gd name="T6" fmla="*/ 194 w 427"/>
                    <a:gd name="T7" fmla="*/ 220 h 427"/>
                    <a:gd name="T8" fmla="*/ 194 w 427"/>
                    <a:gd name="T9" fmla="*/ 130 h 427"/>
                    <a:gd name="T10" fmla="*/ 214 w 427"/>
                    <a:gd name="T11" fmla="*/ 110 h 427"/>
                    <a:gd name="T12" fmla="*/ 234 w 427"/>
                    <a:gd name="T13" fmla="*/ 130 h 427"/>
                    <a:gd name="T14" fmla="*/ 234 w 427"/>
                    <a:gd name="T15" fmla="*/ 200 h 427"/>
                    <a:gd name="T16" fmla="*/ 267 w 427"/>
                    <a:gd name="T17" fmla="*/ 200 h 427"/>
                    <a:gd name="T18" fmla="*/ 287 w 427"/>
                    <a:gd name="T19" fmla="*/ 220 h 427"/>
                    <a:gd name="T20" fmla="*/ 427 w 427"/>
                    <a:gd name="T21" fmla="*/ 213 h 427"/>
                    <a:gd name="T22" fmla="*/ 213 w 427"/>
                    <a:gd name="T23" fmla="*/ 427 h 427"/>
                    <a:gd name="T24" fmla="*/ 0 w 427"/>
                    <a:gd name="T25" fmla="*/ 213 h 427"/>
                    <a:gd name="T26" fmla="*/ 213 w 427"/>
                    <a:gd name="T27" fmla="*/ 0 h 427"/>
                    <a:gd name="T28" fmla="*/ 427 w 427"/>
                    <a:gd name="T29" fmla="*/ 213 h 427"/>
                    <a:gd name="T30" fmla="*/ 385 w 427"/>
                    <a:gd name="T31" fmla="*/ 234 h 427"/>
                    <a:gd name="T32" fmla="*/ 352 w 427"/>
                    <a:gd name="T33" fmla="*/ 234 h 427"/>
                    <a:gd name="T34" fmla="*/ 332 w 427"/>
                    <a:gd name="T35" fmla="*/ 214 h 427"/>
                    <a:gd name="T36" fmla="*/ 352 w 427"/>
                    <a:gd name="T37" fmla="*/ 194 h 427"/>
                    <a:gd name="T38" fmla="*/ 386 w 427"/>
                    <a:gd name="T39" fmla="*/ 194 h 427"/>
                    <a:gd name="T40" fmla="*/ 233 w 427"/>
                    <a:gd name="T41" fmla="*/ 41 h 427"/>
                    <a:gd name="T42" fmla="*/ 233 w 427"/>
                    <a:gd name="T43" fmla="*/ 76 h 427"/>
                    <a:gd name="T44" fmla="*/ 213 w 427"/>
                    <a:gd name="T45" fmla="*/ 96 h 427"/>
                    <a:gd name="T46" fmla="*/ 193 w 427"/>
                    <a:gd name="T47" fmla="*/ 76 h 427"/>
                    <a:gd name="T48" fmla="*/ 193 w 427"/>
                    <a:gd name="T49" fmla="*/ 41 h 427"/>
                    <a:gd name="T50" fmla="*/ 41 w 427"/>
                    <a:gd name="T51" fmla="*/ 194 h 427"/>
                    <a:gd name="T52" fmla="*/ 74 w 427"/>
                    <a:gd name="T53" fmla="*/ 194 h 427"/>
                    <a:gd name="T54" fmla="*/ 94 w 427"/>
                    <a:gd name="T55" fmla="*/ 214 h 427"/>
                    <a:gd name="T56" fmla="*/ 74 w 427"/>
                    <a:gd name="T57" fmla="*/ 234 h 427"/>
                    <a:gd name="T58" fmla="*/ 41 w 427"/>
                    <a:gd name="T59" fmla="*/ 234 h 427"/>
                    <a:gd name="T60" fmla="*/ 193 w 427"/>
                    <a:gd name="T61" fmla="*/ 385 h 427"/>
                    <a:gd name="T62" fmla="*/ 193 w 427"/>
                    <a:gd name="T63" fmla="*/ 353 h 427"/>
                    <a:gd name="T64" fmla="*/ 213 w 427"/>
                    <a:gd name="T65" fmla="*/ 333 h 427"/>
                    <a:gd name="T66" fmla="*/ 233 w 427"/>
                    <a:gd name="T67" fmla="*/ 353 h 427"/>
                    <a:gd name="T68" fmla="*/ 233 w 427"/>
                    <a:gd name="T69" fmla="*/ 385 h 427"/>
                    <a:gd name="T70" fmla="*/ 385 w 427"/>
                    <a:gd name="T71" fmla="*/ 234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27" h="427">
                      <a:moveTo>
                        <a:pt x="287" y="220"/>
                      </a:moveTo>
                      <a:cubicBezTo>
                        <a:pt x="287" y="232"/>
                        <a:pt x="278" y="240"/>
                        <a:pt x="267" y="240"/>
                      </a:cubicBezTo>
                      <a:lnTo>
                        <a:pt x="214" y="240"/>
                      </a:lnTo>
                      <a:cubicBezTo>
                        <a:pt x="203" y="240"/>
                        <a:pt x="194" y="232"/>
                        <a:pt x="194" y="220"/>
                      </a:cubicBezTo>
                      <a:lnTo>
                        <a:pt x="194" y="130"/>
                      </a:lnTo>
                      <a:cubicBezTo>
                        <a:pt x="194" y="119"/>
                        <a:pt x="203" y="110"/>
                        <a:pt x="214" y="110"/>
                      </a:cubicBezTo>
                      <a:cubicBezTo>
                        <a:pt x="225" y="110"/>
                        <a:pt x="234" y="119"/>
                        <a:pt x="234" y="130"/>
                      </a:cubicBezTo>
                      <a:lnTo>
                        <a:pt x="234" y="200"/>
                      </a:lnTo>
                      <a:lnTo>
                        <a:pt x="267" y="200"/>
                      </a:lnTo>
                      <a:cubicBezTo>
                        <a:pt x="278" y="200"/>
                        <a:pt x="287" y="209"/>
                        <a:pt x="287" y="220"/>
                      </a:cubicBezTo>
                      <a:close/>
                      <a:moveTo>
                        <a:pt x="427" y="213"/>
                      </a:moveTo>
                      <a:cubicBezTo>
                        <a:pt x="427" y="331"/>
                        <a:pt x="331" y="427"/>
                        <a:pt x="213" y="427"/>
                      </a:cubicBezTo>
                      <a:cubicBezTo>
                        <a:pt x="96" y="427"/>
                        <a:pt x="0" y="331"/>
                        <a:pt x="0" y="213"/>
                      </a:cubicBezTo>
                      <a:cubicBezTo>
                        <a:pt x="0" y="96"/>
                        <a:pt x="96" y="0"/>
                        <a:pt x="213" y="0"/>
                      </a:cubicBezTo>
                      <a:cubicBezTo>
                        <a:pt x="331" y="0"/>
                        <a:pt x="427" y="96"/>
                        <a:pt x="427" y="213"/>
                      </a:cubicBezTo>
                      <a:close/>
                      <a:moveTo>
                        <a:pt x="385" y="234"/>
                      </a:moveTo>
                      <a:lnTo>
                        <a:pt x="352" y="234"/>
                      </a:lnTo>
                      <a:cubicBezTo>
                        <a:pt x="341" y="234"/>
                        <a:pt x="332" y="225"/>
                        <a:pt x="332" y="214"/>
                      </a:cubicBezTo>
                      <a:cubicBezTo>
                        <a:pt x="332" y="203"/>
                        <a:pt x="341" y="194"/>
                        <a:pt x="352" y="194"/>
                      </a:cubicBezTo>
                      <a:lnTo>
                        <a:pt x="386" y="194"/>
                      </a:lnTo>
                      <a:cubicBezTo>
                        <a:pt x="377" y="114"/>
                        <a:pt x="313" y="50"/>
                        <a:pt x="233" y="41"/>
                      </a:cubicBezTo>
                      <a:lnTo>
                        <a:pt x="233" y="76"/>
                      </a:lnTo>
                      <a:cubicBezTo>
                        <a:pt x="233" y="87"/>
                        <a:pt x="224" y="96"/>
                        <a:pt x="213" y="96"/>
                      </a:cubicBezTo>
                      <a:cubicBezTo>
                        <a:pt x="202" y="96"/>
                        <a:pt x="193" y="87"/>
                        <a:pt x="193" y="76"/>
                      </a:cubicBezTo>
                      <a:lnTo>
                        <a:pt x="193" y="41"/>
                      </a:lnTo>
                      <a:cubicBezTo>
                        <a:pt x="113" y="50"/>
                        <a:pt x="50" y="114"/>
                        <a:pt x="41" y="194"/>
                      </a:cubicBezTo>
                      <a:lnTo>
                        <a:pt x="74" y="194"/>
                      </a:lnTo>
                      <a:cubicBezTo>
                        <a:pt x="85" y="194"/>
                        <a:pt x="94" y="203"/>
                        <a:pt x="94" y="214"/>
                      </a:cubicBezTo>
                      <a:cubicBezTo>
                        <a:pt x="94" y="225"/>
                        <a:pt x="85" y="234"/>
                        <a:pt x="74" y="234"/>
                      </a:cubicBezTo>
                      <a:lnTo>
                        <a:pt x="41" y="234"/>
                      </a:lnTo>
                      <a:cubicBezTo>
                        <a:pt x="51" y="314"/>
                        <a:pt x="114" y="376"/>
                        <a:pt x="193" y="385"/>
                      </a:cubicBezTo>
                      <a:lnTo>
                        <a:pt x="193" y="353"/>
                      </a:lnTo>
                      <a:cubicBezTo>
                        <a:pt x="193" y="342"/>
                        <a:pt x="202" y="333"/>
                        <a:pt x="213" y="333"/>
                      </a:cubicBezTo>
                      <a:cubicBezTo>
                        <a:pt x="224" y="333"/>
                        <a:pt x="233" y="342"/>
                        <a:pt x="233" y="353"/>
                      </a:cubicBezTo>
                      <a:lnTo>
                        <a:pt x="233" y="385"/>
                      </a:lnTo>
                      <a:cubicBezTo>
                        <a:pt x="313" y="376"/>
                        <a:pt x="376" y="314"/>
                        <a:pt x="385" y="234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solidFill>
                    <a:srgbClr val="F7B51B"/>
                  </a:solidFill>
                </a:ln>
              </p:spPr>
            </p:sp>
            <p:sp>
              <p:nvSpPr>
                <p:cNvPr id="20" name="椭圆 19"/>
                <p:cNvSpPr/>
                <p:nvPr/>
              </p:nvSpPr>
              <p:spPr>
                <a:xfrm>
                  <a:off x="5334020" y="4800564"/>
                  <a:ext cx="1512000" cy="1512000"/>
                </a:xfrm>
                <a:prstGeom prst="ellipse">
                  <a:avLst/>
                </a:prstGeom>
                <a:noFill/>
                <a:ln w="285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</p:grpSp>
        </p:grpSp>
        <p:sp>
          <p:nvSpPr>
            <p:cNvPr id="26" name="矩形 25"/>
            <p:cNvSpPr/>
            <p:nvPr/>
          </p:nvSpPr>
          <p:spPr>
            <a:xfrm>
              <a:off x="2091090" y="4135772"/>
              <a:ext cx="1224000" cy="360000"/>
            </a:xfrm>
            <a:prstGeom prst="rect">
              <a:avLst/>
            </a:prstGeom>
          </p:spPr>
          <p:txBody>
            <a:bodyPr wrap="none" anchor="ctr">
              <a:noAutofit/>
            </a:bodyPr>
            <a:lstStyle/>
            <a:p>
              <a:pPr algn="ctr"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预防发生</a:t>
              </a:r>
              <a:endParaRPr lang="zh-CN" altLang="en-US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矩形 26"/>
            <p:cNvSpPr/>
            <p:nvPr/>
          </p:nvSpPr>
          <p:spPr>
            <a:xfrm>
              <a:off x="8796514" y="4135772"/>
              <a:ext cx="1224000" cy="360000"/>
            </a:xfrm>
            <a:prstGeom prst="rect">
              <a:avLst/>
            </a:prstGeom>
          </p:spPr>
          <p:txBody>
            <a:bodyPr wrap="none" anchor="ctr">
              <a:noAutofit/>
            </a:bodyPr>
            <a:lstStyle/>
            <a:p>
              <a:pPr algn="ctr"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延缓进展</a:t>
              </a:r>
              <a:endParaRPr lang="zh-CN" altLang="en-US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矩形 27"/>
            <p:cNvSpPr/>
            <p:nvPr/>
          </p:nvSpPr>
          <p:spPr>
            <a:xfrm>
              <a:off x="6561372" y="4135772"/>
              <a:ext cx="1224000" cy="360000"/>
            </a:xfrm>
            <a:prstGeom prst="rect">
              <a:avLst/>
            </a:prstGeom>
          </p:spPr>
          <p:txBody>
            <a:bodyPr wrap="none" anchor="ctr">
              <a:noAutofit/>
            </a:bodyPr>
            <a:lstStyle/>
            <a:p>
              <a:pPr algn="ctr"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合理矫正</a:t>
              </a:r>
              <a:endParaRPr lang="en-US" altLang="zh-CN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09674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如何预防近视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?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grpSp>
        <p:nvGrpSpPr>
          <p:cNvPr id="87" name="组合 86"/>
          <p:cNvGrpSpPr/>
          <p:nvPr/>
        </p:nvGrpSpPr>
        <p:grpSpPr>
          <a:xfrm>
            <a:off x="914536" y="1828842"/>
            <a:ext cx="10110664" cy="4114692"/>
            <a:chOff x="914536" y="1828842"/>
            <a:chExt cx="10110664" cy="4114692"/>
          </a:xfrm>
        </p:grpSpPr>
        <p:grpSp>
          <p:nvGrpSpPr>
            <p:cNvPr id="742" name="组合 741"/>
            <p:cNvGrpSpPr/>
            <p:nvPr/>
          </p:nvGrpSpPr>
          <p:grpSpPr>
            <a:xfrm>
              <a:off x="914536" y="1905039"/>
              <a:ext cx="3352712" cy="4038495"/>
              <a:chOff x="914536" y="1905039"/>
              <a:chExt cx="3352712" cy="4038495"/>
            </a:xfrm>
          </p:grpSpPr>
          <p:grpSp>
            <p:nvGrpSpPr>
              <p:cNvPr id="7" name="99254595-a50f-42c0-9957-ef108e928d85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>
                <p:custDataLst>
                  <p:tags r:id="rId1"/>
                </p:custDataLst>
              </p:nvPr>
            </p:nvGrpSpPr>
            <p:grpSpPr>
              <a:xfrm>
                <a:off x="1557874" y="1905039"/>
                <a:ext cx="2066037" cy="1892667"/>
                <a:chOff x="3782865" y="1309969"/>
                <a:chExt cx="4626271" cy="4238062"/>
              </a:xfrm>
            </p:grpSpPr>
            <p:sp>
              <p:nvSpPr>
                <p:cNvPr id="8" name="îśļiďè"/>
                <p:cNvSpPr/>
                <p:nvPr/>
              </p:nvSpPr>
              <p:spPr bwMode="auto">
                <a:xfrm>
                  <a:off x="5444619" y="2499512"/>
                  <a:ext cx="2911705" cy="2908538"/>
                </a:xfrm>
                <a:prstGeom prst="ellipse">
                  <a:avLst/>
                </a:prstGeom>
                <a:noFill/>
                <a:ln w="15875">
                  <a:solidFill>
                    <a:srgbClr val="F7941E"/>
                  </a:solidFill>
                  <a:prstDash val="dash"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9" name="i$ļïde"/>
                <p:cNvSpPr/>
                <p:nvPr/>
              </p:nvSpPr>
              <p:spPr bwMode="auto">
                <a:xfrm>
                  <a:off x="3887579" y="1309969"/>
                  <a:ext cx="2911705" cy="2908538"/>
                </a:xfrm>
                <a:prstGeom prst="ellipse">
                  <a:avLst/>
                </a:prstGeom>
                <a:noFill/>
                <a:ln w="15875">
                  <a:solidFill>
                    <a:srgbClr val="F7941E"/>
                  </a:solidFill>
                  <a:prstDash val="dash"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" name="i$ļiḍê"/>
                <p:cNvSpPr/>
                <p:nvPr/>
              </p:nvSpPr>
              <p:spPr bwMode="auto">
                <a:xfrm>
                  <a:off x="4186006" y="4291473"/>
                  <a:ext cx="453454" cy="278629"/>
                </a:xfrm>
                <a:custGeom>
                  <a:avLst/>
                  <a:gdLst>
                    <a:gd name="T0" fmla="*/ 152 w 155"/>
                    <a:gd name="T1" fmla="*/ 0 h 96"/>
                    <a:gd name="T2" fmla="*/ 48 w 155"/>
                    <a:gd name="T3" fmla="*/ 0 h 96"/>
                    <a:gd name="T4" fmla="*/ 0 w 155"/>
                    <a:gd name="T5" fmla="*/ 48 h 96"/>
                    <a:gd name="T6" fmla="*/ 0 w 155"/>
                    <a:gd name="T7" fmla="*/ 48 h 96"/>
                    <a:gd name="T8" fmla="*/ 48 w 155"/>
                    <a:gd name="T9" fmla="*/ 96 h 96"/>
                    <a:gd name="T10" fmla="*/ 152 w 155"/>
                    <a:gd name="T11" fmla="*/ 96 h 96"/>
                    <a:gd name="T12" fmla="*/ 155 w 155"/>
                    <a:gd name="T13" fmla="*/ 96 h 96"/>
                    <a:gd name="T14" fmla="*/ 155 w 155"/>
                    <a:gd name="T15" fmla="*/ 0 h 96"/>
                    <a:gd name="T16" fmla="*/ 152 w 155"/>
                    <a:gd name="T17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5" h="96">
                      <a:moveTo>
                        <a:pt x="152" y="0"/>
                      </a:move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21" y="0"/>
                        <a:pt x="0" y="21"/>
                        <a:pt x="0" y="48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0" y="75"/>
                        <a:pt x="21" y="96"/>
                        <a:pt x="48" y="96"/>
                      </a:cubicBezTo>
                      <a:cubicBezTo>
                        <a:pt x="152" y="96"/>
                        <a:pt x="152" y="96"/>
                        <a:pt x="152" y="96"/>
                      </a:cubicBezTo>
                      <a:cubicBezTo>
                        <a:pt x="153" y="96"/>
                        <a:pt x="154" y="96"/>
                        <a:pt x="155" y="96"/>
                      </a:cubicBezTo>
                      <a:cubicBezTo>
                        <a:pt x="155" y="0"/>
                        <a:pt x="155" y="0"/>
                        <a:pt x="155" y="0"/>
                      </a:cubicBezTo>
                      <a:cubicBezTo>
                        <a:pt x="154" y="0"/>
                        <a:pt x="153" y="0"/>
                        <a:pt x="152" y="0"/>
                      </a:cubicBezTo>
                    </a:path>
                  </a:pathLst>
                </a:custGeom>
                <a:solidFill>
                  <a:srgbClr val="FFFF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" name="í$lïḓé"/>
                <p:cNvSpPr/>
                <p:nvPr/>
              </p:nvSpPr>
              <p:spPr bwMode="auto">
                <a:xfrm>
                  <a:off x="5784932" y="1321259"/>
                  <a:ext cx="209427" cy="209427"/>
                </a:xfrm>
                <a:prstGeom prst="ellipse">
                  <a:avLst/>
                </a:prstGeom>
                <a:solidFill>
                  <a:srgbClr val="F7941E"/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" name="î$ļíḋè"/>
                <p:cNvSpPr/>
                <p:nvPr/>
              </p:nvSpPr>
              <p:spPr bwMode="auto">
                <a:xfrm>
                  <a:off x="8165109" y="3255267"/>
                  <a:ext cx="209427" cy="209427"/>
                </a:xfrm>
                <a:prstGeom prst="ellipse">
                  <a:avLst/>
                </a:prstGeom>
                <a:solidFill>
                  <a:srgbClr val="F7941E"/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" name="ïṧḻïḑé"/>
                <p:cNvSpPr/>
                <p:nvPr/>
              </p:nvSpPr>
              <p:spPr bwMode="auto">
                <a:xfrm>
                  <a:off x="7826384" y="4908825"/>
                  <a:ext cx="209427" cy="209427"/>
                </a:xfrm>
                <a:prstGeom prst="ellipse">
                  <a:avLst/>
                </a:prstGeom>
                <a:solidFill>
                  <a:srgbClr val="F7941E"/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" name="ïṧlîdê"/>
                <p:cNvSpPr/>
                <p:nvPr/>
              </p:nvSpPr>
              <p:spPr bwMode="auto">
                <a:xfrm>
                  <a:off x="4639461" y="1683659"/>
                  <a:ext cx="2902832" cy="3756928"/>
                </a:xfrm>
                <a:custGeom>
                  <a:avLst/>
                  <a:gdLst>
                    <a:gd name="T0" fmla="*/ 996 w 996"/>
                    <a:gd name="T1" fmla="*/ 1291 h 1291"/>
                    <a:gd name="T2" fmla="*/ 996 w 996"/>
                    <a:gd name="T3" fmla="*/ 75 h 1291"/>
                    <a:gd name="T4" fmla="*/ 921 w 996"/>
                    <a:gd name="T5" fmla="*/ 0 h 1291"/>
                    <a:gd name="T6" fmla="*/ 74 w 996"/>
                    <a:gd name="T7" fmla="*/ 0 h 1291"/>
                    <a:gd name="T8" fmla="*/ 0 w 996"/>
                    <a:gd name="T9" fmla="*/ 75 h 1291"/>
                    <a:gd name="T10" fmla="*/ 0 w 996"/>
                    <a:gd name="T11" fmla="*/ 1291 h 1291"/>
                    <a:gd name="T12" fmla="*/ 996 w 996"/>
                    <a:gd name="T13" fmla="*/ 1291 h 1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96" h="1291">
                      <a:moveTo>
                        <a:pt x="996" y="1291"/>
                      </a:moveTo>
                      <a:cubicBezTo>
                        <a:pt x="996" y="75"/>
                        <a:pt x="996" y="75"/>
                        <a:pt x="996" y="75"/>
                      </a:cubicBezTo>
                      <a:cubicBezTo>
                        <a:pt x="996" y="34"/>
                        <a:pt x="962" y="0"/>
                        <a:pt x="921" y="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33" y="0"/>
                        <a:pt x="0" y="34"/>
                        <a:pt x="0" y="75"/>
                      </a:cubicBezTo>
                      <a:cubicBezTo>
                        <a:pt x="0" y="1291"/>
                        <a:pt x="0" y="1291"/>
                        <a:pt x="0" y="1291"/>
                      </a:cubicBezTo>
                      <a:cubicBezTo>
                        <a:pt x="996" y="1291"/>
                        <a:pt x="996" y="1291"/>
                        <a:pt x="996" y="1291"/>
                      </a:cubicBez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" name="iś1ïḑe"/>
                <p:cNvSpPr/>
                <p:nvPr/>
              </p:nvSpPr>
              <p:spPr bwMode="auto">
                <a:xfrm>
                  <a:off x="4781506" y="2253662"/>
                  <a:ext cx="2600530" cy="3177819"/>
                </a:xfrm>
                <a:prstGeom prst="rect">
                  <a:avLst/>
                </a:prstGeom>
                <a:solidFill>
                  <a:srgbClr val="E8EA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/>
                </a:p>
              </p:txBody>
            </p:sp>
            <p:sp>
              <p:nvSpPr>
                <p:cNvPr id="16" name="îśḷîḍé"/>
                <p:cNvSpPr/>
                <p:nvPr/>
              </p:nvSpPr>
              <p:spPr bwMode="auto">
                <a:xfrm>
                  <a:off x="4781506" y="2253662"/>
                  <a:ext cx="2600530" cy="31778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" name="ïṣļiḑé"/>
                <p:cNvSpPr/>
                <p:nvPr/>
              </p:nvSpPr>
              <p:spPr bwMode="auto">
                <a:xfrm>
                  <a:off x="5702983" y="2089763"/>
                  <a:ext cx="746651" cy="58275"/>
                </a:xfrm>
                <a:custGeom>
                  <a:avLst/>
                  <a:gdLst>
                    <a:gd name="T0" fmla="*/ 256 w 256"/>
                    <a:gd name="T1" fmla="*/ 10 h 20"/>
                    <a:gd name="T2" fmla="*/ 246 w 256"/>
                    <a:gd name="T3" fmla="*/ 20 h 20"/>
                    <a:gd name="T4" fmla="*/ 10 w 256"/>
                    <a:gd name="T5" fmla="*/ 20 h 20"/>
                    <a:gd name="T6" fmla="*/ 0 w 256"/>
                    <a:gd name="T7" fmla="*/ 10 h 20"/>
                    <a:gd name="T8" fmla="*/ 10 w 256"/>
                    <a:gd name="T9" fmla="*/ 0 h 20"/>
                    <a:gd name="T10" fmla="*/ 246 w 256"/>
                    <a:gd name="T11" fmla="*/ 0 h 20"/>
                    <a:gd name="T12" fmla="*/ 256 w 256"/>
                    <a:gd name="T13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6" h="20">
                      <a:moveTo>
                        <a:pt x="256" y="10"/>
                      </a:moveTo>
                      <a:cubicBezTo>
                        <a:pt x="256" y="16"/>
                        <a:pt x="252" y="20"/>
                        <a:pt x="246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4" y="20"/>
                        <a:pt x="0" y="16"/>
                        <a:pt x="0" y="10"/>
                      </a:cubicBezTo>
                      <a:cubicBezTo>
                        <a:pt x="0" y="4"/>
                        <a:pt x="4" y="0"/>
                        <a:pt x="10" y="0"/>
                      </a:cubicBezTo>
                      <a:cubicBezTo>
                        <a:pt x="246" y="0"/>
                        <a:pt x="246" y="0"/>
                        <a:pt x="246" y="0"/>
                      </a:cubicBezTo>
                      <a:cubicBezTo>
                        <a:pt x="252" y="0"/>
                        <a:pt x="256" y="4"/>
                        <a:pt x="256" y="10"/>
                      </a:cubicBezTo>
                      <a:close/>
                    </a:path>
                  </a:pathLst>
                </a:custGeom>
                <a:solidFill>
                  <a:srgbClr val="C5CB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" name="îŝḻiďè"/>
                <p:cNvSpPr/>
                <p:nvPr/>
              </p:nvSpPr>
              <p:spPr bwMode="auto">
                <a:xfrm>
                  <a:off x="6043528" y="1924044"/>
                  <a:ext cx="94697" cy="96519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9" name="ísḷïḋé"/>
                <p:cNvSpPr/>
                <p:nvPr/>
              </p:nvSpPr>
              <p:spPr bwMode="auto">
                <a:xfrm>
                  <a:off x="6997784" y="2393887"/>
                  <a:ext cx="58275" cy="11655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0" name="îṧ1îḓè"/>
                <p:cNvSpPr/>
                <p:nvPr/>
              </p:nvSpPr>
              <p:spPr bwMode="auto">
                <a:xfrm>
                  <a:off x="7066985" y="2393887"/>
                  <a:ext cx="47349" cy="11655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1" name="îšļîḓe"/>
                <p:cNvSpPr/>
                <p:nvPr/>
              </p:nvSpPr>
              <p:spPr bwMode="auto">
                <a:xfrm>
                  <a:off x="7125261" y="2393887"/>
                  <a:ext cx="58275" cy="11655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2" name="î$ľídê"/>
                <p:cNvSpPr/>
                <p:nvPr/>
              </p:nvSpPr>
              <p:spPr bwMode="auto">
                <a:xfrm>
                  <a:off x="7196284" y="2393887"/>
                  <a:ext cx="45528" cy="11655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3" name="iṧlîḓè"/>
                <p:cNvSpPr/>
                <p:nvPr/>
              </p:nvSpPr>
              <p:spPr bwMode="auto">
                <a:xfrm>
                  <a:off x="7230884" y="2428488"/>
                  <a:ext cx="23675" cy="34601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4" name="ïşľîḍè"/>
                <p:cNvSpPr/>
                <p:nvPr/>
              </p:nvSpPr>
              <p:spPr bwMode="auto">
                <a:xfrm>
                  <a:off x="4936299" y="2419383"/>
                  <a:ext cx="54633" cy="5827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5" name="íŝ1idé"/>
                <p:cNvSpPr/>
                <p:nvPr/>
              </p:nvSpPr>
              <p:spPr bwMode="auto">
                <a:xfrm>
                  <a:off x="5052850" y="2419383"/>
                  <a:ext cx="58275" cy="5827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6" name="íṡḻiḑé"/>
                <p:cNvSpPr/>
                <p:nvPr/>
              </p:nvSpPr>
              <p:spPr bwMode="auto">
                <a:xfrm>
                  <a:off x="5173042" y="2419383"/>
                  <a:ext cx="58275" cy="5827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" name="isḻïḑé"/>
                <p:cNvSpPr/>
                <p:nvPr/>
              </p:nvSpPr>
              <p:spPr bwMode="auto">
                <a:xfrm>
                  <a:off x="4781506" y="2253662"/>
                  <a:ext cx="2600530" cy="69202"/>
                </a:xfrm>
                <a:prstGeom prst="rect">
                  <a:avLst/>
                </a:prstGeom>
                <a:solidFill>
                  <a:srgbClr val="D5D7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" name="ïS1ïďè"/>
                <p:cNvSpPr/>
                <p:nvPr/>
              </p:nvSpPr>
              <p:spPr bwMode="auto">
                <a:xfrm>
                  <a:off x="4781506" y="2253662"/>
                  <a:ext cx="2600530" cy="692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9" name="íşḻïḑé"/>
                <p:cNvSpPr/>
                <p:nvPr/>
              </p:nvSpPr>
              <p:spPr bwMode="auto">
                <a:xfrm>
                  <a:off x="4215144" y="4429876"/>
                  <a:ext cx="1125439" cy="420674"/>
                </a:xfrm>
                <a:custGeom>
                  <a:avLst/>
                  <a:gdLst>
                    <a:gd name="T0" fmla="*/ 366 w 386"/>
                    <a:gd name="T1" fmla="*/ 0 h 144"/>
                    <a:gd name="T2" fmla="*/ 56 w 386"/>
                    <a:gd name="T3" fmla="*/ 0 h 144"/>
                    <a:gd name="T4" fmla="*/ 50 w 386"/>
                    <a:gd name="T5" fmla="*/ 0 h 144"/>
                    <a:gd name="T6" fmla="*/ 0 w 386"/>
                    <a:gd name="T7" fmla="*/ 0 h 144"/>
                    <a:gd name="T8" fmla="*/ 26 w 386"/>
                    <a:gd name="T9" fmla="*/ 23 h 144"/>
                    <a:gd name="T10" fmla="*/ 26 w 386"/>
                    <a:gd name="T11" fmla="*/ 120 h 144"/>
                    <a:gd name="T12" fmla="*/ 50 w 386"/>
                    <a:gd name="T13" fmla="*/ 144 h 144"/>
                    <a:gd name="T14" fmla="*/ 366 w 386"/>
                    <a:gd name="T15" fmla="*/ 144 h 144"/>
                    <a:gd name="T16" fmla="*/ 386 w 386"/>
                    <a:gd name="T17" fmla="*/ 120 h 144"/>
                    <a:gd name="T18" fmla="*/ 386 w 386"/>
                    <a:gd name="T19" fmla="*/ 21 h 144"/>
                    <a:gd name="T20" fmla="*/ 366 w 386"/>
                    <a:gd name="T21" fmla="*/ 0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86" h="144">
                      <a:moveTo>
                        <a:pt x="366" y="0"/>
                      </a:moveTo>
                      <a:cubicBezTo>
                        <a:pt x="56" y="0"/>
                        <a:pt x="56" y="0"/>
                        <a:pt x="56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120"/>
                        <a:pt x="26" y="120"/>
                        <a:pt x="26" y="120"/>
                      </a:cubicBezTo>
                      <a:cubicBezTo>
                        <a:pt x="26" y="133"/>
                        <a:pt x="38" y="144"/>
                        <a:pt x="50" y="144"/>
                      </a:cubicBezTo>
                      <a:cubicBezTo>
                        <a:pt x="366" y="144"/>
                        <a:pt x="366" y="144"/>
                        <a:pt x="366" y="144"/>
                      </a:cubicBezTo>
                      <a:cubicBezTo>
                        <a:pt x="378" y="144"/>
                        <a:pt x="386" y="133"/>
                        <a:pt x="386" y="120"/>
                      </a:cubicBezTo>
                      <a:cubicBezTo>
                        <a:pt x="386" y="21"/>
                        <a:pt x="386" y="21"/>
                        <a:pt x="386" y="21"/>
                      </a:cubicBezTo>
                      <a:cubicBezTo>
                        <a:pt x="386" y="8"/>
                        <a:pt x="378" y="0"/>
                        <a:pt x="366" y="0"/>
                      </a:cubicBezTo>
                      <a:close/>
                    </a:path>
                  </a:pathLst>
                </a:custGeom>
                <a:solidFill>
                  <a:srgbClr val="FC9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0" name="išľiḋê"/>
                <p:cNvSpPr/>
                <p:nvPr/>
              </p:nvSpPr>
              <p:spPr bwMode="auto">
                <a:xfrm>
                  <a:off x="6799284" y="4103899"/>
                  <a:ext cx="1138188" cy="420674"/>
                </a:xfrm>
                <a:custGeom>
                  <a:avLst/>
                  <a:gdLst>
                    <a:gd name="T0" fmla="*/ 24 w 390"/>
                    <a:gd name="T1" fmla="*/ 0 h 144"/>
                    <a:gd name="T2" fmla="*/ 334 w 390"/>
                    <a:gd name="T3" fmla="*/ 0 h 144"/>
                    <a:gd name="T4" fmla="*/ 340 w 390"/>
                    <a:gd name="T5" fmla="*/ 0 h 144"/>
                    <a:gd name="T6" fmla="*/ 390 w 390"/>
                    <a:gd name="T7" fmla="*/ 0 h 144"/>
                    <a:gd name="T8" fmla="*/ 360 w 390"/>
                    <a:gd name="T9" fmla="*/ 26 h 144"/>
                    <a:gd name="T10" fmla="*/ 360 w 390"/>
                    <a:gd name="T11" fmla="*/ 123 h 144"/>
                    <a:gd name="T12" fmla="*/ 340 w 390"/>
                    <a:gd name="T13" fmla="*/ 144 h 144"/>
                    <a:gd name="T14" fmla="*/ 24 w 390"/>
                    <a:gd name="T15" fmla="*/ 144 h 144"/>
                    <a:gd name="T16" fmla="*/ 0 w 390"/>
                    <a:gd name="T17" fmla="*/ 123 h 144"/>
                    <a:gd name="T18" fmla="*/ 0 w 390"/>
                    <a:gd name="T19" fmla="*/ 24 h 144"/>
                    <a:gd name="T20" fmla="*/ 24 w 390"/>
                    <a:gd name="T21" fmla="*/ 0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90" h="144">
                      <a:moveTo>
                        <a:pt x="24" y="0"/>
                      </a:moveTo>
                      <a:cubicBezTo>
                        <a:pt x="334" y="0"/>
                        <a:pt x="334" y="0"/>
                        <a:pt x="334" y="0"/>
                      </a:cubicBezTo>
                      <a:cubicBezTo>
                        <a:pt x="340" y="0"/>
                        <a:pt x="340" y="0"/>
                        <a:pt x="340" y="0"/>
                      </a:cubicBezTo>
                      <a:cubicBezTo>
                        <a:pt x="390" y="0"/>
                        <a:pt x="390" y="0"/>
                        <a:pt x="390" y="0"/>
                      </a:cubicBezTo>
                      <a:cubicBezTo>
                        <a:pt x="360" y="26"/>
                        <a:pt x="360" y="26"/>
                        <a:pt x="360" y="26"/>
                      </a:cubicBezTo>
                      <a:cubicBezTo>
                        <a:pt x="360" y="123"/>
                        <a:pt x="360" y="123"/>
                        <a:pt x="360" y="123"/>
                      </a:cubicBezTo>
                      <a:cubicBezTo>
                        <a:pt x="360" y="136"/>
                        <a:pt x="352" y="144"/>
                        <a:pt x="340" y="144"/>
                      </a:cubicBezTo>
                      <a:cubicBezTo>
                        <a:pt x="24" y="144"/>
                        <a:pt x="24" y="144"/>
                        <a:pt x="24" y="144"/>
                      </a:cubicBezTo>
                      <a:cubicBezTo>
                        <a:pt x="12" y="144"/>
                        <a:pt x="0" y="136"/>
                        <a:pt x="0" y="1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11"/>
                        <a:pt x="12" y="0"/>
                        <a:pt x="24" y="0"/>
                      </a:cubicBezTo>
                      <a:close/>
                    </a:path>
                  </a:pathLst>
                </a:custGeom>
                <a:solidFill>
                  <a:srgbClr val="6B98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1" name="iṩ1ïďé"/>
                <p:cNvSpPr/>
                <p:nvPr/>
              </p:nvSpPr>
              <p:spPr bwMode="auto">
                <a:xfrm>
                  <a:off x="5003681" y="3976422"/>
                  <a:ext cx="209427" cy="23675"/>
                </a:xfrm>
                <a:prstGeom prst="rect">
                  <a:avLst/>
                </a:prstGeom>
                <a:solidFill>
                  <a:srgbClr val="C5CB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2" name="ïşlîḑé"/>
                <p:cNvSpPr/>
                <p:nvPr/>
              </p:nvSpPr>
              <p:spPr bwMode="auto">
                <a:xfrm>
                  <a:off x="5003681" y="3976422"/>
                  <a:ext cx="209427" cy="23675"/>
                </a:xfrm>
                <a:custGeom>
                  <a:avLst/>
                  <a:gdLst>
                    <a:gd name="T0" fmla="*/ 0 w 115"/>
                    <a:gd name="T1" fmla="*/ 13 h 13"/>
                    <a:gd name="T2" fmla="*/ 115 w 115"/>
                    <a:gd name="T3" fmla="*/ 13 h 13"/>
                    <a:gd name="T4" fmla="*/ 115 w 115"/>
                    <a:gd name="T5" fmla="*/ 0 h 13"/>
                    <a:gd name="T6" fmla="*/ 0 w 115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13">
                      <a:moveTo>
                        <a:pt x="0" y="13"/>
                      </a:moveTo>
                      <a:lnTo>
                        <a:pt x="115" y="13"/>
                      </a:lnTo>
                      <a:lnTo>
                        <a:pt x="115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3" name="ísľîḓè"/>
                <p:cNvSpPr/>
                <p:nvPr/>
              </p:nvSpPr>
              <p:spPr bwMode="auto">
                <a:xfrm>
                  <a:off x="5049207" y="4034697"/>
                  <a:ext cx="211248" cy="23675"/>
                </a:xfrm>
                <a:prstGeom prst="rect">
                  <a:avLst/>
                </a:prstGeom>
                <a:solidFill>
                  <a:srgbClr val="C5CB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4" name="íṥḻîḓe"/>
                <p:cNvSpPr/>
                <p:nvPr/>
              </p:nvSpPr>
              <p:spPr bwMode="auto">
                <a:xfrm>
                  <a:off x="5049207" y="4034697"/>
                  <a:ext cx="211248" cy="23675"/>
                </a:xfrm>
                <a:custGeom>
                  <a:avLst/>
                  <a:gdLst>
                    <a:gd name="T0" fmla="*/ 0 w 116"/>
                    <a:gd name="T1" fmla="*/ 13 h 13"/>
                    <a:gd name="T2" fmla="*/ 116 w 116"/>
                    <a:gd name="T3" fmla="*/ 13 h 13"/>
                    <a:gd name="T4" fmla="*/ 116 w 116"/>
                    <a:gd name="T5" fmla="*/ 0 h 13"/>
                    <a:gd name="T6" fmla="*/ 0 w 116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6" h="13">
                      <a:moveTo>
                        <a:pt x="0" y="13"/>
                      </a:moveTo>
                      <a:lnTo>
                        <a:pt x="116" y="13"/>
                      </a:lnTo>
                      <a:lnTo>
                        <a:pt x="116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5" name="îṣḷidé"/>
                <p:cNvSpPr/>
                <p:nvPr/>
              </p:nvSpPr>
              <p:spPr bwMode="auto">
                <a:xfrm>
                  <a:off x="6939508" y="3231593"/>
                  <a:ext cx="209427" cy="23675"/>
                </a:xfrm>
                <a:prstGeom prst="rect">
                  <a:avLst/>
                </a:prstGeom>
                <a:solidFill>
                  <a:srgbClr val="C5CB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6" name="iSḷïḓe"/>
                <p:cNvSpPr/>
                <p:nvPr/>
              </p:nvSpPr>
              <p:spPr bwMode="auto">
                <a:xfrm>
                  <a:off x="6939508" y="3231593"/>
                  <a:ext cx="209427" cy="23675"/>
                </a:xfrm>
                <a:custGeom>
                  <a:avLst/>
                  <a:gdLst>
                    <a:gd name="T0" fmla="*/ 0 w 115"/>
                    <a:gd name="T1" fmla="*/ 13 h 13"/>
                    <a:gd name="T2" fmla="*/ 115 w 115"/>
                    <a:gd name="T3" fmla="*/ 13 h 13"/>
                    <a:gd name="T4" fmla="*/ 115 w 115"/>
                    <a:gd name="T5" fmla="*/ 0 h 13"/>
                    <a:gd name="T6" fmla="*/ 0 w 115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13">
                      <a:moveTo>
                        <a:pt x="0" y="13"/>
                      </a:moveTo>
                      <a:lnTo>
                        <a:pt x="115" y="13"/>
                      </a:lnTo>
                      <a:lnTo>
                        <a:pt x="115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7" name="î$1íḓê"/>
                <p:cNvSpPr/>
                <p:nvPr/>
              </p:nvSpPr>
              <p:spPr bwMode="auto">
                <a:xfrm>
                  <a:off x="6986857" y="3289868"/>
                  <a:ext cx="209427" cy="23675"/>
                </a:xfrm>
                <a:prstGeom prst="rect">
                  <a:avLst/>
                </a:prstGeom>
                <a:solidFill>
                  <a:srgbClr val="C5CB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8" name="iṧľíḍè"/>
                <p:cNvSpPr/>
                <p:nvPr/>
              </p:nvSpPr>
              <p:spPr bwMode="auto">
                <a:xfrm>
                  <a:off x="6986857" y="3289868"/>
                  <a:ext cx="209427" cy="23675"/>
                </a:xfrm>
                <a:custGeom>
                  <a:avLst/>
                  <a:gdLst>
                    <a:gd name="T0" fmla="*/ 0 w 115"/>
                    <a:gd name="T1" fmla="*/ 13 h 13"/>
                    <a:gd name="T2" fmla="*/ 115 w 115"/>
                    <a:gd name="T3" fmla="*/ 13 h 13"/>
                    <a:gd name="T4" fmla="*/ 115 w 115"/>
                    <a:gd name="T5" fmla="*/ 0 h 13"/>
                    <a:gd name="T6" fmla="*/ 0 w 115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13">
                      <a:moveTo>
                        <a:pt x="0" y="13"/>
                      </a:moveTo>
                      <a:lnTo>
                        <a:pt x="115" y="13"/>
                      </a:lnTo>
                      <a:lnTo>
                        <a:pt x="115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9" name="íṡliḓé"/>
                <p:cNvSpPr/>
                <p:nvPr/>
              </p:nvSpPr>
              <p:spPr bwMode="auto">
                <a:xfrm>
                  <a:off x="6915835" y="4988953"/>
                  <a:ext cx="209427" cy="23675"/>
                </a:xfrm>
                <a:prstGeom prst="rect">
                  <a:avLst/>
                </a:prstGeom>
                <a:solidFill>
                  <a:srgbClr val="C5CB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0" name="iṡļïde"/>
                <p:cNvSpPr/>
                <p:nvPr/>
              </p:nvSpPr>
              <p:spPr bwMode="auto">
                <a:xfrm>
                  <a:off x="6915835" y="4988953"/>
                  <a:ext cx="209427" cy="23675"/>
                </a:xfrm>
                <a:custGeom>
                  <a:avLst/>
                  <a:gdLst>
                    <a:gd name="T0" fmla="*/ 0 w 115"/>
                    <a:gd name="T1" fmla="*/ 13 h 13"/>
                    <a:gd name="T2" fmla="*/ 115 w 115"/>
                    <a:gd name="T3" fmla="*/ 13 h 13"/>
                    <a:gd name="T4" fmla="*/ 115 w 115"/>
                    <a:gd name="T5" fmla="*/ 0 h 13"/>
                    <a:gd name="T6" fmla="*/ 0 w 115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13">
                      <a:moveTo>
                        <a:pt x="0" y="13"/>
                      </a:moveTo>
                      <a:lnTo>
                        <a:pt x="115" y="13"/>
                      </a:lnTo>
                      <a:lnTo>
                        <a:pt x="115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1" name="ïṧḻîḍé"/>
                <p:cNvSpPr/>
                <p:nvPr/>
              </p:nvSpPr>
              <p:spPr bwMode="auto">
                <a:xfrm>
                  <a:off x="6963183" y="5047228"/>
                  <a:ext cx="209427" cy="23675"/>
                </a:xfrm>
                <a:prstGeom prst="rect">
                  <a:avLst/>
                </a:prstGeom>
                <a:solidFill>
                  <a:srgbClr val="C5CB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2" name="ïṩľídè"/>
                <p:cNvSpPr/>
                <p:nvPr/>
              </p:nvSpPr>
              <p:spPr bwMode="auto">
                <a:xfrm>
                  <a:off x="6963183" y="5047228"/>
                  <a:ext cx="209427" cy="23675"/>
                </a:xfrm>
                <a:custGeom>
                  <a:avLst/>
                  <a:gdLst>
                    <a:gd name="T0" fmla="*/ 0 w 115"/>
                    <a:gd name="T1" fmla="*/ 13 h 13"/>
                    <a:gd name="T2" fmla="*/ 115 w 115"/>
                    <a:gd name="T3" fmla="*/ 13 h 13"/>
                    <a:gd name="T4" fmla="*/ 115 w 115"/>
                    <a:gd name="T5" fmla="*/ 0 h 13"/>
                    <a:gd name="T6" fmla="*/ 0 w 115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13">
                      <a:moveTo>
                        <a:pt x="0" y="13"/>
                      </a:moveTo>
                      <a:lnTo>
                        <a:pt x="115" y="13"/>
                      </a:lnTo>
                      <a:lnTo>
                        <a:pt x="115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3" name="íSḷïḍe"/>
                <p:cNvSpPr/>
                <p:nvPr/>
              </p:nvSpPr>
              <p:spPr bwMode="auto">
                <a:xfrm>
                  <a:off x="5819533" y="4617449"/>
                  <a:ext cx="500803" cy="826779"/>
                </a:xfrm>
                <a:prstGeom prst="rect">
                  <a:avLst/>
                </a:prstGeom>
                <a:solidFill>
                  <a:srgbClr val="E6B1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4" name="îṡlíďé"/>
                <p:cNvSpPr/>
                <p:nvPr/>
              </p:nvSpPr>
              <p:spPr bwMode="auto">
                <a:xfrm>
                  <a:off x="6212890" y="4524573"/>
                  <a:ext cx="480770" cy="895981"/>
                </a:xfrm>
                <a:custGeom>
                  <a:avLst/>
                  <a:gdLst>
                    <a:gd name="T0" fmla="*/ 1 w 165"/>
                    <a:gd name="T1" fmla="*/ 0 h 308"/>
                    <a:gd name="T2" fmla="*/ 111 w 165"/>
                    <a:gd name="T3" fmla="*/ 59 h 308"/>
                    <a:gd name="T4" fmla="*/ 147 w 165"/>
                    <a:gd name="T5" fmla="*/ 110 h 308"/>
                    <a:gd name="T6" fmla="*/ 165 w 165"/>
                    <a:gd name="T7" fmla="*/ 308 h 308"/>
                    <a:gd name="T8" fmla="*/ 0 w 165"/>
                    <a:gd name="T9" fmla="*/ 308 h 308"/>
                    <a:gd name="T10" fmla="*/ 1 w 165"/>
                    <a:gd name="T11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5" h="308">
                      <a:moveTo>
                        <a:pt x="1" y="0"/>
                      </a:moveTo>
                      <a:cubicBezTo>
                        <a:pt x="111" y="59"/>
                        <a:pt x="111" y="59"/>
                        <a:pt x="111" y="59"/>
                      </a:cubicBezTo>
                      <a:cubicBezTo>
                        <a:pt x="111" y="59"/>
                        <a:pt x="142" y="73"/>
                        <a:pt x="147" y="110"/>
                      </a:cubicBezTo>
                      <a:cubicBezTo>
                        <a:pt x="155" y="165"/>
                        <a:pt x="165" y="308"/>
                        <a:pt x="165" y="308"/>
                      </a:cubicBezTo>
                      <a:cubicBezTo>
                        <a:pt x="0" y="308"/>
                        <a:pt x="0" y="308"/>
                        <a:pt x="0" y="308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FFFFF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5" name="îSľiḓè"/>
                <p:cNvSpPr/>
                <p:nvPr/>
              </p:nvSpPr>
              <p:spPr bwMode="auto">
                <a:xfrm>
                  <a:off x="5411607" y="4524573"/>
                  <a:ext cx="480770" cy="895981"/>
                </a:xfrm>
                <a:custGeom>
                  <a:avLst/>
                  <a:gdLst>
                    <a:gd name="T0" fmla="*/ 164 w 165"/>
                    <a:gd name="T1" fmla="*/ 0 h 308"/>
                    <a:gd name="T2" fmla="*/ 54 w 165"/>
                    <a:gd name="T3" fmla="*/ 59 h 308"/>
                    <a:gd name="T4" fmla="*/ 18 w 165"/>
                    <a:gd name="T5" fmla="*/ 110 h 308"/>
                    <a:gd name="T6" fmla="*/ 0 w 165"/>
                    <a:gd name="T7" fmla="*/ 308 h 308"/>
                    <a:gd name="T8" fmla="*/ 165 w 165"/>
                    <a:gd name="T9" fmla="*/ 308 h 308"/>
                    <a:gd name="T10" fmla="*/ 164 w 165"/>
                    <a:gd name="T11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5" h="308">
                      <a:moveTo>
                        <a:pt x="164" y="0"/>
                      </a:move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4" y="59"/>
                        <a:pt x="23" y="73"/>
                        <a:pt x="18" y="110"/>
                      </a:cubicBezTo>
                      <a:cubicBezTo>
                        <a:pt x="10" y="165"/>
                        <a:pt x="0" y="308"/>
                        <a:pt x="0" y="308"/>
                      </a:cubicBezTo>
                      <a:cubicBezTo>
                        <a:pt x="165" y="308"/>
                        <a:pt x="165" y="308"/>
                        <a:pt x="165" y="308"/>
                      </a:cubicBezTo>
                      <a:cubicBezTo>
                        <a:pt x="164" y="0"/>
                        <a:pt x="164" y="0"/>
                        <a:pt x="164" y="0"/>
                      </a:cubicBezTo>
                    </a:path>
                  </a:pathLst>
                </a:custGeom>
                <a:solidFill>
                  <a:srgbClr val="FFFFF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6" name="íṥ1ïḍe"/>
                <p:cNvSpPr/>
                <p:nvPr/>
              </p:nvSpPr>
              <p:spPr bwMode="auto">
                <a:xfrm>
                  <a:off x="5391574" y="3227951"/>
                  <a:ext cx="174826" cy="504445"/>
                </a:xfrm>
                <a:custGeom>
                  <a:avLst/>
                  <a:gdLst>
                    <a:gd name="T0" fmla="*/ 0 w 60"/>
                    <a:gd name="T1" fmla="*/ 20 h 173"/>
                    <a:gd name="T2" fmla="*/ 1 w 60"/>
                    <a:gd name="T3" fmla="*/ 149 h 173"/>
                    <a:gd name="T4" fmla="*/ 60 w 60"/>
                    <a:gd name="T5" fmla="*/ 173 h 173"/>
                    <a:gd name="T6" fmla="*/ 56 w 60"/>
                    <a:gd name="T7" fmla="*/ 0 h 173"/>
                    <a:gd name="T8" fmla="*/ 0 w 60"/>
                    <a:gd name="T9" fmla="*/ 20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73">
                      <a:moveTo>
                        <a:pt x="0" y="20"/>
                      </a:moveTo>
                      <a:cubicBezTo>
                        <a:pt x="1" y="23"/>
                        <a:pt x="1" y="149"/>
                        <a:pt x="1" y="149"/>
                      </a:cubicBezTo>
                      <a:cubicBezTo>
                        <a:pt x="60" y="173"/>
                        <a:pt x="60" y="173"/>
                        <a:pt x="60" y="173"/>
                      </a:cubicBezTo>
                      <a:cubicBezTo>
                        <a:pt x="56" y="0"/>
                        <a:pt x="56" y="0"/>
                        <a:pt x="56" y="0"/>
                      </a:cubicBez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442A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7" name="iŝľïḍê"/>
                <p:cNvSpPr/>
                <p:nvPr/>
              </p:nvSpPr>
              <p:spPr bwMode="auto">
                <a:xfrm>
                  <a:off x="6533404" y="3144180"/>
                  <a:ext cx="174826" cy="579110"/>
                </a:xfrm>
                <a:custGeom>
                  <a:avLst/>
                  <a:gdLst>
                    <a:gd name="T0" fmla="*/ 60 w 60"/>
                    <a:gd name="T1" fmla="*/ 23 h 199"/>
                    <a:gd name="T2" fmla="*/ 59 w 60"/>
                    <a:gd name="T3" fmla="*/ 172 h 199"/>
                    <a:gd name="T4" fmla="*/ 0 w 60"/>
                    <a:gd name="T5" fmla="*/ 199 h 199"/>
                    <a:gd name="T6" fmla="*/ 4 w 60"/>
                    <a:gd name="T7" fmla="*/ 0 h 199"/>
                    <a:gd name="T8" fmla="*/ 60 w 60"/>
                    <a:gd name="T9" fmla="*/ 23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99">
                      <a:moveTo>
                        <a:pt x="60" y="23"/>
                      </a:moveTo>
                      <a:cubicBezTo>
                        <a:pt x="59" y="26"/>
                        <a:pt x="59" y="172"/>
                        <a:pt x="59" y="172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4" y="0"/>
                        <a:pt x="4" y="0"/>
                        <a:pt x="4" y="0"/>
                      </a:cubicBezTo>
                      <a:lnTo>
                        <a:pt x="60" y="23"/>
                      </a:lnTo>
                      <a:close/>
                    </a:path>
                  </a:pathLst>
                </a:custGeom>
                <a:solidFill>
                  <a:srgbClr val="442A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8" name="iSlîďé"/>
                <p:cNvSpPr/>
                <p:nvPr/>
              </p:nvSpPr>
              <p:spPr bwMode="auto">
                <a:xfrm>
                  <a:off x="5435280" y="2847340"/>
                  <a:ext cx="1223779" cy="1489659"/>
                </a:xfrm>
                <a:custGeom>
                  <a:avLst/>
                  <a:gdLst>
                    <a:gd name="T0" fmla="*/ 420 w 420"/>
                    <a:gd name="T1" fmla="*/ 350 h 512"/>
                    <a:gd name="T2" fmla="*/ 258 w 420"/>
                    <a:gd name="T3" fmla="*/ 512 h 512"/>
                    <a:gd name="T4" fmla="*/ 162 w 420"/>
                    <a:gd name="T5" fmla="*/ 512 h 512"/>
                    <a:gd name="T6" fmla="*/ 0 w 420"/>
                    <a:gd name="T7" fmla="*/ 350 h 512"/>
                    <a:gd name="T8" fmla="*/ 0 w 420"/>
                    <a:gd name="T9" fmla="*/ 162 h 512"/>
                    <a:gd name="T10" fmla="*/ 162 w 420"/>
                    <a:gd name="T11" fmla="*/ 0 h 512"/>
                    <a:gd name="T12" fmla="*/ 258 w 420"/>
                    <a:gd name="T13" fmla="*/ 0 h 512"/>
                    <a:gd name="T14" fmla="*/ 420 w 420"/>
                    <a:gd name="T15" fmla="*/ 162 h 512"/>
                    <a:gd name="T16" fmla="*/ 420 w 420"/>
                    <a:gd name="T17" fmla="*/ 350 h 5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20" h="512">
                      <a:moveTo>
                        <a:pt x="420" y="350"/>
                      </a:moveTo>
                      <a:cubicBezTo>
                        <a:pt x="420" y="440"/>
                        <a:pt x="348" y="512"/>
                        <a:pt x="258" y="512"/>
                      </a:cubicBezTo>
                      <a:cubicBezTo>
                        <a:pt x="162" y="512"/>
                        <a:pt x="162" y="512"/>
                        <a:pt x="162" y="512"/>
                      </a:cubicBezTo>
                      <a:cubicBezTo>
                        <a:pt x="72" y="512"/>
                        <a:pt x="0" y="440"/>
                        <a:pt x="0" y="350"/>
                      </a:cubicBezTo>
                      <a:cubicBezTo>
                        <a:pt x="0" y="162"/>
                        <a:pt x="0" y="162"/>
                        <a:pt x="0" y="162"/>
                      </a:cubicBezTo>
                      <a:cubicBezTo>
                        <a:pt x="0" y="72"/>
                        <a:pt x="72" y="0"/>
                        <a:pt x="162" y="0"/>
                      </a:cubicBezTo>
                      <a:cubicBezTo>
                        <a:pt x="258" y="0"/>
                        <a:pt x="258" y="0"/>
                        <a:pt x="258" y="0"/>
                      </a:cubicBezTo>
                      <a:cubicBezTo>
                        <a:pt x="348" y="0"/>
                        <a:pt x="420" y="72"/>
                        <a:pt x="420" y="162"/>
                      </a:cubicBezTo>
                      <a:lnTo>
                        <a:pt x="420" y="350"/>
                      </a:lnTo>
                      <a:close/>
                    </a:path>
                  </a:pathLst>
                </a:custGeom>
                <a:solidFill>
                  <a:srgbClr val="FDCF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9" name="ïśḻîḋê"/>
                <p:cNvSpPr/>
                <p:nvPr/>
              </p:nvSpPr>
              <p:spPr bwMode="auto">
                <a:xfrm>
                  <a:off x="5877808" y="4162174"/>
                  <a:ext cx="338724" cy="513550"/>
                </a:xfrm>
                <a:prstGeom prst="rect">
                  <a:avLst/>
                </a:prstGeom>
                <a:solidFill>
                  <a:srgbClr val="FDCF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0" name="ïŝḻiďè"/>
                <p:cNvSpPr/>
                <p:nvPr/>
              </p:nvSpPr>
              <p:spPr bwMode="auto">
                <a:xfrm>
                  <a:off x="5883271" y="4510004"/>
                  <a:ext cx="338724" cy="333262"/>
                </a:xfrm>
                <a:prstGeom prst="ellipse">
                  <a:avLst/>
                </a:prstGeom>
                <a:solidFill>
                  <a:srgbClr val="FDCF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1" name="iṧļiďé"/>
                <p:cNvSpPr/>
                <p:nvPr/>
              </p:nvSpPr>
              <p:spPr bwMode="auto">
                <a:xfrm>
                  <a:off x="5344226" y="3583064"/>
                  <a:ext cx="194858" cy="193037"/>
                </a:xfrm>
                <a:prstGeom prst="ellipse">
                  <a:avLst/>
                </a:prstGeom>
                <a:solidFill>
                  <a:srgbClr val="FDCF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2" name="íṡļïḓé"/>
                <p:cNvSpPr/>
                <p:nvPr/>
              </p:nvSpPr>
              <p:spPr bwMode="auto">
                <a:xfrm>
                  <a:off x="6569826" y="3583064"/>
                  <a:ext cx="194858" cy="193037"/>
                </a:xfrm>
                <a:prstGeom prst="ellipse">
                  <a:avLst/>
                </a:prstGeom>
                <a:solidFill>
                  <a:srgbClr val="FDCF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3" name="îšḻíḋê"/>
                <p:cNvSpPr/>
                <p:nvPr/>
              </p:nvSpPr>
              <p:spPr bwMode="auto">
                <a:xfrm>
                  <a:off x="5804964" y="4040161"/>
                  <a:ext cx="513550" cy="223996"/>
                </a:xfrm>
                <a:custGeom>
                  <a:avLst/>
                  <a:gdLst>
                    <a:gd name="T0" fmla="*/ 0 w 176"/>
                    <a:gd name="T1" fmla="*/ 0 h 77"/>
                    <a:gd name="T2" fmla="*/ 88 w 176"/>
                    <a:gd name="T3" fmla="*/ 77 h 77"/>
                    <a:gd name="T4" fmla="*/ 176 w 176"/>
                    <a:gd name="T5" fmla="*/ 0 h 77"/>
                    <a:gd name="T6" fmla="*/ 0 w 176"/>
                    <a:gd name="T7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6" h="77">
                      <a:moveTo>
                        <a:pt x="0" y="0"/>
                      </a:moveTo>
                      <a:cubicBezTo>
                        <a:pt x="6" y="44"/>
                        <a:pt x="43" y="77"/>
                        <a:pt x="88" y="77"/>
                      </a:cubicBezTo>
                      <a:cubicBezTo>
                        <a:pt x="133" y="77"/>
                        <a:pt x="170" y="44"/>
                        <a:pt x="176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4" name="íṧlîdé"/>
                <p:cNvSpPr/>
                <p:nvPr/>
              </p:nvSpPr>
              <p:spPr bwMode="auto">
                <a:xfrm>
                  <a:off x="5925157" y="3683225"/>
                  <a:ext cx="256776" cy="118372"/>
                </a:xfrm>
                <a:custGeom>
                  <a:avLst/>
                  <a:gdLst>
                    <a:gd name="T0" fmla="*/ 88 w 88"/>
                    <a:gd name="T1" fmla="*/ 41 h 41"/>
                    <a:gd name="T2" fmla="*/ 44 w 88"/>
                    <a:gd name="T3" fmla="*/ 0 h 41"/>
                    <a:gd name="T4" fmla="*/ 0 w 88"/>
                    <a:gd name="T5" fmla="*/ 41 h 41"/>
                    <a:gd name="T6" fmla="*/ 88 w 88"/>
                    <a:gd name="T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8" h="41">
                      <a:moveTo>
                        <a:pt x="88" y="41"/>
                      </a:moveTo>
                      <a:cubicBezTo>
                        <a:pt x="86" y="18"/>
                        <a:pt x="67" y="0"/>
                        <a:pt x="44" y="0"/>
                      </a:cubicBezTo>
                      <a:cubicBezTo>
                        <a:pt x="21" y="0"/>
                        <a:pt x="2" y="18"/>
                        <a:pt x="0" y="41"/>
                      </a:cubicBezTo>
                      <a:lnTo>
                        <a:pt x="88" y="41"/>
                      </a:lnTo>
                      <a:close/>
                    </a:path>
                  </a:pathLst>
                </a:custGeom>
                <a:solidFill>
                  <a:srgbClr val="D878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5" name="íṧlíďé"/>
                <p:cNvSpPr/>
                <p:nvPr/>
              </p:nvSpPr>
              <p:spPr bwMode="auto">
                <a:xfrm>
                  <a:off x="5318730" y="2448520"/>
                  <a:ext cx="1427742" cy="1061701"/>
                </a:xfrm>
                <a:custGeom>
                  <a:avLst/>
                  <a:gdLst>
                    <a:gd name="T0" fmla="*/ 55 w 490"/>
                    <a:gd name="T1" fmla="*/ 314 h 365"/>
                    <a:gd name="T2" fmla="*/ 136 w 490"/>
                    <a:gd name="T3" fmla="*/ 236 h 365"/>
                    <a:gd name="T4" fmla="*/ 490 w 490"/>
                    <a:gd name="T5" fmla="*/ 261 h 365"/>
                    <a:gd name="T6" fmla="*/ 208 w 490"/>
                    <a:gd name="T7" fmla="*/ 77 h 365"/>
                    <a:gd name="T8" fmla="*/ 102 w 490"/>
                    <a:gd name="T9" fmla="*/ 162 h 365"/>
                    <a:gd name="T10" fmla="*/ 15 w 490"/>
                    <a:gd name="T11" fmla="*/ 212 h 365"/>
                    <a:gd name="T12" fmla="*/ 55 w 490"/>
                    <a:gd name="T13" fmla="*/ 314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0" h="365">
                      <a:moveTo>
                        <a:pt x="55" y="314"/>
                      </a:moveTo>
                      <a:cubicBezTo>
                        <a:pt x="55" y="314"/>
                        <a:pt x="138" y="299"/>
                        <a:pt x="136" y="236"/>
                      </a:cubicBezTo>
                      <a:cubicBezTo>
                        <a:pt x="136" y="236"/>
                        <a:pt x="361" y="365"/>
                        <a:pt x="490" y="261"/>
                      </a:cubicBezTo>
                      <a:cubicBezTo>
                        <a:pt x="490" y="261"/>
                        <a:pt x="488" y="0"/>
                        <a:pt x="208" y="77"/>
                      </a:cubicBezTo>
                      <a:cubicBezTo>
                        <a:pt x="208" y="77"/>
                        <a:pt x="110" y="117"/>
                        <a:pt x="102" y="162"/>
                      </a:cubicBezTo>
                      <a:cubicBezTo>
                        <a:pt x="102" y="162"/>
                        <a:pt x="17" y="140"/>
                        <a:pt x="15" y="212"/>
                      </a:cubicBezTo>
                      <a:cubicBezTo>
                        <a:pt x="13" y="284"/>
                        <a:pt x="0" y="333"/>
                        <a:pt x="55" y="314"/>
                      </a:cubicBezTo>
                      <a:close/>
                    </a:path>
                  </a:pathLst>
                </a:custGeom>
                <a:solidFill>
                  <a:srgbClr val="442A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6" name="işḷiḓé"/>
                <p:cNvSpPr/>
                <p:nvPr/>
              </p:nvSpPr>
              <p:spPr bwMode="auto">
                <a:xfrm>
                  <a:off x="6334903" y="4850549"/>
                  <a:ext cx="41886" cy="118372"/>
                </a:xfrm>
                <a:custGeom>
                  <a:avLst/>
                  <a:gdLst>
                    <a:gd name="T0" fmla="*/ 14 w 14"/>
                    <a:gd name="T1" fmla="*/ 41 h 41"/>
                    <a:gd name="T2" fmla="*/ 7 w 14"/>
                    <a:gd name="T3" fmla="*/ 0 h 41"/>
                    <a:gd name="T4" fmla="*/ 0 w 14"/>
                    <a:gd name="T5" fmla="*/ 41 h 41"/>
                    <a:gd name="T6" fmla="*/ 14 w 14"/>
                    <a:gd name="T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41">
                      <a:moveTo>
                        <a:pt x="14" y="41"/>
                      </a:moveTo>
                      <a:cubicBezTo>
                        <a:pt x="14" y="19"/>
                        <a:pt x="11" y="0"/>
                        <a:pt x="7" y="0"/>
                      </a:cubicBezTo>
                      <a:cubicBezTo>
                        <a:pt x="3" y="0"/>
                        <a:pt x="0" y="19"/>
                        <a:pt x="0" y="41"/>
                      </a:cubicBez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1E61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7" name="íSlîḍé"/>
                <p:cNvSpPr/>
                <p:nvPr/>
              </p:nvSpPr>
              <p:spPr bwMode="auto">
                <a:xfrm>
                  <a:off x="6402285" y="4850549"/>
                  <a:ext cx="41886" cy="118372"/>
                </a:xfrm>
                <a:custGeom>
                  <a:avLst/>
                  <a:gdLst>
                    <a:gd name="T0" fmla="*/ 14 w 14"/>
                    <a:gd name="T1" fmla="*/ 41 h 41"/>
                    <a:gd name="T2" fmla="*/ 7 w 14"/>
                    <a:gd name="T3" fmla="*/ 0 h 41"/>
                    <a:gd name="T4" fmla="*/ 0 w 14"/>
                    <a:gd name="T5" fmla="*/ 41 h 41"/>
                    <a:gd name="T6" fmla="*/ 14 w 14"/>
                    <a:gd name="T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41">
                      <a:moveTo>
                        <a:pt x="14" y="41"/>
                      </a:moveTo>
                      <a:cubicBezTo>
                        <a:pt x="14" y="19"/>
                        <a:pt x="11" y="0"/>
                        <a:pt x="7" y="0"/>
                      </a:cubicBezTo>
                      <a:cubicBezTo>
                        <a:pt x="3" y="0"/>
                        <a:pt x="0" y="19"/>
                        <a:pt x="0" y="41"/>
                      </a:cubicBez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FC6A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8" name="i$ļídè"/>
                <p:cNvSpPr/>
                <p:nvPr/>
              </p:nvSpPr>
              <p:spPr bwMode="auto">
                <a:xfrm>
                  <a:off x="6309408" y="4967100"/>
                  <a:ext cx="151152" cy="34601"/>
                </a:xfrm>
                <a:prstGeom prst="rect">
                  <a:avLst/>
                </a:prstGeom>
                <a:solidFill>
                  <a:srgbClr val="E8EA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9" name="ïṥļïḓe"/>
                <p:cNvSpPr/>
                <p:nvPr/>
              </p:nvSpPr>
              <p:spPr bwMode="auto">
                <a:xfrm>
                  <a:off x="5621033" y="5420554"/>
                  <a:ext cx="32780" cy="0"/>
                </a:xfrm>
                <a:custGeom>
                  <a:avLst/>
                  <a:gdLst>
                    <a:gd name="T0" fmla="*/ 11 w 11"/>
                    <a:gd name="T1" fmla="*/ 0 w 11"/>
                    <a:gd name="T2" fmla="*/ 0 w 11"/>
                    <a:gd name="T3" fmla="*/ 11 w 11"/>
                    <a:gd name="T4" fmla="*/ 11 w 1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1">
                      <a:moveTo>
                        <a:pt x="1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</a:path>
                  </a:pathLst>
                </a:custGeom>
                <a:solidFill>
                  <a:srgbClr val="BFC9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0" name="iṥļiḓe"/>
                <p:cNvSpPr/>
                <p:nvPr/>
              </p:nvSpPr>
              <p:spPr bwMode="auto">
                <a:xfrm>
                  <a:off x="5621033" y="5025375"/>
                  <a:ext cx="34601" cy="395179"/>
                </a:xfrm>
                <a:custGeom>
                  <a:avLst/>
                  <a:gdLst>
                    <a:gd name="T0" fmla="*/ 2 w 12"/>
                    <a:gd name="T1" fmla="*/ 0 h 136"/>
                    <a:gd name="T2" fmla="*/ 0 w 12"/>
                    <a:gd name="T3" fmla="*/ 136 h 136"/>
                    <a:gd name="T4" fmla="*/ 11 w 12"/>
                    <a:gd name="T5" fmla="*/ 136 h 136"/>
                    <a:gd name="T6" fmla="*/ 2 w 12"/>
                    <a:gd name="T7" fmla="*/ 0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36">
                      <a:moveTo>
                        <a:pt x="2" y="0"/>
                      </a:moveTo>
                      <a:cubicBezTo>
                        <a:pt x="0" y="136"/>
                        <a:pt x="0" y="136"/>
                        <a:pt x="0" y="136"/>
                      </a:cubicBezTo>
                      <a:cubicBezTo>
                        <a:pt x="11" y="136"/>
                        <a:pt x="11" y="136"/>
                        <a:pt x="11" y="136"/>
                      </a:cubicBezTo>
                      <a:cubicBezTo>
                        <a:pt x="12" y="132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D2DB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1" name="ísľïḑê"/>
                <p:cNvSpPr/>
                <p:nvPr/>
              </p:nvSpPr>
              <p:spPr bwMode="auto">
                <a:xfrm>
                  <a:off x="6460560" y="5420554"/>
                  <a:ext cx="32780" cy="0"/>
                </a:xfrm>
                <a:custGeom>
                  <a:avLst/>
                  <a:gdLst>
                    <a:gd name="T0" fmla="*/ 11 w 11"/>
                    <a:gd name="T1" fmla="*/ 0 w 11"/>
                    <a:gd name="T2" fmla="*/ 0 w 11"/>
                    <a:gd name="T3" fmla="*/ 11 w 11"/>
                    <a:gd name="T4" fmla="*/ 11 w 1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1">
                      <a:moveTo>
                        <a:pt x="1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</a:path>
                  </a:pathLst>
                </a:custGeom>
                <a:solidFill>
                  <a:srgbClr val="BFC9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2" name="iṡ1íde"/>
                <p:cNvSpPr/>
                <p:nvPr/>
              </p:nvSpPr>
              <p:spPr bwMode="auto">
                <a:xfrm>
                  <a:off x="6458738" y="5025375"/>
                  <a:ext cx="34601" cy="395179"/>
                </a:xfrm>
                <a:custGeom>
                  <a:avLst/>
                  <a:gdLst>
                    <a:gd name="T0" fmla="*/ 10 w 12"/>
                    <a:gd name="T1" fmla="*/ 0 h 136"/>
                    <a:gd name="T2" fmla="*/ 1 w 12"/>
                    <a:gd name="T3" fmla="*/ 136 h 136"/>
                    <a:gd name="T4" fmla="*/ 12 w 12"/>
                    <a:gd name="T5" fmla="*/ 136 h 136"/>
                    <a:gd name="T6" fmla="*/ 10 w 12"/>
                    <a:gd name="T7" fmla="*/ 0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36">
                      <a:moveTo>
                        <a:pt x="10" y="0"/>
                      </a:moveTo>
                      <a:cubicBezTo>
                        <a:pt x="10" y="0"/>
                        <a:pt x="0" y="132"/>
                        <a:pt x="1" y="136"/>
                      </a:cubicBezTo>
                      <a:cubicBezTo>
                        <a:pt x="12" y="136"/>
                        <a:pt x="12" y="136"/>
                        <a:pt x="12" y="136"/>
                      </a:cubicBezTo>
                      <a:cubicBezTo>
                        <a:pt x="10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D2DB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3" name="îŝľîḑê"/>
                <p:cNvSpPr/>
                <p:nvPr/>
              </p:nvSpPr>
              <p:spPr bwMode="auto">
                <a:xfrm>
                  <a:off x="5708445" y="4524573"/>
                  <a:ext cx="216711" cy="852274"/>
                </a:xfrm>
                <a:custGeom>
                  <a:avLst/>
                  <a:gdLst>
                    <a:gd name="T0" fmla="*/ 61 w 74"/>
                    <a:gd name="T1" fmla="*/ 0 h 293"/>
                    <a:gd name="T2" fmla="*/ 1 w 74"/>
                    <a:gd name="T3" fmla="*/ 34 h 293"/>
                    <a:gd name="T4" fmla="*/ 18 w 74"/>
                    <a:gd name="T5" fmla="*/ 110 h 293"/>
                    <a:gd name="T6" fmla="*/ 49 w 74"/>
                    <a:gd name="T7" fmla="*/ 107 h 293"/>
                    <a:gd name="T8" fmla="*/ 29 w 74"/>
                    <a:gd name="T9" fmla="*/ 128 h 293"/>
                    <a:gd name="T10" fmla="*/ 65 w 74"/>
                    <a:gd name="T11" fmla="*/ 293 h 293"/>
                    <a:gd name="T12" fmla="*/ 61 w 74"/>
                    <a:gd name="T13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293">
                      <a:moveTo>
                        <a:pt x="61" y="0"/>
                      </a:moveTo>
                      <a:cubicBezTo>
                        <a:pt x="61" y="0"/>
                        <a:pt x="2" y="20"/>
                        <a:pt x="1" y="34"/>
                      </a:cubicBezTo>
                      <a:cubicBezTo>
                        <a:pt x="0" y="54"/>
                        <a:pt x="18" y="110"/>
                        <a:pt x="18" y="110"/>
                      </a:cubicBezTo>
                      <a:cubicBezTo>
                        <a:pt x="49" y="107"/>
                        <a:pt x="49" y="107"/>
                        <a:pt x="49" y="107"/>
                      </a:cubicBezTo>
                      <a:cubicBezTo>
                        <a:pt x="49" y="107"/>
                        <a:pt x="28" y="127"/>
                        <a:pt x="29" y="128"/>
                      </a:cubicBezTo>
                      <a:cubicBezTo>
                        <a:pt x="30" y="134"/>
                        <a:pt x="32" y="171"/>
                        <a:pt x="65" y="293"/>
                      </a:cubicBezTo>
                      <a:cubicBezTo>
                        <a:pt x="65" y="293"/>
                        <a:pt x="74" y="18"/>
                        <a:pt x="61" y="0"/>
                      </a:cubicBezTo>
                      <a:close/>
                    </a:path>
                  </a:pathLst>
                </a:custGeom>
                <a:solidFill>
                  <a:srgbClr val="C3D1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4" name="ïSḷïḍè"/>
                <p:cNvSpPr/>
                <p:nvPr/>
              </p:nvSpPr>
              <p:spPr bwMode="auto">
                <a:xfrm>
                  <a:off x="6181931" y="4524573"/>
                  <a:ext cx="203963" cy="852274"/>
                </a:xfrm>
                <a:custGeom>
                  <a:avLst/>
                  <a:gdLst>
                    <a:gd name="T0" fmla="*/ 14 w 70"/>
                    <a:gd name="T1" fmla="*/ 0 h 293"/>
                    <a:gd name="T2" fmla="*/ 69 w 70"/>
                    <a:gd name="T3" fmla="*/ 34 h 293"/>
                    <a:gd name="T4" fmla="*/ 52 w 70"/>
                    <a:gd name="T5" fmla="*/ 110 h 293"/>
                    <a:gd name="T6" fmla="*/ 21 w 70"/>
                    <a:gd name="T7" fmla="*/ 107 h 293"/>
                    <a:gd name="T8" fmla="*/ 41 w 70"/>
                    <a:gd name="T9" fmla="*/ 128 h 293"/>
                    <a:gd name="T10" fmla="*/ 5 w 70"/>
                    <a:gd name="T11" fmla="*/ 293 h 293"/>
                    <a:gd name="T12" fmla="*/ 14 w 70"/>
                    <a:gd name="T13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293">
                      <a:moveTo>
                        <a:pt x="14" y="0"/>
                      </a:moveTo>
                      <a:cubicBezTo>
                        <a:pt x="14" y="0"/>
                        <a:pt x="68" y="20"/>
                        <a:pt x="69" y="34"/>
                      </a:cubicBezTo>
                      <a:cubicBezTo>
                        <a:pt x="70" y="54"/>
                        <a:pt x="52" y="110"/>
                        <a:pt x="52" y="110"/>
                      </a:cubicBezTo>
                      <a:cubicBezTo>
                        <a:pt x="21" y="107"/>
                        <a:pt x="21" y="107"/>
                        <a:pt x="21" y="107"/>
                      </a:cubicBezTo>
                      <a:cubicBezTo>
                        <a:pt x="21" y="107"/>
                        <a:pt x="42" y="127"/>
                        <a:pt x="41" y="128"/>
                      </a:cubicBezTo>
                      <a:cubicBezTo>
                        <a:pt x="40" y="134"/>
                        <a:pt x="38" y="171"/>
                        <a:pt x="5" y="293"/>
                      </a:cubicBezTo>
                      <a:cubicBezTo>
                        <a:pt x="5" y="293"/>
                        <a:pt x="0" y="18"/>
                        <a:pt x="14" y="0"/>
                      </a:cubicBezTo>
                      <a:close/>
                    </a:path>
                  </a:pathLst>
                </a:custGeom>
                <a:solidFill>
                  <a:srgbClr val="C3D1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5" name="i$1îde"/>
                <p:cNvSpPr/>
                <p:nvPr/>
              </p:nvSpPr>
              <p:spPr bwMode="auto">
                <a:xfrm>
                  <a:off x="6415032" y="2596029"/>
                  <a:ext cx="447990" cy="451633"/>
                </a:xfrm>
                <a:prstGeom prst="ellipse">
                  <a:avLst/>
                </a:prstGeom>
                <a:solidFill>
                  <a:srgbClr val="6B98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6" name="iśliḍe"/>
                <p:cNvSpPr/>
                <p:nvPr/>
              </p:nvSpPr>
              <p:spPr bwMode="auto">
                <a:xfrm>
                  <a:off x="6502445" y="2712579"/>
                  <a:ext cx="249491" cy="198500"/>
                </a:xfrm>
                <a:custGeom>
                  <a:avLst/>
                  <a:gdLst>
                    <a:gd name="T0" fmla="*/ 2 w 86"/>
                    <a:gd name="T1" fmla="*/ 37 h 68"/>
                    <a:gd name="T2" fmla="*/ 33 w 86"/>
                    <a:gd name="T3" fmla="*/ 66 h 68"/>
                    <a:gd name="T4" fmla="*/ 37 w 86"/>
                    <a:gd name="T5" fmla="*/ 68 h 68"/>
                    <a:gd name="T6" fmla="*/ 41 w 86"/>
                    <a:gd name="T7" fmla="*/ 65 h 68"/>
                    <a:gd name="T8" fmla="*/ 84 w 86"/>
                    <a:gd name="T9" fmla="*/ 11 h 68"/>
                    <a:gd name="T10" fmla="*/ 83 w 86"/>
                    <a:gd name="T11" fmla="*/ 2 h 68"/>
                    <a:gd name="T12" fmla="*/ 74 w 86"/>
                    <a:gd name="T13" fmla="*/ 3 h 68"/>
                    <a:gd name="T14" fmla="*/ 36 w 86"/>
                    <a:gd name="T15" fmla="*/ 53 h 68"/>
                    <a:gd name="T16" fmla="*/ 11 w 86"/>
                    <a:gd name="T17" fmla="*/ 28 h 68"/>
                    <a:gd name="T18" fmla="*/ 2 w 86"/>
                    <a:gd name="T19" fmla="*/ 28 h 68"/>
                    <a:gd name="T20" fmla="*/ 2 w 86"/>
                    <a:gd name="T21" fmla="*/ 3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6" h="68">
                      <a:moveTo>
                        <a:pt x="2" y="37"/>
                      </a:moveTo>
                      <a:cubicBezTo>
                        <a:pt x="33" y="66"/>
                        <a:pt x="33" y="66"/>
                        <a:pt x="33" y="66"/>
                      </a:cubicBezTo>
                      <a:cubicBezTo>
                        <a:pt x="34" y="67"/>
                        <a:pt x="35" y="68"/>
                        <a:pt x="37" y="68"/>
                      </a:cubicBezTo>
                      <a:cubicBezTo>
                        <a:pt x="39" y="67"/>
                        <a:pt x="40" y="67"/>
                        <a:pt x="41" y="65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6" y="8"/>
                        <a:pt x="85" y="4"/>
                        <a:pt x="83" y="2"/>
                      </a:cubicBezTo>
                      <a:cubicBezTo>
                        <a:pt x="80" y="0"/>
                        <a:pt x="76" y="1"/>
                        <a:pt x="74" y="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8" y="26"/>
                        <a:pt x="5" y="26"/>
                        <a:pt x="2" y="28"/>
                      </a:cubicBezTo>
                      <a:cubicBezTo>
                        <a:pt x="0" y="31"/>
                        <a:pt x="0" y="34"/>
                        <a:pt x="2" y="37"/>
                      </a:cubicBezTo>
                      <a:close/>
                    </a:path>
                  </a:pathLst>
                </a:custGeom>
                <a:solidFill>
                  <a:srgbClr val="3C3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7" name="i$ļîḋé"/>
                <p:cNvSpPr/>
                <p:nvPr/>
              </p:nvSpPr>
              <p:spPr bwMode="auto">
                <a:xfrm>
                  <a:off x="5568221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4 w 53"/>
                    <a:gd name="T5" fmla="*/ 0 h 53"/>
                    <a:gd name="T6" fmla="*/ 0 w 53"/>
                    <a:gd name="T7" fmla="*/ 45 h 53"/>
                    <a:gd name="T8" fmla="*/ 8 w 53"/>
                    <a:gd name="T9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4" y="0"/>
                      </a:lnTo>
                      <a:lnTo>
                        <a:pt x="0" y="45"/>
                      </a:lnTo>
                      <a:lnTo>
                        <a:pt x="8" y="53"/>
                      </a:lnTo>
                      <a:close/>
                    </a:path>
                  </a:pathLst>
                </a:custGeom>
                <a:solidFill>
                  <a:srgbClr val="D878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8" name="íṣļíḋe"/>
                <p:cNvSpPr/>
                <p:nvPr/>
              </p:nvSpPr>
              <p:spPr bwMode="auto">
                <a:xfrm>
                  <a:off x="5568221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4 w 53"/>
                    <a:gd name="T5" fmla="*/ 0 h 53"/>
                    <a:gd name="T6" fmla="*/ 0 w 53"/>
                    <a:gd name="T7" fmla="*/ 4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4" y="0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9" name="îṡḻîdé"/>
                <p:cNvSpPr/>
                <p:nvPr/>
              </p:nvSpPr>
              <p:spPr bwMode="auto">
                <a:xfrm>
                  <a:off x="5639244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3 w 53"/>
                    <a:gd name="T5" fmla="*/ 0 h 53"/>
                    <a:gd name="T6" fmla="*/ 0 w 53"/>
                    <a:gd name="T7" fmla="*/ 45 h 53"/>
                    <a:gd name="T8" fmla="*/ 8 w 53"/>
                    <a:gd name="T9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3" y="0"/>
                      </a:lnTo>
                      <a:lnTo>
                        <a:pt x="0" y="45"/>
                      </a:lnTo>
                      <a:lnTo>
                        <a:pt x="8" y="53"/>
                      </a:lnTo>
                      <a:close/>
                    </a:path>
                  </a:pathLst>
                </a:custGeom>
                <a:solidFill>
                  <a:srgbClr val="D878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0" name="íṡḷïḓè"/>
                <p:cNvSpPr/>
                <p:nvPr/>
              </p:nvSpPr>
              <p:spPr bwMode="auto">
                <a:xfrm>
                  <a:off x="5639244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3 w 53"/>
                    <a:gd name="T5" fmla="*/ 0 h 53"/>
                    <a:gd name="T6" fmla="*/ 0 w 53"/>
                    <a:gd name="T7" fmla="*/ 4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3" y="0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1" name="îṥlïḋé"/>
                <p:cNvSpPr/>
                <p:nvPr/>
              </p:nvSpPr>
              <p:spPr bwMode="auto">
                <a:xfrm>
                  <a:off x="5708445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3 w 53"/>
                    <a:gd name="T5" fmla="*/ 0 h 53"/>
                    <a:gd name="T6" fmla="*/ 0 w 53"/>
                    <a:gd name="T7" fmla="*/ 45 h 53"/>
                    <a:gd name="T8" fmla="*/ 8 w 53"/>
                    <a:gd name="T9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3" y="0"/>
                      </a:lnTo>
                      <a:lnTo>
                        <a:pt x="0" y="45"/>
                      </a:lnTo>
                      <a:lnTo>
                        <a:pt x="8" y="53"/>
                      </a:lnTo>
                      <a:close/>
                    </a:path>
                  </a:pathLst>
                </a:custGeom>
                <a:solidFill>
                  <a:srgbClr val="D878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2" name="ïṥliḑè"/>
                <p:cNvSpPr/>
                <p:nvPr/>
              </p:nvSpPr>
              <p:spPr bwMode="auto">
                <a:xfrm>
                  <a:off x="5708445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3 w 53"/>
                    <a:gd name="T5" fmla="*/ 0 h 53"/>
                    <a:gd name="T6" fmla="*/ 0 w 53"/>
                    <a:gd name="T7" fmla="*/ 4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3" y="0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3" name="íśḷiḑê"/>
                <p:cNvSpPr/>
                <p:nvPr/>
              </p:nvSpPr>
              <p:spPr bwMode="auto">
                <a:xfrm>
                  <a:off x="6291197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4 w 53"/>
                    <a:gd name="T5" fmla="*/ 0 h 53"/>
                    <a:gd name="T6" fmla="*/ 0 w 53"/>
                    <a:gd name="T7" fmla="*/ 45 h 53"/>
                    <a:gd name="T8" fmla="*/ 8 w 53"/>
                    <a:gd name="T9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4" y="0"/>
                      </a:lnTo>
                      <a:lnTo>
                        <a:pt x="0" y="45"/>
                      </a:lnTo>
                      <a:lnTo>
                        <a:pt x="8" y="53"/>
                      </a:lnTo>
                      <a:close/>
                    </a:path>
                  </a:pathLst>
                </a:custGeom>
                <a:solidFill>
                  <a:srgbClr val="D878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4" name="ïŝḻïḓé"/>
                <p:cNvSpPr/>
                <p:nvPr/>
              </p:nvSpPr>
              <p:spPr bwMode="auto">
                <a:xfrm>
                  <a:off x="6291197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4 w 53"/>
                    <a:gd name="T5" fmla="*/ 0 h 53"/>
                    <a:gd name="T6" fmla="*/ 0 w 53"/>
                    <a:gd name="T7" fmla="*/ 4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4" y="0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5" name="iṡlîďe"/>
                <p:cNvSpPr/>
                <p:nvPr/>
              </p:nvSpPr>
              <p:spPr bwMode="auto">
                <a:xfrm>
                  <a:off x="6362221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3 w 53"/>
                    <a:gd name="T5" fmla="*/ 0 h 53"/>
                    <a:gd name="T6" fmla="*/ 0 w 53"/>
                    <a:gd name="T7" fmla="*/ 45 h 53"/>
                    <a:gd name="T8" fmla="*/ 8 w 53"/>
                    <a:gd name="T9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3" y="0"/>
                      </a:lnTo>
                      <a:lnTo>
                        <a:pt x="0" y="45"/>
                      </a:lnTo>
                      <a:lnTo>
                        <a:pt x="8" y="53"/>
                      </a:lnTo>
                      <a:close/>
                    </a:path>
                  </a:pathLst>
                </a:custGeom>
                <a:solidFill>
                  <a:srgbClr val="D878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6" name="îsľidé"/>
                <p:cNvSpPr/>
                <p:nvPr/>
              </p:nvSpPr>
              <p:spPr bwMode="auto">
                <a:xfrm>
                  <a:off x="6362221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3 w 53"/>
                    <a:gd name="T5" fmla="*/ 0 h 53"/>
                    <a:gd name="T6" fmla="*/ 0 w 53"/>
                    <a:gd name="T7" fmla="*/ 4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3" y="0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7" name="íślïḑé"/>
                <p:cNvSpPr/>
                <p:nvPr/>
              </p:nvSpPr>
              <p:spPr bwMode="auto">
                <a:xfrm>
                  <a:off x="6431422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4 w 53"/>
                    <a:gd name="T5" fmla="*/ 0 h 53"/>
                    <a:gd name="T6" fmla="*/ 0 w 53"/>
                    <a:gd name="T7" fmla="*/ 45 h 53"/>
                    <a:gd name="T8" fmla="*/ 8 w 53"/>
                    <a:gd name="T9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4" y="0"/>
                      </a:lnTo>
                      <a:lnTo>
                        <a:pt x="0" y="45"/>
                      </a:lnTo>
                      <a:lnTo>
                        <a:pt x="8" y="53"/>
                      </a:lnTo>
                      <a:close/>
                    </a:path>
                  </a:pathLst>
                </a:custGeom>
                <a:solidFill>
                  <a:srgbClr val="D878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8" name="ïṩḷîḋê"/>
                <p:cNvSpPr/>
                <p:nvPr/>
              </p:nvSpPr>
              <p:spPr bwMode="auto">
                <a:xfrm>
                  <a:off x="6431422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4 w 53"/>
                    <a:gd name="T5" fmla="*/ 0 h 53"/>
                    <a:gd name="T6" fmla="*/ 0 w 53"/>
                    <a:gd name="T7" fmla="*/ 4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4" y="0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9" name="ï$ḷïdê"/>
                <p:cNvSpPr/>
                <p:nvPr/>
              </p:nvSpPr>
              <p:spPr bwMode="auto">
                <a:xfrm>
                  <a:off x="5417069" y="3371817"/>
                  <a:ext cx="606427" cy="604605"/>
                </a:xfrm>
                <a:custGeom>
                  <a:avLst/>
                  <a:gdLst>
                    <a:gd name="T0" fmla="*/ 200 w 208"/>
                    <a:gd name="T1" fmla="*/ 104 h 208"/>
                    <a:gd name="T2" fmla="*/ 192 w 208"/>
                    <a:gd name="T3" fmla="*/ 104 h 208"/>
                    <a:gd name="T4" fmla="*/ 166 w 208"/>
                    <a:gd name="T5" fmla="*/ 166 h 208"/>
                    <a:gd name="T6" fmla="*/ 104 w 208"/>
                    <a:gd name="T7" fmla="*/ 192 h 208"/>
                    <a:gd name="T8" fmla="*/ 42 w 208"/>
                    <a:gd name="T9" fmla="*/ 166 h 208"/>
                    <a:gd name="T10" fmla="*/ 16 w 208"/>
                    <a:gd name="T11" fmla="*/ 104 h 208"/>
                    <a:gd name="T12" fmla="*/ 42 w 208"/>
                    <a:gd name="T13" fmla="*/ 42 h 208"/>
                    <a:gd name="T14" fmla="*/ 104 w 208"/>
                    <a:gd name="T15" fmla="*/ 16 h 208"/>
                    <a:gd name="T16" fmla="*/ 166 w 208"/>
                    <a:gd name="T17" fmla="*/ 42 h 208"/>
                    <a:gd name="T18" fmla="*/ 192 w 208"/>
                    <a:gd name="T19" fmla="*/ 104 h 208"/>
                    <a:gd name="T20" fmla="*/ 200 w 208"/>
                    <a:gd name="T21" fmla="*/ 104 h 208"/>
                    <a:gd name="T22" fmla="*/ 208 w 208"/>
                    <a:gd name="T23" fmla="*/ 104 h 208"/>
                    <a:gd name="T24" fmla="*/ 104 w 208"/>
                    <a:gd name="T25" fmla="*/ 0 h 208"/>
                    <a:gd name="T26" fmla="*/ 0 w 208"/>
                    <a:gd name="T27" fmla="*/ 104 h 208"/>
                    <a:gd name="T28" fmla="*/ 104 w 208"/>
                    <a:gd name="T29" fmla="*/ 208 h 208"/>
                    <a:gd name="T30" fmla="*/ 208 w 208"/>
                    <a:gd name="T31" fmla="*/ 104 h 208"/>
                    <a:gd name="T32" fmla="*/ 200 w 208"/>
                    <a:gd name="T33" fmla="*/ 10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8" h="208">
                      <a:moveTo>
                        <a:pt x="200" y="104"/>
                      </a:moveTo>
                      <a:cubicBezTo>
                        <a:pt x="192" y="104"/>
                        <a:pt x="192" y="104"/>
                        <a:pt x="192" y="104"/>
                      </a:cubicBezTo>
                      <a:cubicBezTo>
                        <a:pt x="192" y="128"/>
                        <a:pt x="182" y="150"/>
                        <a:pt x="166" y="166"/>
                      </a:cubicBezTo>
                      <a:cubicBezTo>
                        <a:pt x="150" y="182"/>
                        <a:pt x="128" y="192"/>
                        <a:pt x="104" y="192"/>
                      </a:cubicBezTo>
                      <a:cubicBezTo>
                        <a:pt x="80" y="192"/>
                        <a:pt x="58" y="182"/>
                        <a:pt x="42" y="166"/>
                      </a:cubicBezTo>
                      <a:cubicBezTo>
                        <a:pt x="26" y="150"/>
                        <a:pt x="16" y="128"/>
                        <a:pt x="16" y="104"/>
                      </a:cubicBezTo>
                      <a:cubicBezTo>
                        <a:pt x="16" y="80"/>
                        <a:pt x="26" y="58"/>
                        <a:pt x="42" y="42"/>
                      </a:cubicBezTo>
                      <a:cubicBezTo>
                        <a:pt x="58" y="26"/>
                        <a:pt x="80" y="16"/>
                        <a:pt x="104" y="16"/>
                      </a:cubicBezTo>
                      <a:cubicBezTo>
                        <a:pt x="128" y="16"/>
                        <a:pt x="150" y="26"/>
                        <a:pt x="166" y="42"/>
                      </a:cubicBezTo>
                      <a:cubicBezTo>
                        <a:pt x="182" y="58"/>
                        <a:pt x="192" y="80"/>
                        <a:pt x="192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8" y="104"/>
                        <a:pt x="208" y="104"/>
                        <a:pt x="208" y="104"/>
                      </a:cubicBezTo>
                      <a:cubicBezTo>
                        <a:pt x="208" y="47"/>
                        <a:pt x="161" y="0"/>
                        <a:pt x="104" y="0"/>
                      </a:cubicBezTo>
                      <a:cubicBezTo>
                        <a:pt x="47" y="0"/>
                        <a:pt x="0" y="47"/>
                        <a:pt x="0" y="104"/>
                      </a:cubicBezTo>
                      <a:cubicBezTo>
                        <a:pt x="0" y="161"/>
                        <a:pt x="47" y="208"/>
                        <a:pt x="104" y="208"/>
                      </a:cubicBezTo>
                      <a:cubicBezTo>
                        <a:pt x="161" y="208"/>
                        <a:pt x="208" y="161"/>
                        <a:pt x="208" y="104"/>
                      </a:cubicBezTo>
                      <a:lnTo>
                        <a:pt x="200" y="10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80" name="îŝḷîḓê"/>
                <p:cNvSpPr/>
                <p:nvPr/>
              </p:nvSpPr>
              <p:spPr bwMode="auto">
                <a:xfrm>
                  <a:off x="6094518" y="3371817"/>
                  <a:ext cx="606427" cy="604605"/>
                </a:xfrm>
                <a:custGeom>
                  <a:avLst/>
                  <a:gdLst>
                    <a:gd name="T0" fmla="*/ 200 w 208"/>
                    <a:gd name="T1" fmla="*/ 104 h 208"/>
                    <a:gd name="T2" fmla="*/ 192 w 208"/>
                    <a:gd name="T3" fmla="*/ 104 h 208"/>
                    <a:gd name="T4" fmla="*/ 166 w 208"/>
                    <a:gd name="T5" fmla="*/ 166 h 208"/>
                    <a:gd name="T6" fmla="*/ 104 w 208"/>
                    <a:gd name="T7" fmla="*/ 192 h 208"/>
                    <a:gd name="T8" fmla="*/ 42 w 208"/>
                    <a:gd name="T9" fmla="*/ 166 h 208"/>
                    <a:gd name="T10" fmla="*/ 16 w 208"/>
                    <a:gd name="T11" fmla="*/ 104 h 208"/>
                    <a:gd name="T12" fmla="*/ 42 w 208"/>
                    <a:gd name="T13" fmla="*/ 42 h 208"/>
                    <a:gd name="T14" fmla="*/ 104 w 208"/>
                    <a:gd name="T15" fmla="*/ 16 h 208"/>
                    <a:gd name="T16" fmla="*/ 166 w 208"/>
                    <a:gd name="T17" fmla="*/ 42 h 208"/>
                    <a:gd name="T18" fmla="*/ 192 w 208"/>
                    <a:gd name="T19" fmla="*/ 104 h 208"/>
                    <a:gd name="T20" fmla="*/ 200 w 208"/>
                    <a:gd name="T21" fmla="*/ 104 h 208"/>
                    <a:gd name="T22" fmla="*/ 208 w 208"/>
                    <a:gd name="T23" fmla="*/ 104 h 208"/>
                    <a:gd name="T24" fmla="*/ 104 w 208"/>
                    <a:gd name="T25" fmla="*/ 0 h 208"/>
                    <a:gd name="T26" fmla="*/ 0 w 208"/>
                    <a:gd name="T27" fmla="*/ 104 h 208"/>
                    <a:gd name="T28" fmla="*/ 104 w 208"/>
                    <a:gd name="T29" fmla="*/ 208 h 208"/>
                    <a:gd name="T30" fmla="*/ 208 w 208"/>
                    <a:gd name="T31" fmla="*/ 104 h 208"/>
                    <a:gd name="T32" fmla="*/ 200 w 208"/>
                    <a:gd name="T33" fmla="*/ 10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8" h="208">
                      <a:moveTo>
                        <a:pt x="200" y="104"/>
                      </a:moveTo>
                      <a:cubicBezTo>
                        <a:pt x="192" y="104"/>
                        <a:pt x="192" y="104"/>
                        <a:pt x="192" y="104"/>
                      </a:cubicBezTo>
                      <a:cubicBezTo>
                        <a:pt x="192" y="128"/>
                        <a:pt x="182" y="150"/>
                        <a:pt x="166" y="166"/>
                      </a:cubicBezTo>
                      <a:cubicBezTo>
                        <a:pt x="150" y="182"/>
                        <a:pt x="128" y="192"/>
                        <a:pt x="104" y="192"/>
                      </a:cubicBezTo>
                      <a:cubicBezTo>
                        <a:pt x="80" y="192"/>
                        <a:pt x="58" y="182"/>
                        <a:pt x="42" y="166"/>
                      </a:cubicBezTo>
                      <a:cubicBezTo>
                        <a:pt x="26" y="150"/>
                        <a:pt x="16" y="128"/>
                        <a:pt x="16" y="104"/>
                      </a:cubicBezTo>
                      <a:cubicBezTo>
                        <a:pt x="16" y="80"/>
                        <a:pt x="26" y="58"/>
                        <a:pt x="42" y="42"/>
                      </a:cubicBezTo>
                      <a:cubicBezTo>
                        <a:pt x="58" y="26"/>
                        <a:pt x="80" y="16"/>
                        <a:pt x="104" y="16"/>
                      </a:cubicBezTo>
                      <a:cubicBezTo>
                        <a:pt x="128" y="16"/>
                        <a:pt x="150" y="26"/>
                        <a:pt x="166" y="42"/>
                      </a:cubicBezTo>
                      <a:cubicBezTo>
                        <a:pt x="182" y="58"/>
                        <a:pt x="192" y="80"/>
                        <a:pt x="192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8" y="104"/>
                        <a:pt x="208" y="104"/>
                        <a:pt x="208" y="104"/>
                      </a:cubicBezTo>
                      <a:cubicBezTo>
                        <a:pt x="208" y="47"/>
                        <a:pt x="161" y="0"/>
                        <a:pt x="104" y="0"/>
                      </a:cubicBezTo>
                      <a:cubicBezTo>
                        <a:pt x="47" y="0"/>
                        <a:pt x="0" y="47"/>
                        <a:pt x="0" y="104"/>
                      </a:cubicBezTo>
                      <a:cubicBezTo>
                        <a:pt x="0" y="161"/>
                        <a:pt x="47" y="208"/>
                        <a:pt x="104" y="208"/>
                      </a:cubicBezTo>
                      <a:cubicBezTo>
                        <a:pt x="161" y="208"/>
                        <a:pt x="208" y="161"/>
                        <a:pt x="208" y="104"/>
                      </a:cubicBezTo>
                      <a:lnTo>
                        <a:pt x="200" y="10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81" name="îsļiḓè"/>
                <p:cNvSpPr/>
                <p:nvPr/>
              </p:nvSpPr>
              <p:spPr bwMode="auto">
                <a:xfrm>
                  <a:off x="5985252" y="3650446"/>
                  <a:ext cx="134761" cy="49170"/>
                </a:xfrm>
                <a:custGeom>
                  <a:avLst/>
                  <a:gdLst>
                    <a:gd name="T0" fmla="*/ 16 w 46"/>
                    <a:gd name="T1" fmla="*/ 9 h 17"/>
                    <a:gd name="T2" fmla="*/ 8 w 46"/>
                    <a:gd name="T3" fmla="*/ 9 h 17"/>
                    <a:gd name="T4" fmla="*/ 15 w 46"/>
                    <a:gd name="T5" fmla="*/ 14 h 17"/>
                    <a:gd name="T6" fmla="*/ 16 w 46"/>
                    <a:gd name="T7" fmla="*/ 9 h 17"/>
                    <a:gd name="T8" fmla="*/ 8 w 46"/>
                    <a:gd name="T9" fmla="*/ 9 h 17"/>
                    <a:gd name="T10" fmla="*/ 15 w 46"/>
                    <a:gd name="T11" fmla="*/ 14 h 17"/>
                    <a:gd name="T12" fmla="*/ 8 w 46"/>
                    <a:gd name="T13" fmla="*/ 9 h 17"/>
                    <a:gd name="T14" fmla="*/ 13 w 46"/>
                    <a:gd name="T15" fmla="*/ 16 h 17"/>
                    <a:gd name="T16" fmla="*/ 15 w 46"/>
                    <a:gd name="T17" fmla="*/ 14 h 17"/>
                    <a:gd name="T18" fmla="*/ 8 w 46"/>
                    <a:gd name="T19" fmla="*/ 9 h 17"/>
                    <a:gd name="T20" fmla="*/ 13 w 46"/>
                    <a:gd name="T21" fmla="*/ 16 h 17"/>
                    <a:gd name="T22" fmla="*/ 8 w 46"/>
                    <a:gd name="T23" fmla="*/ 10 h 17"/>
                    <a:gd name="T24" fmla="*/ 11 w 46"/>
                    <a:gd name="T25" fmla="*/ 17 h 17"/>
                    <a:gd name="T26" fmla="*/ 13 w 46"/>
                    <a:gd name="T27" fmla="*/ 16 h 17"/>
                    <a:gd name="T28" fmla="*/ 8 w 46"/>
                    <a:gd name="T29" fmla="*/ 10 h 17"/>
                    <a:gd name="T30" fmla="*/ 11 w 46"/>
                    <a:gd name="T31" fmla="*/ 17 h 17"/>
                    <a:gd name="T32" fmla="*/ 9 w 46"/>
                    <a:gd name="T33" fmla="*/ 12 h 17"/>
                    <a:gd name="T34" fmla="*/ 10 w 46"/>
                    <a:gd name="T35" fmla="*/ 17 h 17"/>
                    <a:gd name="T36" fmla="*/ 11 w 46"/>
                    <a:gd name="T37" fmla="*/ 17 h 17"/>
                    <a:gd name="T38" fmla="*/ 9 w 46"/>
                    <a:gd name="T39" fmla="*/ 12 h 17"/>
                    <a:gd name="T40" fmla="*/ 10 w 46"/>
                    <a:gd name="T41" fmla="*/ 17 h 17"/>
                    <a:gd name="T42" fmla="*/ 11 w 46"/>
                    <a:gd name="T43" fmla="*/ 17 h 17"/>
                    <a:gd name="T44" fmla="*/ 24 w 46"/>
                    <a:gd name="T45" fmla="*/ 16 h 17"/>
                    <a:gd name="T46" fmla="*/ 46 w 46"/>
                    <a:gd name="T47" fmla="*/ 16 h 17"/>
                    <a:gd name="T48" fmla="*/ 46 w 46"/>
                    <a:gd name="T49" fmla="*/ 0 h 17"/>
                    <a:gd name="T50" fmla="*/ 19 w 46"/>
                    <a:gd name="T51" fmla="*/ 0 h 17"/>
                    <a:gd name="T52" fmla="*/ 10 w 46"/>
                    <a:gd name="T53" fmla="*/ 1 h 17"/>
                    <a:gd name="T54" fmla="*/ 7 w 46"/>
                    <a:gd name="T55" fmla="*/ 1 h 17"/>
                    <a:gd name="T56" fmla="*/ 5 w 46"/>
                    <a:gd name="T57" fmla="*/ 2 h 17"/>
                    <a:gd name="T58" fmla="*/ 3 w 46"/>
                    <a:gd name="T59" fmla="*/ 3 h 17"/>
                    <a:gd name="T60" fmla="*/ 1 w 46"/>
                    <a:gd name="T61" fmla="*/ 5 h 17"/>
                    <a:gd name="T62" fmla="*/ 0 w 46"/>
                    <a:gd name="T63" fmla="*/ 9 h 17"/>
                    <a:gd name="T64" fmla="*/ 16 w 46"/>
                    <a:gd name="T65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" h="17">
                      <a:moveTo>
                        <a:pt x="16" y="9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3"/>
                        <a:pt x="16" y="11"/>
                        <a:pt x="16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4" y="15"/>
                        <a:pt x="15" y="14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2" y="16"/>
                        <a:pt x="13" y="16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1" y="17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1" y="17"/>
                        <a:pt x="11" y="17"/>
                      </a:cubicBezTo>
                      <a:cubicBezTo>
                        <a:pt x="14" y="17"/>
                        <a:pt x="18" y="16"/>
                        <a:pt x="24" y="16"/>
                      </a:cubicBezTo>
                      <a:cubicBezTo>
                        <a:pt x="30" y="16"/>
                        <a:pt x="38" y="16"/>
                        <a:pt x="46" y="16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35" y="0"/>
                        <a:pt x="26" y="0"/>
                        <a:pt x="19" y="0"/>
                      </a:cubicBezTo>
                      <a:cubicBezTo>
                        <a:pt x="15" y="1"/>
                        <a:pt x="12" y="1"/>
                        <a:pt x="10" y="1"/>
                      </a:cubicBezTo>
                      <a:cubicBezTo>
                        <a:pt x="9" y="1"/>
                        <a:pt x="8" y="1"/>
                        <a:pt x="7" y="1"/>
                      </a:cubicBezTo>
                      <a:cubicBezTo>
                        <a:pt x="7" y="1"/>
                        <a:pt x="6" y="1"/>
                        <a:pt x="5" y="2"/>
                      </a:cubicBezTo>
                      <a:cubicBezTo>
                        <a:pt x="5" y="2"/>
                        <a:pt x="4" y="2"/>
                        <a:pt x="3" y="3"/>
                      </a:cubicBezTo>
                      <a:cubicBezTo>
                        <a:pt x="3" y="3"/>
                        <a:pt x="2" y="4"/>
                        <a:pt x="1" y="5"/>
                      </a:cubicBezTo>
                      <a:cubicBezTo>
                        <a:pt x="1" y="6"/>
                        <a:pt x="0" y="8"/>
                        <a:pt x="0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82" name="ïśliḑè"/>
                <p:cNvSpPr/>
                <p:nvPr/>
              </p:nvSpPr>
              <p:spPr bwMode="auto">
                <a:xfrm>
                  <a:off x="5679308" y="3604918"/>
                  <a:ext cx="122014" cy="122014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83" name="ís1idè"/>
                <p:cNvSpPr/>
                <p:nvPr/>
              </p:nvSpPr>
              <p:spPr bwMode="auto">
                <a:xfrm>
                  <a:off x="6320335" y="3604918"/>
                  <a:ext cx="123835" cy="122014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84" name="ïŝ1íďé"/>
                <p:cNvSpPr/>
                <p:nvPr/>
              </p:nvSpPr>
              <p:spPr bwMode="auto">
                <a:xfrm>
                  <a:off x="3825429" y="5420554"/>
                  <a:ext cx="4583707" cy="127477"/>
                </a:xfrm>
                <a:prstGeom prst="rect">
                  <a:avLst/>
                </a:prstGeom>
                <a:solidFill>
                  <a:srgbClr val="3C3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85" name="íṥ1íḑè"/>
                <p:cNvSpPr/>
                <p:nvPr/>
              </p:nvSpPr>
              <p:spPr bwMode="auto">
                <a:xfrm>
                  <a:off x="3782865" y="2831862"/>
                  <a:ext cx="209427" cy="209427"/>
                </a:xfrm>
                <a:prstGeom prst="ellipse">
                  <a:avLst/>
                </a:prstGeom>
                <a:solidFill>
                  <a:srgbClr val="F7941E"/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  <p:sp>
            <p:nvSpPr>
              <p:cNvPr id="727" name="矩形 726"/>
              <p:cNvSpPr/>
              <p:nvPr/>
            </p:nvSpPr>
            <p:spPr>
              <a:xfrm>
                <a:off x="1390884" y="3886188"/>
                <a:ext cx="2400016" cy="458908"/>
              </a:xfrm>
              <a:prstGeom prst="rect">
                <a:avLst/>
              </a:prstGeom>
            </p:spPr>
            <p:txBody>
              <a:bodyPr wrap="none" anchor="ctr">
                <a:noAutofit/>
              </a:bodyPr>
              <a:lstStyle/>
              <a:p>
                <a:pPr>
                  <a:lnSpc>
                    <a:spcPts val="2700"/>
                  </a:lnSpc>
                </a:pPr>
                <a:r>
                  <a:rPr lang="zh-CN" altLang="en-US" sz="2000" b="1" dirty="0">
                    <a:solidFill>
                      <a:srgbClr val="234494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早筛查 建立视力档案</a:t>
                </a:r>
                <a:endParaRPr lang="en-US" altLang="zh-CN" sz="20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730" name="矩形 729"/>
              <p:cNvSpPr/>
              <p:nvPr/>
            </p:nvSpPr>
            <p:spPr>
              <a:xfrm>
                <a:off x="914536" y="4417347"/>
                <a:ext cx="3352712" cy="1526187"/>
              </a:xfrm>
              <a:prstGeom prst="rect">
                <a:avLst/>
              </a:prstGeom>
            </p:spPr>
            <p:txBody>
              <a:bodyPr>
                <a:noAutofit/>
              </a:bodyPr>
              <a:lstStyle/>
              <a:p>
                <a:pPr algn="ctr">
                  <a:lnSpc>
                    <a:spcPts val="2700"/>
                  </a:lnSpc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出生眼病筛查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</a:pPr>
                <a:r>
                  <a:rPr lang="en-US" altLang="zh-CN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3</a:t>
                </a: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岁开始做第一次眼科检查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儿童青少年时期定期检查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</a:pPr>
                <a:r>
                  <a:rPr lang="zh-CN" altLang="en-US" sz="1600" b="1" dirty="0">
                    <a:solidFill>
                      <a:srgbClr val="234494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近视发生越早</a:t>
                </a:r>
                <a:r>
                  <a:rPr lang="en-US" altLang="zh-CN" sz="1600" b="1" dirty="0">
                    <a:solidFill>
                      <a:srgbClr val="234494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,</a:t>
                </a:r>
                <a:r>
                  <a:rPr lang="zh-CN" altLang="en-US" sz="1600" b="1" dirty="0">
                    <a:solidFill>
                      <a:srgbClr val="234494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近视控制效果越差！越容易发生高度近视！</a:t>
                </a:r>
                <a:endParaRPr lang="en-US" altLang="zh-CN" sz="16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743" name="组合 742"/>
            <p:cNvGrpSpPr/>
            <p:nvPr/>
          </p:nvGrpSpPr>
          <p:grpSpPr>
            <a:xfrm>
              <a:off x="8381940" y="2209832"/>
              <a:ext cx="2643260" cy="3649367"/>
              <a:chOff x="8381940" y="2209832"/>
              <a:chExt cx="2643260" cy="3649367"/>
            </a:xfrm>
          </p:grpSpPr>
          <p:grpSp>
            <p:nvGrpSpPr>
              <p:cNvPr id="287" name="组合 286"/>
              <p:cNvGrpSpPr/>
              <p:nvPr/>
            </p:nvGrpSpPr>
            <p:grpSpPr>
              <a:xfrm>
                <a:off x="8381940" y="2209832"/>
                <a:ext cx="2643260" cy="1600158"/>
                <a:chOff x="4724436" y="2209833"/>
                <a:chExt cx="2285940" cy="1383846"/>
              </a:xfrm>
            </p:grpSpPr>
            <p:sp>
              <p:nvSpPr>
                <p:cNvPr id="208" name="íşḷïḓè"/>
                <p:cNvSpPr/>
                <p:nvPr/>
              </p:nvSpPr>
              <p:spPr bwMode="auto">
                <a:xfrm>
                  <a:off x="5371545" y="2790707"/>
                  <a:ext cx="966195" cy="790689"/>
                </a:xfrm>
                <a:custGeom>
                  <a:avLst/>
                  <a:gdLst>
                    <a:gd name="T0" fmla="*/ 2384 w 2384"/>
                    <a:gd name="T1" fmla="*/ 2669 h 2912"/>
                    <a:gd name="T2" fmla="*/ 2212 w 2384"/>
                    <a:gd name="T3" fmla="*/ 2912 h 2912"/>
                    <a:gd name="T4" fmla="*/ 172 w 2384"/>
                    <a:gd name="T5" fmla="*/ 2912 h 2912"/>
                    <a:gd name="T6" fmla="*/ 0 w 2384"/>
                    <a:gd name="T7" fmla="*/ 2669 h 2912"/>
                    <a:gd name="T8" fmla="*/ 131 w 2384"/>
                    <a:gd name="T9" fmla="*/ 242 h 2912"/>
                    <a:gd name="T10" fmla="*/ 302 w 2384"/>
                    <a:gd name="T11" fmla="*/ 0 h 2912"/>
                    <a:gd name="T12" fmla="*/ 2094 w 2384"/>
                    <a:gd name="T13" fmla="*/ 17 h 2912"/>
                    <a:gd name="T14" fmla="*/ 2265 w 2384"/>
                    <a:gd name="T15" fmla="*/ 260 h 2912"/>
                    <a:gd name="T16" fmla="*/ 2384 w 2384"/>
                    <a:gd name="T17" fmla="*/ 2669 h 29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84" h="2912">
                      <a:moveTo>
                        <a:pt x="2384" y="2669"/>
                      </a:moveTo>
                      <a:cubicBezTo>
                        <a:pt x="2384" y="2803"/>
                        <a:pt x="2307" y="2912"/>
                        <a:pt x="2212" y="2912"/>
                      </a:cubicBezTo>
                      <a:cubicBezTo>
                        <a:pt x="172" y="2912"/>
                        <a:pt x="172" y="2912"/>
                        <a:pt x="172" y="2912"/>
                      </a:cubicBezTo>
                      <a:cubicBezTo>
                        <a:pt x="77" y="2912"/>
                        <a:pt x="0" y="2803"/>
                        <a:pt x="0" y="2669"/>
                      </a:cubicBezTo>
                      <a:cubicBezTo>
                        <a:pt x="131" y="242"/>
                        <a:pt x="131" y="242"/>
                        <a:pt x="131" y="242"/>
                      </a:cubicBezTo>
                      <a:cubicBezTo>
                        <a:pt x="131" y="108"/>
                        <a:pt x="208" y="0"/>
                        <a:pt x="302" y="0"/>
                      </a:cubicBezTo>
                      <a:cubicBezTo>
                        <a:pt x="2094" y="17"/>
                        <a:pt x="2094" y="17"/>
                        <a:pt x="2094" y="17"/>
                      </a:cubicBezTo>
                      <a:cubicBezTo>
                        <a:pt x="2188" y="17"/>
                        <a:pt x="2265" y="126"/>
                        <a:pt x="2265" y="260"/>
                      </a:cubicBezTo>
                      <a:cubicBezTo>
                        <a:pt x="2384" y="2669"/>
                        <a:pt x="2384" y="2669"/>
                        <a:pt x="2384" y="2669"/>
                      </a:cubicBezTo>
                    </a:path>
                  </a:pathLst>
                </a:custGeom>
                <a:solidFill>
                  <a:srgbClr val="4750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17" name="išḷïďê"/>
                <p:cNvSpPr/>
                <p:nvPr/>
              </p:nvSpPr>
              <p:spPr bwMode="auto">
                <a:xfrm>
                  <a:off x="4753793" y="2367918"/>
                  <a:ext cx="1948984" cy="1057581"/>
                </a:xfrm>
                <a:custGeom>
                  <a:avLst/>
                  <a:gdLst>
                    <a:gd name="T0" fmla="*/ 4314 w 4803"/>
                    <a:gd name="T1" fmla="*/ 2723 h 2723"/>
                    <a:gd name="T2" fmla="*/ 4055 w 4803"/>
                    <a:gd name="T3" fmla="*/ 2723 h 2723"/>
                    <a:gd name="T4" fmla="*/ 4060 w 4803"/>
                    <a:gd name="T5" fmla="*/ 2520 h 2723"/>
                    <a:gd name="T6" fmla="*/ 4047 w 4803"/>
                    <a:gd name="T7" fmla="*/ 2503 h 2723"/>
                    <a:gd name="T8" fmla="*/ 4025 w 4803"/>
                    <a:gd name="T9" fmla="*/ 2480 h 2723"/>
                    <a:gd name="T10" fmla="*/ 3831 w 4803"/>
                    <a:gd name="T11" fmla="*/ 2260 h 2723"/>
                    <a:gd name="T12" fmla="*/ 3786 w 4803"/>
                    <a:gd name="T13" fmla="*/ 1348 h 2723"/>
                    <a:gd name="T14" fmla="*/ 3615 w 4803"/>
                    <a:gd name="T15" fmla="*/ 1105 h 2723"/>
                    <a:gd name="T16" fmla="*/ 2485 w 4803"/>
                    <a:gd name="T17" fmla="*/ 1094 h 2723"/>
                    <a:gd name="T18" fmla="*/ 4154 w 4803"/>
                    <a:gd name="T19" fmla="*/ 0 h 2723"/>
                    <a:gd name="T20" fmla="*/ 4178 w 4803"/>
                    <a:gd name="T21" fmla="*/ 40 h 2723"/>
                    <a:gd name="T22" fmla="*/ 4755 w 4803"/>
                    <a:gd name="T23" fmla="*/ 432 h 2723"/>
                    <a:gd name="T24" fmla="*/ 4789 w 4803"/>
                    <a:gd name="T25" fmla="*/ 444 h 2723"/>
                    <a:gd name="T26" fmla="*/ 4803 w 4803"/>
                    <a:gd name="T27" fmla="*/ 440 h 2723"/>
                    <a:gd name="T28" fmla="*/ 4314 w 4803"/>
                    <a:gd name="T29" fmla="*/ 2723 h 2723"/>
                    <a:gd name="T30" fmla="*/ 1391 w 4803"/>
                    <a:gd name="T31" fmla="*/ 2723 h 2723"/>
                    <a:gd name="T32" fmla="*/ 0 w 4803"/>
                    <a:gd name="T33" fmla="*/ 2723 h 2723"/>
                    <a:gd name="T34" fmla="*/ 1634 w 4803"/>
                    <a:gd name="T35" fmla="*/ 1652 h 2723"/>
                    <a:gd name="T36" fmla="*/ 1601 w 4803"/>
                    <a:gd name="T37" fmla="*/ 2276 h 2723"/>
                    <a:gd name="T38" fmla="*/ 1421 w 4803"/>
                    <a:gd name="T39" fmla="*/ 2480 h 2723"/>
                    <a:gd name="T40" fmla="*/ 1399 w 4803"/>
                    <a:gd name="T41" fmla="*/ 2503 h 2723"/>
                    <a:gd name="T42" fmla="*/ 1386 w 4803"/>
                    <a:gd name="T43" fmla="*/ 2520 h 2723"/>
                    <a:gd name="T44" fmla="*/ 1391 w 4803"/>
                    <a:gd name="T45" fmla="*/ 2723 h 27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803" h="2723">
                      <a:moveTo>
                        <a:pt x="4314" y="2723"/>
                      </a:moveTo>
                      <a:cubicBezTo>
                        <a:pt x="4055" y="2723"/>
                        <a:pt x="4055" y="2723"/>
                        <a:pt x="4055" y="2723"/>
                      </a:cubicBezTo>
                      <a:cubicBezTo>
                        <a:pt x="4084" y="2659"/>
                        <a:pt x="4098" y="2589"/>
                        <a:pt x="4060" y="2520"/>
                      </a:cubicBezTo>
                      <a:cubicBezTo>
                        <a:pt x="4056" y="2513"/>
                        <a:pt x="4052" y="2508"/>
                        <a:pt x="4047" y="2503"/>
                      </a:cubicBezTo>
                      <a:cubicBezTo>
                        <a:pt x="4025" y="2480"/>
                        <a:pt x="4025" y="2480"/>
                        <a:pt x="4025" y="2480"/>
                      </a:cubicBezTo>
                      <a:cubicBezTo>
                        <a:pt x="3831" y="2260"/>
                        <a:pt x="3831" y="2260"/>
                        <a:pt x="3831" y="2260"/>
                      </a:cubicBezTo>
                      <a:cubicBezTo>
                        <a:pt x="3786" y="1348"/>
                        <a:pt x="3786" y="1348"/>
                        <a:pt x="3786" y="1348"/>
                      </a:cubicBezTo>
                      <a:cubicBezTo>
                        <a:pt x="3786" y="1214"/>
                        <a:pt x="3709" y="1105"/>
                        <a:pt x="3615" y="1105"/>
                      </a:cubicBezTo>
                      <a:cubicBezTo>
                        <a:pt x="2485" y="1094"/>
                        <a:pt x="2485" y="1094"/>
                        <a:pt x="2485" y="1094"/>
                      </a:cubicBezTo>
                      <a:cubicBezTo>
                        <a:pt x="4154" y="0"/>
                        <a:pt x="4154" y="0"/>
                        <a:pt x="4154" y="0"/>
                      </a:cubicBezTo>
                      <a:cubicBezTo>
                        <a:pt x="4151" y="12"/>
                        <a:pt x="4156" y="24"/>
                        <a:pt x="4178" y="40"/>
                      </a:cubicBezTo>
                      <a:cubicBezTo>
                        <a:pt x="4755" y="432"/>
                        <a:pt x="4755" y="432"/>
                        <a:pt x="4755" y="432"/>
                      </a:cubicBezTo>
                      <a:cubicBezTo>
                        <a:pt x="4769" y="440"/>
                        <a:pt x="4780" y="444"/>
                        <a:pt x="4789" y="444"/>
                      </a:cubicBezTo>
                      <a:cubicBezTo>
                        <a:pt x="4795" y="444"/>
                        <a:pt x="4799" y="443"/>
                        <a:pt x="4803" y="440"/>
                      </a:cubicBezTo>
                      <a:cubicBezTo>
                        <a:pt x="4314" y="2723"/>
                        <a:pt x="4314" y="2723"/>
                        <a:pt x="4314" y="2723"/>
                      </a:cubicBezTo>
                      <a:moveTo>
                        <a:pt x="1391" y="2723"/>
                      </a:moveTo>
                      <a:cubicBezTo>
                        <a:pt x="0" y="2723"/>
                        <a:pt x="0" y="2723"/>
                        <a:pt x="0" y="2723"/>
                      </a:cubicBezTo>
                      <a:cubicBezTo>
                        <a:pt x="1634" y="1652"/>
                        <a:pt x="1634" y="1652"/>
                        <a:pt x="1634" y="1652"/>
                      </a:cubicBezTo>
                      <a:cubicBezTo>
                        <a:pt x="1601" y="2276"/>
                        <a:pt x="1601" y="2276"/>
                        <a:pt x="1601" y="2276"/>
                      </a:cubicBezTo>
                      <a:cubicBezTo>
                        <a:pt x="1421" y="2480"/>
                        <a:pt x="1421" y="2480"/>
                        <a:pt x="1421" y="2480"/>
                      </a:cubicBezTo>
                      <a:cubicBezTo>
                        <a:pt x="1399" y="2503"/>
                        <a:pt x="1399" y="2503"/>
                        <a:pt x="1399" y="2503"/>
                      </a:cubicBezTo>
                      <a:cubicBezTo>
                        <a:pt x="1394" y="2508"/>
                        <a:pt x="1390" y="2513"/>
                        <a:pt x="1386" y="2520"/>
                      </a:cubicBezTo>
                      <a:cubicBezTo>
                        <a:pt x="1347" y="2589"/>
                        <a:pt x="1361" y="2659"/>
                        <a:pt x="1391" y="2723"/>
                      </a:cubicBez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/>
                </a:p>
              </p:txBody>
            </p:sp>
            <p:sp>
              <p:nvSpPr>
                <p:cNvPr id="218" name="iṡļîḑe"/>
                <p:cNvSpPr/>
                <p:nvPr/>
              </p:nvSpPr>
              <p:spPr bwMode="auto">
                <a:xfrm>
                  <a:off x="5403453" y="2793157"/>
                  <a:ext cx="904931" cy="632343"/>
                </a:xfrm>
                <a:custGeom>
                  <a:avLst/>
                  <a:gdLst>
                    <a:gd name="T0" fmla="*/ 1664 w 2230"/>
                    <a:gd name="T1" fmla="*/ 1629 h 1629"/>
                    <a:gd name="T2" fmla="*/ 1658 w 2230"/>
                    <a:gd name="T3" fmla="*/ 1629 h 1629"/>
                    <a:gd name="T4" fmla="*/ 1682 w 2230"/>
                    <a:gd name="T5" fmla="*/ 1176 h 1629"/>
                    <a:gd name="T6" fmla="*/ 1983 w 2230"/>
                    <a:gd name="T7" fmla="*/ 1404 h 1629"/>
                    <a:gd name="T8" fmla="*/ 1704 w 2230"/>
                    <a:gd name="T9" fmla="*/ 1416 h 1629"/>
                    <a:gd name="T10" fmla="*/ 1664 w 2230"/>
                    <a:gd name="T11" fmla="*/ 1629 h 1629"/>
                    <a:gd name="T12" fmla="*/ 586 w 2230"/>
                    <a:gd name="T13" fmla="*/ 1629 h 1629"/>
                    <a:gd name="T14" fmla="*/ 580 w 2230"/>
                    <a:gd name="T15" fmla="*/ 1629 h 1629"/>
                    <a:gd name="T16" fmla="*/ 540 w 2230"/>
                    <a:gd name="T17" fmla="*/ 1416 h 1629"/>
                    <a:gd name="T18" fmla="*/ 261 w 2230"/>
                    <a:gd name="T19" fmla="*/ 1404 h 1629"/>
                    <a:gd name="T20" fmla="*/ 562 w 2230"/>
                    <a:gd name="T21" fmla="*/ 1176 h 1629"/>
                    <a:gd name="T22" fmla="*/ 586 w 2230"/>
                    <a:gd name="T23" fmla="*/ 1629 h 1629"/>
                    <a:gd name="T24" fmla="*/ 0 w 2230"/>
                    <a:gd name="T25" fmla="*/ 1182 h 1629"/>
                    <a:gd name="T26" fmla="*/ 33 w 2230"/>
                    <a:gd name="T27" fmla="*/ 558 h 1629"/>
                    <a:gd name="T28" fmla="*/ 884 w 2230"/>
                    <a:gd name="T29" fmla="*/ 0 h 1629"/>
                    <a:gd name="T30" fmla="*/ 2014 w 2230"/>
                    <a:gd name="T31" fmla="*/ 11 h 1629"/>
                    <a:gd name="T32" fmla="*/ 2185 w 2230"/>
                    <a:gd name="T33" fmla="*/ 254 h 1629"/>
                    <a:gd name="T34" fmla="*/ 2230 w 2230"/>
                    <a:gd name="T35" fmla="*/ 1166 h 1629"/>
                    <a:gd name="T36" fmla="*/ 2016 w 2230"/>
                    <a:gd name="T37" fmla="*/ 924 h 1629"/>
                    <a:gd name="T38" fmla="*/ 1583 w 2230"/>
                    <a:gd name="T39" fmla="*/ 569 h 1629"/>
                    <a:gd name="T40" fmla="*/ 1334 w 2230"/>
                    <a:gd name="T41" fmla="*/ 618 h 1629"/>
                    <a:gd name="T42" fmla="*/ 1148 w 2230"/>
                    <a:gd name="T43" fmla="*/ 637 h 1629"/>
                    <a:gd name="T44" fmla="*/ 1123 w 2230"/>
                    <a:gd name="T45" fmla="*/ 636 h 1629"/>
                    <a:gd name="T46" fmla="*/ 1123 w 2230"/>
                    <a:gd name="T47" fmla="*/ 636 h 1629"/>
                    <a:gd name="T48" fmla="*/ 1122 w 2230"/>
                    <a:gd name="T49" fmla="*/ 636 h 1629"/>
                    <a:gd name="T50" fmla="*/ 1121 w 2230"/>
                    <a:gd name="T51" fmla="*/ 636 h 1629"/>
                    <a:gd name="T52" fmla="*/ 1121 w 2230"/>
                    <a:gd name="T53" fmla="*/ 636 h 1629"/>
                    <a:gd name="T54" fmla="*/ 1095 w 2230"/>
                    <a:gd name="T55" fmla="*/ 637 h 1629"/>
                    <a:gd name="T56" fmla="*/ 910 w 2230"/>
                    <a:gd name="T57" fmla="*/ 618 h 1629"/>
                    <a:gd name="T58" fmla="*/ 661 w 2230"/>
                    <a:gd name="T59" fmla="*/ 569 h 1629"/>
                    <a:gd name="T60" fmla="*/ 227 w 2230"/>
                    <a:gd name="T61" fmla="*/ 924 h 1629"/>
                    <a:gd name="T62" fmla="*/ 0 w 2230"/>
                    <a:gd name="T63" fmla="*/ 1182 h 16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230" h="1629">
                      <a:moveTo>
                        <a:pt x="1664" y="1629"/>
                      </a:moveTo>
                      <a:cubicBezTo>
                        <a:pt x="1658" y="1629"/>
                        <a:pt x="1658" y="1629"/>
                        <a:pt x="1658" y="1629"/>
                      </a:cubicBezTo>
                      <a:cubicBezTo>
                        <a:pt x="1682" y="1176"/>
                        <a:pt x="1682" y="1176"/>
                        <a:pt x="1682" y="1176"/>
                      </a:cubicBezTo>
                      <a:cubicBezTo>
                        <a:pt x="1983" y="1404"/>
                        <a:pt x="1983" y="1404"/>
                        <a:pt x="1983" y="1404"/>
                      </a:cubicBezTo>
                      <a:cubicBezTo>
                        <a:pt x="1704" y="1416"/>
                        <a:pt x="1704" y="1416"/>
                        <a:pt x="1704" y="1416"/>
                      </a:cubicBezTo>
                      <a:cubicBezTo>
                        <a:pt x="1664" y="1629"/>
                        <a:pt x="1664" y="1629"/>
                        <a:pt x="1664" y="1629"/>
                      </a:cubicBezTo>
                      <a:moveTo>
                        <a:pt x="586" y="1629"/>
                      </a:moveTo>
                      <a:cubicBezTo>
                        <a:pt x="580" y="1629"/>
                        <a:pt x="580" y="1629"/>
                        <a:pt x="580" y="1629"/>
                      </a:cubicBezTo>
                      <a:cubicBezTo>
                        <a:pt x="540" y="1416"/>
                        <a:pt x="540" y="1416"/>
                        <a:pt x="540" y="1416"/>
                      </a:cubicBezTo>
                      <a:cubicBezTo>
                        <a:pt x="261" y="1404"/>
                        <a:pt x="261" y="1404"/>
                        <a:pt x="261" y="1404"/>
                      </a:cubicBezTo>
                      <a:cubicBezTo>
                        <a:pt x="562" y="1176"/>
                        <a:pt x="562" y="1176"/>
                        <a:pt x="562" y="1176"/>
                      </a:cubicBezTo>
                      <a:cubicBezTo>
                        <a:pt x="586" y="1629"/>
                        <a:pt x="586" y="1629"/>
                        <a:pt x="586" y="1629"/>
                      </a:cubicBezTo>
                      <a:moveTo>
                        <a:pt x="0" y="1182"/>
                      </a:moveTo>
                      <a:cubicBezTo>
                        <a:pt x="33" y="558"/>
                        <a:pt x="33" y="558"/>
                        <a:pt x="33" y="558"/>
                      </a:cubicBezTo>
                      <a:cubicBezTo>
                        <a:pt x="884" y="0"/>
                        <a:pt x="884" y="0"/>
                        <a:pt x="884" y="0"/>
                      </a:cubicBezTo>
                      <a:cubicBezTo>
                        <a:pt x="2014" y="11"/>
                        <a:pt x="2014" y="11"/>
                        <a:pt x="2014" y="11"/>
                      </a:cubicBezTo>
                      <a:cubicBezTo>
                        <a:pt x="2108" y="11"/>
                        <a:pt x="2185" y="120"/>
                        <a:pt x="2185" y="254"/>
                      </a:cubicBezTo>
                      <a:cubicBezTo>
                        <a:pt x="2230" y="1166"/>
                        <a:pt x="2230" y="1166"/>
                        <a:pt x="2230" y="1166"/>
                      </a:cubicBezTo>
                      <a:cubicBezTo>
                        <a:pt x="2016" y="924"/>
                        <a:pt x="2016" y="924"/>
                        <a:pt x="2016" y="924"/>
                      </a:cubicBezTo>
                      <a:cubicBezTo>
                        <a:pt x="2015" y="919"/>
                        <a:pt x="1730" y="569"/>
                        <a:pt x="1583" y="569"/>
                      </a:cubicBezTo>
                      <a:cubicBezTo>
                        <a:pt x="1334" y="618"/>
                        <a:pt x="1334" y="618"/>
                        <a:pt x="1334" y="618"/>
                      </a:cubicBezTo>
                      <a:cubicBezTo>
                        <a:pt x="1272" y="631"/>
                        <a:pt x="1210" y="637"/>
                        <a:pt x="1148" y="637"/>
                      </a:cubicBezTo>
                      <a:cubicBezTo>
                        <a:pt x="1140" y="637"/>
                        <a:pt x="1131" y="637"/>
                        <a:pt x="1123" y="636"/>
                      </a:cubicBezTo>
                      <a:cubicBezTo>
                        <a:pt x="1123" y="636"/>
                        <a:pt x="1123" y="636"/>
                        <a:pt x="1123" y="636"/>
                      </a:cubicBezTo>
                      <a:cubicBezTo>
                        <a:pt x="1122" y="636"/>
                        <a:pt x="1122" y="636"/>
                        <a:pt x="1122" y="636"/>
                      </a:cubicBezTo>
                      <a:cubicBezTo>
                        <a:pt x="1122" y="636"/>
                        <a:pt x="1121" y="636"/>
                        <a:pt x="1121" y="636"/>
                      </a:cubicBezTo>
                      <a:cubicBezTo>
                        <a:pt x="1121" y="636"/>
                        <a:pt x="1121" y="636"/>
                        <a:pt x="1121" y="636"/>
                      </a:cubicBezTo>
                      <a:cubicBezTo>
                        <a:pt x="1113" y="637"/>
                        <a:pt x="1104" y="637"/>
                        <a:pt x="1095" y="637"/>
                      </a:cubicBezTo>
                      <a:cubicBezTo>
                        <a:pt x="1033" y="637"/>
                        <a:pt x="971" y="631"/>
                        <a:pt x="910" y="618"/>
                      </a:cubicBezTo>
                      <a:cubicBezTo>
                        <a:pt x="661" y="569"/>
                        <a:pt x="661" y="569"/>
                        <a:pt x="661" y="569"/>
                      </a:cubicBezTo>
                      <a:cubicBezTo>
                        <a:pt x="514" y="569"/>
                        <a:pt x="229" y="919"/>
                        <a:pt x="227" y="924"/>
                      </a:cubicBezTo>
                      <a:cubicBezTo>
                        <a:pt x="0" y="1182"/>
                        <a:pt x="0" y="1182"/>
                        <a:pt x="0" y="1182"/>
                      </a:cubicBezTo>
                    </a:path>
                  </a:pathLst>
                </a:custGeom>
                <a:solidFill>
                  <a:srgbClr val="D1A1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19" name="iṧľîďê"/>
                <p:cNvSpPr/>
                <p:nvPr/>
              </p:nvSpPr>
              <p:spPr bwMode="auto">
                <a:xfrm>
                  <a:off x="5699566" y="3011290"/>
                  <a:ext cx="308877" cy="164212"/>
                </a:xfrm>
                <a:custGeom>
                  <a:avLst/>
                  <a:gdLst>
                    <a:gd name="T0" fmla="*/ 84 w 242"/>
                    <a:gd name="T1" fmla="*/ 0 h 134"/>
                    <a:gd name="T2" fmla="*/ 0 w 242"/>
                    <a:gd name="T3" fmla="*/ 0 h 134"/>
                    <a:gd name="T4" fmla="*/ 22 w 242"/>
                    <a:gd name="T5" fmla="*/ 37 h 134"/>
                    <a:gd name="T6" fmla="*/ 120 w 242"/>
                    <a:gd name="T7" fmla="*/ 134 h 134"/>
                    <a:gd name="T8" fmla="*/ 242 w 242"/>
                    <a:gd name="T9" fmla="*/ 6 h 134"/>
                    <a:gd name="T10" fmla="*/ 84 w 242"/>
                    <a:gd name="T11" fmla="*/ 0 h 134"/>
                    <a:gd name="T12" fmla="*/ 84 w 242"/>
                    <a:gd name="T13" fmla="*/ 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2" h="134">
                      <a:moveTo>
                        <a:pt x="84" y="0"/>
                      </a:moveTo>
                      <a:lnTo>
                        <a:pt x="0" y="0"/>
                      </a:lnTo>
                      <a:lnTo>
                        <a:pt x="22" y="37"/>
                      </a:lnTo>
                      <a:lnTo>
                        <a:pt x="120" y="134"/>
                      </a:lnTo>
                      <a:lnTo>
                        <a:pt x="242" y="6"/>
                      </a:lnTo>
                      <a:lnTo>
                        <a:pt x="84" y="0"/>
                      </a:ln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E2C3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20" name="ïṥľiďe"/>
                <p:cNvSpPr/>
                <p:nvPr/>
              </p:nvSpPr>
              <p:spPr bwMode="auto">
                <a:xfrm>
                  <a:off x="5667658" y="2863008"/>
                  <a:ext cx="393115" cy="187497"/>
                </a:xfrm>
                <a:custGeom>
                  <a:avLst/>
                  <a:gdLst>
                    <a:gd name="T0" fmla="*/ 649 w 971"/>
                    <a:gd name="T1" fmla="*/ 0 h 481"/>
                    <a:gd name="T2" fmla="*/ 304 w 971"/>
                    <a:gd name="T3" fmla="*/ 0 h 481"/>
                    <a:gd name="T4" fmla="*/ 0 w 971"/>
                    <a:gd name="T5" fmla="*/ 399 h 481"/>
                    <a:gd name="T6" fmla="*/ 490 w 971"/>
                    <a:gd name="T7" fmla="*/ 481 h 481"/>
                    <a:gd name="T8" fmla="*/ 971 w 971"/>
                    <a:gd name="T9" fmla="*/ 399 h 481"/>
                    <a:gd name="T10" fmla="*/ 649 w 971"/>
                    <a:gd name="T11" fmla="*/ 0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71" h="481">
                      <a:moveTo>
                        <a:pt x="649" y="0"/>
                      </a:moveTo>
                      <a:cubicBezTo>
                        <a:pt x="304" y="0"/>
                        <a:pt x="304" y="0"/>
                        <a:pt x="304" y="0"/>
                      </a:cubicBezTo>
                      <a:cubicBezTo>
                        <a:pt x="304" y="0"/>
                        <a:pt x="417" y="334"/>
                        <a:pt x="0" y="399"/>
                      </a:cubicBezTo>
                      <a:cubicBezTo>
                        <a:pt x="490" y="481"/>
                        <a:pt x="490" y="481"/>
                        <a:pt x="490" y="481"/>
                      </a:cubicBezTo>
                      <a:cubicBezTo>
                        <a:pt x="971" y="399"/>
                        <a:pt x="971" y="399"/>
                        <a:pt x="971" y="399"/>
                      </a:cubicBezTo>
                      <a:cubicBezTo>
                        <a:pt x="607" y="376"/>
                        <a:pt x="649" y="0"/>
                        <a:pt x="649" y="0"/>
                      </a:cubicBezTo>
                      <a:close/>
                    </a:path>
                  </a:pathLst>
                </a:custGeom>
                <a:solidFill>
                  <a:srgbClr val="E2C3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21" name="ï$ḻîdé"/>
                <p:cNvSpPr/>
                <p:nvPr/>
              </p:nvSpPr>
              <p:spPr bwMode="auto">
                <a:xfrm>
                  <a:off x="5661276" y="2391203"/>
                  <a:ext cx="395668" cy="491414"/>
                </a:xfrm>
                <a:prstGeom prst="ellipse">
                  <a:avLst/>
                </a:prstGeom>
                <a:solidFill>
                  <a:srgbClr val="F3DC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22" name="iṥ1îďè"/>
                <p:cNvSpPr/>
                <p:nvPr/>
              </p:nvSpPr>
              <p:spPr bwMode="auto">
                <a:xfrm>
                  <a:off x="5658723" y="2392428"/>
                  <a:ext cx="199110" cy="490189"/>
                </a:xfrm>
                <a:custGeom>
                  <a:avLst/>
                  <a:gdLst>
                    <a:gd name="T0" fmla="*/ 489 w 491"/>
                    <a:gd name="T1" fmla="*/ 0 h 1261"/>
                    <a:gd name="T2" fmla="*/ 491 w 491"/>
                    <a:gd name="T3" fmla="*/ 1261 h 1261"/>
                    <a:gd name="T4" fmla="*/ 0 w 491"/>
                    <a:gd name="T5" fmla="*/ 633 h 1261"/>
                    <a:gd name="T6" fmla="*/ 489 w 491"/>
                    <a:gd name="T7" fmla="*/ 0 h 1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91" h="1261">
                      <a:moveTo>
                        <a:pt x="489" y="0"/>
                      </a:moveTo>
                      <a:cubicBezTo>
                        <a:pt x="491" y="1261"/>
                        <a:pt x="491" y="1261"/>
                        <a:pt x="491" y="1261"/>
                      </a:cubicBezTo>
                      <a:cubicBezTo>
                        <a:pt x="221" y="1261"/>
                        <a:pt x="0" y="983"/>
                        <a:pt x="0" y="633"/>
                      </a:cubicBezTo>
                      <a:cubicBezTo>
                        <a:pt x="0" y="284"/>
                        <a:pt x="219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E2C3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23" name="í$ḻïḑe"/>
                <p:cNvSpPr/>
                <p:nvPr/>
              </p:nvSpPr>
              <p:spPr bwMode="auto">
                <a:xfrm>
                  <a:off x="5722541" y="2619140"/>
                  <a:ext cx="91897" cy="49018"/>
                </a:xfrm>
                <a:prstGeom prst="ellipse">
                  <a:avLst/>
                </a:prstGeom>
                <a:solidFill>
                  <a:srgbClr val="FCF8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24" name="išļiḑe"/>
                <p:cNvSpPr/>
                <p:nvPr/>
              </p:nvSpPr>
              <p:spPr bwMode="auto">
                <a:xfrm>
                  <a:off x="5750619" y="2627719"/>
                  <a:ext cx="35738" cy="33088"/>
                </a:xfrm>
                <a:prstGeom prst="ellipse">
                  <a:avLst/>
                </a:prstGeom>
                <a:solidFill>
                  <a:srgbClr val="4F44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25" name="iŝļîḍé"/>
                <p:cNvSpPr/>
                <p:nvPr/>
              </p:nvSpPr>
              <p:spPr bwMode="auto">
                <a:xfrm>
                  <a:off x="5728922" y="2651002"/>
                  <a:ext cx="81687" cy="22059"/>
                </a:xfrm>
                <a:custGeom>
                  <a:avLst/>
                  <a:gdLst>
                    <a:gd name="T0" fmla="*/ 108 w 200"/>
                    <a:gd name="T1" fmla="*/ 49 h 57"/>
                    <a:gd name="T2" fmla="*/ 200 w 200"/>
                    <a:gd name="T3" fmla="*/ 0 h 57"/>
                    <a:gd name="T4" fmla="*/ 110 w 200"/>
                    <a:gd name="T5" fmla="*/ 52 h 57"/>
                    <a:gd name="T6" fmla="*/ 0 w 200"/>
                    <a:gd name="T7" fmla="*/ 27 h 57"/>
                    <a:gd name="T8" fmla="*/ 108 w 200"/>
                    <a:gd name="T9" fmla="*/ 4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57">
                      <a:moveTo>
                        <a:pt x="108" y="49"/>
                      </a:moveTo>
                      <a:cubicBezTo>
                        <a:pt x="150" y="44"/>
                        <a:pt x="178" y="16"/>
                        <a:pt x="200" y="0"/>
                      </a:cubicBezTo>
                      <a:cubicBezTo>
                        <a:pt x="179" y="18"/>
                        <a:pt x="151" y="47"/>
                        <a:pt x="110" y="52"/>
                      </a:cubicBezTo>
                      <a:cubicBezTo>
                        <a:pt x="70" y="57"/>
                        <a:pt x="34" y="38"/>
                        <a:pt x="0" y="27"/>
                      </a:cubicBezTo>
                      <a:cubicBezTo>
                        <a:pt x="33" y="36"/>
                        <a:pt x="68" y="54"/>
                        <a:pt x="108" y="49"/>
                      </a:cubicBezTo>
                      <a:close/>
                    </a:path>
                  </a:pathLst>
                </a:custGeom>
                <a:solidFill>
                  <a:srgbClr val="552A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26" name="í$ḻîďé"/>
                <p:cNvSpPr/>
                <p:nvPr/>
              </p:nvSpPr>
              <p:spPr bwMode="auto">
                <a:xfrm>
                  <a:off x="5698290" y="2605660"/>
                  <a:ext cx="114872" cy="41666"/>
                </a:xfrm>
                <a:custGeom>
                  <a:avLst/>
                  <a:gdLst>
                    <a:gd name="T0" fmla="*/ 21 w 282"/>
                    <a:gd name="T1" fmla="*/ 34 h 106"/>
                    <a:gd name="T2" fmla="*/ 71 w 282"/>
                    <a:gd name="T3" fmla="*/ 35 h 106"/>
                    <a:gd name="T4" fmla="*/ 104 w 282"/>
                    <a:gd name="T5" fmla="*/ 24 h 106"/>
                    <a:gd name="T6" fmla="*/ 104 w 282"/>
                    <a:gd name="T7" fmla="*/ 24 h 106"/>
                    <a:gd name="T8" fmla="*/ 149 w 282"/>
                    <a:gd name="T9" fmla="*/ 9 h 106"/>
                    <a:gd name="T10" fmla="*/ 282 w 282"/>
                    <a:gd name="T11" fmla="*/ 90 h 106"/>
                    <a:gd name="T12" fmla="*/ 237 w 282"/>
                    <a:gd name="T13" fmla="*/ 47 h 106"/>
                    <a:gd name="T14" fmla="*/ 156 w 282"/>
                    <a:gd name="T15" fmla="*/ 30 h 106"/>
                    <a:gd name="T16" fmla="*/ 44 w 282"/>
                    <a:gd name="T17" fmla="*/ 106 h 106"/>
                    <a:gd name="T18" fmla="*/ 72 w 282"/>
                    <a:gd name="T19" fmla="*/ 55 h 106"/>
                    <a:gd name="T20" fmla="*/ 33 w 282"/>
                    <a:gd name="T21" fmla="*/ 54 h 106"/>
                    <a:gd name="T22" fmla="*/ 0 w 282"/>
                    <a:gd name="T23" fmla="*/ 31 h 106"/>
                    <a:gd name="T24" fmla="*/ 21 w 282"/>
                    <a:gd name="T25" fmla="*/ 3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2" h="106">
                      <a:moveTo>
                        <a:pt x="21" y="34"/>
                      </a:moveTo>
                      <a:cubicBezTo>
                        <a:pt x="36" y="36"/>
                        <a:pt x="53" y="38"/>
                        <a:pt x="71" y="35"/>
                      </a:cubicBezTo>
                      <a:cubicBezTo>
                        <a:pt x="90" y="31"/>
                        <a:pt x="104" y="24"/>
                        <a:pt x="104" y="24"/>
                      </a:cubicBezTo>
                      <a:cubicBezTo>
                        <a:pt x="104" y="24"/>
                        <a:pt x="104" y="24"/>
                        <a:pt x="104" y="24"/>
                      </a:cubicBezTo>
                      <a:cubicBezTo>
                        <a:pt x="117" y="17"/>
                        <a:pt x="132" y="12"/>
                        <a:pt x="149" y="9"/>
                      </a:cubicBezTo>
                      <a:cubicBezTo>
                        <a:pt x="209" y="0"/>
                        <a:pt x="270" y="67"/>
                        <a:pt x="282" y="90"/>
                      </a:cubicBezTo>
                      <a:cubicBezTo>
                        <a:pt x="282" y="90"/>
                        <a:pt x="262" y="60"/>
                        <a:pt x="237" y="47"/>
                      </a:cubicBezTo>
                      <a:cubicBezTo>
                        <a:pt x="212" y="33"/>
                        <a:pt x="187" y="25"/>
                        <a:pt x="156" y="30"/>
                      </a:cubicBezTo>
                      <a:cubicBezTo>
                        <a:pt x="97" y="39"/>
                        <a:pt x="57" y="84"/>
                        <a:pt x="44" y="106"/>
                      </a:cubicBezTo>
                      <a:cubicBezTo>
                        <a:pt x="46" y="99"/>
                        <a:pt x="64" y="69"/>
                        <a:pt x="72" y="55"/>
                      </a:cubicBezTo>
                      <a:cubicBezTo>
                        <a:pt x="69" y="56"/>
                        <a:pt x="51" y="61"/>
                        <a:pt x="33" y="54"/>
                      </a:cubicBezTo>
                      <a:cubicBezTo>
                        <a:pt x="12" y="45"/>
                        <a:pt x="0" y="31"/>
                        <a:pt x="0" y="31"/>
                      </a:cubicBezTo>
                      <a:cubicBezTo>
                        <a:pt x="0" y="31"/>
                        <a:pt x="6" y="33"/>
                        <a:pt x="21" y="34"/>
                      </a:cubicBezTo>
                      <a:close/>
                    </a:path>
                  </a:pathLst>
                </a:custGeom>
                <a:solidFill>
                  <a:srgbClr val="552A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27" name="iṡľïḍe"/>
                <p:cNvSpPr/>
                <p:nvPr/>
              </p:nvSpPr>
              <p:spPr bwMode="auto">
                <a:xfrm>
                  <a:off x="5910164" y="2619140"/>
                  <a:ext cx="93173" cy="49018"/>
                </a:xfrm>
                <a:prstGeom prst="ellipse">
                  <a:avLst/>
                </a:prstGeom>
                <a:solidFill>
                  <a:srgbClr val="FCF8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28" name="iṥḻiḍé"/>
                <p:cNvSpPr/>
                <p:nvPr/>
              </p:nvSpPr>
              <p:spPr bwMode="auto">
                <a:xfrm>
                  <a:off x="5939519" y="2627719"/>
                  <a:ext cx="34462" cy="33088"/>
                </a:xfrm>
                <a:prstGeom prst="ellipse">
                  <a:avLst/>
                </a:prstGeom>
                <a:solidFill>
                  <a:srgbClr val="4F44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29" name="ï$1iďe"/>
                <p:cNvSpPr/>
                <p:nvPr/>
              </p:nvSpPr>
              <p:spPr bwMode="auto">
                <a:xfrm>
                  <a:off x="5915269" y="2651002"/>
                  <a:ext cx="80410" cy="22059"/>
                </a:xfrm>
                <a:custGeom>
                  <a:avLst/>
                  <a:gdLst>
                    <a:gd name="T0" fmla="*/ 92 w 200"/>
                    <a:gd name="T1" fmla="*/ 49 h 57"/>
                    <a:gd name="T2" fmla="*/ 0 w 200"/>
                    <a:gd name="T3" fmla="*/ 0 h 57"/>
                    <a:gd name="T4" fmla="*/ 90 w 200"/>
                    <a:gd name="T5" fmla="*/ 52 h 57"/>
                    <a:gd name="T6" fmla="*/ 200 w 200"/>
                    <a:gd name="T7" fmla="*/ 27 h 57"/>
                    <a:gd name="T8" fmla="*/ 92 w 200"/>
                    <a:gd name="T9" fmla="*/ 4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57">
                      <a:moveTo>
                        <a:pt x="92" y="49"/>
                      </a:moveTo>
                      <a:cubicBezTo>
                        <a:pt x="50" y="44"/>
                        <a:pt x="21" y="16"/>
                        <a:pt x="0" y="0"/>
                      </a:cubicBezTo>
                      <a:cubicBezTo>
                        <a:pt x="20" y="18"/>
                        <a:pt x="48" y="47"/>
                        <a:pt x="90" y="52"/>
                      </a:cubicBezTo>
                      <a:cubicBezTo>
                        <a:pt x="130" y="57"/>
                        <a:pt x="166" y="38"/>
                        <a:pt x="200" y="27"/>
                      </a:cubicBezTo>
                      <a:cubicBezTo>
                        <a:pt x="167" y="36"/>
                        <a:pt x="132" y="54"/>
                        <a:pt x="92" y="49"/>
                      </a:cubicBezTo>
                      <a:close/>
                    </a:path>
                  </a:pathLst>
                </a:custGeom>
                <a:solidFill>
                  <a:srgbClr val="552A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30" name="íŝḷïḑè"/>
                <p:cNvSpPr/>
                <p:nvPr/>
              </p:nvSpPr>
              <p:spPr bwMode="auto">
                <a:xfrm>
                  <a:off x="5912716" y="2605660"/>
                  <a:ext cx="113595" cy="41666"/>
                </a:xfrm>
                <a:custGeom>
                  <a:avLst/>
                  <a:gdLst>
                    <a:gd name="T0" fmla="*/ 260 w 282"/>
                    <a:gd name="T1" fmla="*/ 34 h 106"/>
                    <a:gd name="T2" fmla="*/ 210 w 282"/>
                    <a:gd name="T3" fmla="*/ 35 h 106"/>
                    <a:gd name="T4" fmla="*/ 178 w 282"/>
                    <a:gd name="T5" fmla="*/ 24 h 106"/>
                    <a:gd name="T6" fmla="*/ 178 w 282"/>
                    <a:gd name="T7" fmla="*/ 24 h 106"/>
                    <a:gd name="T8" fmla="*/ 133 w 282"/>
                    <a:gd name="T9" fmla="*/ 9 h 106"/>
                    <a:gd name="T10" fmla="*/ 0 w 282"/>
                    <a:gd name="T11" fmla="*/ 90 h 106"/>
                    <a:gd name="T12" fmla="*/ 45 w 282"/>
                    <a:gd name="T13" fmla="*/ 47 h 106"/>
                    <a:gd name="T14" fmla="*/ 125 w 282"/>
                    <a:gd name="T15" fmla="*/ 30 h 106"/>
                    <a:gd name="T16" fmla="*/ 237 w 282"/>
                    <a:gd name="T17" fmla="*/ 106 h 106"/>
                    <a:gd name="T18" fmla="*/ 210 w 282"/>
                    <a:gd name="T19" fmla="*/ 55 h 106"/>
                    <a:gd name="T20" fmla="*/ 249 w 282"/>
                    <a:gd name="T21" fmla="*/ 54 h 106"/>
                    <a:gd name="T22" fmla="*/ 282 w 282"/>
                    <a:gd name="T23" fmla="*/ 31 h 106"/>
                    <a:gd name="T24" fmla="*/ 260 w 282"/>
                    <a:gd name="T25" fmla="*/ 3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2" h="106">
                      <a:moveTo>
                        <a:pt x="260" y="34"/>
                      </a:moveTo>
                      <a:cubicBezTo>
                        <a:pt x="246" y="36"/>
                        <a:pt x="229" y="38"/>
                        <a:pt x="210" y="35"/>
                      </a:cubicBezTo>
                      <a:cubicBezTo>
                        <a:pt x="192" y="31"/>
                        <a:pt x="178" y="24"/>
                        <a:pt x="178" y="24"/>
                      </a:cubicBezTo>
                      <a:cubicBezTo>
                        <a:pt x="178" y="24"/>
                        <a:pt x="178" y="24"/>
                        <a:pt x="178" y="24"/>
                      </a:cubicBezTo>
                      <a:cubicBezTo>
                        <a:pt x="165" y="17"/>
                        <a:pt x="150" y="12"/>
                        <a:pt x="133" y="9"/>
                      </a:cubicBezTo>
                      <a:cubicBezTo>
                        <a:pt x="73" y="0"/>
                        <a:pt x="11" y="67"/>
                        <a:pt x="0" y="90"/>
                      </a:cubicBezTo>
                      <a:cubicBezTo>
                        <a:pt x="0" y="90"/>
                        <a:pt x="20" y="60"/>
                        <a:pt x="45" y="47"/>
                      </a:cubicBezTo>
                      <a:cubicBezTo>
                        <a:pt x="70" y="33"/>
                        <a:pt x="95" y="25"/>
                        <a:pt x="125" y="30"/>
                      </a:cubicBezTo>
                      <a:cubicBezTo>
                        <a:pt x="185" y="39"/>
                        <a:pt x="224" y="84"/>
                        <a:pt x="237" y="106"/>
                      </a:cubicBezTo>
                      <a:cubicBezTo>
                        <a:pt x="235" y="99"/>
                        <a:pt x="218" y="69"/>
                        <a:pt x="210" y="55"/>
                      </a:cubicBezTo>
                      <a:cubicBezTo>
                        <a:pt x="213" y="56"/>
                        <a:pt x="230" y="61"/>
                        <a:pt x="249" y="54"/>
                      </a:cubicBezTo>
                      <a:cubicBezTo>
                        <a:pt x="270" y="45"/>
                        <a:pt x="282" y="31"/>
                        <a:pt x="282" y="31"/>
                      </a:cubicBezTo>
                      <a:cubicBezTo>
                        <a:pt x="282" y="31"/>
                        <a:pt x="275" y="33"/>
                        <a:pt x="260" y="34"/>
                      </a:cubicBezTo>
                      <a:close/>
                    </a:path>
                  </a:pathLst>
                </a:custGeom>
                <a:solidFill>
                  <a:srgbClr val="552A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31" name="iṥlíḋé"/>
                <p:cNvSpPr/>
                <p:nvPr/>
              </p:nvSpPr>
              <p:spPr bwMode="auto">
                <a:xfrm>
                  <a:off x="5799121" y="2791931"/>
                  <a:ext cx="116148" cy="49018"/>
                </a:xfrm>
                <a:custGeom>
                  <a:avLst/>
                  <a:gdLst>
                    <a:gd name="T0" fmla="*/ 143 w 287"/>
                    <a:gd name="T1" fmla="*/ 129 h 129"/>
                    <a:gd name="T2" fmla="*/ 287 w 287"/>
                    <a:gd name="T3" fmla="*/ 0 h 129"/>
                    <a:gd name="T4" fmla="*/ 0 w 287"/>
                    <a:gd name="T5" fmla="*/ 0 h 129"/>
                    <a:gd name="T6" fmla="*/ 143 w 287"/>
                    <a:gd name="T7" fmla="*/ 129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7" h="129">
                      <a:moveTo>
                        <a:pt x="143" y="129"/>
                      </a:moveTo>
                      <a:cubicBezTo>
                        <a:pt x="197" y="128"/>
                        <a:pt x="263" y="83"/>
                        <a:pt x="28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5" y="81"/>
                        <a:pt x="91" y="128"/>
                        <a:pt x="143" y="1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32" name="íŝlíḓe"/>
                <p:cNvSpPr/>
                <p:nvPr/>
              </p:nvSpPr>
              <p:spPr bwMode="auto">
                <a:xfrm>
                  <a:off x="5794016" y="2787029"/>
                  <a:ext cx="126359" cy="57597"/>
                </a:xfrm>
                <a:custGeom>
                  <a:avLst/>
                  <a:gdLst>
                    <a:gd name="T0" fmla="*/ 156 w 313"/>
                    <a:gd name="T1" fmla="*/ 140 h 150"/>
                    <a:gd name="T2" fmla="*/ 13 w 313"/>
                    <a:gd name="T3" fmla="*/ 11 h 150"/>
                    <a:gd name="T4" fmla="*/ 300 w 313"/>
                    <a:gd name="T5" fmla="*/ 11 h 150"/>
                    <a:gd name="T6" fmla="*/ 156 w 313"/>
                    <a:gd name="T7" fmla="*/ 140 h 150"/>
                    <a:gd name="T8" fmla="*/ 312 w 313"/>
                    <a:gd name="T9" fmla="*/ 2 h 150"/>
                    <a:gd name="T10" fmla="*/ 307 w 313"/>
                    <a:gd name="T11" fmla="*/ 0 h 150"/>
                    <a:gd name="T12" fmla="*/ 6 w 313"/>
                    <a:gd name="T13" fmla="*/ 0 h 150"/>
                    <a:gd name="T14" fmla="*/ 1 w 313"/>
                    <a:gd name="T15" fmla="*/ 2 h 150"/>
                    <a:gd name="T16" fmla="*/ 0 w 313"/>
                    <a:gd name="T17" fmla="*/ 7 h 150"/>
                    <a:gd name="T18" fmla="*/ 156 w 313"/>
                    <a:gd name="T19" fmla="*/ 150 h 150"/>
                    <a:gd name="T20" fmla="*/ 312 w 313"/>
                    <a:gd name="T21" fmla="*/ 7 h 150"/>
                    <a:gd name="T22" fmla="*/ 312 w 313"/>
                    <a:gd name="T23" fmla="*/ 2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13" h="150">
                      <a:moveTo>
                        <a:pt x="156" y="140"/>
                      </a:moveTo>
                      <a:cubicBezTo>
                        <a:pt x="104" y="139"/>
                        <a:pt x="38" y="94"/>
                        <a:pt x="13" y="11"/>
                      </a:cubicBezTo>
                      <a:cubicBezTo>
                        <a:pt x="300" y="11"/>
                        <a:pt x="300" y="11"/>
                        <a:pt x="300" y="11"/>
                      </a:cubicBezTo>
                      <a:cubicBezTo>
                        <a:pt x="276" y="95"/>
                        <a:pt x="210" y="139"/>
                        <a:pt x="156" y="140"/>
                      </a:cubicBezTo>
                      <a:close/>
                      <a:moveTo>
                        <a:pt x="312" y="2"/>
                      </a:moveTo>
                      <a:cubicBezTo>
                        <a:pt x="311" y="1"/>
                        <a:pt x="309" y="0"/>
                        <a:pt x="30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0"/>
                        <a:pt x="2" y="1"/>
                        <a:pt x="1" y="2"/>
                      </a:cubicBezTo>
                      <a:cubicBezTo>
                        <a:pt x="0" y="3"/>
                        <a:pt x="0" y="5"/>
                        <a:pt x="0" y="7"/>
                      </a:cubicBezTo>
                      <a:cubicBezTo>
                        <a:pt x="25" y="99"/>
                        <a:pt x="99" y="150"/>
                        <a:pt x="156" y="150"/>
                      </a:cubicBezTo>
                      <a:cubicBezTo>
                        <a:pt x="215" y="149"/>
                        <a:pt x="288" y="100"/>
                        <a:pt x="312" y="7"/>
                      </a:cubicBezTo>
                      <a:cubicBezTo>
                        <a:pt x="313" y="5"/>
                        <a:pt x="313" y="3"/>
                        <a:pt x="312" y="2"/>
                      </a:cubicBezTo>
                      <a:close/>
                    </a:path>
                  </a:pathLst>
                </a:custGeom>
                <a:solidFill>
                  <a:srgbClr val="E038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33" name="ïsľîdê"/>
                <p:cNvSpPr/>
                <p:nvPr/>
              </p:nvSpPr>
              <p:spPr bwMode="auto">
                <a:xfrm>
                  <a:off x="5802951" y="2801735"/>
                  <a:ext cx="108490" cy="29411"/>
                </a:xfrm>
                <a:custGeom>
                  <a:avLst/>
                  <a:gdLst>
                    <a:gd name="T0" fmla="*/ 267 w 267"/>
                    <a:gd name="T1" fmla="*/ 0 h 74"/>
                    <a:gd name="T2" fmla="*/ 0 w 267"/>
                    <a:gd name="T3" fmla="*/ 0 h 74"/>
                    <a:gd name="T4" fmla="*/ 60 w 267"/>
                    <a:gd name="T5" fmla="*/ 74 h 74"/>
                    <a:gd name="T6" fmla="*/ 207 w 267"/>
                    <a:gd name="T7" fmla="*/ 74 h 74"/>
                    <a:gd name="T8" fmla="*/ 267 w 267"/>
                    <a:gd name="T9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7" h="74">
                      <a:moveTo>
                        <a:pt x="267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3" y="32"/>
                        <a:pt x="40" y="58"/>
                        <a:pt x="60" y="74"/>
                      </a:cubicBezTo>
                      <a:cubicBezTo>
                        <a:pt x="207" y="74"/>
                        <a:pt x="207" y="74"/>
                        <a:pt x="207" y="74"/>
                      </a:cubicBezTo>
                      <a:cubicBezTo>
                        <a:pt x="231" y="58"/>
                        <a:pt x="254" y="32"/>
                        <a:pt x="267" y="0"/>
                      </a:cubicBezTo>
                      <a:close/>
                    </a:path>
                  </a:pathLst>
                </a:custGeom>
                <a:solidFill>
                  <a:srgbClr val="F199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34" name="iSlïḓe"/>
                <p:cNvSpPr/>
                <p:nvPr/>
              </p:nvSpPr>
              <p:spPr bwMode="auto">
                <a:xfrm>
                  <a:off x="5585971" y="2209833"/>
                  <a:ext cx="583292" cy="763468"/>
                </a:xfrm>
                <a:custGeom>
                  <a:avLst/>
                  <a:gdLst>
                    <a:gd name="T0" fmla="*/ 886 w 1435"/>
                    <a:gd name="T1" fmla="*/ 648 h 1966"/>
                    <a:gd name="T2" fmla="*/ 321 w 1435"/>
                    <a:gd name="T3" fmla="*/ 843 h 1966"/>
                    <a:gd name="T4" fmla="*/ 187 w 1435"/>
                    <a:gd name="T5" fmla="*/ 1035 h 1966"/>
                    <a:gd name="T6" fmla="*/ 255 w 1435"/>
                    <a:gd name="T7" fmla="*/ 1438 h 1966"/>
                    <a:gd name="T8" fmla="*/ 237 w 1435"/>
                    <a:gd name="T9" fmla="*/ 1942 h 1966"/>
                    <a:gd name="T10" fmla="*/ 183 w 1435"/>
                    <a:gd name="T11" fmla="*/ 1529 h 1966"/>
                    <a:gd name="T12" fmla="*/ 0 w 1435"/>
                    <a:gd name="T13" fmla="*/ 983 h 1966"/>
                    <a:gd name="T14" fmla="*/ 258 w 1435"/>
                    <a:gd name="T15" fmla="*/ 290 h 1966"/>
                    <a:gd name="T16" fmla="*/ 1029 w 1435"/>
                    <a:gd name="T17" fmla="*/ 237 h 1966"/>
                    <a:gd name="T18" fmla="*/ 1365 w 1435"/>
                    <a:gd name="T19" fmla="*/ 682 h 1966"/>
                    <a:gd name="T20" fmla="*/ 1277 w 1435"/>
                    <a:gd name="T21" fmla="*/ 1180 h 1966"/>
                    <a:gd name="T22" fmla="*/ 1118 w 1435"/>
                    <a:gd name="T23" fmla="*/ 1623 h 1966"/>
                    <a:gd name="T24" fmla="*/ 1208 w 1435"/>
                    <a:gd name="T25" fmla="*/ 1966 h 1966"/>
                    <a:gd name="T26" fmla="*/ 1043 w 1435"/>
                    <a:gd name="T27" fmla="*/ 1511 h 1966"/>
                    <a:gd name="T28" fmla="*/ 1162 w 1435"/>
                    <a:gd name="T29" fmla="*/ 1084 h 1966"/>
                    <a:gd name="T30" fmla="*/ 886 w 1435"/>
                    <a:gd name="T31" fmla="*/ 648 h 1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435" h="1966">
                      <a:moveTo>
                        <a:pt x="886" y="648"/>
                      </a:moveTo>
                      <a:cubicBezTo>
                        <a:pt x="886" y="648"/>
                        <a:pt x="523" y="823"/>
                        <a:pt x="321" y="843"/>
                      </a:cubicBezTo>
                      <a:cubicBezTo>
                        <a:pt x="321" y="843"/>
                        <a:pt x="175" y="866"/>
                        <a:pt x="187" y="1035"/>
                      </a:cubicBezTo>
                      <a:cubicBezTo>
                        <a:pt x="200" y="1204"/>
                        <a:pt x="245" y="1411"/>
                        <a:pt x="255" y="1438"/>
                      </a:cubicBezTo>
                      <a:cubicBezTo>
                        <a:pt x="271" y="1481"/>
                        <a:pt x="335" y="1826"/>
                        <a:pt x="237" y="1942"/>
                      </a:cubicBezTo>
                      <a:cubicBezTo>
                        <a:pt x="237" y="1942"/>
                        <a:pt x="284" y="1623"/>
                        <a:pt x="183" y="1529"/>
                      </a:cubicBezTo>
                      <a:cubicBezTo>
                        <a:pt x="183" y="1529"/>
                        <a:pt x="17" y="1268"/>
                        <a:pt x="0" y="983"/>
                      </a:cubicBezTo>
                      <a:cubicBezTo>
                        <a:pt x="0" y="983"/>
                        <a:pt x="1" y="506"/>
                        <a:pt x="258" y="290"/>
                      </a:cubicBezTo>
                      <a:cubicBezTo>
                        <a:pt x="258" y="290"/>
                        <a:pt x="579" y="0"/>
                        <a:pt x="1029" y="237"/>
                      </a:cubicBezTo>
                      <a:cubicBezTo>
                        <a:pt x="1029" y="237"/>
                        <a:pt x="1263" y="328"/>
                        <a:pt x="1365" y="682"/>
                      </a:cubicBezTo>
                      <a:cubicBezTo>
                        <a:pt x="1365" y="682"/>
                        <a:pt x="1435" y="829"/>
                        <a:pt x="1277" y="1180"/>
                      </a:cubicBezTo>
                      <a:cubicBezTo>
                        <a:pt x="1120" y="1531"/>
                        <a:pt x="1132" y="1562"/>
                        <a:pt x="1118" y="1623"/>
                      </a:cubicBezTo>
                      <a:cubicBezTo>
                        <a:pt x="1118" y="1623"/>
                        <a:pt x="1091" y="1837"/>
                        <a:pt x="1208" y="1966"/>
                      </a:cubicBezTo>
                      <a:cubicBezTo>
                        <a:pt x="1208" y="1966"/>
                        <a:pt x="934" y="1683"/>
                        <a:pt x="1043" y="1511"/>
                      </a:cubicBezTo>
                      <a:cubicBezTo>
                        <a:pt x="1152" y="1339"/>
                        <a:pt x="1167" y="1123"/>
                        <a:pt x="1162" y="1084"/>
                      </a:cubicBezTo>
                      <a:cubicBezTo>
                        <a:pt x="1162" y="1084"/>
                        <a:pt x="1133" y="686"/>
                        <a:pt x="886" y="648"/>
                      </a:cubicBezTo>
                      <a:close/>
                    </a:path>
                  </a:pathLst>
                </a:custGeom>
                <a:solidFill>
                  <a:srgbClr val="552A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35" name="îslïdè"/>
                <p:cNvSpPr/>
                <p:nvPr/>
              </p:nvSpPr>
              <p:spPr bwMode="auto">
                <a:xfrm>
                  <a:off x="5644683" y="2570121"/>
                  <a:ext cx="428853" cy="140929"/>
                </a:xfrm>
                <a:custGeom>
                  <a:avLst/>
                  <a:gdLst>
                    <a:gd name="T0" fmla="*/ 246 w 1058"/>
                    <a:gd name="T1" fmla="*/ 22 h 362"/>
                    <a:gd name="T2" fmla="*/ 146 w 1058"/>
                    <a:gd name="T3" fmla="*/ 36 h 362"/>
                    <a:gd name="T4" fmla="*/ 76 w 1058"/>
                    <a:gd name="T5" fmla="*/ 116 h 362"/>
                    <a:gd name="T6" fmla="*/ 96 w 1058"/>
                    <a:gd name="T7" fmla="*/ 249 h 362"/>
                    <a:gd name="T8" fmla="*/ 172 w 1058"/>
                    <a:gd name="T9" fmla="*/ 320 h 362"/>
                    <a:gd name="T10" fmla="*/ 250 w 1058"/>
                    <a:gd name="T11" fmla="*/ 337 h 362"/>
                    <a:gd name="T12" fmla="*/ 347 w 1058"/>
                    <a:gd name="T13" fmla="*/ 316 h 362"/>
                    <a:gd name="T14" fmla="*/ 446 w 1058"/>
                    <a:gd name="T15" fmla="*/ 168 h 362"/>
                    <a:gd name="T16" fmla="*/ 449 w 1058"/>
                    <a:gd name="T17" fmla="*/ 113 h 362"/>
                    <a:gd name="T18" fmla="*/ 386 w 1058"/>
                    <a:gd name="T19" fmla="*/ 45 h 362"/>
                    <a:gd name="T20" fmla="*/ 246 w 1058"/>
                    <a:gd name="T21" fmla="*/ 22 h 362"/>
                    <a:gd name="T22" fmla="*/ 981 w 1058"/>
                    <a:gd name="T23" fmla="*/ 95 h 362"/>
                    <a:gd name="T24" fmla="*/ 915 w 1058"/>
                    <a:gd name="T25" fmla="*/ 31 h 362"/>
                    <a:gd name="T26" fmla="*/ 725 w 1058"/>
                    <a:gd name="T27" fmla="*/ 30 h 362"/>
                    <a:gd name="T28" fmla="*/ 646 w 1058"/>
                    <a:gd name="T29" fmla="*/ 52 h 362"/>
                    <a:gd name="T30" fmla="*/ 599 w 1058"/>
                    <a:gd name="T31" fmla="*/ 123 h 362"/>
                    <a:gd name="T32" fmla="*/ 629 w 1058"/>
                    <a:gd name="T33" fmla="*/ 232 h 362"/>
                    <a:gd name="T34" fmla="*/ 735 w 1058"/>
                    <a:gd name="T35" fmla="*/ 322 h 362"/>
                    <a:gd name="T36" fmla="*/ 866 w 1058"/>
                    <a:gd name="T37" fmla="*/ 327 h 362"/>
                    <a:gd name="T38" fmla="*/ 976 w 1058"/>
                    <a:gd name="T39" fmla="*/ 225 h 362"/>
                    <a:gd name="T40" fmla="*/ 987 w 1058"/>
                    <a:gd name="T41" fmla="*/ 132 h 362"/>
                    <a:gd name="T42" fmla="*/ 983 w 1058"/>
                    <a:gd name="T43" fmla="*/ 102 h 362"/>
                    <a:gd name="T44" fmla="*/ 981 w 1058"/>
                    <a:gd name="T45" fmla="*/ 95 h 362"/>
                    <a:gd name="T46" fmla="*/ 1057 w 1058"/>
                    <a:gd name="T47" fmla="*/ 23 h 362"/>
                    <a:gd name="T48" fmla="*/ 1057 w 1058"/>
                    <a:gd name="T49" fmla="*/ 58 h 362"/>
                    <a:gd name="T50" fmla="*/ 1038 w 1058"/>
                    <a:gd name="T51" fmla="*/ 97 h 362"/>
                    <a:gd name="T52" fmla="*/ 1027 w 1058"/>
                    <a:gd name="T53" fmla="*/ 115 h 362"/>
                    <a:gd name="T54" fmla="*/ 998 w 1058"/>
                    <a:gd name="T55" fmla="*/ 235 h 362"/>
                    <a:gd name="T56" fmla="*/ 990 w 1058"/>
                    <a:gd name="T57" fmla="*/ 262 h 362"/>
                    <a:gd name="T58" fmla="*/ 914 w 1058"/>
                    <a:gd name="T59" fmla="*/ 338 h 362"/>
                    <a:gd name="T60" fmla="*/ 778 w 1058"/>
                    <a:gd name="T61" fmla="*/ 354 h 362"/>
                    <a:gd name="T62" fmla="*/ 611 w 1058"/>
                    <a:gd name="T63" fmla="*/ 249 h 362"/>
                    <a:gd name="T64" fmla="*/ 569 w 1058"/>
                    <a:gd name="T65" fmla="*/ 156 h 362"/>
                    <a:gd name="T66" fmla="*/ 518 w 1058"/>
                    <a:gd name="T67" fmla="*/ 122 h 362"/>
                    <a:gd name="T68" fmla="*/ 484 w 1058"/>
                    <a:gd name="T69" fmla="*/ 148 h 362"/>
                    <a:gd name="T70" fmla="*/ 439 w 1058"/>
                    <a:gd name="T71" fmla="*/ 256 h 362"/>
                    <a:gd name="T72" fmla="*/ 308 w 1058"/>
                    <a:gd name="T73" fmla="*/ 351 h 362"/>
                    <a:gd name="T74" fmla="*/ 179 w 1058"/>
                    <a:gd name="T75" fmla="*/ 351 h 362"/>
                    <a:gd name="T76" fmla="*/ 71 w 1058"/>
                    <a:gd name="T77" fmla="*/ 258 h 362"/>
                    <a:gd name="T78" fmla="*/ 38 w 1058"/>
                    <a:gd name="T79" fmla="*/ 139 h 362"/>
                    <a:gd name="T80" fmla="*/ 13 w 1058"/>
                    <a:gd name="T81" fmla="*/ 100 h 362"/>
                    <a:gd name="T82" fmla="*/ 4 w 1058"/>
                    <a:gd name="T83" fmla="*/ 83 h 362"/>
                    <a:gd name="T84" fmla="*/ 1 w 1058"/>
                    <a:gd name="T85" fmla="*/ 42 h 362"/>
                    <a:gd name="T86" fmla="*/ 12 w 1058"/>
                    <a:gd name="T87" fmla="*/ 29 h 362"/>
                    <a:gd name="T88" fmla="*/ 207 w 1058"/>
                    <a:gd name="T89" fmla="*/ 5 h 362"/>
                    <a:gd name="T90" fmla="*/ 413 w 1058"/>
                    <a:gd name="T91" fmla="*/ 25 h 362"/>
                    <a:gd name="T92" fmla="*/ 499 w 1058"/>
                    <a:gd name="T93" fmla="*/ 43 h 362"/>
                    <a:gd name="T94" fmla="*/ 622 w 1058"/>
                    <a:gd name="T95" fmla="*/ 28 h 362"/>
                    <a:gd name="T96" fmla="*/ 812 w 1058"/>
                    <a:gd name="T97" fmla="*/ 0 h 362"/>
                    <a:gd name="T98" fmla="*/ 972 w 1058"/>
                    <a:gd name="T99" fmla="*/ 8 h 362"/>
                    <a:gd name="T100" fmla="*/ 1034 w 1058"/>
                    <a:gd name="T101" fmla="*/ 16 h 362"/>
                    <a:gd name="T102" fmla="*/ 1057 w 1058"/>
                    <a:gd name="T103" fmla="*/ 23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058" h="362">
                      <a:moveTo>
                        <a:pt x="246" y="22"/>
                      </a:moveTo>
                      <a:cubicBezTo>
                        <a:pt x="213" y="26"/>
                        <a:pt x="178" y="28"/>
                        <a:pt x="146" y="36"/>
                      </a:cubicBezTo>
                      <a:cubicBezTo>
                        <a:pt x="102" y="48"/>
                        <a:pt x="80" y="74"/>
                        <a:pt x="76" y="116"/>
                      </a:cubicBezTo>
                      <a:cubicBezTo>
                        <a:pt x="72" y="162"/>
                        <a:pt x="80" y="206"/>
                        <a:pt x="96" y="249"/>
                      </a:cubicBezTo>
                      <a:cubicBezTo>
                        <a:pt x="109" y="285"/>
                        <a:pt x="135" y="310"/>
                        <a:pt x="172" y="320"/>
                      </a:cubicBezTo>
                      <a:cubicBezTo>
                        <a:pt x="198" y="328"/>
                        <a:pt x="224" y="335"/>
                        <a:pt x="250" y="337"/>
                      </a:cubicBezTo>
                      <a:cubicBezTo>
                        <a:pt x="284" y="340"/>
                        <a:pt x="318" y="334"/>
                        <a:pt x="347" y="316"/>
                      </a:cubicBezTo>
                      <a:cubicBezTo>
                        <a:pt x="403" y="282"/>
                        <a:pt x="435" y="232"/>
                        <a:pt x="446" y="168"/>
                      </a:cubicBezTo>
                      <a:cubicBezTo>
                        <a:pt x="449" y="150"/>
                        <a:pt x="452" y="131"/>
                        <a:pt x="449" y="113"/>
                      </a:cubicBezTo>
                      <a:cubicBezTo>
                        <a:pt x="444" y="77"/>
                        <a:pt x="419" y="56"/>
                        <a:pt x="386" y="45"/>
                      </a:cubicBezTo>
                      <a:cubicBezTo>
                        <a:pt x="340" y="30"/>
                        <a:pt x="294" y="25"/>
                        <a:pt x="246" y="22"/>
                      </a:cubicBezTo>
                      <a:close/>
                      <a:moveTo>
                        <a:pt x="981" y="95"/>
                      </a:moveTo>
                      <a:cubicBezTo>
                        <a:pt x="981" y="95"/>
                        <a:pt x="950" y="39"/>
                        <a:pt x="915" y="31"/>
                      </a:cubicBezTo>
                      <a:cubicBezTo>
                        <a:pt x="851" y="17"/>
                        <a:pt x="788" y="19"/>
                        <a:pt x="725" y="30"/>
                      </a:cubicBezTo>
                      <a:cubicBezTo>
                        <a:pt x="698" y="35"/>
                        <a:pt x="671" y="42"/>
                        <a:pt x="646" y="52"/>
                      </a:cubicBezTo>
                      <a:cubicBezTo>
                        <a:pt x="613" y="65"/>
                        <a:pt x="598" y="92"/>
                        <a:pt x="599" y="123"/>
                      </a:cubicBezTo>
                      <a:cubicBezTo>
                        <a:pt x="600" y="162"/>
                        <a:pt x="610" y="199"/>
                        <a:pt x="629" y="232"/>
                      </a:cubicBezTo>
                      <a:cubicBezTo>
                        <a:pt x="654" y="273"/>
                        <a:pt x="681" y="312"/>
                        <a:pt x="735" y="322"/>
                      </a:cubicBezTo>
                      <a:cubicBezTo>
                        <a:pt x="779" y="330"/>
                        <a:pt x="822" y="335"/>
                        <a:pt x="866" y="327"/>
                      </a:cubicBezTo>
                      <a:cubicBezTo>
                        <a:pt x="925" y="317"/>
                        <a:pt x="964" y="284"/>
                        <a:pt x="976" y="225"/>
                      </a:cubicBezTo>
                      <a:cubicBezTo>
                        <a:pt x="982" y="195"/>
                        <a:pt x="984" y="163"/>
                        <a:pt x="987" y="132"/>
                      </a:cubicBezTo>
                      <a:cubicBezTo>
                        <a:pt x="988" y="124"/>
                        <a:pt x="983" y="102"/>
                        <a:pt x="983" y="102"/>
                      </a:cubicBezTo>
                      <a:cubicBezTo>
                        <a:pt x="981" y="95"/>
                        <a:pt x="981" y="95"/>
                        <a:pt x="981" y="95"/>
                      </a:cubicBezTo>
                      <a:close/>
                      <a:moveTo>
                        <a:pt x="1057" y="23"/>
                      </a:moveTo>
                      <a:cubicBezTo>
                        <a:pt x="1057" y="35"/>
                        <a:pt x="1057" y="47"/>
                        <a:pt x="1057" y="58"/>
                      </a:cubicBezTo>
                      <a:cubicBezTo>
                        <a:pt x="1058" y="75"/>
                        <a:pt x="1057" y="89"/>
                        <a:pt x="1038" y="97"/>
                      </a:cubicBezTo>
                      <a:cubicBezTo>
                        <a:pt x="1033" y="99"/>
                        <a:pt x="1028" y="108"/>
                        <a:pt x="1027" y="115"/>
                      </a:cubicBezTo>
                      <a:cubicBezTo>
                        <a:pt x="1017" y="155"/>
                        <a:pt x="1008" y="195"/>
                        <a:pt x="998" y="235"/>
                      </a:cubicBezTo>
                      <a:cubicBezTo>
                        <a:pt x="996" y="244"/>
                        <a:pt x="992" y="253"/>
                        <a:pt x="990" y="262"/>
                      </a:cubicBezTo>
                      <a:cubicBezTo>
                        <a:pt x="980" y="302"/>
                        <a:pt x="952" y="324"/>
                        <a:pt x="914" y="338"/>
                      </a:cubicBezTo>
                      <a:cubicBezTo>
                        <a:pt x="869" y="355"/>
                        <a:pt x="823" y="359"/>
                        <a:pt x="778" y="354"/>
                      </a:cubicBezTo>
                      <a:cubicBezTo>
                        <a:pt x="707" y="345"/>
                        <a:pt x="647" y="313"/>
                        <a:pt x="611" y="249"/>
                      </a:cubicBezTo>
                      <a:cubicBezTo>
                        <a:pt x="594" y="219"/>
                        <a:pt x="581" y="188"/>
                        <a:pt x="569" y="156"/>
                      </a:cubicBezTo>
                      <a:cubicBezTo>
                        <a:pt x="560" y="131"/>
                        <a:pt x="544" y="119"/>
                        <a:pt x="518" y="122"/>
                      </a:cubicBezTo>
                      <a:cubicBezTo>
                        <a:pt x="498" y="124"/>
                        <a:pt x="491" y="129"/>
                        <a:pt x="484" y="148"/>
                      </a:cubicBezTo>
                      <a:cubicBezTo>
                        <a:pt x="471" y="185"/>
                        <a:pt x="460" y="223"/>
                        <a:pt x="439" y="256"/>
                      </a:cubicBezTo>
                      <a:cubicBezTo>
                        <a:pt x="408" y="306"/>
                        <a:pt x="365" y="336"/>
                        <a:pt x="308" y="351"/>
                      </a:cubicBezTo>
                      <a:cubicBezTo>
                        <a:pt x="264" y="362"/>
                        <a:pt x="220" y="360"/>
                        <a:pt x="179" y="351"/>
                      </a:cubicBezTo>
                      <a:cubicBezTo>
                        <a:pt x="130" y="339"/>
                        <a:pt x="85" y="315"/>
                        <a:pt x="71" y="258"/>
                      </a:cubicBezTo>
                      <a:cubicBezTo>
                        <a:pt x="61" y="218"/>
                        <a:pt x="49" y="179"/>
                        <a:pt x="38" y="139"/>
                      </a:cubicBezTo>
                      <a:cubicBezTo>
                        <a:pt x="33" y="123"/>
                        <a:pt x="28" y="109"/>
                        <a:pt x="13" y="100"/>
                      </a:cubicBezTo>
                      <a:cubicBezTo>
                        <a:pt x="8" y="97"/>
                        <a:pt x="5" y="89"/>
                        <a:pt x="4" y="83"/>
                      </a:cubicBezTo>
                      <a:cubicBezTo>
                        <a:pt x="2" y="69"/>
                        <a:pt x="2" y="56"/>
                        <a:pt x="1" y="42"/>
                      </a:cubicBezTo>
                      <a:cubicBezTo>
                        <a:pt x="0" y="34"/>
                        <a:pt x="4" y="30"/>
                        <a:pt x="12" y="29"/>
                      </a:cubicBezTo>
                      <a:cubicBezTo>
                        <a:pt x="77" y="21"/>
                        <a:pt x="142" y="10"/>
                        <a:pt x="207" y="5"/>
                      </a:cubicBezTo>
                      <a:cubicBezTo>
                        <a:pt x="277" y="0"/>
                        <a:pt x="345" y="12"/>
                        <a:pt x="413" y="25"/>
                      </a:cubicBezTo>
                      <a:cubicBezTo>
                        <a:pt x="442" y="30"/>
                        <a:pt x="470" y="38"/>
                        <a:pt x="499" y="43"/>
                      </a:cubicBezTo>
                      <a:cubicBezTo>
                        <a:pt x="541" y="49"/>
                        <a:pt x="581" y="37"/>
                        <a:pt x="622" y="28"/>
                      </a:cubicBezTo>
                      <a:cubicBezTo>
                        <a:pt x="685" y="14"/>
                        <a:pt x="748" y="0"/>
                        <a:pt x="812" y="0"/>
                      </a:cubicBezTo>
                      <a:cubicBezTo>
                        <a:pt x="865" y="0"/>
                        <a:pt x="919" y="5"/>
                        <a:pt x="972" y="8"/>
                      </a:cubicBezTo>
                      <a:cubicBezTo>
                        <a:pt x="993" y="10"/>
                        <a:pt x="1014" y="13"/>
                        <a:pt x="1034" y="16"/>
                      </a:cubicBezTo>
                      <a:cubicBezTo>
                        <a:pt x="1042" y="17"/>
                        <a:pt x="1049" y="21"/>
                        <a:pt x="1057" y="23"/>
                      </a:cubicBezTo>
                      <a:close/>
                    </a:path>
                  </a:pathLst>
                </a:custGeom>
                <a:solidFill>
                  <a:srgbClr val="2827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36" name="ï$ḷiḓê"/>
                <p:cNvSpPr/>
                <p:nvPr/>
              </p:nvSpPr>
              <p:spPr bwMode="auto">
                <a:xfrm>
                  <a:off x="5640854" y="2327479"/>
                  <a:ext cx="454380" cy="209555"/>
                </a:xfrm>
                <a:custGeom>
                  <a:avLst/>
                  <a:gdLst>
                    <a:gd name="T0" fmla="*/ 596 w 1119"/>
                    <a:gd name="T1" fmla="*/ 1 h 540"/>
                    <a:gd name="T2" fmla="*/ 568 w 1119"/>
                    <a:gd name="T3" fmla="*/ 1 h 540"/>
                    <a:gd name="T4" fmla="*/ 568 w 1119"/>
                    <a:gd name="T5" fmla="*/ 1 h 540"/>
                    <a:gd name="T6" fmla="*/ 567 w 1119"/>
                    <a:gd name="T7" fmla="*/ 1 h 540"/>
                    <a:gd name="T8" fmla="*/ 567 w 1119"/>
                    <a:gd name="T9" fmla="*/ 1 h 540"/>
                    <a:gd name="T10" fmla="*/ 567 w 1119"/>
                    <a:gd name="T11" fmla="*/ 1 h 540"/>
                    <a:gd name="T12" fmla="*/ 538 w 1119"/>
                    <a:gd name="T13" fmla="*/ 1 h 540"/>
                    <a:gd name="T14" fmla="*/ 0 w 1119"/>
                    <a:gd name="T15" fmla="*/ 540 h 540"/>
                    <a:gd name="T16" fmla="*/ 33 w 1119"/>
                    <a:gd name="T17" fmla="*/ 540 h 540"/>
                    <a:gd name="T18" fmla="*/ 422 w 1119"/>
                    <a:gd name="T19" fmla="*/ 118 h 540"/>
                    <a:gd name="T20" fmla="*/ 566 w 1119"/>
                    <a:gd name="T21" fmla="*/ 106 h 540"/>
                    <a:gd name="T22" fmla="*/ 712 w 1119"/>
                    <a:gd name="T23" fmla="*/ 123 h 540"/>
                    <a:gd name="T24" fmla="*/ 1084 w 1119"/>
                    <a:gd name="T25" fmla="*/ 540 h 540"/>
                    <a:gd name="T26" fmla="*/ 1119 w 1119"/>
                    <a:gd name="T27" fmla="*/ 540 h 540"/>
                    <a:gd name="T28" fmla="*/ 596 w 1119"/>
                    <a:gd name="T29" fmla="*/ 1 h 5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19" h="540">
                      <a:moveTo>
                        <a:pt x="596" y="1"/>
                      </a:moveTo>
                      <a:cubicBezTo>
                        <a:pt x="587" y="1"/>
                        <a:pt x="578" y="1"/>
                        <a:pt x="568" y="1"/>
                      </a:cubicBezTo>
                      <a:cubicBezTo>
                        <a:pt x="568" y="1"/>
                        <a:pt x="568" y="1"/>
                        <a:pt x="568" y="1"/>
                      </a:cubicBezTo>
                      <a:cubicBezTo>
                        <a:pt x="568" y="1"/>
                        <a:pt x="568" y="1"/>
                        <a:pt x="567" y="1"/>
                      </a:cubicBezTo>
                      <a:cubicBezTo>
                        <a:pt x="567" y="1"/>
                        <a:pt x="567" y="1"/>
                        <a:pt x="567" y="1"/>
                      </a:cubicBezTo>
                      <a:cubicBezTo>
                        <a:pt x="567" y="1"/>
                        <a:pt x="567" y="1"/>
                        <a:pt x="567" y="1"/>
                      </a:cubicBezTo>
                      <a:cubicBezTo>
                        <a:pt x="557" y="1"/>
                        <a:pt x="548" y="1"/>
                        <a:pt x="538" y="1"/>
                      </a:cubicBezTo>
                      <a:cubicBezTo>
                        <a:pt x="461" y="0"/>
                        <a:pt x="93" y="29"/>
                        <a:pt x="0" y="540"/>
                      </a:cubicBezTo>
                      <a:cubicBezTo>
                        <a:pt x="33" y="540"/>
                        <a:pt x="33" y="540"/>
                        <a:pt x="33" y="540"/>
                      </a:cubicBezTo>
                      <a:cubicBezTo>
                        <a:pt x="33" y="540"/>
                        <a:pt x="99" y="204"/>
                        <a:pt x="422" y="118"/>
                      </a:cubicBezTo>
                      <a:cubicBezTo>
                        <a:pt x="448" y="111"/>
                        <a:pt x="549" y="105"/>
                        <a:pt x="566" y="106"/>
                      </a:cubicBezTo>
                      <a:cubicBezTo>
                        <a:pt x="633" y="109"/>
                        <a:pt x="667" y="106"/>
                        <a:pt x="712" y="123"/>
                      </a:cubicBezTo>
                      <a:cubicBezTo>
                        <a:pt x="1027" y="237"/>
                        <a:pt x="1084" y="540"/>
                        <a:pt x="1084" y="540"/>
                      </a:cubicBezTo>
                      <a:cubicBezTo>
                        <a:pt x="1119" y="540"/>
                        <a:pt x="1119" y="540"/>
                        <a:pt x="1119" y="540"/>
                      </a:cubicBezTo>
                      <a:cubicBezTo>
                        <a:pt x="983" y="21"/>
                        <a:pt x="674" y="0"/>
                        <a:pt x="596" y="1"/>
                      </a:cubicBezTo>
                      <a:close/>
                    </a:path>
                  </a:pathLst>
                </a:custGeom>
                <a:solidFill>
                  <a:srgbClr val="C7D3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37" name="ïṥľiḑé"/>
                <p:cNvSpPr/>
                <p:nvPr/>
              </p:nvSpPr>
              <p:spPr bwMode="auto">
                <a:xfrm>
                  <a:off x="5792739" y="2865460"/>
                  <a:ext cx="172307" cy="112743"/>
                </a:xfrm>
                <a:custGeom>
                  <a:avLst/>
                  <a:gdLst>
                    <a:gd name="T0" fmla="*/ 8 w 427"/>
                    <a:gd name="T1" fmla="*/ 58 h 290"/>
                    <a:gd name="T2" fmla="*/ 427 w 427"/>
                    <a:gd name="T3" fmla="*/ 290 h 290"/>
                    <a:gd name="T4" fmla="*/ 341 w 427"/>
                    <a:gd name="T5" fmla="*/ 0 h 290"/>
                    <a:gd name="T6" fmla="*/ 0 w 427"/>
                    <a:gd name="T7" fmla="*/ 8 h 290"/>
                    <a:gd name="T8" fmla="*/ 8 w 427"/>
                    <a:gd name="T9" fmla="*/ 58 h 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7" h="290">
                      <a:moveTo>
                        <a:pt x="8" y="58"/>
                      </a:moveTo>
                      <a:cubicBezTo>
                        <a:pt x="427" y="290"/>
                        <a:pt x="427" y="290"/>
                        <a:pt x="427" y="290"/>
                      </a:cubicBezTo>
                      <a:cubicBezTo>
                        <a:pt x="427" y="290"/>
                        <a:pt x="328" y="195"/>
                        <a:pt x="341" y="0"/>
                      </a:cubicBezTo>
                      <a:cubicBezTo>
                        <a:pt x="341" y="0"/>
                        <a:pt x="174" y="91"/>
                        <a:pt x="0" y="8"/>
                      </a:cubicBezTo>
                      <a:cubicBezTo>
                        <a:pt x="0" y="8"/>
                        <a:pt x="7" y="37"/>
                        <a:pt x="8" y="58"/>
                      </a:cubicBezTo>
                      <a:close/>
                    </a:path>
                  </a:pathLst>
                </a:custGeom>
                <a:solidFill>
                  <a:srgbClr val="D8B7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38" name="íṥľïḍê"/>
                <p:cNvSpPr/>
                <p:nvPr/>
              </p:nvSpPr>
              <p:spPr bwMode="auto">
                <a:xfrm>
                  <a:off x="5298793" y="3014967"/>
                  <a:ext cx="1119358" cy="566429"/>
                </a:xfrm>
                <a:custGeom>
                  <a:avLst/>
                  <a:gdLst>
                    <a:gd name="T0" fmla="*/ 1961 w 2758"/>
                    <a:gd name="T1" fmla="*/ 847 h 1889"/>
                    <a:gd name="T2" fmla="*/ 1913 w 2758"/>
                    <a:gd name="T3" fmla="*/ 1101 h 1889"/>
                    <a:gd name="T4" fmla="*/ 1939 w 2758"/>
                    <a:gd name="T5" fmla="*/ 607 h 1889"/>
                    <a:gd name="T6" fmla="*/ 2240 w 2758"/>
                    <a:gd name="T7" fmla="*/ 835 h 1889"/>
                    <a:gd name="T8" fmla="*/ 1961 w 2758"/>
                    <a:gd name="T9" fmla="*/ 847 h 1889"/>
                    <a:gd name="T10" fmla="*/ 797 w 2758"/>
                    <a:gd name="T11" fmla="*/ 847 h 1889"/>
                    <a:gd name="T12" fmla="*/ 518 w 2758"/>
                    <a:gd name="T13" fmla="*/ 835 h 1889"/>
                    <a:gd name="T14" fmla="*/ 819 w 2758"/>
                    <a:gd name="T15" fmla="*/ 607 h 1889"/>
                    <a:gd name="T16" fmla="*/ 845 w 2758"/>
                    <a:gd name="T17" fmla="*/ 1101 h 1889"/>
                    <a:gd name="T18" fmla="*/ 797 w 2758"/>
                    <a:gd name="T19" fmla="*/ 847 h 1889"/>
                    <a:gd name="T20" fmla="*/ 2716 w 2758"/>
                    <a:gd name="T21" fmla="*/ 857 h 1889"/>
                    <a:gd name="T22" fmla="*/ 2703 w 2758"/>
                    <a:gd name="T23" fmla="*/ 840 h 1889"/>
                    <a:gd name="T24" fmla="*/ 2681 w 2758"/>
                    <a:gd name="T25" fmla="*/ 817 h 1889"/>
                    <a:gd name="T26" fmla="*/ 2273 w 2758"/>
                    <a:gd name="T27" fmla="*/ 355 h 1889"/>
                    <a:gd name="T28" fmla="*/ 1840 w 2758"/>
                    <a:gd name="T29" fmla="*/ 0 h 1889"/>
                    <a:gd name="T30" fmla="*/ 1591 w 2758"/>
                    <a:gd name="T31" fmla="*/ 49 h 1889"/>
                    <a:gd name="T32" fmla="*/ 1380 w 2758"/>
                    <a:gd name="T33" fmla="*/ 67 h 1889"/>
                    <a:gd name="T34" fmla="*/ 1380 w 2758"/>
                    <a:gd name="T35" fmla="*/ 67 h 1889"/>
                    <a:gd name="T36" fmla="*/ 1379 w 2758"/>
                    <a:gd name="T37" fmla="*/ 67 h 1889"/>
                    <a:gd name="T38" fmla="*/ 1378 w 2758"/>
                    <a:gd name="T39" fmla="*/ 67 h 1889"/>
                    <a:gd name="T40" fmla="*/ 1378 w 2758"/>
                    <a:gd name="T41" fmla="*/ 67 h 1889"/>
                    <a:gd name="T42" fmla="*/ 1167 w 2758"/>
                    <a:gd name="T43" fmla="*/ 49 h 1889"/>
                    <a:gd name="T44" fmla="*/ 918 w 2758"/>
                    <a:gd name="T45" fmla="*/ 0 h 1889"/>
                    <a:gd name="T46" fmla="*/ 484 w 2758"/>
                    <a:gd name="T47" fmla="*/ 355 h 1889"/>
                    <a:gd name="T48" fmla="*/ 77 w 2758"/>
                    <a:gd name="T49" fmla="*/ 817 h 1889"/>
                    <a:gd name="T50" fmla="*/ 55 w 2758"/>
                    <a:gd name="T51" fmla="*/ 840 h 1889"/>
                    <a:gd name="T52" fmla="*/ 42 w 2758"/>
                    <a:gd name="T53" fmla="*/ 857 h 1889"/>
                    <a:gd name="T54" fmla="*/ 55 w 2758"/>
                    <a:gd name="T55" fmla="*/ 1077 h 1889"/>
                    <a:gd name="T56" fmla="*/ 56 w 2758"/>
                    <a:gd name="T57" fmla="*/ 1079 h 1889"/>
                    <a:gd name="T58" fmla="*/ 195 w 2758"/>
                    <a:gd name="T59" fmla="*/ 1192 h 1889"/>
                    <a:gd name="T60" fmla="*/ 293 w 2758"/>
                    <a:gd name="T61" fmla="*/ 1201 h 1889"/>
                    <a:gd name="T62" fmla="*/ 846 w 2758"/>
                    <a:gd name="T63" fmla="*/ 1108 h 1889"/>
                    <a:gd name="T64" fmla="*/ 859 w 2758"/>
                    <a:gd name="T65" fmla="*/ 1362 h 1889"/>
                    <a:gd name="T66" fmla="*/ 842 w 2758"/>
                    <a:gd name="T67" fmla="*/ 1451 h 1889"/>
                    <a:gd name="T68" fmla="*/ 815 w 2758"/>
                    <a:gd name="T69" fmla="*/ 1575 h 1889"/>
                    <a:gd name="T70" fmla="*/ 807 w 2758"/>
                    <a:gd name="T71" fmla="*/ 1616 h 1889"/>
                    <a:gd name="T72" fmla="*/ 791 w 2758"/>
                    <a:gd name="T73" fmla="*/ 1686 h 1889"/>
                    <a:gd name="T74" fmla="*/ 763 w 2758"/>
                    <a:gd name="T75" fmla="*/ 1810 h 1889"/>
                    <a:gd name="T76" fmla="*/ 761 w 2758"/>
                    <a:gd name="T77" fmla="*/ 1817 h 1889"/>
                    <a:gd name="T78" fmla="*/ 744 w 2758"/>
                    <a:gd name="T79" fmla="*/ 1889 h 1889"/>
                    <a:gd name="T80" fmla="*/ 1378 w 2758"/>
                    <a:gd name="T81" fmla="*/ 1889 h 1889"/>
                    <a:gd name="T82" fmla="*/ 1380 w 2758"/>
                    <a:gd name="T83" fmla="*/ 1889 h 1889"/>
                    <a:gd name="T84" fmla="*/ 2013 w 2758"/>
                    <a:gd name="T85" fmla="*/ 1889 h 1889"/>
                    <a:gd name="T86" fmla="*/ 1997 w 2758"/>
                    <a:gd name="T87" fmla="*/ 1817 h 1889"/>
                    <a:gd name="T88" fmla="*/ 1995 w 2758"/>
                    <a:gd name="T89" fmla="*/ 1810 h 1889"/>
                    <a:gd name="T90" fmla="*/ 1967 w 2758"/>
                    <a:gd name="T91" fmla="*/ 1686 h 1889"/>
                    <a:gd name="T92" fmla="*/ 1951 w 2758"/>
                    <a:gd name="T93" fmla="*/ 1616 h 1889"/>
                    <a:gd name="T94" fmla="*/ 1942 w 2758"/>
                    <a:gd name="T95" fmla="*/ 1575 h 1889"/>
                    <a:gd name="T96" fmla="*/ 1916 w 2758"/>
                    <a:gd name="T97" fmla="*/ 1451 h 1889"/>
                    <a:gd name="T98" fmla="*/ 1899 w 2758"/>
                    <a:gd name="T99" fmla="*/ 1362 h 1889"/>
                    <a:gd name="T100" fmla="*/ 1912 w 2758"/>
                    <a:gd name="T101" fmla="*/ 1108 h 1889"/>
                    <a:gd name="T102" fmla="*/ 2465 w 2758"/>
                    <a:gd name="T103" fmla="*/ 1201 h 1889"/>
                    <a:gd name="T104" fmla="*/ 2562 w 2758"/>
                    <a:gd name="T105" fmla="*/ 1192 h 1889"/>
                    <a:gd name="T106" fmla="*/ 2702 w 2758"/>
                    <a:gd name="T107" fmla="*/ 1079 h 1889"/>
                    <a:gd name="T108" fmla="*/ 2703 w 2758"/>
                    <a:gd name="T109" fmla="*/ 1077 h 1889"/>
                    <a:gd name="T110" fmla="*/ 2716 w 2758"/>
                    <a:gd name="T111" fmla="*/ 857 h 1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758" h="1889">
                      <a:moveTo>
                        <a:pt x="1961" y="847"/>
                      </a:moveTo>
                      <a:cubicBezTo>
                        <a:pt x="1913" y="1101"/>
                        <a:pt x="1913" y="1101"/>
                        <a:pt x="1913" y="1101"/>
                      </a:cubicBezTo>
                      <a:cubicBezTo>
                        <a:pt x="1939" y="607"/>
                        <a:pt x="1939" y="607"/>
                        <a:pt x="1939" y="607"/>
                      </a:cubicBezTo>
                      <a:cubicBezTo>
                        <a:pt x="2240" y="835"/>
                        <a:pt x="2240" y="835"/>
                        <a:pt x="2240" y="835"/>
                      </a:cubicBezTo>
                      <a:cubicBezTo>
                        <a:pt x="1961" y="847"/>
                        <a:pt x="1961" y="847"/>
                        <a:pt x="1961" y="847"/>
                      </a:cubicBezTo>
                      <a:moveTo>
                        <a:pt x="797" y="847"/>
                      </a:moveTo>
                      <a:cubicBezTo>
                        <a:pt x="518" y="835"/>
                        <a:pt x="518" y="835"/>
                        <a:pt x="518" y="835"/>
                      </a:cubicBezTo>
                      <a:cubicBezTo>
                        <a:pt x="819" y="607"/>
                        <a:pt x="819" y="607"/>
                        <a:pt x="819" y="607"/>
                      </a:cubicBezTo>
                      <a:cubicBezTo>
                        <a:pt x="845" y="1101"/>
                        <a:pt x="845" y="1101"/>
                        <a:pt x="845" y="1101"/>
                      </a:cubicBezTo>
                      <a:cubicBezTo>
                        <a:pt x="797" y="847"/>
                        <a:pt x="797" y="847"/>
                        <a:pt x="797" y="847"/>
                      </a:cubicBezTo>
                      <a:moveTo>
                        <a:pt x="2716" y="857"/>
                      </a:moveTo>
                      <a:cubicBezTo>
                        <a:pt x="2712" y="850"/>
                        <a:pt x="2708" y="845"/>
                        <a:pt x="2703" y="840"/>
                      </a:cubicBezTo>
                      <a:cubicBezTo>
                        <a:pt x="2681" y="817"/>
                        <a:pt x="2681" y="817"/>
                        <a:pt x="2681" y="817"/>
                      </a:cubicBezTo>
                      <a:cubicBezTo>
                        <a:pt x="2273" y="355"/>
                        <a:pt x="2273" y="355"/>
                        <a:pt x="2273" y="355"/>
                      </a:cubicBezTo>
                      <a:cubicBezTo>
                        <a:pt x="2272" y="350"/>
                        <a:pt x="1987" y="0"/>
                        <a:pt x="1840" y="0"/>
                      </a:cubicBezTo>
                      <a:cubicBezTo>
                        <a:pt x="1591" y="49"/>
                        <a:pt x="1591" y="49"/>
                        <a:pt x="1591" y="49"/>
                      </a:cubicBezTo>
                      <a:cubicBezTo>
                        <a:pt x="1521" y="63"/>
                        <a:pt x="1450" y="69"/>
                        <a:pt x="1380" y="67"/>
                      </a:cubicBezTo>
                      <a:cubicBezTo>
                        <a:pt x="1380" y="67"/>
                        <a:pt x="1380" y="67"/>
                        <a:pt x="1380" y="67"/>
                      </a:cubicBezTo>
                      <a:cubicBezTo>
                        <a:pt x="1379" y="67"/>
                        <a:pt x="1379" y="67"/>
                        <a:pt x="1379" y="67"/>
                      </a:cubicBezTo>
                      <a:cubicBezTo>
                        <a:pt x="1379" y="67"/>
                        <a:pt x="1378" y="67"/>
                        <a:pt x="1378" y="67"/>
                      </a:cubicBezTo>
                      <a:cubicBezTo>
                        <a:pt x="1378" y="67"/>
                        <a:pt x="1378" y="67"/>
                        <a:pt x="1378" y="67"/>
                      </a:cubicBezTo>
                      <a:cubicBezTo>
                        <a:pt x="1308" y="69"/>
                        <a:pt x="1237" y="63"/>
                        <a:pt x="1167" y="49"/>
                      </a:cubicBezTo>
                      <a:cubicBezTo>
                        <a:pt x="918" y="0"/>
                        <a:pt x="918" y="0"/>
                        <a:pt x="918" y="0"/>
                      </a:cubicBezTo>
                      <a:cubicBezTo>
                        <a:pt x="771" y="0"/>
                        <a:pt x="486" y="350"/>
                        <a:pt x="484" y="355"/>
                      </a:cubicBezTo>
                      <a:cubicBezTo>
                        <a:pt x="77" y="817"/>
                        <a:pt x="77" y="817"/>
                        <a:pt x="77" y="817"/>
                      </a:cubicBezTo>
                      <a:cubicBezTo>
                        <a:pt x="55" y="840"/>
                        <a:pt x="55" y="840"/>
                        <a:pt x="55" y="840"/>
                      </a:cubicBezTo>
                      <a:cubicBezTo>
                        <a:pt x="50" y="845"/>
                        <a:pt x="46" y="850"/>
                        <a:pt x="42" y="857"/>
                      </a:cubicBezTo>
                      <a:cubicBezTo>
                        <a:pt x="0" y="932"/>
                        <a:pt x="20" y="1009"/>
                        <a:pt x="55" y="1077"/>
                      </a:cubicBezTo>
                      <a:cubicBezTo>
                        <a:pt x="56" y="1079"/>
                        <a:pt x="56" y="1079"/>
                        <a:pt x="56" y="1079"/>
                      </a:cubicBezTo>
                      <a:cubicBezTo>
                        <a:pt x="91" y="1132"/>
                        <a:pt x="139" y="1173"/>
                        <a:pt x="195" y="1192"/>
                      </a:cubicBezTo>
                      <a:cubicBezTo>
                        <a:pt x="228" y="1204"/>
                        <a:pt x="258" y="1207"/>
                        <a:pt x="293" y="1201"/>
                      </a:cubicBezTo>
                      <a:cubicBezTo>
                        <a:pt x="846" y="1108"/>
                        <a:pt x="846" y="1108"/>
                        <a:pt x="846" y="1108"/>
                      </a:cubicBezTo>
                      <a:cubicBezTo>
                        <a:pt x="859" y="1362"/>
                        <a:pt x="859" y="1362"/>
                        <a:pt x="859" y="1362"/>
                      </a:cubicBezTo>
                      <a:cubicBezTo>
                        <a:pt x="854" y="1390"/>
                        <a:pt x="848" y="1420"/>
                        <a:pt x="842" y="1451"/>
                      </a:cubicBezTo>
                      <a:cubicBezTo>
                        <a:pt x="834" y="1491"/>
                        <a:pt x="825" y="1534"/>
                        <a:pt x="815" y="1575"/>
                      </a:cubicBezTo>
                      <a:cubicBezTo>
                        <a:pt x="813" y="1589"/>
                        <a:pt x="810" y="1603"/>
                        <a:pt x="807" y="1616"/>
                      </a:cubicBezTo>
                      <a:cubicBezTo>
                        <a:pt x="801" y="1640"/>
                        <a:pt x="796" y="1663"/>
                        <a:pt x="791" y="1686"/>
                      </a:cubicBezTo>
                      <a:cubicBezTo>
                        <a:pt x="781" y="1733"/>
                        <a:pt x="771" y="1776"/>
                        <a:pt x="763" y="1810"/>
                      </a:cubicBezTo>
                      <a:cubicBezTo>
                        <a:pt x="762" y="1813"/>
                        <a:pt x="762" y="1815"/>
                        <a:pt x="761" y="1817"/>
                      </a:cubicBezTo>
                      <a:cubicBezTo>
                        <a:pt x="751" y="1861"/>
                        <a:pt x="744" y="1889"/>
                        <a:pt x="744" y="1889"/>
                      </a:cubicBezTo>
                      <a:cubicBezTo>
                        <a:pt x="1378" y="1889"/>
                        <a:pt x="1378" y="1889"/>
                        <a:pt x="1378" y="1889"/>
                      </a:cubicBezTo>
                      <a:cubicBezTo>
                        <a:pt x="1380" y="1889"/>
                        <a:pt x="1380" y="1889"/>
                        <a:pt x="1380" y="1889"/>
                      </a:cubicBezTo>
                      <a:cubicBezTo>
                        <a:pt x="2013" y="1889"/>
                        <a:pt x="2013" y="1889"/>
                        <a:pt x="2013" y="1889"/>
                      </a:cubicBezTo>
                      <a:cubicBezTo>
                        <a:pt x="2013" y="1889"/>
                        <a:pt x="2007" y="1861"/>
                        <a:pt x="1997" y="1817"/>
                      </a:cubicBezTo>
                      <a:cubicBezTo>
                        <a:pt x="1996" y="1815"/>
                        <a:pt x="1995" y="1813"/>
                        <a:pt x="1995" y="1810"/>
                      </a:cubicBezTo>
                      <a:cubicBezTo>
                        <a:pt x="1987" y="1776"/>
                        <a:pt x="1977" y="1733"/>
                        <a:pt x="1967" y="1686"/>
                      </a:cubicBezTo>
                      <a:cubicBezTo>
                        <a:pt x="1962" y="1663"/>
                        <a:pt x="1957" y="1640"/>
                        <a:pt x="1951" y="1616"/>
                      </a:cubicBezTo>
                      <a:cubicBezTo>
                        <a:pt x="1948" y="1603"/>
                        <a:pt x="1945" y="1589"/>
                        <a:pt x="1942" y="1575"/>
                      </a:cubicBezTo>
                      <a:cubicBezTo>
                        <a:pt x="1933" y="1534"/>
                        <a:pt x="1924" y="1491"/>
                        <a:pt x="1916" y="1451"/>
                      </a:cubicBezTo>
                      <a:cubicBezTo>
                        <a:pt x="1910" y="1420"/>
                        <a:pt x="1904" y="1390"/>
                        <a:pt x="1899" y="1362"/>
                      </a:cubicBezTo>
                      <a:cubicBezTo>
                        <a:pt x="1912" y="1108"/>
                        <a:pt x="1912" y="1108"/>
                        <a:pt x="1912" y="1108"/>
                      </a:cubicBezTo>
                      <a:cubicBezTo>
                        <a:pt x="2465" y="1201"/>
                        <a:pt x="2465" y="1201"/>
                        <a:pt x="2465" y="1201"/>
                      </a:cubicBezTo>
                      <a:cubicBezTo>
                        <a:pt x="2500" y="1207"/>
                        <a:pt x="2530" y="1204"/>
                        <a:pt x="2562" y="1192"/>
                      </a:cubicBezTo>
                      <a:cubicBezTo>
                        <a:pt x="2619" y="1173"/>
                        <a:pt x="2667" y="1132"/>
                        <a:pt x="2702" y="1079"/>
                      </a:cubicBezTo>
                      <a:cubicBezTo>
                        <a:pt x="2703" y="1077"/>
                        <a:pt x="2703" y="1077"/>
                        <a:pt x="2703" y="1077"/>
                      </a:cubicBezTo>
                      <a:cubicBezTo>
                        <a:pt x="2738" y="1009"/>
                        <a:pt x="2758" y="932"/>
                        <a:pt x="2716" y="857"/>
                      </a:cubicBezTo>
                    </a:path>
                  </a:pathLst>
                </a:custGeom>
                <a:solidFill>
                  <a:srgbClr val="2767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39" name="îšļîḓé"/>
                <p:cNvSpPr/>
                <p:nvPr/>
              </p:nvSpPr>
              <p:spPr bwMode="auto">
                <a:xfrm>
                  <a:off x="4987364" y="345736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3E3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40" name="ïśḷiḓe"/>
                <p:cNvSpPr/>
                <p:nvPr/>
              </p:nvSpPr>
              <p:spPr bwMode="auto">
                <a:xfrm>
                  <a:off x="4850795" y="3251483"/>
                  <a:ext cx="251440" cy="162988"/>
                </a:xfrm>
                <a:custGeom>
                  <a:avLst/>
                  <a:gdLst>
                    <a:gd name="T0" fmla="*/ 598 w 620"/>
                    <a:gd name="T1" fmla="*/ 0 h 420"/>
                    <a:gd name="T2" fmla="*/ 310 w 620"/>
                    <a:gd name="T3" fmla="*/ 0 h 420"/>
                    <a:gd name="T4" fmla="*/ 22 w 620"/>
                    <a:gd name="T5" fmla="*/ 0 h 420"/>
                    <a:gd name="T6" fmla="*/ 0 w 620"/>
                    <a:gd name="T7" fmla="*/ 111 h 420"/>
                    <a:gd name="T8" fmla="*/ 310 w 620"/>
                    <a:gd name="T9" fmla="*/ 420 h 420"/>
                    <a:gd name="T10" fmla="*/ 620 w 620"/>
                    <a:gd name="T11" fmla="*/ 111 h 420"/>
                    <a:gd name="T12" fmla="*/ 598 w 620"/>
                    <a:gd name="T13" fmla="*/ 0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0" h="420">
                      <a:moveTo>
                        <a:pt x="598" y="0"/>
                      </a:moveTo>
                      <a:cubicBezTo>
                        <a:pt x="310" y="0"/>
                        <a:pt x="310" y="0"/>
                        <a:pt x="310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8" y="35"/>
                        <a:pt x="0" y="72"/>
                        <a:pt x="0" y="111"/>
                      </a:cubicBezTo>
                      <a:cubicBezTo>
                        <a:pt x="0" y="278"/>
                        <a:pt x="137" y="414"/>
                        <a:pt x="310" y="420"/>
                      </a:cubicBezTo>
                      <a:cubicBezTo>
                        <a:pt x="482" y="414"/>
                        <a:pt x="620" y="278"/>
                        <a:pt x="620" y="111"/>
                      </a:cubicBezTo>
                      <a:cubicBezTo>
                        <a:pt x="620" y="72"/>
                        <a:pt x="612" y="35"/>
                        <a:pt x="598" y="0"/>
                      </a:cubicBezTo>
                      <a:close/>
                    </a:path>
                  </a:pathLst>
                </a:custGeom>
                <a:solidFill>
                  <a:srgbClr val="E3E3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41" name="íṥļïḍé"/>
                <p:cNvSpPr/>
                <p:nvPr/>
              </p:nvSpPr>
              <p:spPr bwMode="auto">
                <a:xfrm>
                  <a:off x="5057563" y="3266189"/>
                  <a:ext cx="80410" cy="71077"/>
                </a:xfrm>
                <a:custGeom>
                  <a:avLst/>
                  <a:gdLst>
                    <a:gd name="T0" fmla="*/ 98 w 196"/>
                    <a:gd name="T1" fmla="*/ 157 h 185"/>
                    <a:gd name="T2" fmla="*/ 29 w 196"/>
                    <a:gd name="T3" fmla="*/ 92 h 185"/>
                    <a:gd name="T4" fmla="*/ 98 w 196"/>
                    <a:gd name="T5" fmla="*/ 28 h 185"/>
                    <a:gd name="T6" fmla="*/ 166 w 196"/>
                    <a:gd name="T7" fmla="*/ 92 h 185"/>
                    <a:gd name="T8" fmla="*/ 98 w 196"/>
                    <a:gd name="T9" fmla="*/ 157 h 185"/>
                    <a:gd name="T10" fmla="*/ 98 w 196"/>
                    <a:gd name="T11" fmla="*/ 0 h 185"/>
                    <a:gd name="T12" fmla="*/ 0 w 196"/>
                    <a:gd name="T13" fmla="*/ 92 h 185"/>
                    <a:gd name="T14" fmla="*/ 98 w 196"/>
                    <a:gd name="T15" fmla="*/ 185 h 185"/>
                    <a:gd name="T16" fmla="*/ 196 w 196"/>
                    <a:gd name="T17" fmla="*/ 92 h 185"/>
                    <a:gd name="T18" fmla="*/ 98 w 196"/>
                    <a:gd name="T1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6" h="185">
                      <a:moveTo>
                        <a:pt x="98" y="157"/>
                      </a:moveTo>
                      <a:cubicBezTo>
                        <a:pt x="60" y="157"/>
                        <a:pt x="29" y="128"/>
                        <a:pt x="29" y="92"/>
                      </a:cubicBezTo>
                      <a:cubicBezTo>
                        <a:pt x="29" y="57"/>
                        <a:pt x="60" y="28"/>
                        <a:pt x="98" y="28"/>
                      </a:cubicBezTo>
                      <a:cubicBezTo>
                        <a:pt x="136" y="28"/>
                        <a:pt x="166" y="57"/>
                        <a:pt x="166" y="92"/>
                      </a:cubicBezTo>
                      <a:cubicBezTo>
                        <a:pt x="166" y="128"/>
                        <a:pt x="136" y="157"/>
                        <a:pt x="98" y="157"/>
                      </a:cubicBezTo>
                      <a:close/>
                      <a:moveTo>
                        <a:pt x="98" y="0"/>
                      </a:moveTo>
                      <a:cubicBezTo>
                        <a:pt x="44" y="0"/>
                        <a:pt x="0" y="41"/>
                        <a:pt x="0" y="92"/>
                      </a:cubicBezTo>
                      <a:cubicBezTo>
                        <a:pt x="0" y="143"/>
                        <a:pt x="44" y="185"/>
                        <a:pt x="98" y="185"/>
                      </a:cubicBezTo>
                      <a:cubicBezTo>
                        <a:pt x="152" y="185"/>
                        <a:pt x="196" y="143"/>
                        <a:pt x="196" y="92"/>
                      </a:cubicBezTo>
                      <a:cubicBezTo>
                        <a:pt x="196" y="41"/>
                        <a:pt x="152" y="0"/>
                        <a:pt x="98" y="0"/>
                      </a:cubicBezTo>
                      <a:close/>
                    </a:path>
                  </a:pathLst>
                </a:custGeom>
                <a:solidFill>
                  <a:srgbClr val="E3E3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42" name="íŝlíḓé"/>
                <p:cNvSpPr/>
                <p:nvPr/>
              </p:nvSpPr>
              <p:spPr bwMode="auto">
                <a:xfrm>
                  <a:off x="4855899" y="3400991"/>
                  <a:ext cx="246335" cy="24509"/>
                </a:xfrm>
                <a:custGeom>
                  <a:avLst/>
                  <a:gdLst>
                    <a:gd name="T0" fmla="*/ 591 w 609"/>
                    <a:gd name="T1" fmla="*/ 1 h 65"/>
                    <a:gd name="T2" fmla="*/ 388 w 609"/>
                    <a:gd name="T3" fmla="*/ 13 h 65"/>
                    <a:gd name="T4" fmla="*/ 305 w 609"/>
                    <a:gd name="T5" fmla="*/ 13 h 65"/>
                    <a:gd name="T6" fmla="*/ 221 w 609"/>
                    <a:gd name="T7" fmla="*/ 13 h 65"/>
                    <a:gd name="T8" fmla="*/ 18 w 609"/>
                    <a:gd name="T9" fmla="*/ 1 h 65"/>
                    <a:gd name="T10" fmla="*/ 1 w 609"/>
                    <a:gd name="T11" fmla="*/ 24 h 65"/>
                    <a:gd name="T12" fmla="*/ 18 w 609"/>
                    <a:gd name="T13" fmla="*/ 65 h 65"/>
                    <a:gd name="T14" fmla="*/ 305 w 609"/>
                    <a:gd name="T15" fmla="*/ 65 h 65"/>
                    <a:gd name="T16" fmla="*/ 591 w 609"/>
                    <a:gd name="T17" fmla="*/ 65 h 65"/>
                    <a:gd name="T18" fmla="*/ 608 w 609"/>
                    <a:gd name="T19" fmla="*/ 24 h 65"/>
                    <a:gd name="T20" fmla="*/ 591 w 609"/>
                    <a:gd name="T21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09" h="65">
                      <a:moveTo>
                        <a:pt x="591" y="1"/>
                      </a:moveTo>
                      <a:cubicBezTo>
                        <a:pt x="388" y="13"/>
                        <a:pt x="388" y="13"/>
                        <a:pt x="388" y="13"/>
                      </a:cubicBezTo>
                      <a:cubicBezTo>
                        <a:pt x="305" y="13"/>
                        <a:pt x="305" y="13"/>
                        <a:pt x="305" y="13"/>
                      </a:cubicBezTo>
                      <a:cubicBezTo>
                        <a:pt x="221" y="13"/>
                        <a:pt x="221" y="13"/>
                        <a:pt x="221" y="13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0" y="0"/>
                        <a:pt x="1" y="24"/>
                      </a:cubicBezTo>
                      <a:cubicBezTo>
                        <a:pt x="2" y="40"/>
                        <a:pt x="18" y="65"/>
                        <a:pt x="18" y="65"/>
                      </a:cubicBezTo>
                      <a:cubicBezTo>
                        <a:pt x="305" y="65"/>
                        <a:pt x="305" y="65"/>
                        <a:pt x="305" y="65"/>
                      </a:cubicBezTo>
                      <a:cubicBezTo>
                        <a:pt x="591" y="65"/>
                        <a:pt x="591" y="65"/>
                        <a:pt x="591" y="65"/>
                      </a:cubicBezTo>
                      <a:cubicBezTo>
                        <a:pt x="591" y="65"/>
                        <a:pt x="607" y="40"/>
                        <a:pt x="608" y="24"/>
                      </a:cubicBezTo>
                      <a:cubicBezTo>
                        <a:pt x="609" y="0"/>
                        <a:pt x="591" y="1"/>
                        <a:pt x="591" y="1"/>
                      </a:cubicBezTo>
                      <a:close/>
                    </a:path>
                  </a:pathLst>
                </a:custGeom>
                <a:solidFill>
                  <a:srgbClr val="E3E3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43" name="îşľîḍe"/>
                <p:cNvSpPr/>
                <p:nvPr/>
              </p:nvSpPr>
              <p:spPr bwMode="auto">
                <a:xfrm>
                  <a:off x="6723198" y="2302969"/>
                  <a:ext cx="227190" cy="485286"/>
                </a:xfrm>
                <a:custGeom>
                  <a:avLst/>
                  <a:gdLst>
                    <a:gd name="T0" fmla="*/ 59 w 560"/>
                    <a:gd name="T1" fmla="*/ 40 h 1252"/>
                    <a:gd name="T2" fmla="*/ 43 w 560"/>
                    <a:gd name="T3" fmla="*/ 39 h 1252"/>
                    <a:gd name="T4" fmla="*/ 35 w 560"/>
                    <a:gd name="T5" fmla="*/ 60 h 1252"/>
                    <a:gd name="T6" fmla="*/ 498 w 560"/>
                    <a:gd name="T7" fmla="*/ 1208 h 1252"/>
                    <a:gd name="T8" fmla="*/ 517 w 560"/>
                    <a:gd name="T9" fmla="*/ 1214 h 1252"/>
                    <a:gd name="T10" fmla="*/ 525 w 560"/>
                    <a:gd name="T11" fmla="*/ 1192 h 1252"/>
                    <a:gd name="T12" fmla="*/ 62 w 560"/>
                    <a:gd name="T13" fmla="*/ 44 h 1252"/>
                    <a:gd name="T14" fmla="*/ 59 w 560"/>
                    <a:gd name="T15" fmla="*/ 40 h 1252"/>
                    <a:gd name="T16" fmla="*/ 483 w 560"/>
                    <a:gd name="T17" fmla="*/ 1239 h 1252"/>
                    <a:gd name="T18" fmla="*/ 472 w 560"/>
                    <a:gd name="T19" fmla="*/ 1223 h 1252"/>
                    <a:gd name="T20" fmla="*/ 9 w 560"/>
                    <a:gd name="T21" fmla="*/ 75 h 1252"/>
                    <a:gd name="T22" fmla="*/ 31 w 560"/>
                    <a:gd name="T23" fmla="*/ 9 h 1252"/>
                    <a:gd name="T24" fmla="*/ 77 w 560"/>
                    <a:gd name="T25" fmla="*/ 14 h 1252"/>
                    <a:gd name="T26" fmla="*/ 88 w 560"/>
                    <a:gd name="T27" fmla="*/ 29 h 1252"/>
                    <a:gd name="T28" fmla="*/ 551 w 560"/>
                    <a:gd name="T29" fmla="*/ 1177 h 1252"/>
                    <a:gd name="T30" fmla="*/ 529 w 560"/>
                    <a:gd name="T31" fmla="*/ 1243 h 1252"/>
                    <a:gd name="T32" fmla="*/ 483 w 560"/>
                    <a:gd name="T33" fmla="*/ 1239 h 1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0" h="1252">
                      <a:moveTo>
                        <a:pt x="59" y="40"/>
                      </a:moveTo>
                      <a:cubicBezTo>
                        <a:pt x="54" y="36"/>
                        <a:pt x="48" y="35"/>
                        <a:pt x="43" y="39"/>
                      </a:cubicBezTo>
                      <a:cubicBezTo>
                        <a:pt x="36" y="43"/>
                        <a:pt x="32" y="52"/>
                        <a:pt x="35" y="60"/>
                      </a:cubicBezTo>
                      <a:cubicBezTo>
                        <a:pt x="498" y="1208"/>
                        <a:pt x="498" y="1208"/>
                        <a:pt x="498" y="1208"/>
                      </a:cubicBezTo>
                      <a:cubicBezTo>
                        <a:pt x="501" y="1215"/>
                        <a:pt x="510" y="1218"/>
                        <a:pt x="517" y="1214"/>
                      </a:cubicBezTo>
                      <a:cubicBezTo>
                        <a:pt x="524" y="1209"/>
                        <a:pt x="528" y="1200"/>
                        <a:pt x="525" y="1192"/>
                      </a:cubicBezTo>
                      <a:cubicBezTo>
                        <a:pt x="62" y="44"/>
                        <a:pt x="62" y="44"/>
                        <a:pt x="62" y="44"/>
                      </a:cubicBezTo>
                      <a:cubicBezTo>
                        <a:pt x="61" y="43"/>
                        <a:pt x="60" y="41"/>
                        <a:pt x="59" y="40"/>
                      </a:cubicBezTo>
                      <a:close/>
                      <a:moveTo>
                        <a:pt x="483" y="1239"/>
                      </a:moveTo>
                      <a:cubicBezTo>
                        <a:pt x="478" y="1234"/>
                        <a:pt x="475" y="1229"/>
                        <a:pt x="472" y="1223"/>
                      </a:cubicBezTo>
                      <a:cubicBezTo>
                        <a:pt x="9" y="75"/>
                        <a:pt x="9" y="75"/>
                        <a:pt x="9" y="75"/>
                      </a:cubicBezTo>
                      <a:cubicBezTo>
                        <a:pt x="0" y="51"/>
                        <a:pt x="9" y="22"/>
                        <a:pt x="31" y="9"/>
                      </a:cubicBezTo>
                      <a:cubicBezTo>
                        <a:pt x="47" y="0"/>
                        <a:pt x="65" y="2"/>
                        <a:pt x="77" y="14"/>
                      </a:cubicBezTo>
                      <a:cubicBezTo>
                        <a:pt x="82" y="18"/>
                        <a:pt x="85" y="23"/>
                        <a:pt x="88" y="29"/>
                      </a:cubicBezTo>
                      <a:cubicBezTo>
                        <a:pt x="551" y="1177"/>
                        <a:pt x="551" y="1177"/>
                        <a:pt x="551" y="1177"/>
                      </a:cubicBezTo>
                      <a:cubicBezTo>
                        <a:pt x="560" y="1201"/>
                        <a:pt x="551" y="1230"/>
                        <a:pt x="529" y="1243"/>
                      </a:cubicBezTo>
                      <a:cubicBezTo>
                        <a:pt x="513" y="1252"/>
                        <a:pt x="495" y="1250"/>
                        <a:pt x="483" y="1239"/>
                      </a:cubicBezTo>
                      <a:close/>
                    </a:path>
                  </a:pathLst>
                </a:custGeom>
                <a:solidFill>
                  <a:srgbClr val="2D4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44" name="ïšḷíde"/>
                <p:cNvSpPr/>
                <p:nvPr/>
              </p:nvSpPr>
              <p:spPr bwMode="auto">
                <a:xfrm>
                  <a:off x="6771699" y="2771099"/>
                  <a:ext cx="176137" cy="497542"/>
                </a:xfrm>
                <a:custGeom>
                  <a:avLst/>
                  <a:gdLst>
                    <a:gd name="T0" fmla="*/ 378 w 433"/>
                    <a:gd name="T1" fmla="*/ 35 h 1279"/>
                    <a:gd name="T2" fmla="*/ 370 w 433"/>
                    <a:gd name="T3" fmla="*/ 43 h 1279"/>
                    <a:gd name="T4" fmla="*/ 31 w 433"/>
                    <a:gd name="T5" fmla="*/ 1223 h 1279"/>
                    <a:gd name="T6" fmla="*/ 33 w 433"/>
                    <a:gd name="T7" fmla="*/ 1234 h 1279"/>
                    <a:gd name="T8" fmla="*/ 41 w 433"/>
                    <a:gd name="T9" fmla="*/ 1243 h 1279"/>
                    <a:gd name="T10" fmla="*/ 59 w 433"/>
                    <a:gd name="T11" fmla="*/ 1236 h 1279"/>
                    <a:gd name="T12" fmla="*/ 398 w 433"/>
                    <a:gd name="T13" fmla="*/ 56 h 1279"/>
                    <a:gd name="T14" fmla="*/ 388 w 433"/>
                    <a:gd name="T15" fmla="*/ 36 h 1279"/>
                    <a:gd name="T16" fmla="*/ 378 w 433"/>
                    <a:gd name="T17" fmla="*/ 35 h 1279"/>
                    <a:gd name="T18" fmla="*/ 62 w 433"/>
                    <a:gd name="T19" fmla="*/ 1276 h 1279"/>
                    <a:gd name="T20" fmla="*/ 33 w 433"/>
                    <a:gd name="T21" fmla="*/ 1274 h 1279"/>
                    <a:gd name="T22" fmla="*/ 7 w 433"/>
                    <a:gd name="T23" fmla="*/ 1247 h 1279"/>
                    <a:gd name="T24" fmla="*/ 4 w 433"/>
                    <a:gd name="T25" fmla="*/ 1210 h 1279"/>
                    <a:gd name="T26" fmla="*/ 343 w 433"/>
                    <a:gd name="T27" fmla="*/ 31 h 1279"/>
                    <a:gd name="T28" fmla="*/ 368 w 433"/>
                    <a:gd name="T29" fmla="*/ 3 h 1279"/>
                    <a:gd name="T30" fmla="*/ 397 w 433"/>
                    <a:gd name="T31" fmla="*/ 6 h 1279"/>
                    <a:gd name="T32" fmla="*/ 426 w 433"/>
                    <a:gd name="T33" fmla="*/ 69 h 1279"/>
                    <a:gd name="T34" fmla="*/ 87 w 433"/>
                    <a:gd name="T35" fmla="*/ 1249 h 1279"/>
                    <a:gd name="T36" fmla="*/ 62 w 433"/>
                    <a:gd name="T37" fmla="*/ 1276 h 1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33" h="1279">
                      <a:moveTo>
                        <a:pt x="378" y="35"/>
                      </a:moveTo>
                      <a:cubicBezTo>
                        <a:pt x="374" y="36"/>
                        <a:pt x="371" y="39"/>
                        <a:pt x="370" y="43"/>
                      </a:cubicBezTo>
                      <a:cubicBezTo>
                        <a:pt x="31" y="1223"/>
                        <a:pt x="31" y="1223"/>
                        <a:pt x="31" y="1223"/>
                      </a:cubicBezTo>
                      <a:cubicBezTo>
                        <a:pt x="30" y="1227"/>
                        <a:pt x="31" y="1231"/>
                        <a:pt x="33" y="1234"/>
                      </a:cubicBezTo>
                      <a:cubicBezTo>
                        <a:pt x="34" y="1238"/>
                        <a:pt x="38" y="1241"/>
                        <a:pt x="41" y="1243"/>
                      </a:cubicBezTo>
                      <a:cubicBezTo>
                        <a:pt x="49" y="1247"/>
                        <a:pt x="57" y="1243"/>
                        <a:pt x="59" y="1236"/>
                      </a:cubicBezTo>
                      <a:cubicBezTo>
                        <a:pt x="398" y="56"/>
                        <a:pt x="398" y="56"/>
                        <a:pt x="398" y="56"/>
                      </a:cubicBezTo>
                      <a:cubicBezTo>
                        <a:pt x="400" y="49"/>
                        <a:pt x="396" y="40"/>
                        <a:pt x="388" y="36"/>
                      </a:cubicBezTo>
                      <a:cubicBezTo>
                        <a:pt x="385" y="34"/>
                        <a:pt x="381" y="34"/>
                        <a:pt x="378" y="35"/>
                      </a:cubicBezTo>
                      <a:close/>
                      <a:moveTo>
                        <a:pt x="62" y="1276"/>
                      </a:moveTo>
                      <a:cubicBezTo>
                        <a:pt x="53" y="1279"/>
                        <a:pt x="42" y="1278"/>
                        <a:pt x="33" y="1274"/>
                      </a:cubicBezTo>
                      <a:cubicBezTo>
                        <a:pt x="22" y="1269"/>
                        <a:pt x="13" y="1259"/>
                        <a:pt x="7" y="1247"/>
                      </a:cubicBezTo>
                      <a:cubicBezTo>
                        <a:pt x="1" y="1235"/>
                        <a:pt x="0" y="1222"/>
                        <a:pt x="4" y="1210"/>
                      </a:cubicBezTo>
                      <a:cubicBezTo>
                        <a:pt x="343" y="31"/>
                        <a:pt x="343" y="31"/>
                        <a:pt x="343" y="31"/>
                      </a:cubicBezTo>
                      <a:cubicBezTo>
                        <a:pt x="346" y="17"/>
                        <a:pt x="356" y="7"/>
                        <a:pt x="368" y="3"/>
                      </a:cubicBezTo>
                      <a:cubicBezTo>
                        <a:pt x="377" y="0"/>
                        <a:pt x="387" y="1"/>
                        <a:pt x="397" y="6"/>
                      </a:cubicBezTo>
                      <a:cubicBezTo>
                        <a:pt x="420" y="16"/>
                        <a:pt x="433" y="45"/>
                        <a:pt x="426" y="69"/>
                      </a:cubicBezTo>
                      <a:cubicBezTo>
                        <a:pt x="87" y="1249"/>
                        <a:pt x="87" y="1249"/>
                        <a:pt x="87" y="1249"/>
                      </a:cubicBezTo>
                      <a:cubicBezTo>
                        <a:pt x="83" y="1262"/>
                        <a:pt x="74" y="1272"/>
                        <a:pt x="62" y="1276"/>
                      </a:cubicBezTo>
                      <a:close/>
                    </a:path>
                  </a:pathLst>
                </a:custGeom>
                <a:solidFill>
                  <a:srgbClr val="2D4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45" name="îśľidé"/>
                <p:cNvSpPr/>
                <p:nvPr/>
              </p:nvSpPr>
              <p:spPr bwMode="auto">
                <a:xfrm>
                  <a:off x="6900610" y="2758844"/>
                  <a:ext cx="54883" cy="5147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46" name="iṧḻíḓe"/>
                <p:cNvSpPr/>
                <p:nvPr/>
              </p:nvSpPr>
              <p:spPr bwMode="auto">
                <a:xfrm>
                  <a:off x="6729579" y="3250257"/>
                  <a:ext cx="111042" cy="69852"/>
                </a:xfrm>
                <a:custGeom>
                  <a:avLst/>
                  <a:gdLst>
                    <a:gd name="T0" fmla="*/ 274 w 274"/>
                    <a:gd name="T1" fmla="*/ 181 h 181"/>
                    <a:gd name="T2" fmla="*/ 274 w 274"/>
                    <a:gd name="T3" fmla="*/ 127 h 181"/>
                    <a:gd name="T4" fmla="*/ 147 w 274"/>
                    <a:gd name="T5" fmla="*/ 0 h 181"/>
                    <a:gd name="T6" fmla="*/ 127 w 274"/>
                    <a:gd name="T7" fmla="*/ 0 h 181"/>
                    <a:gd name="T8" fmla="*/ 0 w 274"/>
                    <a:gd name="T9" fmla="*/ 127 h 181"/>
                    <a:gd name="T10" fmla="*/ 0 w 274"/>
                    <a:gd name="T11" fmla="*/ 181 h 181"/>
                    <a:gd name="T12" fmla="*/ 274 w 274"/>
                    <a:gd name="T13" fmla="*/ 181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4" h="181">
                      <a:moveTo>
                        <a:pt x="274" y="181"/>
                      </a:moveTo>
                      <a:cubicBezTo>
                        <a:pt x="274" y="127"/>
                        <a:pt x="274" y="127"/>
                        <a:pt x="274" y="127"/>
                      </a:cubicBezTo>
                      <a:cubicBezTo>
                        <a:pt x="274" y="57"/>
                        <a:pt x="217" y="0"/>
                        <a:pt x="147" y="0"/>
                      </a:cubicBezTo>
                      <a:cubicBezTo>
                        <a:pt x="127" y="0"/>
                        <a:pt x="127" y="0"/>
                        <a:pt x="127" y="0"/>
                      </a:cubicBezTo>
                      <a:cubicBezTo>
                        <a:pt x="57" y="0"/>
                        <a:pt x="0" y="57"/>
                        <a:pt x="0" y="127"/>
                      </a:cubicBezTo>
                      <a:cubicBezTo>
                        <a:pt x="0" y="181"/>
                        <a:pt x="0" y="181"/>
                        <a:pt x="0" y="181"/>
                      </a:cubicBezTo>
                      <a:cubicBezTo>
                        <a:pt x="274" y="181"/>
                        <a:pt x="274" y="181"/>
                        <a:pt x="274" y="181"/>
                      </a:cubicBezTo>
                      <a:close/>
                    </a:path>
                  </a:pathLst>
                </a:custGeom>
                <a:solidFill>
                  <a:srgbClr val="2D4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47" name="iṩ1ïḍê"/>
                <p:cNvSpPr/>
                <p:nvPr/>
              </p:nvSpPr>
              <p:spPr bwMode="auto">
                <a:xfrm>
                  <a:off x="6636406" y="3301727"/>
                  <a:ext cx="302495" cy="55146"/>
                </a:xfrm>
                <a:custGeom>
                  <a:avLst/>
                  <a:gdLst>
                    <a:gd name="T0" fmla="*/ 748 w 748"/>
                    <a:gd name="T1" fmla="*/ 144 h 144"/>
                    <a:gd name="T2" fmla="*/ 374 w 748"/>
                    <a:gd name="T3" fmla="*/ 0 h 144"/>
                    <a:gd name="T4" fmla="*/ 0 w 748"/>
                    <a:gd name="T5" fmla="*/ 144 h 144"/>
                    <a:gd name="T6" fmla="*/ 748 w 748"/>
                    <a:gd name="T7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48" h="144">
                      <a:moveTo>
                        <a:pt x="748" y="144"/>
                      </a:moveTo>
                      <a:cubicBezTo>
                        <a:pt x="705" y="61"/>
                        <a:pt x="554" y="0"/>
                        <a:pt x="374" y="0"/>
                      </a:cubicBezTo>
                      <a:cubicBezTo>
                        <a:pt x="194" y="0"/>
                        <a:pt x="43" y="61"/>
                        <a:pt x="0" y="144"/>
                      </a:cubicBezTo>
                      <a:cubicBezTo>
                        <a:pt x="748" y="144"/>
                        <a:pt x="748" y="144"/>
                        <a:pt x="748" y="144"/>
                      </a:cubicBezTo>
                      <a:close/>
                    </a:path>
                  </a:pathLst>
                </a:custGeom>
                <a:solidFill>
                  <a:srgbClr val="2D4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48" name="î$1idê"/>
                <p:cNvSpPr/>
                <p:nvPr/>
              </p:nvSpPr>
              <p:spPr bwMode="auto">
                <a:xfrm>
                  <a:off x="6590457" y="3338491"/>
                  <a:ext cx="33185" cy="39215"/>
                </a:xfrm>
                <a:custGeom>
                  <a:avLst/>
                  <a:gdLst>
                    <a:gd name="T0" fmla="*/ 83 w 83"/>
                    <a:gd name="T1" fmla="*/ 73 h 98"/>
                    <a:gd name="T2" fmla="*/ 57 w 83"/>
                    <a:gd name="T3" fmla="*/ 98 h 98"/>
                    <a:gd name="T4" fmla="*/ 25 w 83"/>
                    <a:gd name="T5" fmla="*/ 98 h 98"/>
                    <a:gd name="T6" fmla="*/ 0 w 83"/>
                    <a:gd name="T7" fmla="*/ 73 h 98"/>
                    <a:gd name="T8" fmla="*/ 0 w 83"/>
                    <a:gd name="T9" fmla="*/ 26 h 98"/>
                    <a:gd name="T10" fmla="*/ 25 w 83"/>
                    <a:gd name="T11" fmla="*/ 0 h 98"/>
                    <a:gd name="T12" fmla="*/ 57 w 83"/>
                    <a:gd name="T13" fmla="*/ 0 h 98"/>
                    <a:gd name="T14" fmla="*/ 83 w 83"/>
                    <a:gd name="T15" fmla="*/ 26 h 98"/>
                    <a:gd name="T16" fmla="*/ 83 w 83"/>
                    <a:gd name="T17" fmla="*/ 73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3" h="98">
                      <a:moveTo>
                        <a:pt x="83" y="73"/>
                      </a:moveTo>
                      <a:cubicBezTo>
                        <a:pt x="83" y="87"/>
                        <a:pt x="71" y="98"/>
                        <a:pt x="57" y="98"/>
                      </a:cubicBezTo>
                      <a:cubicBezTo>
                        <a:pt x="25" y="98"/>
                        <a:pt x="25" y="98"/>
                        <a:pt x="25" y="98"/>
                      </a:cubicBezTo>
                      <a:cubicBezTo>
                        <a:pt x="11" y="98"/>
                        <a:pt x="0" y="87"/>
                        <a:pt x="0" y="73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12"/>
                        <a:pt x="11" y="0"/>
                        <a:pt x="25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71" y="0"/>
                        <a:pt x="83" y="12"/>
                        <a:pt x="83" y="26"/>
                      </a:cubicBezTo>
                      <a:cubicBezTo>
                        <a:pt x="83" y="73"/>
                        <a:pt x="83" y="73"/>
                        <a:pt x="83" y="73"/>
                      </a:cubicBezTo>
                      <a:close/>
                    </a:path>
                  </a:pathLst>
                </a:custGeom>
                <a:solidFill>
                  <a:srgbClr val="2D4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49" name="iṡḻîḋê"/>
                <p:cNvSpPr/>
                <p:nvPr/>
              </p:nvSpPr>
              <p:spPr bwMode="auto">
                <a:xfrm>
                  <a:off x="6547061" y="3354423"/>
                  <a:ext cx="463315" cy="72303"/>
                </a:xfrm>
                <a:custGeom>
                  <a:avLst/>
                  <a:gdLst>
                    <a:gd name="T0" fmla="*/ 1141 w 1141"/>
                    <a:gd name="T1" fmla="*/ 93 h 187"/>
                    <a:gd name="T2" fmla="*/ 1048 w 1141"/>
                    <a:gd name="T3" fmla="*/ 187 h 187"/>
                    <a:gd name="T4" fmla="*/ 93 w 1141"/>
                    <a:gd name="T5" fmla="*/ 187 h 187"/>
                    <a:gd name="T6" fmla="*/ 0 w 1141"/>
                    <a:gd name="T7" fmla="*/ 93 h 187"/>
                    <a:gd name="T8" fmla="*/ 93 w 1141"/>
                    <a:gd name="T9" fmla="*/ 0 h 187"/>
                    <a:gd name="T10" fmla="*/ 1048 w 1141"/>
                    <a:gd name="T11" fmla="*/ 0 h 187"/>
                    <a:gd name="T12" fmla="*/ 1141 w 1141"/>
                    <a:gd name="T13" fmla="*/ 93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41" h="187">
                      <a:moveTo>
                        <a:pt x="1141" y="93"/>
                      </a:moveTo>
                      <a:cubicBezTo>
                        <a:pt x="1141" y="145"/>
                        <a:pt x="1100" y="187"/>
                        <a:pt x="1048" y="187"/>
                      </a:cubicBezTo>
                      <a:cubicBezTo>
                        <a:pt x="93" y="187"/>
                        <a:pt x="93" y="187"/>
                        <a:pt x="93" y="187"/>
                      </a:cubicBezTo>
                      <a:cubicBezTo>
                        <a:pt x="42" y="187"/>
                        <a:pt x="0" y="145"/>
                        <a:pt x="0" y="93"/>
                      </a:cubicBezTo>
                      <a:cubicBezTo>
                        <a:pt x="0" y="41"/>
                        <a:pt x="42" y="0"/>
                        <a:pt x="93" y="0"/>
                      </a:cubicBezTo>
                      <a:cubicBezTo>
                        <a:pt x="1048" y="0"/>
                        <a:pt x="1048" y="0"/>
                        <a:pt x="1048" y="0"/>
                      </a:cubicBezTo>
                      <a:cubicBezTo>
                        <a:pt x="1100" y="0"/>
                        <a:pt x="1141" y="41"/>
                        <a:pt x="1141" y="93"/>
                      </a:cubicBezTo>
                      <a:close/>
                    </a:path>
                  </a:pathLst>
                </a:custGeom>
                <a:solidFill>
                  <a:srgbClr val="E3E3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50" name="íşľíḋe"/>
                <p:cNvSpPr/>
                <p:nvPr/>
              </p:nvSpPr>
              <p:spPr bwMode="auto">
                <a:xfrm>
                  <a:off x="6715539" y="2285812"/>
                  <a:ext cx="61265" cy="58823"/>
                </a:xfrm>
                <a:custGeom>
                  <a:avLst/>
                  <a:gdLst>
                    <a:gd name="T0" fmla="*/ 129 w 150"/>
                    <a:gd name="T1" fmla="*/ 115 h 151"/>
                    <a:gd name="T2" fmla="*/ 36 w 150"/>
                    <a:gd name="T3" fmla="*/ 129 h 151"/>
                    <a:gd name="T4" fmla="*/ 21 w 150"/>
                    <a:gd name="T5" fmla="*/ 36 h 151"/>
                    <a:gd name="T6" fmla="*/ 114 w 150"/>
                    <a:gd name="T7" fmla="*/ 22 h 151"/>
                    <a:gd name="T8" fmla="*/ 129 w 150"/>
                    <a:gd name="T9" fmla="*/ 115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0" h="151">
                      <a:moveTo>
                        <a:pt x="129" y="115"/>
                      </a:moveTo>
                      <a:cubicBezTo>
                        <a:pt x="107" y="144"/>
                        <a:pt x="65" y="151"/>
                        <a:pt x="36" y="129"/>
                      </a:cubicBezTo>
                      <a:cubicBezTo>
                        <a:pt x="6" y="108"/>
                        <a:pt x="0" y="66"/>
                        <a:pt x="21" y="36"/>
                      </a:cubicBezTo>
                      <a:cubicBezTo>
                        <a:pt x="43" y="7"/>
                        <a:pt x="85" y="0"/>
                        <a:pt x="114" y="22"/>
                      </a:cubicBezTo>
                      <a:cubicBezTo>
                        <a:pt x="144" y="44"/>
                        <a:pt x="150" y="85"/>
                        <a:pt x="129" y="1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51" name="isļïḍê"/>
                <p:cNvSpPr/>
                <p:nvPr/>
              </p:nvSpPr>
              <p:spPr bwMode="auto">
                <a:xfrm>
                  <a:off x="6610879" y="2226989"/>
                  <a:ext cx="137845" cy="134802"/>
                </a:xfrm>
                <a:custGeom>
                  <a:avLst/>
                  <a:gdLst>
                    <a:gd name="T0" fmla="*/ 236 w 338"/>
                    <a:gd name="T1" fmla="*/ 346 h 346"/>
                    <a:gd name="T2" fmla="*/ 280 w 338"/>
                    <a:gd name="T3" fmla="*/ 281 h 346"/>
                    <a:gd name="T4" fmla="*/ 276 w 338"/>
                    <a:gd name="T5" fmla="*/ 53 h 346"/>
                    <a:gd name="T6" fmla="*/ 258 w 338"/>
                    <a:gd name="T7" fmla="*/ 41 h 346"/>
                    <a:gd name="T8" fmla="*/ 45 w 338"/>
                    <a:gd name="T9" fmla="*/ 121 h 346"/>
                    <a:gd name="T10" fmla="*/ 0 w 338"/>
                    <a:gd name="T11" fmla="*/ 187 h 346"/>
                    <a:gd name="T12" fmla="*/ 236 w 338"/>
                    <a:gd name="T13" fmla="*/ 346 h 3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8" h="346">
                      <a:moveTo>
                        <a:pt x="236" y="346"/>
                      </a:moveTo>
                      <a:cubicBezTo>
                        <a:pt x="280" y="281"/>
                        <a:pt x="280" y="281"/>
                        <a:pt x="280" y="281"/>
                      </a:cubicBezTo>
                      <a:cubicBezTo>
                        <a:pt x="338" y="196"/>
                        <a:pt x="336" y="93"/>
                        <a:pt x="276" y="53"/>
                      </a:cubicBezTo>
                      <a:cubicBezTo>
                        <a:pt x="258" y="41"/>
                        <a:pt x="258" y="41"/>
                        <a:pt x="258" y="41"/>
                      </a:cubicBezTo>
                      <a:cubicBezTo>
                        <a:pt x="198" y="0"/>
                        <a:pt x="102" y="36"/>
                        <a:pt x="45" y="121"/>
                      </a:cubicBezTo>
                      <a:cubicBezTo>
                        <a:pt x="0" y="187"/>
                        <a:pt x="0" y="187"/>
                        <a:pt x="0" y="187"/>
                      </a:cubicBezTo>
                      <a:cubicBezTo>
                        <a:pt x="236" y="346"/>
                        <a:pt x="236" y="346"/>
                        <a:pt x="236" y="346"/>
                      </a:cubicBezTo>
                      <a:close/>
                    </a:path>
                  </a:pathLst>
                </a:custGeom>
                <a:solidFill>
                  <a:srgbClr val="2D4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52" name="î$1íḑê"/>
                <p:cNvSpPr/>
                <p:nvPr/>
              </p:nvSpPr>
              <p:spPr bwMode="auto">
                <a:xfrm>
                  <a:off x="6443677" y="2258851"/>
                  <a:ext cx="315258" cy="276957"/>
                </a:xfrm>
                <a:custGeom>
                  <a:avLst/>
                  <a:gdLst>
                    <a:gd name="T0" fmla="*/ 639 w 776"/>
                    <a:gd name="T1" fmla="*/ 711 h 711"/>
                    <a:gd name="T2" fmla="*/ 592 w 776"/>
                    <a:gd name="T3" fmla="*/ 143 h 711"/>
                    <a:gd name="T4" fmla="*/ 545 w 776"/>
                    <a:gd name="T5" fmla="*/ 111 h 711"/>
                    <a:gd name="T6" fmla="*/ 0 w 776"/>
                    <a:gd name="T7" fmla="*/ 278 h 711"/>
                    <a:gd name="T8" fmla="*/ 639 w 776"/>
                    <a:gd name="T9" fmla="*/ 711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6" h="711">
                      <a:moveTo>
                        <a:pt x="639" y="711"/>
                      </a:moveTo>
                      <a:cubicBezTo>
                        <a:pt x="776" y="508"/>
                        <a:pt x="755" y="254"/>
                        <a:pt x="592" y="143"/>
                      </a:cubicBezTo>
                      <a:cubicBezTo>
                        <a:pt x="545" y="111"/>
                        <a:pt x="545" y="111"/>
                        <a:pt x="545" y="111"/>
                      </a:cubicBezTo>
                      <a:cubicBezTo>
                        <a:pt x="382" y="0"/>
                        <a:pt x="138" y="75"/>
                        <a:pt x="0" y="278"/>
                      </a:cubicBezTo>
                      <a:cubicBezTo>
                        <a:pt x="639" y="711"/>
                        <a:pt x="639" y="711"/>
                        <a:pt x="639" y="711"/>
                      </a:cubicBezTo>
                    </a:path>
                  </a:pathLst>
                </a:custGeom>
                <a:solidFill>
                  <a:srgbClr val="2767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53" name="išľïďê"/>
                <p:cNvSpPr/>
                <p:nvPr/>
              </p:nvSpPr>
              <p:spPr bwMode="auto">
                <a:xfrm>
                  <a:off x="6439848" y="2360566"/>
                  <a:ext cx="268033" cy="178918"/>
                </a:xfrm>
                <a:custGeom>
                  <a:avLst/>
                  <a:gdLst>
                    <a:gd name="T0" fmla="*/ 649 w 661"/>
                    <a:gd name="T1" fmla="*/ 459 h 459"/>
                    <a:gd name="T2" fmla="*/ 652 w 661"/>
                    <a:gd name="T3" fmla="*/ 445 h 459"/>
                    <a:gd name="T4" fmla="*/ 659 w 661"/>
                    <a:gd name="T5" fmla="*/ 434 h 459"/>
                    <a:gd name="T6" fmla="*/ 656 w 661"/>
                    <a:gd name="T7" fmla="*/ 453 h 459"/>
                    <a:gd name="T8" fmla="*/ 649 w 661"/>
                    <a:gd name="T9" fmla="*/ 459 h 459"/>
                    <a:gd name="T10" fmla="*/ 0 w 661"/>
                    <a:gd name="T11" fmla="*/ 19 h 459"/>
                    <a:gd name="T12" fmla="*/ 4 w 661"/>
                    <a:gd name="T13" fmla="*/ 12 h 459"/>
                    <a:gd name="T14" fmla="*/ 22 w 661"/>
                    <a:gd name="T15" fmla="*/ 0 h 459"/>
                    <a:gd name="T16" fmla="*/ 15 w 661"/>
                    <a:gd name="T17" fmla="*/ 9 h 459"/>
                    <a:gd name="T18" fmla="*/ 0 w 661"/>
                    <a:gd name="T19" fmla="*/ 19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61" h="459">
                      <a:moveTo>
                        <a:pt x="649" y="459"/>
                      </a:moveTo>
                      <a:cubicBezTo>
                        <a:pt x="652" y="445"/>
                        <a:pt x="652" y="445"/>
                        <a:pt x="652" y="445"/>
                      </a:cubicBezTo>
                      <a:cubicBezTo>
                        <a:pt x="655" y="441"/>
                        <a:pt x="657" y="438"/>
                        <a:pt x="659" y="434"/>
                      </a:cubicBezTo>
                      <a:cubicBezTo>
                        <a:pt x="661" y="441"/>
                        <a:pt x="660" y="447"/>
                        <a:pt x="656" y="453"/>
                      </a:cubicBezTo>
                      <a:cubicBezTo>
                        <a:pt x="654" y="455"/>
                        <a:pt x="652" y="457"/>
                        <a:pt x="649" y="459"/>
                      </a:cubicBezTo>
                      <a:moveTo>
                        <a:pt x="0" y="19"/>
                      </a:moveTo>
                      <a:cubicBezTo>
                        <a:pt x="1" y="17"/>
                        <a:pt x="2" y="14"/>
                        <a:pt x="4" y="12"/>
                      </a:cubicBezTo>
                      <a:cubicBezTo>
                        <a:pt x="8" y="6"/>
                        <a:pt x="14" y="1"/>
                        <a:pt x="22" y="0"/>
                      </a:cubicBezTo>
                      <a:cubicBezTo>
                        <a:pt x="20" y="3"/>
                        <a:pt x="18" y="6"/>
                        <a:pt x="15" y="9"/>
                      </a:cubicBezTo>
                      <a:cubicBezTo>
                        <a:pt x="0" y="19"/>
                        <a:pt x="0" y="19"/>
                        <a:pt x="0" y="19"/>
                      </a:cubicBezTo>
                    </a:path>
                  </a:pathLst>
                </a:custGeom>
                <a:solidFill>
                  <a:srgbClr val="D7B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54" name="iṥlîdé"/>
                <p:cNvSpPr/>
                <p:nvPr/>
              </p:nvSpPr>
              <p:spPr bwMode="auto">
                <a:xfrm>
                  <a:off x="6438573" y="2364242"/>
                  <a:ext cx="265480" cy="176468"/>
                </a:xfrm>
                <a:custGeom>
                  <a:avLst/>
                  <a:gdLst>
                    <a:gd name="T0" fmla="*/ 638 w 655"/>
                    <a:gd name="T1" fmla="*/ 454 h 454"/>
                    <a:gd name="T2" fmla="*/ 604 w 655"/>
                    <a:gd name="T3" fmla="*/ 442 h 454"/>
                    <a:gd name="T4" fmla="*/ 27 w 655"/>
                    <a:gd name="T5" fmla="*/ 50 h 454"/>
                    <a:gd name="T6" fmla="*/ 3 w 655"/>
                    <a:gd name="T7" fmla="*/ 10 h 454"/>
                    <a:gd name="T8" fmla="*/ 18 w 655"/>
                    <a:gd name="T9" fmla="*/ 0 h 454"/>
                    <a:gd name="T10" fmla="*/ 14 w 655"/>
                    <a:gd name="T11" fmla="*/ 7 h 454"/>
                    <a:gd name="T12" fmla="*/ 653 w 655"/>
                    <a:gd name="T13" fmla="*/ 440 h 454"/>
                    <a:gd name="T14" fmla="*/ 655 w 655"/>
                    <a:gd name="T15" fmla="*/ 436 h 454"/>
                    <a:gd name="T16" fmla="*/ 652 w 655"/>
                    <a:gd name="T17" fmla="*/ 450 h 454"/>
                    <a:gd name="T18" fmla="*/ 638 w 655"/>
                    <a:gd name="T1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55" h="454">
                      <a:moveTo>
                        <a:pt x="638" y="454"/>
                      </a:moveTo>
                      <a:cubicBezTo>
                        <a:pt x="629" y="454"/>
                        <a:pt x="618" y="450"/>
                        <a:pt x="604" y="442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5" y="34"/>
                        <a:pt x="0" y="22"/>
                        <a:pt x="3" y="1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2"/>
                        <a:pt x="16" y="5"/>
                        <a:pt x="14" y="7"/>
                      </a:cubicBezTo>
                      <a:cubicBezTo>
                        <a:pt x="653" y="440"/>
                        <a:pt x="653" y="440"/>
                        <a:pt x="653" y="440"/>
                      </a:cubicBezTo>
                      <a:cubicBezTo>
                        <a:pt x="654" y="438"/>
                        <a:pt x="654" y="437"/>
                        <a:pt x="655" y="436"/>
                      </a:cubicBezTo>
                      <a:cubicBezTo>
                        <a:pt x="652" y="450"/>
                        <a:pt x="652" y="450"/>
                        <a:pt x="652" y="450"/>
                      </a:cubicBezTo>
                      <a:cubicBezTo>
                        <a:pt x="648" y="453"/>
                        <a:pt x="644" y="454"/>
                        <a:pt x="638" y="454"/>
                      </a:cubicBezTo>
                    </a:path>
                  </a:pathLst>
                </a:custGeom>
                <a:solidFill>
                  <a:srgbClr val="F4D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55" name="îṥļïdê"/>
                <p:cNvSpPr/>
                <p:nvPr/>
              </p:nvSpPr>
              <p:spPr bwMode="auto">
                <a:xfrm>
                  <a:off x="6443677" y="2360566"/>
                  <a:ext cx="262928" cy="175242"/>
                </a:xfrm>
                <a:custGeom>
                  <a:avLst/>
                  <a:gdLst>
                    <a:gd name="T0" fmla="*/ 639 w 648"/>
                    <a:gd name="T1" fmla="*/ 449 h 449"/>
                    <a:gd name="T2" fmla="*/ 0 w 648"/>
                    <a:gd name="T3" fmla="*/ 16 h 449"/>
                    <a:gd name="T4" fmla="*/ 4 w 648"/>
                    <a:gd name="T5" fmla="*/ 9 h 449"/>
                    <a:gd name="T6" fmla="*/ 11 w 648"/>
                    <a:gd name="T7" fmla="*/ 0 h 449"/>
                    <a:gd name="T8" fmla="*/ 15 w 648"/>
                    <a:gd name="T9" fmla="*/ 0 h 449"/>
                    <a:gd name="T10" fmla="*/ 46 w 648"/>
                    <a:gd name="T11" fmla="*/ 12 h 449"/>
                    <a:gd name="T12" fmla="*/ 622 w 648"/>
                    <a:gd name="T13" fmla="*/ 403 h 449"/>
                    <a:gd name="T14" fmla="*/ 648 w 648"/>
                    <a:gd name="T15" fmla="*/ 434 h 449"/>
                    <a:gd name="T16" fmla="*/ 641 w 648"/>
                    <a:gd name="T17" fmla="*/ 445 h 449"/>
                    <a:gd name="T18" fmla="*/ 639 w 648"/>
                    <a:gd name="T19" fmla="*/ 449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48" h="449">
                      <a:moveTo>
                        <a:pt x="639" y="449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14"/>
                        <a:pt x="3" y="11"/>
                        <a:pt x="4" y="9"/>
                      </a:cubicBezTo>
                      <a:cubicBezTo>
                        <a:pt x="7" y="6"/>
                        <a:pt x="9" y="3"/>
                        <a:pt x="11" y="0"/>
                      </a:cubicBezTo>
                      <a:cubicBezTo>
                        <a:pt x="12" y="0"/>
                        <a:pt x="14" y="0"/>
                        <a:pt x="15" y="0"/>
                      </a:cubicBezTo>
                      <a:cubicBezTo>
                        <a:pt x="24" y="0"/>
                        <a:pt x="34" y="3"/>
                        <a:pt x="46" y="12"/>
                      </a:cubicBezTo>
                      <a:cubicBezTo>
                        <a:pt x="622" y="403"/>
                        <a:pt x="622" y="403"/>
                        <a:pt x="622" y="403"/>
                      </a:cubicBezTo>
                      <a:cubicBezTo>
                        <a:pt x="638" y="413"/>
                        <a:pt x="646" y="424"/>
                        <a:pt x="648" y="434"/>
                      </a:cubicBezTo>
                      <a:cubicBezTo>
                        <a:pt x="646" y="438"/>
                        <a:pt x="644" y="441"/>
                        <a:pt x="641" y="445"/>
                      </a:cubicBezTo>
                      <a:cubicBezTo>
                        <a:pt x="640" y="446"/>
                        <a:pt x="640" y="447"/>
                        <a:pt x="639" y="449"/>
                      </a:cubicBezTo>
                    </a:path>
                  </a:pathLst>
                </a:custGeom>
                <a:solidFill>
                  <a:srgbClr val="E1C6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56" name="îṣlïḓe"/>
                <p:cNvSpPr/>
                <p:nvPr/>
              </p:nvSpPr>
              <p:spPr bwMode="auto">
                <a:xfrm>
                  <a:off x="6441124" y="2351988"/>
                  <a:ext cx="273139" cy="185046"/>
                </a:xfrm>
                <a:custGeom>
                  <a:avLst/>
                  <a:gdLst>
                    <a:gd name="T0" fmla="*/ 641 w 672"/>
                    <a:gd name="T1" fmla="*/ 412 h 477"/>
                    <a:gd name="T2" fmla="*/ 664 w 672"/>
                    <a:gd name="T3" fmla="*/ 462 h 477"/>
                    <a:gd name="T4" fmla="*/ 609 w 672"/>
                    <a:gd name="T5" fmla="*/ 460 h 477"/>
                    <a:gd name="T6" fmla="*/ 29 w 672"/>
                    <a:gd name="T7" fmla="*/ 66 h 477"/>
                    <a:gd name="T8" fmla="*/ 9 w 672"/>
                    <a:gd name="T9" fmla="*/ 19 h 477"/>
                    <a:gd name="T10" fmla="*/ 61 w 672"/>
                    <a:gd name="T11" fmla="*/ 19 h 477"/>
                    <a:gd name="T12" fmla="*/ 641 w 672"/>
                    <a:gd name="T13" fmla="*/ 412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2" h="477">
                      <a:moveTo>
                        <a:pt x="641" y="412"/>
                      </a:moveTo>
                      <a:cubicBezTo>
                        <a:pt x="668" y="430"/>
                        <a:pt x="672" y="449"/>
                        <a:pt x="664" y="462"/>
                      </a:cubicBezTo>
                      <a:cubicBezTo>
                        <a:pt x="655" y="475"/>
                        <a:pt x="636" y="477"/>
                        <a:pt x="609" y="460"/>
                      </a:cubicBezTo>
                      <a:cubicBezTo>
                        <a:pt x="29" y="66"/>
                        <a:pt x="29" y="66"/>
                        <a:pt x="29" y="66"/>
                      </a:cubicBezTo>
                      <a:cubicBezTo>
                        <a:pt x="2" y="47"/>
                        <a:pt x="0" y="32"/>
                        <a:pt x="9" y="19"/>
                      </a:cubicBezTo>
                      <a:cubicBezTo>
                        <a:pt x="18" y="6"/>
                        <a:pt x="35" y="0"/>
                        <a:pt x="61" y="19"/>
                      </a:cubicBezTo>
                      <a:cubicBezTo>
                        <a:pt x="641" y="412"/>
                        <a:pt x="641" y="412"/>
                        <a:pt x="641" y="412"/>
                      </a:cubicBezTo>
                      <a:close/>
                    </a:path>
                  </a:pathLst>
                </a:custGeom>
                <a:solidFill>
                  <a:srgbClr val="2D4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58" name="îṧḻïḍè"/>
                <p:cNvSpPr/>
                <p:nvPr/>
              </p:nvSpPr>
              <p:spPr bwMode="auto">
                <a:xfrm>
                  <a:off x="4724436" y="3426725"/>
                  <a:ext cx="2262965" cy="85783"/>
                </a:xfrm>
                <a:prstGeom prst="rect">
                  <a:avLst/>
                </a:prstGeom>
                <a:solidFill>
                  <a:srgbClr val="8245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59" name="íṩ1íḋé"/>
                <p:cNvSpPr/>
                <p:nvPr/>
              </p:nvSpPr>
              <p:spPr bwMode="auto">
                <a:xfrm>
                  <a:off x="4724436" y="3426725"/>
                  <a:ext cx="2262965" cy="8578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60" name="ïṡ1ïḋê"/>
                <p:cNvSpPr/>
                <p:nvPr/>
              </p:nvSpPr>
              <p:spPr bwMode="auto">
                <a:xfrm>
                  <a:off x="5051181" y="3512508"/>
                  <a:ext cx="1656700" cy="62499"/>
                </a:xfrm>
                <a:custGeom>
                  <a:avLst/>
                  <a:gdLst>
                    <a:gd name="T0" fmla="*/ 0 w 4086"/>
                    <a:gd name="T1" fmla="*/ 161 h 161"/>
                    <a:gd name="T2" fmla="*/ 0 w 4086"/>
                    <a:gd name="T3" fmla="*/ 161 h 161"/>
                    <a:gd name="T4" fmla="*/ 0 w 4086"/>
                    <a:gd name="T5" fmla="*/ 0 h 161"/>
                    <a:gd name="T6" fmla="*/ 244 w 4086"/>
                    <a:gd name="T7" fmla="*/ 0 h 161"/>
                    <a:gd name="T8" fmla="*/ 214 w 4086"/>
                    <a:gd name="T9" fmla="*/ 99 h 161"/>
                    <a:gd name="T10" fmla="*/ 214 w 4086"/>
                    <a:gd name="T11" fmla="*/ 109 h 161"/>
                    <a:gd name="T12" fmla="*/ 0 w 4086"/>
                    <a:gd name="T13" fmla="*/ 109 h 161"/>
                    <a:gd name="T14" fmla="*/ 0 w 4086"/>
                    <a:gd name="T15" fmla="*/ 161 h 161"/>
                    <a:gd name="T16" fmla="*/ 4086 w 4086"/>
                    <a:gd name="T17" fmla="*/ 109 h 161"/>
                    <a:gd name="T18" fmla="*/ 3740 w 4086"/>
                    <a:gd name="T19" fmla="*/ 109 h 161"/>
                    <a:gd name="T20" fmla="*/ 3740 w 4086"/>
                    <a:gd name="T21" fmla="*/ 99 h 161"/>
                    <a:gd name="T22" fmla="*/ 3710 w 4086"/>
                    <a:gd name="T23" fmla="*/ 0 h 161"/>
                    <a:gd name="T24" fmla="*/ 4086 w 4086"/>
                    <a:gd name="T25" fmla="*/ 0 h 161"/>
                    <a:gd name="T26" fmla="*/ 4086 w 4086"/>
                    <a:gd name="T27" fmla="*/ 10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086" h="161">
                      <a:moveTo>
                        <a:pt x="0" y="161"/>
                      </a:moveTo>
                      <a:cubicBezTo>
                        <a:pt x="0" y="161"/>
                        <a:pt x="0" y="161"/>
                        <a:pt x="0" y="16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44" y="0"/>
                        <a:pt x="244" y="0"/>
                        <a:pt x="244" y="0"/>
                      </a:cubicBezTo>
                      <a:cubicBezTo>
                        <a:pt x="226" y="25"/>
                        <a:pt x="214" y="60"/>
                        <a:pt x="214" y="99"/>
                      </a:cubicBezTo>
                      <a:cubicBezTo>
                        <a:pt x="214" y="102"/>
                        <a:pt x="214" y="105"/>
                        <a:pt x="214" y="109"/>
                      </a:cubicBezTo>
                      <a:cubicBezTo>
                        <a:pt x="0" y="109"/>
                        <a:pt x="0" y="109"/>
                        <a:pt x="0" y="109"/>
                      </a:cubicBezTo>
                      <a:cubicBezTo>
                        <a:pt x="0" y="161"/>
                        <a:pt x="0" y="161"/>
                        <a:pt x="0" y="161"/>
                      </a:cubicBezTo>
                      <a:moveTo>
                        <a:pt x="4086" y="109"/>
                      </a:moveTo>
                      <a:cubicBezTo>
                        <a:pt x="3740" y="109"/>
                        <a:pt x="3740" y="109"/>
                        <a:pt x="3740" y="109"/>
                      </a:cubicBezTo>
                      <a:cubicBezTo>
                        <a:pt x="3740" y="105"/>
                        <a:pt x="3740" y="102"/>
                        <a:pt x="3740" y="99"/>
                      </a:cubicBezTo>
                      <a:cubicBezTo>
                        <a:pt x="3740" y="60"/>
                        <a:pt x="3728" y="25"/>
                        <a:pt x="3710" y="0"/>
                      </a:cubicBezTo>
                      <a:cubicBezTo>
                        <a:pt x="4086" y="0"/>
                        <a:pt x="4086" y="0"/>
                        <a:pt x="4086" y="0"/>
                      </a:cubicBezTo>
                      <a:cubicBezTo>
                        <a:pt x="4086" y="109"/>
                        <a:pt x="4086" y="109"/>
                        <a:pt x="4086" y="109"/>
                      </a:cubicBezTo>
                    </a:path>
                  </a:pathLst>
                </a:custGeom>
                <a:solidFill>
                  <a:srgbClr val="5635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61" name="íŝlíḑê"/>
                <p:cNvSpPr/>
                <p:nvPr/>
              </p:nvSpPr>
              <p:spPr bwMode="auto">
                <a:xfrm>
                  <a:off x="5425151" y="3512508"/>
                  <a:ext cx="855153" cy="41666"/>
                </a:xfrm>
                <a:custGeom>
                  <a:avLst/>
                  <a:gdLst>
                    <a:gd name="T0" fmla="*/ 2076 w 2106"/>
                    <a:gd name="T1" fmla="*/ 109 h 109"/>
                    <a:gd name="T2" fmla="*/ 1593 w 2106"/>
                    <a:gd name="T3" fmla="*/ 109 h 109"/>
                    <a:gd name="T4" fmla="*/ 1588 w 2106"/>
                    <a:gd name="T5" fmla="*/ 81 h 109"/>
                    <a:gd name="T6" fmla="*/ 1592 w 2106"/>
                    <a:gd name="T7" fmla="*/ 0 h 109"/>
                    <a:gd name="T8" fmla="*/ 2106 w 2106"/>
                    <a:gd name="T9" fmla="*/ 0 h 109"/>
                    <a:gd name="T10" fmla="*/ 2076 w 2106"/>
                    <a:gd name="T11" fmla="*/ 99 h 109"/>
                    <a:gd name="T12" fmla="*/ 2076 w 2106"/>
                    <a:gd name="T13" fmla="*/ 109 h 109"/>
                    <a:gd name="T14" fmla="*/ 543 w 2106"/>
                    <a:gd name="T15" fmla="*/ 109 h 109"/>
                    <a:gd name="T16" fmla="*/ 30 w 2106"/>
                    <a:gd name="T17" fmla="*/ 109 h 109"/>
                    <a:gd name="T18" fmla="*/ 30 w 2106"/>
                    <a:gd name="T19" fmla="*/ 99 h 109"/>
                    <a:gd name="T20" fmla="*/ 0 w 2106"/>
                    <a:gd name="T21" fmla="*/ 0 h 109"/>
                    <a:gd name="T22" fmla="*/ 544 w 2106"/>
                    <a:gd name="T23" fmla="*/ 0 h 109"/>
                    <a:gd name="T24" fmla="*/ 548 w 2106"/>
                    <a:gd name="T25" fmla="*/ 81 h 109"/>
                    <a:gd name="T26" fmla="*/ 543 w 2106"/>
                    <a:gd name="T2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06" h="109">
                      <a:moveTo>
                        <a:pt x="2076" y="109"/>
                      </a:moveTo>
                      <a:cubicBezTo>
                        <a:pt x="1593" y="109"/>
                        <a:pt x="1593" y="109"/>
                        <a:pt x="1593" y="109"/>
                      </a:cubicBezTo>
                      <a:cubicBezTo>
                        <a:pt x="1591" y="99"/>
                        <a:pt x="1590" y="90"/>
                        <a:pt x="1588" y="81"/>
                      </a:cubicBezTo>
                      <a:cubicBezTo>
                        <a:pt x="1592" y="0"/>
                        <a:pt x="1592" y="0"/>
                        <a:pt x="1592" y="0"/>
                      </a:cubicBezTo>
                      <a:cubicBezTo>
                        <a:pt x="2106" y="0"/>
                        <a:pt x="2106" y="0"/>
                        <a:pt x="2106" y="0"/>
                      </a:cubicBezTo>
                      <a:cubicBezTo>
                        <a:pt x="2088" y="25"/>
                        <a:pt x="2076" y="60"/>
                        <a:pt x="2076" y="99"/>
                      </a:cubicBezTo>
                      <a:cubicBezTo>
                        <a:pt x="2076" y="102"/>
                        <a:pt x="2076" y="105"/>
                        <a:pt x="2076" y="109"/>
                      </a:cubicBezTo>
                      <a:moveTo>
                        <a:pt x="543" y="109"/>
                      </a:moveTo>
                      <a:cubicBezTo>
                        <a:pt x="30" y="109"/>
                        <a:pt x="30" y="109"/>
                        <a:pt x="30" y="109"/>
                      </a:cubicBezTo>
                      <a:cubicBezTo>
                        <a:pt x="30" y="105"/>
                        <a:pt x="30" y="102"/>
                        <a:pt x="30" y="99"/>
                      </a:cubicBezTo>
                      <a:cubicBezTo>
                        <a:pt x="30" y="60"/>
                        <a:pt x="18" y="25"/>
                        <a:pt x="0" y="0"/>
                      </a:cubicBezTo>
                      <a:cubicBezTo>
                        <a:pt x="544" y="0"/>
                        <a:pt x="544" y="0"/>
                        <a:pt x="544" y="0"/>
                      </a:cubicBezTo>
                      <a:cubicBezTo>
                        <a:pt x="548" y="81"/>
                        <a:pt x="548" y="81"/>
                        <a:pt x="548" y="81"/>
                      </a:cubicBezTo>
                      <a:cubicBezTo>
                        <a:pt x="546" y="90"/>
                        <a:pt x="545" y="99"/>
                        <a:pt x="543" y="109"/>
                      </a:cubicBezTo>
                    </a:path>
                  </a:pathLst>
                </a:custGeom>
                <a:solidFill>
                  <a:srgbClr val="6240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62" name="îs1iḓe"/>
                <p:cNvSpPr/>
                <p:nvPr/>
              </p:nvSpPr>
              <p:spPr bwMode="auto">
                <a:xfrm>
                  <a:off x="5137973" y="3512508"/>
                  <a:ext cx="299942" cy="41666"/>
                </a:xfrm>
                <a:custGeom>
                  <a:avLst/>
                  <a:gdLst>
                    <a:gd name="T0" fmla="*/ 740 w 740"/>
                    <a:gd name="T1" fmla="*/ 109 h 109"/>
                    <a:gd name="T2" fmla="*/ 0 w 740"/>
                    <a:gd name="T3" fmla="*/ 109 h 109"/>
                    <a:gd name="T4" fmla="*/ 0 w 740"/>
                    <a:gd name="T5" fmla="*/ 99 h 109"/>
                    <a:gd name="T6" fmla="*/ 30 w 740"/>
                    <a:gd name="T7" fmla="*/ 0 h 109"/>
                    <a:gd name="T8" fmla="*/ 710 w 740"/>
                    <a:gd name="T9" fmla="*/ 0 h 109"/>
                    <a:gd name="T10" fmla="*/ 740 w 740"/>
                    <a:gd name="T11" fmla="*/ 99 h 109"/>
                    <a:gd name="T12" fmla="*/ 740 w 740"/>
                    <a:gd name="T13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0" h="109">
                      <a:moveTo>
                        <a:pt x="740" y="109"/>
                      </a:moveTo>
                      <a:cubicBezTo>
                        <a:pt x="0" y="109"/>
                        <a:pt x="0" y="109"/>
                        <a:pt x="0" y="109"/>
                      </a:cubicBezTo>
                      <a:cubicBezTo>
                        <a:pt x="0" y="105"/>
                        <a:pt x="0" y="102"/>
                        <a:pt x="0" y="99"/>
                      </a:cubicBezTo>
                      <a:cubicBezTo>
                        <a:pt x="0" y="60"/>
                        <a:pt x="12" y="25"/>
                        <a:pt x="30" y="0"/>
                      </a:cubicBezTo>
                      <a:cubicBezTo>
                        <a:pt x="710" y="0"/>
                        <a:pt x="710" y="0"/>
                        <a:pt x="710" y="0"/>
                      </a:cubicBezTo>
                      <a:cubicBezTo>
                        <a:pt x="728" y="25"/>
                        <a:pt x="740" y="60"/>
                        <a:pt x="740" y="99"/>
                      </a:cubicBezTo>
                      <a:cubicBezTo>
                        <a:pt x="740" y="102"/>
                        <a:pt x="740" y="105"/>
                        <a:pt x="740" y="109"/>
                      </a:cubicBezTo>
                    </a:path>
                  </a:pathLst>
                </a:custGeom>
                <a:solidFill>
                  <a:srgbClr val="8C59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63" name="iS1ídè"/>
                <p:cNvSpPr/>
                <p:nvPr/>
              </p:nvSpPr>
              <p:spPr bwMode="auto">
                <a:xfrm>
                  <a:off x="6267541" y="3512508"/>
                  <a:ext cx="299942" cy="41666"/>
                </a:xfrm>
                <a:custGeom>
                  <a:avLst/>
                  <a:gdLst>
                    <a:gd name="T0" fmla="*/ 740 w 740"/>
                    <a:gd name="T1" fmla="*/ 109 h 109"/>
                    <a:gd name="T2" fmla="*/ 0 w 740"/>
                    <a:gd name="T3" fmla="*/ 109 h 109"/>
                    <a:gd name="T4" fmla="*/ 0 w 740"/>
                    <a:gd name="T5" fmla="*/ 99 h 109"/>
                    <a:gd name="T6" fmla="*/ 30 w 740"/>
                    <a:gd name="T7" fmla="*/ 0 h 109"/>
                    <a:gd name="T8" fmla="*/ 710 w 740"/>
                    <a:gd name="T9" fmla="*/ 0 h 109"/>
                    <a:gd name="T10" fmla="*/ 740 w 740"/>
                    <a:gd name="T11" fmla="*/ 99 h 109"/>
                    <a:gd name="T12" fmla="*/ 740 w 740"/>
                    <a:gd name="T13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0" h="109">
                      <a:moveTo>
                        <a:pt x="740" y="109"/>
                      </a:moveTo>
                      <a:cubicBezTo>
                        <a:pt x="0" y="109"/>
                        <a:pt x="0" y="109"/>
                        <a:pt x="0" y="109"/>
                      </a:cubicBezTo>
                      <a:cubicBezTo>
                        <a:pt x="0" y="105"/>
                        <a:pt x="0" y="102"/>
                        <a:pt x="0" y="99"/>
                      </a:cubicBezTo>
                      <a:cubicBezTo>
                        <a:pt x="0" y="60"/>
                        <a:pt x="12" y="25"/>
                        <a:pt x="30" y="0"/>
                      </a:cubicBezTo>
                      <a:cubicBezTo>
                        <a:pt x="710" y="0"/>
                        <a:pt x="710" y="0"/>
                        <a:pt x="710" y="0"/>
                      </a:cubicBezTo>
                      <a:cubicBezTo>
                        <a:pt x="728" y="25"/>
                        <a:pt x="740" y="60"/>
                        <a:pt x="740" y="99"/>
                      </a:cubicBezTo>
                      <a:cubicBezTo>
                        <a:pt x="740" y="102"/>
                        <a:pt x="740" y="105"/>
                        <a:pt x="740" y="109"/>
                      </a:cubicBezTo>
                    </a:path>
                  </a:pathLst>
                </a:custGeom>
                <a:solidFill>
                  <a:srgbClr val="8C59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64" name="ïṣ1iḑé"/>
                <p:cNvSpPr/>
                <p:nvPr/>
              </p:nvSpPr>
              <p:spPr bwMode="auto">
                <a:xfrm>
                  <a:off x="5645959" y="3512508"/>
                  <a:ext cx="426300" cy="41666"/>
                </a:xfrm>
                <a:custGeom>
                  <a:avLst/>
                  <a:gdLst>
                    <a:gd name="T0" fmla="*/ 1050 w 1050"/>
                    <a:gd name="T1" fmla="*/ 109 h 109"/>
                    <a:gd name="T2" fmla="*/ 0 w 1050"/>
                    <a:gd name="T3" fmla="*/ 109 h 109"/>
                    <a:gd name="T4" fmla="*/ 5 w 1050"/>
                    <a:gd name="T5" fmla="*/ 81 h 109"/>
                    <a:gd name="T6" fmla="*/ 1 w 1050"/>
                    <a:gd name="T7" fmla="*/ 0 h 109"/>
                    <a:gd name="T8" fmla="*/ 1049 w 1050"/>
                    <a:gd name="T9" fmla="*/ 0 h 109"/>
                    <a:gd name="T10" fmla="*/ 1045 w 1050"/>
                    <a:gd name="T11" fmla="*/ 81 h 109"/>
                    <a:gd name="T12" fmla="*/ 1050 w 1050"/>
                    <a:gd name="T13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50" h="109">
                      <a:moveTo>
                        <a:pt x="1050" y="109"/>
                      </a:moveTo>
                      <a:cubicBezTo>
                        <a:pt x="0" y="109"/>
                        <a:pt x="0" y="109"/>
                        <a:pt x="0" y="109"/>
                      </a:cubicBezTo>
                      <a:cubicBezTo>
                        <a:pt x="2" y="99"/>
                        <a:pt x="3" y="90"/>
                        <a:pt x="5" y="8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049" y="0"/>
                        <a:pt x="1049" y="0"/>
                        <a:pt x="1049" y="0"/>
                      </a:cubicBezTo>
                      <a:cubicBezTo>
                        <a:pt x="1045" y="81"/>
                        <a:pt x="1045" y="81"/>
                        <a:pt x="1045" y="81"/>
                      </a:cubicBezTo>
                      <a:cubicBezTo>
                        <a:pt x="1047" y="90"/>
                        <a:pt x="1048" y="99"/>
                        <a:pt x="1050" y="109"/>
                      </a:cubicBezTo>
                    </a:path>
                  </a:pathLst>
                </a:custGeom>
                <a:solidFill>
                  <a:srgbClr val="684B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67" name="îṡ1ïḋè"/>
                <p:cNvSpPr/>
                <p:nvPr/>
              </p:nvSpPr>
              <p:spPr bwMode="auto">
                <a:xfrm>
                  <a:off x="5051181" y="3487998"/>
                  <a:ext cx="1656700" cy="24509"/>
                </a:xfrm>
                <a:custGeom>
                  <a:avLst/>
                  <a:gdLst>
                    <a:gd name="T0" fmla="*/ 1298 w 1298"/>
                    <a:gd name="T1" fmla="*/ 20 h 20"/>
                    <a:gd name="T2" fmla="*/ 1179 w 1298"/>
                    <a:gd name="T3" fmla="*/ 20 h 20"/>
                    <a:gd name="T4" fmla="*/ 963 w 1298"/>
                    <a:gd name="T5" fmla="*/ 20 h 20"/>
                    <a:gd name="T6" fmla="*/ 799 w 1298"/>
                    <a:gd name="T7" fmla="*/ 20 h 20"/>
                    <a:gd name="T8" fmla="*/ 466 w 1298"/>
                    <a:gd name="T9" fmla="*/ 20 h 20"/>
                    <a:gd name="T10" fmla="*/ 293 w 1298"/>
                    <a:gd name="T11" fmla="*/ 20 h 20"/>
                    <a:gd name="T12" fmla="*/ 77 w 1298"/>
                    <a:gd name="T13" fmla="*/ 20 h 20"/>
                    <a:gd name="T14" fmla="*/ 0 w 1298"/>
                    <a:gd name="T15" fmla="*/ 20 h 20"/>
                    <a:gd name="T16" fmla="*/ 0 w 1298"/>
                    <a:gd name="T17" fmla="*/ 0 h 20"/>
                    <a:gd name="T18" fmla="*/ 1298 w 1298"/>
                    <a:gd name="T19" fmla="*/ 0 h 20"/>
                    <a:gd name="T20" fmla="*/ 1298 w 1298"/>
                    <a:gd name="T21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98" h="20">
                      <a:moveTo>
                        <a:pt x="1298" y="20"/>
                      </a:moveTo>
                      <a:lnTo>
                        <a:pt x="1179" y="20"/>
                      </a:lnTo>
                      <a:lnTo>
                        <a:pt x="963" y="20"/>
                      </a:lnTo>
                      <a:lnTo>
                        <a:pt x="799" y="20"/>
                      </a:lnTo>
                      <a:lnTo>
                        <a:pt x="466" y="20"/>
                      </a:lnTo>
                      <a:lnTo>
                        <a:pt x="293" y="20"/>
                      </a:lnTo>
                      <a:lnTo>
                        <a:pt x="77" y="20"/>
                      </a:lnTo>
                      <a:lnTo>
                        <a:pt x="0" y="20"/>
                      </a:lnTo>
                      <a:lnTo>
                        <a:pt x="0" y="0"/>
                      </a:lnTo>
                      <a:lnTo>
                        <a:pt x="1298" y="0"/>
                      </a:lnTo>
                      <a:lnTo>
                        <a:pt x="1298" y="20"/>
                      </a:lnTo>
                      <a:close/>
                    </a:path>
                  </a:pathLst>
                </a:custGeom>
                <a:solidFill>
                  <a:srgbClr val="733B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68" name="isļïḍè"/>
                <p:cNvSpPr/>
                <p:nvPr/>
              </p:nvSpPr>
              <p:spPr bwMode="auto">
                <a:xfrm>
                  <a:off x="5051181" y="3487998"/>
                  <a:ext cx="1656700" cy="24509"/>
                </a:xfrm>
                <a:custGeom>
                  <a:avLst/>
                  <a:gdLst>
                    <a:gd name="T0" fmla="*/ 1298 w 1298"/>
                    <a:gd name="T1" fmla="*/ 20 h 20"/>
                    <a:gd name="T2" fmla="*/ 1179 w 1298"/>
                    <a:gd name="T3" fmla="*/ 20 h 20"/>
                    <a:gd name="T4" fmla="*/ 963 w 1298"/>
                    <a:gd name="T5" fmla="*/ 20 h 20"/>
                    <a:gd name="T6" fmla="*/ 799 w 1298"/>
                    <a:gd name="T7" fmla="*/ 20 h 20"/>
                    <a:gd name="T8" fmla="*/ 466 w 1298"/>
                    <a:gd name="T9" fmla="*/ 20 h 20"/>
                    <a:gd name="T10" fmla="*/ 293 w 1298"/>
                    <a:gd name="T11" fmla="*/ 20 h 20"/>
                    <a:gd name="T12" fmla="*/ 77 w 1298"/>
                    <a:gd name="T13" fmla="*/ 20 h 20"/>
                    <a:gd name="T14" fmla="*/ 0 w 1298"/>
                    <a:gd name="T15" fmla="*/ 20 h 20"/>
                    <a:gd name="T16" fmla="*/ 0 w 1298"/>
                    <a:gd name="T17" fmla="*/ 0 h 20"/>
                    <a:gd name="T18" fmla="*/ 1298 w 1298"/>
                    <a:gd name="T19" fmla="*/ 0 h 20"/>
                    <a:gd name="T20" fmla="*/ 1298 w 1298"/>
                    <a:gd name="T21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98" h="20">
                      <a:moveTo>
                        <a:pt x="1298" y="20"/>
                      </a:moveTo>
                      <a:lnTo>
                        <a:pt x="1179" y="20"/>
                      </a:lnTo>
                      <a:lnTo>
                        <a:pt x="963" y="20"/>
                      </a:lnTo>
                      <a:lnTo>
                        <a:pt x="799" y="20"/>
                      </a:lnTo>
                      <a:lnTo>
                        <a:pt x="466" y="20"/>
                      </a:lnTo>
                      <a:lnTo>
                        <a:pt x="293" y="20"/>
                      </a:lnTo>
                      <a:lnTo>
                        <a:pt x="77" y="20"/>
                      </a:lnTo>
                      <a:lnTo>
                        <a:pt x="0" y="20"/>
                      </a:lnTo>
                      <a:lnTo>
                        <a:pt x="0" y="0"/>
                      </a:lnTo>
                      <a:lnTo>
                        <a:pt x="1298" y="0"/>
                      </a:lnTo>
                      <a:lnTo>
                        <a:pt x="1298" y="2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69" name="îṣľîdé"/>
                <p:cNvSpPr/>
                <p:nvPr/>
              </p:nvSpPr>
              <p:spPr bwMode="auto">
                <a:xfrm>
                  <a:off x="4724436" y="3462519"/>
                  <a:ext cx="2262965" cy="131160"/>
                </a:xfrm>
                <a:custGeom>
                  <a:avLst/>
                  <a:gdLst>
                    <a:gd name="T0" fmla="*/ 1773 w 1773"/>
                    <a:gd name="T1" fmla="*/ 70 h 70"/>
                    <a:gd name="T2" fmla="*/ 0 w 1773"/>
                    <a:gd name="T3" fmla="*/ 70 h 70"/>
                    <a:gd name="T4" fmla="*/ 0 w 1773"/>
                    <a:gd name="T5" fmla="*/ 0 h 70"/>
                    <a:gd name="T6" fmla="*/ 1773 w 1773"/>
                    <a:gd name="T7" fmla="*/ 0 h 70"/>
                    <a:gd name="T8" fmla="*/ 1773 w 1773"/>
                    <a:gd name="T9" fmla="*/ 70 h 70"/>
                    <a:gd name="T10" fmla="*/ 1773 w 1773"/>
                    <a:gd name="T11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73" h="70">
                      <a:moveTo>
                        <a:pt x="1773" y="70"/>
                      </a:moveTo>
                      <a:lnTo>
                        <a:pt x="0" y="70"/>
                      </a:lnTo>
                      <a:lnTo>
                        <a:pt x="0" y="0"/>
                      </a:lnTo>
                      <a:lnTo>
                        <a:pt x="1773" y="0"/>
                      </a:lnTo>
                      <a:lnTo>
                        <a:pt x="1773" y="70"/>
                      </a:lnTo>
                      <a:lnTo>
                        <a:pt x="1773" y="70"/>
                      </a:lnTo>
                      <a:close/>
                    </a:path>
                  </a:pathLst>
                </a:custGeom>
                <a:solidFill>
                  <a:srgbClr val="B67A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/>
                </a:p>
              </p:txBody>
            </p:sp>
            <p:sp>
              <p:nvSpPr>
                <p:cNvPr id="270" name="ï$1îḍè"/>
                <p:cNvSpPr/>
                <p:nvPr/>
              </p:nvSpPr>
              <p:spPr bwMode="auto">
                <a:xfrm>
                  <a:off x="4959284" y="2287038"/>
                  <a:ext cx="398220" cy="381122"/>
                </a:xfrm>
                <a:prstGeom prst="ellipse">
                  <a:avLst/>
                </a:prstGeom>
                <a:solidFill>
                  <a:srgbClr val="A3A1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1" name="îs1îdé"/>
                <p:cNvSpPr/>
                <p:nvPr/>
              </p:nvSpPr>
              <p:spPr bwMode="auto">
                <a:xfrm>
                  <a:off x="4949073" y="2280910"/>
                  <a:ext cx="398220" cy="381122"/>
                </a:xfrm>
                <a:prstGeom prst="ellipse">
                  <a:avLst/>
                </a:prstGeom>
                <a:solidFill>
                  <a:srgbClr val="EEEEE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2" name="îsľíḑé"/>
                <p:cNvSpPr/>
                <p:nvPr/>
              </p:nvSpPr>
              <p:spPr bwMode="auto">
                <a:xfrm>
                  <a:off x="5144355" y="2474535"/>
                  <a:ext cx="63817" cy="96812"/>
                </a:xfrm>
                <a:custGeom>
                  <a:avLst/>
                  <a:gdLst>
                    <a:gd name="T0" fmla="*/ 50 w 50"/>
                    <a:gd name="T1" fmla="*/ 75 h 79"/>
                    <a:gd name="T2" fmla="*/ 44 w 50"/>
                    <a:gd name="T3" fmla="*/ 79 h 79"/>
                    <a:gd name="T4" fmla="*/ 0 w 50"/>
                    <a:gd name="T5" fmla="*/ 3 h 79"/>
                    <a:gd name="T6" fmla="*/ 6 w 50"/>
                    <a:gd name="T7" fmla="*/ 0 h 79"/>
                    <a:gd name="T8" fmla="*/ 50 w 50"/>
                    <a:gd name="T9" fmla="*/ 75 h 79"/>
                    <a:gd name="T10" fmla="*/ 50 w 50"/>
                    <a:gd name="T11" fmla="*/ 7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0" h="79">
                      <a:moveTo>
                        <a:pt x="50" y="75"/>
                      </a:moveTo>
                      <a:lnTo>
                        <a:pt x="44" y="79"/>
                      </a:lnTo>
                      <a:lnTo>
                        <a:pt x="0" y="3"/>
                      </a:lnTo>
                      <a:lnTo>
                        <a:pt x="6" y="0"/>
                      </a:lnTo>
                      <a:lnTo>
                        <a:pt x="50" y="75"/>
                      </a:lnTo>
                      <a:lnTo>
                        <a:pt x="50" y="75"/>
                      </a:lnTo>
                      <a:close/>
                    </a:path>
                  </a:pathLst>
                </a:custGeom>
                <a:solidFill>
                  <a:srgbClr val="0D19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3" name="íşľîdè"/>
                <p:cNvSpPr/>
                <p:nvPr/>
              </p:nvSpPr>
              <p:spPr bwMode="auto">
                <a:xfrm>
                  <a:off x="5063945" y="2389977"/>
                  <a:ext cx="89345" cy="90685"/>
                </a:xfrm>
                <a:custGeom>
                  <a:avLst/>
                  <a:gdLst>
                    <a:gd name="T0" fmla="*/ 213 w 220"/>
                    <a:gd name="T1" fmla="*/ 189 h 233"/>
                    <a:gd name="T2" fmla="*/ 213 w 220"/>
                    <a:gd name="T3" fmla="*/ 189 h 233"/>
                    <a:gd name="T4" fmla="*/ 213 w 220"/>
                    <a:gd name="T5" fmla="*/ 189 h 233"/>
                    <a:gd name="T6" fmla="*/ 213 w 220"/>
                    <a:gd name="T7" fmla="*/ 189 h 233"/>
                    <a:gd name="T8" fmla="*/ 45 w 220"/>
                    <a:gd name="T9" fmla="*/ 10 h 233"/>
                    <a:gd name="T10" fmla="*/ 26 w 220"/>
                    <a:gd name="T11" fmla="*/ 0 h 233"/>
                    <a:gd name="T12" fmla="*/ 0 w 220"/>
                    <a:gd name="T13" fmla="*/ 27 h 233"/>
                    <a:gd name="T14" fmla="*/ 8 w 220"/>
                    <a:gd name="T15" fmla="*/ 46 h 233"/>
                    <a:gd name="T16" fmla="*/ 176 w 220"/>
                    <a:gd name="T17" fmla="*/ 225 h 233"/>
                    <a:gd name="T18" fmla="*/ 178 w 220"/>
                    <a:gd name="T19" fmla="*/ 226 h 233"/>
                    <a:gd name="T20" fmla="*/ 195 w 220"/>
                    <a:gd name="T21" fmla="*/ 233 h 233"/>
                    <a:gd name="T22" fmla="*/ 220 w 220"/>
                    <a:gd name="T23" fmla="*/ 207 h 233"/>
                    <a:gd name="T24" fmla="*/ 213 w 220"/>
                    <a:gd name="T25" fmla="*/ 189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0" h="233">
                      <a:moveTo>
                        <a:pt x="213" y="189"/>
                      </a:moveTo>
                      <a:cubicBezTo>
                        <a:pt x="213" y="189"/>
                        <a:pt x="213" y="189"/>
                        <a:pt x="213" y="189"/>
                      </a:cubicBezTo>
                      <a:cubicBezTo>
                        <a:pt x="213" y="189"/>
                        <a:pt x="213" y="189"/>
                        <a:pt x="213" y="189"/>
                      </a:cubicBezTo>
                      <a:cubicBezTo>
                        <a:pt x="213" y="189"/>
                        <a:pt x="213" y="189"/>
                        <a:pt x="213" y="189"/>
                      </a:cubicBezTo>
                      <a:cubicBezTo>
                        <a:pt x="45" y="10"/>
                        <a:pt x="45" y="10"/>
                        <a:pt x="45" y="10"/>
                      </a:cubicBezTo>
                      <a:cubicBezTo>
                        <a:pt x="41" y="4"/>
                        <a:pt x="34" y="0"/>
                        <a:pt x="26" y="0"/>
                      </a:cubicBezTo>
                      <a:cubicBezTo>
                        <a:pt x="12" y="0"/>
                        <a:pt x="0" y="12"/>
                        <a:pt x="0" y="27"/>
                      </a:cubicBezTo>
                      <a:cubicBezTo>
                        <a:pt x="0" y="34"/>
                        <a:pt x="3" y="41"/>
                        <a:pt x="8" y="46"/>
                      </a:cubicBezTo>
                      <a:cubicBezTo>
                        <a:pt x="176" y="225"/>
                        <a:pt x="176" y="225"/>
                        <a:pt x="176" y="225"/>
                      </a:cubicBezTo>
                      <a:cubicBezTo>
                        <a:pt x="177" y="226"/>
                        <a:pt x="177" y="226"/>
                        <a:pt x="178" y="226"/>
                      </a:cubicBezTo>
                      <a:cubicBezTo>
                        <a:pt x="182" y="231"/>
                        <a:pt x="188" y="233"/>
                        <a:pt x="195" y="233"/>
                      </a:cubicBezTo>
                      <a:cubicBezTo>
                        <a:pt x="209" y="233"/>
                        <a:pt x="220" y="222"/>
                        <a:pt x="220" y="207"/>
                      </a:cubicBezTo>
                      <a:cubicBezTo>
                        <a:pt x="220" y="200"/>
                        <a:pt x="217" y="194"/>
                        <a:pt x="213" y="189"/>
                      </a:cubicBezTo>
                      <a:close/>
                    </a:path>
                  </a:pathLst>
                </a:custGeom>
                <a:solidFill>
                  <a:srgbClr val="0D19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4" name="ïSḻidè"/>
                <p:cNvSpPr/>
                <p:nvPr/>
              </p:nvSpPr>
              <p:spPr bwMode="auto">
                <a:xfrm>
                  <a:off x="5143078" y="2386301"/>
                  <a:ext cx="15317" cy="88233"/>
                </a:xfrm>
                <a:custGeom>
                  <a:avLst/>
                  <a:gdLst>
                    <a:gd name="T0" fmla="*/ 0 w 39"/>
                    <a:gd name="T1" fmla="*/ 21 h 229"/>
                    <a:gd name="T2" fmla="*/ 0 w 39"/>
                    <a:gd name="T3" fmla="*/ 21 h 229"/>
                    <a:gd name="T4" fmla="*/ 0 w 39"/>
                    <a:gd name="T5" fmla="*/ 21 h 229"/>
                    <a:gd name="T6" fmla="*/ 0 w 39"/>
                    <a:gd name="T7" fmla="*/ 21 h 229"/>
                    <a:gd name="T8" fmla="*/ 0 w 39"/>
                    <a:gd name="T9" fmla="*/ 206 h 229"/>
                    <a:gd name="T10" fmla="*/ 6 w 39"/>
                    <a:gd name="T11" fmla="*/ 221 h 229"/>
                    <a:gd name="T12" fmla="*/ 34 w 39"/>
                    <a:gd name="T13" fmla="*/ 221 h 229"/>
                    <a:gd name="T14" fmla="*/ 39 w 39"/>
                    <a:gd name="T15" fmla="*/ 206 h 229"/>
                    <a:gd name="T16" fmla="*/ 39 w 39"/>
                    <a:gd name="T17" fmla="*/ 21 h 229"/>
                    <a:gd name="T18" fmla="*/ 39 w 39"/>
                    <a:gd name="T19" fmla="*/ 20 h 229"/>
                    <a:gd name="T20" fmla="*/ 33 w 39"/>
                    <a:gd name="T21" fmla="*/ 7 h 229"/>
                    <a:gd name="T22" fmla="*/ 6 w 39"/>
                    <a:gd name="T23" fmla="*/ 7 h 229"/>
                    <a:gd name="T24" fmla="*/ 0 w 39"/>
                    <a:gd name="T25" fmla="*/ 21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9" h="229">
                      <a:moveTo>
                        <a:pt x="0" y="21"/>
                      </a:move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06"/>
                        <a:pt x="0" y="206"/>
                        <a:pt x="0" y="206"/>
                      </a:cubicBezTo>
                      <a:cubicBezTo>
                        <a:pt x="0" y="211"/>
                        <a:pt x="2" y="217"/>
                        <a:pt x="6" y="221"/>
                      </a:cubicBezTo>
                      <a:cubicBezTo>
                        <a:pt x="14" y="229"/>
                        <a:pt x="26" y="229"/>
                        <a:pt x="34" y="221"/>
                      </a:cubicBezTo>
                      <a:cubicBezTo>
                        <a:pt x="38" y="217"/>
                        <a:pt x="39" y="211"/>
                        <a:pt x="39" y="206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9" y="21"/>
                        <a:pt x="39" y="20"/>
                        <a:pt x="39" y="20"/>
                      </a:cubicBezTo>
                      <a:cubicBezTo>
                        <a:pt x="39" y="15"/>
                        <a:pt x="37" y="10"/>
                        <a:pt x="33" y="7"/>
                      </a:cubicBezTo>
                      <a:cubicBezTo>
                        <a:pt x="25" y="0"/>
                        <a:pt x="13" y="0"/>
                        <a:pt x="6" y="7"/>
                      </a:cubicBezTo>
                      <a:cubicBezTo>
                        <a:pt x="2" y="11"/>
                        <a:pt x="0" y="16"/>
                        <a:pt x="0" y="21"/>
                      </a:cubicBezTo>
                      <a:close/>
                    </a:path>
                  </a:pathLst>
                </a:custGeom>
                <a:solidFill>
                  <a:srgbClr val="0D19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5" name="iṣlïdè"/>
                <p:cNvSpPr/>
                <p:nvPr/>
              </p:nvSpPr>
              <p:spPr bwMode="auto">
                <a:xfrm>
                  <a:off x="5140526" y="2463506"/>
                  <a:ext cx="22975" cy="22059"/>
                </a:xfrm>
                <a:prstGeom prst="ellipse">
                  <a:avLst/>
                </a:prstGeom>
                <a:solidFill>
                  <a:srgbClr val="BCB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6" name="îsḻïḍe"/>
                <p:cNvSpPr/>
                <p:nvPr/>
              </p:nvSpPr>
              <p:spPr bwMode="auto">
                <a:xfrm>
                  <a:off x="5146908" y="2290713"/>
                  <a:ext cx="10210" cy="40441"/>
                </a:xfrm>
                <a:custGeom>
                  <a:avLst/>
                  <a:gdLst>
                    <a:gd name="T0" fmla="*/ 13 w 26"/>
                    <a:gd name="T1" fmla="*/ 104 h 104"/>
                    <a:gd name="T2" fmla="*/ 13 w 26"/>
                    <a:gd name="T3" fmla="*/ 104 h 104"/>
                    <a:gd name="T4" fmla="*/ 0 w 26"/>
                    <a:gd name="T5" fmla="*/ 91 h 104"/>
                    <a:gd name="T6" fmla="*/ 0 w 26"/>
                    <a:gd name="T7" fmla="*/ 14 h 104"/>
                    <a:gd name="T8" fmla="*/ 13 w 26"/>
                    <a:gd name="T9" fmla="*/ 0 h 104"/>
                    <a:gd name="T10" fmla="*/ 13 w 26"/>
                    <a:gd name="T11" fmla="*/ 0 h 104"/>
                    <a:gd name="T12" fmla="*/ 26 w 26"/>
                    <a:gd name="T13" fmla="*/ 14 h 104"/>
                    <a:gd name="T14" fmla="*/ 26 w 26"/>
                    <a:gd name="T15" fmla="*/ 91 h 104"/>
                    <a:gd name="T16" fmla="*/ 13 w 26"/>
                    <a:gd name="T17" fmla="*/ 104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04">
                      <a:moveTo>
                        <a:pt x="13" y="104"/>
                      </a:moveTo>
                      <a:cubicBezTo>
                        <a:pt x="13" y="104"/>
                        <a:pt x="13" y="104"/>
                        <a:pt x="13" y="104"/>
                      </a:cubicBezTo>
                      <a:cubicBezTo>
                        <a:pt x="6" y="104"/>
                        <a:pt x="0" y="98"/>
                        <a:pt x="0" y="91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20" y="0"/>
                        <a:pt x="26" y="6"/>
                        <a:pt x="26" y="14"/>
                      </a:cubicBezTo>
                      <a:cubicBezTo>
                        <a:pt x="26" y="91"/>
                        <a:pt x="26" y="91"/>
                        <a:pt x="26" y="91"/>
                      </a:cubicBezTo>
                      <a:cubicBezTo>
                        <a:pt x="26" y="98"/>
                        <a:pt x="20" y="104"/>
                        <a:pt x="13" y="104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7" name="íṥ1idè"/>
                <p:cNvSpPr/>
                <p:nvPr/>
              </p:nvSpPr>
              <p:spPr bwMode="auto">
                <a:xfrm>
                  <a:off x="5254121" y="2343409"/>
                  <a:ext cx="33185" cy="33088"/>
                </a:xfrm>
                <a:custGeom>
                  <a:avLst/>
                  <a:gdLst>
                    <a:gd name="T0" fmla="*/ 5 w 84"/>
                    <a:gd name="T1" fmla="*/ 79 h 84"/>
                    <a:gd name="T2" fmla="*/ 5 w 84"/>
                    <a:gd name="T3" fmla="*/ 79 h 84"/>
                    <a:gd name="T4" fmla="*/ 5 w 84"/>
                    <a:gd name="T5" fmla="*/ 60 h 84"/>
                    <a:gd name="T6" fmla="*/ 60 w 84"/>
                    <a:gd name="T7" fmla="*/ 6 h 84"/>
                    <a:gd name="T8" fmla="*/ 79 w 84"/>
                    <a:gd name="T9" fmla="*/ 6 h 84"/>
                    <a:gd name="T10" fmla="*/ 79 w 84"/>
                    <a:gd name="T11" fmla="*/ 24 h 84"/>
                    <a:gd name="T12" fmla="*/ 24 w 84"/>
                    <a:gd name="T13" fmla="*/ 79 h 84"/>
                    <a:gd name="T14" fmla="*/ 5 w 84"/>
                    <a:gd name="T15" fmla="*/ 79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4" h="84">
                      <a:moveTo>
                        <a:pt x="5" y="79"/>
                      </a:move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0" y="74"/>
                        <a:pt x="0" y="66"/>
                        <a:pt x="5" y="60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5" y="0"/>
                        <a:pt x="74" y="0"/>
                        <a:pt x="79" y="6"/>
                      </a:cubicBezTo>
                      <a:cubicBezTo>
                        <a:pt x="84" y="11"/>
                        <a:pt x="84" y="19"/>
                        <a:pt x="79" y="24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19" y="84"/>
                        <a:pt x="10" y="84"/>
                        <a:pt x="5" y="79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8" name="ïs1îḍe"/>
                <p:cNvSpPr/>
                <p:nvPr/>
              </p:nvSpPr>
              <p:spPr bwMode="auto">
                <a:xfrm>
                  <a:off x="5296239" y="2469633"/>
                  <a:ext cx="43396" cy="9803"/>
                </a:xfrm>
                <a:custGeom>
                  <a:avLst/>
                  <a:gdLst>
                    <a:gd name="T0" fmla="*/ 0 w 104"/>
                    <a:gd name="T1" fmla="*/ 14 h 27"/>
                    <a:gd name="T2" fmla="*/ 0 w 104"/>
                    <a:gd name="T3" fmla="*/ 14 h 27"/>
                    <a:gd name="T4" fmla="*/ 13 w 104"/>
                    <a:gd name="T5" fmla="*/ 1 h 27"/>
                    <a:gd name="T6" fmla="*/ 91 w 104"/>
                    <a:gd name="T7" fmla="*/ 0 h 27"/>
                    <a:gd name="T8" fmla="*/ 104 w 104"/>
                    <a:gd name="T9" fmla="*/ 14 h 27"/>
                    <a:gd name="T10" fmla="*/ 91 w 104"/>
                    <a:gd name="T11" fmla="*/ 27 h 27"/>
                    <a:gd name="T12" fmla="*/ 13 w 104"/>
                    <a:gd name="T13" fmla="*/ 27 h 27"/>
                    <a:gd name="T14" fmla="*/ 0 w 104"/>
                    <a:gd name="T15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4" h="27">
                      <a:moveTo>
                        <a:pt x="0" y="14"/>
                      </a:move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91" y="0"/>
                        <a:pt x="91" y="0"/>
                        <a:pt x="91" y="0"/>
                      </a:cubicBezTo>
                      <a:cubicBezTo>
                        <a:pt x="98" y="0"/>
                        <a:pt x="104" y="6"/>
                        <a:pt x="104" y="14"/>
                      </a:cubicBezTo>
                      <a:cubicBezTo>
                        <a:pt x="104" y="21"/>
                        <a:pt x="98" y="27"/>
                        <a:pt x="91" y="27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6" y="27"/>
                        <a:pt x="0" y="21"/>
                        <a:pt x="0" y="14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9" name="i$lîḑè"/>
                <p:cNvSpPr/>
                <p:nvPr/>
              </p:nvSpPr>
              <p:spPr bwMode="auto">
                <a:xfrm>
                  <a:off x="5251568" y="2568896"/>
                  <a:ext cx="34462" cy="33088"/>
                </a:xfrm>
                <a:custGeom>
                  <a:avLst/>
                  <a:gdLst>
                    <a:gd name="T0" fmla="*/ 5 w 84"/>
                    <a:gd name="T1" fmla="*/ 5 h 84"/>
                    <a:gd name="T2" fmla="*/ 5 w 84"/>
                    <a:gd name="T3" fmla="*/ 5 h 84"/>
                    <a:gd name="T4" fmla="*/ 24 w 84"/>
                    <a:gd name="T5" fmla="*/ 5 h 84"/>
                    <a:gd name="T6" fmla="*/ 79 w 84"/>
                    <a:gd name="T7" fmla="*/ 60 h 84"/>
                    <a:gd name="T8" fmla="*/ 79 w 84"/>
                    <a:gd name="T9" fmla="*/ 78 h 84"/>
                    <a:gd name="T10" fmla="*/ 60 w 84"/>
                    <a:gd name="T11" fmla="*/ 78 h 84"/>
                    <a:gd name="T12" fmla="*/ 5 w 84"/>
                    <a:gd name="T13" fmla="*/ 24 h 84"/>
                    <a:gd name="T14" fmla="*/ 5 w 84"/>
                    <a:gd name="T15" fmla="*/ 5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4" h="84">
                      <a:moveTo>
                        <a:pt x="5" y="5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10" y="0"/>
                        <a:pt x="19" y="0"/>
                        <a:pt x="24" y="5"/>
                      </a:cubicBezTo>
                      <a:cubicBezTo>
                        <a:pt x="79" y="60"/>
                        <a:pt x="79" y="60"/>
                        <a:pt x="79" y="60"/>
                      </a:cubicBezTo>
                      <a:cubicBezTo>
                        <a:pt x="84" y="65"/>
                        <a:pt x="84" y="73"/>
                        <a:pt x="79" y="78"/>
                      </a:cubicBezTo>
                      <a:cubicBezTo>
                        <a:pt x="74" y="84"/>
                        <a:pt x="65" y="84"/>
                        <a:pt x="60" y="78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0" y="19"/>
                        <a:pt x="0" y="10"/>
                        <a:pt x="5" y="5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0" name="îṥ1îḑè"/>
                <p:cNvSpPr/>
                <p:nvPr/>
              </p:nvSpPr>
              <p:spPr bwMode="auto">
                <a:xfrm>
                  <a:off x="5146908" y="2613013"/>
                  <a:ext cx="10210" cy="40441"/>
                </a:xfrm>
                <a:custGeom>
                  <a:avLst/>
                  <a:gdLst>
                    <a:gd name="T0" fmla="*/ 14 w 27"/>
                    <a:gd name="T1" fmla="*/ 0 h 104"/>
                    <a:gd name="T2" fmla="*/ 14 w 27"/>
                    <a:gd name="T3" fmla="*/ 0 h 104"/>
                    <a:gd name="T4" fmla="*/ 27 w 27"/>
                    <a:gd name="T5" fmla="*/ 13 h 104"/>
                    <a:gd name="T6" fmla="*/ 27 w 27"/>
                    <a:gd name="T7" fmla="*/ 91 h 104"/>
                    <a:gd name="T8" fmla="*/ 14 w 27"/>
                    <a:gd name="T9" fmla="*/ 104 h 104"/>
                    <a:gd name="T10" fmla="*/ 1 w 27"/>
                    <a:gd name="T11" fmla="*/ 91 h 104"/>
                    <a:gd name="T12" fmla="*/ 0 w 27"/>
                    <a:gd name="T13" fmla="*/ 13 h 104"/>
                    <a:gd name="T14" fmla="*/ 14 w 27"/>
                    <a:gd name="T15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7" h="104">
                      <a:moveTo>
                        <a:pt x="14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21" y="0"/>
                        <a:pt x="27" y="6"/>
                        <a:pt x="27" y="13"/>
                      </a:cubicBezTo>
                      <a:cubicBezTo>
                        <a:pt x="27" y="91"/>
                        <a:pt x="27" y="91"/>
                        <a:pt x="27" y="91"/>
                      </a:cubicBezTo>
                      <a:cubicBezTo>
                        <a:pt x="27" y="98"/>
                        <a:pt x="21" y="104"/>
                        <a:pt x="14" y="104"/>
                      </a:cubicBezTo>
                      <a:cubicBezTo>
                        <a:pt x="7" y="104"/>
                        <a:pt x="1" y="98"/>
                        <a:pt x="1" y="9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6"/>
                        <a:pt x="6" y="0"/>
                        <a:pt x="14" y="0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1" name="íṧ1ïḓè"/>
                <p:cNvSpPr/>
                <p:nvPr/>
              </p:nvSpPr>
              <p:spPr bwMode="auto">
                <a:xfrm>
                  <a:off x="5016719" y="2572573"/>
                  <a:ext cx="33185" cy="33088"/>
                </a:xfrm>
                <a:custGeom>
                  <a:avLst/>
                  <a:gdLst>
                    <a:gd name="T0" fmla="*/ 78 w 83"/>
                    <a:gd name="T1" fmla="*/ 5 h 84"/>
                    <a:gd name="T2" fmla="*/ 78 w 83"/>
                    <a:gd name="T3" fmla="*/ 5 h 84"/>
                    <a:gd name="T4" fmla="*/ 78 w 83"/>
                    <a:gd name="T5" fmla="*/ 24 h 84"/>
                    <a:gd name="T6" fmla="*/ 23 w 83"/>
                    <a:gd name="T7" fmla="*/ 79 h 84"/>
                    <a:gd name="T8" fmla="*/ 5 w 83"/>
                    <a:gd name="T9" fmla="*/ 79 h 84"/>
                    <a:gd name="T10" fmla="*/ 5 w 83"/>
                    <a:gd name="T11" fmla="*/ 60 h 84"/>
                    <a:gd name="T12" fmla="*/ 59 w 83"/>
                    <a:gd name="T13" fmla="*/ 5 h 84"/>
                    <a:gd name="T14" fmla="*/ 78 w 83"/>
                    <a:gd name="T15" fmla="*/ 5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3" h="84">
                      <a:moveTo>
                        <a:pt x="78" y="5"/>
                      </a:move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83" y="10"/>
                        <a:pt x="83" y="19"/>
                        <a:pt x="78" y="24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18" y="84"/>
                        <a:pt x="10" y="84"/>
                        <a:pt x="5" y="79"/>
                      </a:cubicBezTo>
                      <a:cubicBezTo>
                        <a:pt x="0" y="74"/>
                        <a:pt x="0" y="66"/>
                        <a:pt x="5" y="60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64" y="0"/>
                        <a:pt x="73" y="0"/>
                        <a:pt x="78" y="5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2" name="ïṥļíḋè"/>
                <p:cNvSpPr/>
                <p:nvPr/>
              </p:nvSpPr>
              <p:spPr bwMode="auto">
                <a:xfrm>
                  <a:off x="4960561" y="2469633"/>
                  <a:ext cx="42120" cy="11029"/>
                </a:xfrm>
                <a:custGeom>
                  <a:avLst/>
                  <a:gdLst>
                    <a:gd name="T0" fmla="*/ 104 w 104"/>
                    <a:gd name="T1" fmla="*/ 13 h 27"/>
                    <a:gd name="T2" fmla="*/ 104 w 104"/>
                    <a:gd name="T3" fmla="*/ 13 h 27"/>
                    <a:gd name="T4" fmla="*/ 90 w 104"/>
                    <a:gd name="T5" fmla="*/ 26 h 27"/>
                    <a:gd name="T6" fmla="*/ 13 w 104"/>
                    <a:gd name="T7" fmla="*/ 27 h 27"/>
                    <a:gd name="T8" fmla="*/ 0 w 104"/>
                    <a:gd name="T9" fmla="*/ 14 h 27"/>
                    <a:gd name="T10" fmla="*/ 13 w 104"/>
                    <a:gd name="T11" fmla="*/ 0 h 27"/>
                    <a:gd name="T12" fmla="*/ 90 w 104"/>
                    <a:gd name="T13" fmla="*/ 0 h 27"/>
                    <a:gd name="T14" fmla="*/ 104 w 104"/>
                    <a:gd name="T15" fmla="*/ 1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4" h="27">
                      <a:moveTo>
                        <a:pt x="104" y="13"/>
                      </a:moveTo>
                      <a:cubicBezTo>
                        <a:pt x="104" y="13"/>
                        <a:pt x="104" y="13"/>
                        <a:pt x="104" y="13"/>
                      </a:cubicBezTo>
                      <a:cubicBezTo>
                        <a:pt x="104" y="20"/>
                        <a:pt x="98" y="26"/>
                        <a:pt x="90" y="26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6" y="27"/>
                        <a:pt x="0" y="21"/>
                        <a:pt x="0" y="14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98" y="0"/>
                        <a:pt x="103" y="6"/>
                        <a:pt x="104" y="13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3" name="íš1îdê"/>
                <p:cNvSpPr/>
                <p:nvPr/>
              </p:nvSpPr>
              <p:spPr bwMode="auto">
                <a:xfrm>
                  <a:off x="5012891" y="2343409"/>
                  <a:ext cx="34462" cy="31862"/>
                </a:xfrm>
                <a:custGeom>
                  <a:avLst/>
                  <a:gdLst>
                    <a:gd name="T0" fmla="*/ 79 w 84"/>
                    <a:gd name="T1" fmla="*/ 78 h 83"/>
                    <a:gd name="T2" fmla="*/ 79 w 84"/>
                    <a:gd name="T3" fmla="*/ 78 h 83"/>
                    <a:gd name="T4" fmla="*/ 60 w 84"/>
                    <a:gd name="T5" fmla="*/ 78 h 83"/>
                    <a:gd name="T6" fmla="*/ 5 w 84"/>
                    <a:gd name="T7" fmla="*/ 23 h 83"/>
                    <a:gd name="T8" fmla="*/ 5 w 84"/>
                    <a:gd name="T9" fmla="*/ 5 h 83"/>
                    <a:gd name="T10" fmla="*/ 24 w 84"/>
                    <a:gd name="T11" fmla="*/ 5 h 83"/>
                    <a:gd name="T12" fmla="*/ 79 w 84"/>
                    <a:gd name="T13" fmla="*/ 59 h 83"/>
                    <a:gd name="T14" fmla="*/ 79 w 84"/>
                    <a:gd name="T15" fmla="*/ 78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4" h="83">
                      <a:moveTo>
                        <a:pt x="79" y="78"/>
                      </a:moveTo>
                      <a:cubicBezTo>
                        <a:pt x="79" y="78"/>
                        <a:pt x="79" y="78"/>
                        <a:pt x="79" y="78"/>
                      </a:cubicBezTo>
                      <a:cubicBezTo>
                        <a:pt x="74" y="83"/>
                        <a:pt x="65" y="83"/>
                        <a:pt x="60" y="78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0" y="18"/>
                        <a:pt x="0" y="10"/>
                        <a:pt x="5" y="5"/>
                      </a:cubicBezTo>
                      <a:cubicBezTo>
                        <a:pt x="10" y="0"/>
                        <a:pt x="18" y="0"/>
                        <a:pt x="24" y="5"/>
                      </a:cubicBezTo>
                      <a:cubicBezTo>
                        <a:pt x="79" y="59"/>
                        <a:pt x="79" y="59"/>
                        <a:pt x="79" y="59"/>
                      </a:cubicBezTo>
                      <a:cubicBezTo>
                        <a:pt x="84" y="64"/>
                        <a:pt x="84" y="73"/>
                        <a:pt x="79" y="78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4" name="íṡliďê"/>
                <p:cNvSpPr/>
                <p:nvPr/>
              </p:nvSpPr>
              <p:spPr bwMode="auto">
                <a:xfrm>
                  <a:off x="5464718" y="2968399"/>
                  <a:ext cx="804100" cy="425239"/>
                </a:xfrm>
                <a:custGeom>
                  <a:avLst/>
                  <a:gdLst>
                    <a:gd name="T0" fmla="*/ 1881 w 1982"/>
                    <a:gd name="T1" fmla="*/ 0 h 1095"/>
                    <a:gd name="T2" fmla="*/ 101 w 1982"/>
                    <a:gd name="T3" fmla="*/ 0 h 1095"/>
                    <a:gd name="T4" fmla="*/ 0 w 1982"/>
                    <a:gd name="T5" fmla="*/ 101 h 1095"/>
                    <a:gd name="T6" fmla="*/ 0 w 1982"/>
                    <a:gd name="T7" fmla="*/ 994 h 1095"/>
                    <a:gd name="T8" fmla="*/ 101 w 1982"/>
                    <a:gd name="T9" fmla="*/ 1095 h 1095"/>
                    <a:gd name="T10" fmla="*/ 1881 w 1982"/>
                    <a:gd name="T11" fmla="*/ 1095 h 1095"/>
                    <a:gd name="T12" fmla="*/ 1982 w 1982"/>
                    <a:gd name="T13" fmla="*/ 994 h 1095"/>
                    <a:gd name="T14" fmla="*/ 1982 w 1982"/>
                    <a:gd name="T15" fmla="*/ 101 h 1095"/>
                    <a:gd name="T16" fmla="*/ 1881 w 1982"/>
                    <a:gd name="T17" fmla="*/ 0 h 10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82" h="1095">
                      <a:moveTo>
                        <a:pt x="1881" y="0"/>
                      </a:moveTo>
                      <a:cubicBezTo>
                        <a:pt x="101" y="0"/>
                        <a:pt x="101" y="0"/>
                        <a:pt x="101" y="0"/>
                      </a:cubicBezTo>
                      <a:cubicBezTo>
                        <a:pt x="46" y="0"/>
                        <a:pt x="0" y="46"/>
                        <a:pt x="0" y="101"/>
                      </a:cubicBezTo>
                      <a:cubicBezTo>
                        <a:pt x="0" y="994"/>
                        <a:pt x="0" y="994"/>
                        <a:pt x="0" y="994"/>
                      </a:cubicBezTo>
                      <a:cubicBezTo>
                        <a:pt x="0" y="1050"/>
                        <a:pt x="46" y="1095"/>
                        <a:pt x="101" y="1095"/>
                      </a:cubicBezTo>
                      <a:cubicBezTo>
                        <a:pt x="1881" y="1095"/>
                        <a:pt x="1881" y="1095"/>
                        <a:pt x="1881" y="1095"/>
                      </a:cubicBezTo>
                      <a:cubicBezTo>
                        <a:pt x="1936" y="1095"/>
                        <a:pt x="1982" y="1050"/>
                        <a:pt x="1982" y="994"/>
                      </a:cubicBezTo>
                      <a:cubicBezTo>
                        <a:pt x="1982" y="101"/>
                        <a:pt x="1982" y="101"/>
                        <a:pt x="1982" y="101"/>
                      </a:cubicBezTo>
                      <a:cubicBezTo>
                        <a:pt x="1982" y="46"/>
                        <a:pt x="1936" y="0"/>
                        <a:pt x="1881" y="0"/>
                      </a:cubicBezTo>
                      <a:close/>
                    </a:path>
                  </a:pathLst>
                </a:custGeom>
                <a:solidFill>
                  <a:srgbClr val="E3E3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/>
                </a:p>
              </p:txBody>
            </p:sp>
            <p:sp>
              <p:nvSpPr>
                <p:cNvPr id="285" name="íşļîḋê"/>
                <p:cNvSpPr/>
                <p:nvPr/>
              </p:nvSpPr>
              <p:spPr bwMode="auto">
                <a:xfrm>
                  <a:off x="5430256" y="3389961"/>
                  <a:ext cx="879403" cy="35538"/>
                </a:xfrm>
                <a:custGeom>
                  <a:avLst/>
                  <a:gdLst>
                    <a:gd name="T0" fmla="*/ 2148 w 2168"/>
                    <a:gd name="T1" fmla="*/ 93 h 93"/>
                    <a:gd name="T2" fmla="*/ 20 w 2168"/>
                    <a:gd name="T3" fmla="*/ 93 h 93"/>
                    <a:gd name="T4" fmla="*/ 0 w 2168"/>
                    <a:gd name="T5" fmla="*/ 73 h 93"/>
                    <a:gd name="T6" fmla="*/ 0 w 2168"/>
                    <a:gd name="T7" fmla="*/ 20 h 93"/>
                    <a:gd name="T8" fmla="*/ 20 w 2168"/>
                    <a:gd name="T9" fmla="*/ 0 h 93"/>
                    <a:gd name="T10" fmla="*/ 2148 w 2168"/>
                    <a:gd name="T11" fmla="*/ 0 h 93"/>
                    <a:gd name="T12" fmla="*/ 2168 w 2168"/>
                    <a:gd name="T13" fmla="*/ 20 h 93"/>
                    <a:gd name="T14" fmla="*/ 2168 w 2168"/>
                    <a:gd name="T15" fmla="*/ 73 h 93"/>
                    <a:gd name="T16" fmla="*/ 2148 w 2168"/>
                    <a:gd name="T17" fmla="*/ 9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68" h="93">
                      <a:moveTo>
                        <a:pt x="2148" y="93"/>
                      </a:moveTo>
                      <a:cubicBezTo>
                        <a:pt x="20" y="93"/>
                        <a:pt x="20" y="93"/>
                        <a:pt x="20" y="93"/>
                      </a:cubicBezTo>
                      <a:cubicBezTo>
                        <a:pt x="9" y="93"/>
                        <a:pt x="0" y="84"/>
                        <a:pt x="0" y="73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9"/>
                        <a:pt x="9" y="0"/>
                        <a:pt x="20" y="0"/>
                      </a:cubicBezTo>
                      <a:cubicBezTo>
                        <a:pt x="2148" y="0"/>
                        <a:pt x="2148" y="0"/>
                        <a:pt x="2148" y="0"/>
                      </a:cubicBezTo>
                      <a:cubicBezTo>
                        <a:pt x="2159" y="0"/>
                        <a:pt x="2168" y="9"/>
                        <a:pt x="2168" y="20"/>
                      </a:cubicBezTo>
                      <a:cubicBezTo>
                        <a:pt x="2168" y="73"/>
                        <a:pt x="2168" y="73"/>
                        <a:pt x="2168" y="73"/>
                      </a:cubicBezTo>
                      <a:cubicBezTo>
                        <a:pt x="2168" y="84"/>
                        <a:pt x="2159" y="93"/>
                        <a:pt x="2148" y="93"/>
                      </a:cubicBezTo>
                      <a:close/>
                    </a:path>
                  </a:pathLst>
                </a:custGeom>
                <a:solidFill>
                  <a:srgbClr val="BCB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6" name="iṣḻïḓè"/>
                <p:cNvSpPr/>
                <p:nvPr/>
              </p:nvSpPr>
              <p:spPr bwMode="auto">
                <a:xfrm>
                  <a:off x="5816991" y="3149769"/>
                  <a:ext cx="93173" cy="89459"/>
                </a:xfrm>
                <a:prstGeom prst="ellipse">
                  <a:avLst/>
                </a:prstGeom>
                <a:solidFill>
                  <a:srgbClr val="BCB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  <p:sp>
            <p:nvSpPr>
              <p:cNvPr id="729" name="矩形 728"/>
              <p:cNvSpPr/>
              <p:nvPr/>
            </p:nvSpPr>
            <p:spPr>
              <a:xfrm>
                <a:off x="8503562" y="3884468"/>
                <a:ext cx="2400016" cy="458908"/>
              </a:xfrm>
              <a:prstGeom prst="rect">
                <a:avLst/>
              </a:prstGeom>
            </p:spPr>
            <p:txBody>
              <a:bodyPr wrap="none" anchor="ctr">
                <a:noAutofit/>
              </a:bodyPr>
              <a:lstStyle/>
              <a:p>
                <a:pPr algn="ctr">
                  <a:lnSpc>
                    <a:spcPts val="2700"/>
                  </a:lnSpc>
                </a:pPr>
                <a:r>
                  <a:rPr lang="zh-CN" altLang="en-US" sz="2000" b="1" dirty="0">
                    <a:solidFill>
                      <a:srgbClr val="234494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改变用眼习惯</a:t>
                </a:r>
                <a:endParaRPr lang="en-US" altLang="zh-CN" sz="20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734" name="矩形 733"/>
              <p:cNvSpPr/>
              <p:nvPr/>
            </p:nvSpPr>
            <p:spPr>
              <a:xfrm>
                <a:off x="8446303" y="4419574"/>
                <a:ext cx="2514534" cy="143962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ts val="2700"/>
                  </a:lnSpc>
                  <a:buClr>
                    <a:srgbClr val="821E36"/>
                  </a:buClr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控制近距离用眼时间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  <a:buClr>
                    <a:srgbClr val="821E36"/>
                  </a:buClr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综合使用电子产品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  <a:buClr>
                    <a:srgbClr val="821E36"/>
                  </a:buClr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保持正确姿势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  <a:buClr>
                    <a:srgbClr val="821E36"/>
                  </a:buClr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用眼也要会摆</a:t>
                </a:r>
                <a:r>
                  <a:rPr lang="en-US" altLang="zh-CN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pose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739" name="组合 738"/>
            <p:cNvGrpSpPr/>
            <p:nvPr/>
          </p:nvGrpSpPr>
          <p:grpSpPr>
            <a:xfrm>
              <a:off x="4731840" y="1828842"/>
              <a:ext cx="2728320" cy="4030357"/>
              <a:chOff x="4731840" y="1828842"/>
              <a:chExt cx="2728320" cy="4030357"/>
            </a:xfrm>
          </p:grpSpPr>
          <p:sp>
            <p:nvSpPr>
              <p:cNvPr id="728" name="矩形 727"/>
              <p:cNvSpPr/>
              <p:nvPr/>
            </p:nvSpPr>
            <p:spPr>
              <a:xfrm>
                <a:off x="4895992" y="3886188"/>
                <a:ext cx="2400016" cy="458908"/>
              </a:xfrm>
              <a:prstGeom prst="rect">
                <a:avLst/>
              </a:prstGeom>
            </p:spPr>
            <p:txBody>
              <a:bodyPr wrap="none" anchor="ctr">
                <a:noAutofit/>
              </a:bodyPr>
              <a:lstStyle/>
              <a:p>
                <a:pPr algn="ctr">
                  <a:lnSpc>
                    <a:spcPts val="2700"/>
                  </a:lnSpc>
                </a:pPr>
                <a:r>
                  <a:rPr lang="zh-CN" altLang="en-US" sz="2000" b="1" dirty="0">
                    <a:solidFill>
                      <a:srgbClr val="234494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改善用眼环境</a:t>
                </a:r>
                <a:endParaRPr lang="en-US" altLang="zh-CN" sz="20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732" name="矩形 731"/>
              <p:cNvSpPr/>
              <p:nvPr/>
            </p:nvSpPr>
            <p:spPr>
              <a:xfrm>
                <a:off x="4800634" y="4419574"/>
                <a:ext cx="2590732" cy="143962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ts val="2700"/>
                  </a:lnSpc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提供良好的视觉环境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保证均衡营养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保障睡眠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增加户外活动和锻炼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736" name="组合 735"/>
              <p:cNvGrpSpPr/>
              <p:nvPr/>
            </p:nvGrpSpPr>
            <p:grpSpPr>
              <a:xfrm>
                <a:off x="4731840" y="1828842"/>
                <a:ext cx="2728320" cy="1981147"/>
                <a:chOff x="4800634" y="1841126"/>
                <a:chExt cx="2728320" cy="1981147"/>
              </a:xfrm>
            </p:grpSpPr>
            <p:grpSp>
              <p:nvGrpSpPr>
                <p:cNvPr id="632" name="9ed1dd0e-8843-4774-8f9c-952139319c9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  <p:cNvGrpSpPr>
                  <a:grpSpLocks noChangeAspect="1"/>
                </p:cNvGrpSpPr>
                <p:nvPr>
                  <p:custDataLst>
                    <p:tags r:id="rId2"/>
                  </p:custDataLst>
                </p:nvPr>
              </p:nvGrpSpPr>
              <p:grpSpPr>
                <a:xfrm>
                  <a:off x="4800634" y="1841126"/>
                  <a:ext cx="2728320" cy="1892666"/>
                  <a:chOff x="2529502" y="1189037"/>
                  <a:chExt cx="7132996" cy="4948238"/>
                </a:xfrm>
              </p:grpSpPr>
              <p:sp>
                <p:nvSpPr>
                  <p:cNvPr id="633" name="îṧļíḍè"/>
                  <p:cNvSpPr/>
                  <p:nvPr/>
                </p:nvSpPr>
                <p:spPr bwMode="auto">
                  <a:xfrm>
                    <a:off x="5825776" y="5442195"/>
                    <a:ext cx="1128358" cy="318451"/>
                  </a:xfrm>
                  <a:custGeom>
                    <a:avLst/>
                    <a:gdLst>
                      <a:gd name="T0" fmla="*/ 254 w 546"/>
                      <a:gd name="T1" fmla="*/ 36 h 154"/>
                      <a:gd name="T2" fmla="*/ 254 w 546"/>
                      <a:gd name="T3" fmla="*/ 36 h 154"/>
                      <a:gd name="T4" fmla="*/ 137 w 546"/>
                      <a:gd name="T5" fmla="*/ 42 h 154"/>
                      <a:gd name="T6" fmla="*/ 52 w 546"/>
                      <a:gd name="T7" fmla="*/ 57 h 154"/>
                      <a:gd name="T8" fmla="*/ 20 w 546"/>
                      <a:gd name="T9" fmla="*/ 70 h 154"/>
                      <a:gd name="T10" fmla="*/ 16 w 546"/>
                      <a:gd name="T11" fmla="*/ 73 h 154"/>
                      <a:gd name="T12" fmla="*/ 28 w 546"/>
                      <a:gd name="T13" fmla="*/ 86 h 154"/>
                      <a:gd name="T14" fmla="*/ 28 w 546"/>
                      <a:gd name="T15" fmla="*/ 86 h 154"/>
                      <a:gd name="T16" fmla="*/ 79 w 546"/>
                      <a:gd name="T17" fmla="*/ 101 h 154"/>
                      <a:gd name="T18" fmla="*/ 253 w 546"/>
                      <a:gd name="T19" fmla="*/ 115 h 154"/>
                      <a:gd name="T20" fmla="*/ 254 w 546"/>
                      <a:gd name="T21" fmla="*/ 115 h 154"/>
                      <a:gd name="T22" fmla="*/ 370 w 546"/>
                      <a:gd name="T23" fmla="*/ 109 h 154"/>
                      <a:gd name="T24" fmla="*/ 456 w 546"/>
                      <a:gd name="T25" fmla="*/ 94 h 154"/>
                      <a:gd name="T26" fmla="*/ 487 w 546"/>
                      <a:gd name="T27" fmla="*/ 82 h 154"/>
                      <a:gd name="T28" fmla="*/ 493 w 546"/>
                      <a:gd name="T29" fmla="*/ 76 h 154"/>
                      <a:gd name="T30" fmla="*/ 493 w 546"/>
                      <a:gd name="T31" fmla="*/ 76 h 154"/>
                      <a:gd name="T32" fmla="*/ 503 w 546"/>
                      <a:gd name="T33" fmla="*/ 76 h 154"/>
                      <a:gd name="T34" fmla="*/ 513 w 546"/>
                      <a:gd name="T35" fmla="*/ 76 h 154"/>
                      <a:gd name="T36" fmla="*/ 503 w 546"/>
                      <a:gd name="T37" fmla="*/ 76 h 154"/>
                      <a:gd name="T38" fmla="*/ 493 w 546"/>
                      <a:gd name="T39" fmla="*/ 76 h 154"/>
                      <a:gd name="T40" fmla="*/ 493 w 546"/>
                      <a:gd name="T41" fmla="*/ 75 h 154"/>
                      <a:gd name="T42" fmla="*/ 491 w 546"/>
                      <a:gd name="T43" fmla="*/ 73 h 154"/>
                      <a:gd name="T44" fmla="*/ 479 w 546"/>
                      <a:gd name="T45" fmla="*/ 66 h 154"/>
                      <a:gd name="T46" fmla="*/ 428 w 546"/>
                      <a:gd name="T47" fmla="*/ 51 h 154"/>
                      <a:gd name="T48" fmla="*/ 254 w 546"/>
                      <a:gd name="T49" fmla="*/ 36 h 154"/>
                      <a:gd name="T50" fmla="*/ 249 w 546"/>
                      <a:gd name="T51" fmla="*/ 0 h 154"/>
                      <a:gd name="T52" fmla="*/ 3 w 546"/>
                      <a:gd name="T53" fmla="*/ 34 h 154"/>
                      <a:gd name="T54" fmla="*/ 0 w 546"/>
                      <a:gd name="T55" fmla="*/ 59 h 154"/>
                      <a:gd name="T56" fmla="*/ 1 w 546"/>
                      <a:gd name="T57" fmla="*/ 60 h 154"/>
                      <a:gd name="T58" fmla="*/ 2 w 546"/>
                      <a:gd name="T59" fmla="*/ 59 h 154"/>
                      <a:gd name="T60" fmla="*/ 20 w 546"/>
                      <a:gd name="T61" fmla="*/ 48 h 154"/>
                      <a:gd name="T62" fmla="*/ 75 w 546"/>
                      <a:gd name="T63" fmla="*/ 31 h 154"/>
                      <a:gd name="T64" fmla="*/ 254 w 546"/>
                      <a:gd name="T65" fmla="*/ 16 h 154"/>
                      <a:gd name="T66" fmla="*/ 372 w 546"/>
                      <a:gd name="T67" fmla="*/ 22 h 154"/>
                      <a:gd name="T68" fmla="*/ 461 w 546"/>
                      <a:gd name="T69" fmla="*/ 38 h 154"/>
                      <a:gd name="T70" fmla="*/ 498 w 546"/>
                      <a:gd name="T71" fmla="*/ 53 h 154"/>
                      <a:gd name="T72" fmla="*/ 511 w 546"/>
                      <a:gd name="T73" fmla="*/ 66 h 154"/>
                      <a:gd name="T74" fmla="*/ 513 w 546"/>
                      <a:gd name="T75" fmla="*/ 76 h 154"/>
                      <a:gd name="T76" fmla="*/ 511 w 546"/>
                      <a:gd name="T77" fmla="*/ 85 h 154"/>
                      <a:gd name="T78" fmla="*/ 505 w 546"/>
                      <a:gd name="T79" fmla="*/ 93 h 154"/>
                      <a:gd name="T80" fmla="*/ 488 w 546"/>
                      <a:gd name="T81" fmla="*/ 104 h 154"/>
                      <a:gd name="T82" fmla="*/ 432 w 546"/>
                      <a:gd name="T83" fmla="*/ 121 h 154"/>
                      <a:gd name="T84" fmla="*/ 254 w 546"/>
                      <a:gd name="T85" fmla="*/ 135 h 154"/>
                      <a:gd name="T86" fmla="*/ 135 w 546"/>
                      <a:gd name="T87" fmla="*/ 129 h 154"/>
                      <a:gd name="T88" fmla="*/ 46 w 546"/>
                      <a:gd name="T89" fmla="*/ 114 h 154"/>
                      <a:gd name="T90" fmla="*/ 40 w 546"/>
                      <a:gd name="T91" fmla="*/ 112 h 154"/>
                      <a:gd name="T92" fmla="*/ 41 w 546"/>
                      <a:gd name="T93" fmla="*/ 122 h 154"/>
                      <a:gd name="T94" fmla="*/ 40 w 546"/>
                      <a:gd name="T95" fmla="*/ 131 h 154"/>
                      <a:gd name="T96" fmla="*/ 249 w 546"/>
                      <a:gd name="T97" fmla="*/ 154 h 154"/>
                      <a:gd name="T98" fmla="*/ 546 w 546"/>
                      <a:gd name="T99" fmla="*/ 77 h 154"/>
                      <a:gd name="T100" fmla="*/ 249 w 546"/>
                      <a:gd name="T101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46" h="154">
                        <a:moveTo>
                          <a:pt x="254" y="36"/>
                        </a:moveTo>
                        <a:cubicBezTo>
                          <a:pt x="254" y="36"/>
                          <a:pt x="254" y="36"/>
                          <a:pt x="254" y="36"/>
                        </a:cubicBezTo>
                        <a:cubicBezTo>
                          <a:pt x="212" y="36"/>
                          <a:pt x="172" y="39"/>
                          <a:pt x="137" y="42"/>
                        </a:cubicBezTo>
                        <a:cubicBezTo>
                          <a:pt x="103" y="46"/>
                          <a:pt x="73" y="51"/>
                          <a:pt x="52" y="57"/>
                        </a:cubicBezTo>
                        <a:cubicBezTo>
                          <a:pt x="37" y="61"/>
                          <a:pt x="26" y="66"/>
                          <a:pt x="20" y="70"/>
                        </a:cubicBezTo>
                        <a:cubicBezTo>
                          <a:pt x="18" y="71"/>
                          <a:pt x="17" y="72"/>
                          <a:pt x="16" y="73"/>
                        </a:cubicBezTo>
                        <a:cubicBezTo>
                          <a:pt x="21" y="77"/>
                          <a:pt x="24" y="81"/>
                          <a:pt x="28" y="86"/>
                        </a:cubicBezTo>
                        <a:cubicBezTo>
                          <a:pt x="28" y="86"/>
                          <a:pt x="28" y="86"/>
                          <a:pt x="28" y="86"/>
                        </a:cubicBezTo>
                        <a:cubicBezTo>
                          <a:pt x="39" y="91"/>
                          <a:pt x="57" y="97"/>
                          <a:pt x="79" y="101"/>
                        </a:cubicBezTo>
                        <a:cubicBezTo>
                          <a:pt x="123" y="110"/>
                          <a:pt x="185" y="115"/>
                          <a:pt x="253" y="115"/>
                        </a:cubicBezTo>
                        <a:cubicBezTo>
                          <a:pt x="253" y="115"/>
                          <a:pt x="254" y="115"/>
                          <a:pt x="254" y="115"/>
                        </a:cubicBezTo>
                        <a:cubicBezTo>
                          <a:pt x="296" y="115"/>
                          <a:pt x="335" y="113"/>
                          <a:pt x="370" y="109"/>
                        </a:cubicBezTo>
                        <a:cubicBezTo>
                          <a:pt x="404" y="106"/>
                          <a:pt x="434" y="101"/>
                          <a:pt x="456" y="94"/>
                        </a:cubicBezTo>
                        <a:cubicBezTo>
                          <a:pt x="470" y="90"/>
                          <a:pt x="481" y="86"/>
                          <a:pt x="487" y="82"/>
                        </a:cubicBezTo>
                        <a:cubicBezTo>
                          <a:pt x="491" y="79"/>
                          <a:pt x="492" y="77"/>
                          <a:pt x="493" y="76"/>
                        </a:cubicBezTo>
                        <a:cubicBezTo>
                          <a:pt x="493" y="76"/>
                          <a:pt x="493" y="76"/>
                          <a:pt x="493" y="76"/>
                        </a:cubicBezTo>
                        <a:cubicBezTo>
                          <a:pt x="503" y="76"/>
                          <a:pt x="503" y="76"/>
                          <a:pt x="503" y="76"/>
                        </a:cubicBezTo>
                        <a:cubicBezTo>
                          <a:pt x="513" y="76"/>
                          <a:pt x="513" y="76"/>
                          <a:pt x="513" y="76"/>
                        </a:cubicBezTo>
                        <a:cubicBezTo>
                          <a:pt x="503" y="76"/>
                          <a:pt x="503" y="76"/>
                          <a:pt x="503" y="76"/>
                        </a:cubicBezTo>
                        <a:cubicBezTo>
                          <a:pt x="493" y="76"/>
                          <a:pt x="493" y="76"/>
                          <a:pt x="493" y="76"/>
                        </a:cubicBezTo>
                        <a:cubicBezTo>
                          <a:pt x="493" y="76"/>
                          <a:pt x="493" y="76"/>
                          <a:pt x="493" y="75"/>
                        </a:cubicBezTo>
                        <a:cubicBezTo>
                          <a:pt x="493" y="75"/>
                          <a:pt x="492" y="74"/>
                          <a:pt x="491" y="73"/>
                        </a:cubicBezTo>
                        <a:cubicBezTo>
                          <a:pt x="489" y="71"/>
                          <a:pt x="485" y="68"/>
                          <a:pt x="479" y="66"/>
                        </a:cubicBezTo>
                        <a:cubicBezTo>
                          <a:pt x="468" y="60"/>
                          <a:pt x="450" y="55"/>
                          <a:pt x="428" y="51"/>
                        </a:cubicBezTo>
                        <a:cubicBezTo>
                          <a:pt x="384" y="42"/>
                          <a:pt x="322" y="36"/>
                          <a:pt x="254" y="36"/>
                        </a:cubicBezTo>
                        <a:moveTo>
                          <a:pt x="249" y="0"/>
                        </a:moveTo>
                        <a:cubicBezTo>
                          <a:pt x="146" y="0"/>
                          <a:pt x="56" y="13"/>
                          <a:pt x="3" y="34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0" y="60"/>
                          <a:pt x="1" y="60"/>
                          <a:pt x="1" y="60"/>
                        </a:cubicBezTo>
                        <a:cubicBezTo>
                          <a:pt x="1" y="60"/>
                          <a:pt x="2" y="59"/>
                          <a:pt x="2" y="59"/>
                        </a:cubicBezTo>
                        <a:cubicBezTo>
                          <a:pt x="7" y="54"/>
                          <a:pt x="13" y="51"/>
                          <a:pt x="20" y="48"/>
                        </a:cubicBezTo>
                        <a:cubicBezTo>
                          <a:pt x="33" y="41"/>
                          <a:pt x="52" y="36"/>
                          <a:pt x="75" y="31"/>
                        </a:cubicBezTo>
                        <a:cubicBezTo>
                          <a:pt x="121" y="22"/>
                          <a:pt x="184" y="16"/>
                          <a:pt x="254" y="16"/>
                        </a:cubicBezTo>
                        <a:cubicBezTo>
                          <a:pt x="296" y="16"/>
                          <a:pt x="337" y="19"/>
                          <a:pt x="372" y="22"/>
                        </a:cubicBezTo>
                        <a:cubicBezTo>
                          <a:pt x="407" y="26"/>
                          <a:pt x="438" y="31"/>
                          <a:pt x="461" y="38"/>
                        </a:cubicBezTo>
                        <a:cubicBezTo>
                          <a:pt x="477" y="42"/>
                          <a:pt x="489" y="47"/>
                          <a:pt x="498" y="53"/>
                        </a:cubicBezTo>
                        <a:cubicBezTo>
                          <a:pt x="503" y="57"/>
                          <a:pt x="508" y="61"/>
                          <a:pt x="511" y="66"/>
                        </a:cubicBezTo>
                        <a:cubicBezTo>
                          <a:pt x="512" y="69"/>
                          <a:pt x="513" y="72"/>
                          <a:pt x="513" y="76"/>
                        </a:cubicBezTo>
                        <a:cubicBezTo>
                          <a:pt x="513" y="79"/>
                          <a:pt x="512" y="83"/>
                          <a:pt x="511" y="85"/>
                        </a:cubicBezTo>
                        <a:cubicBezTo>
                          <a:pt x="509" y="88"/>
                          <a:pt x="507" y="91"/>
                          <a:pt x="505" y="93"/>
                        </a:cubicBezTo>
                        <a:cubicBezTo>
                          <a:pt x="500" y="97"/>
                          <a:pt x="495" y="101"/>
                          <a:pt x="488" y="104"/>
                        </a:cubicBezTo>
                        <a:cubicBezTo>
                          <a:pt x="474" y="111"/>
                          <a:pt x="455" y="116"/>
                          <a:pt x="432" y="121"/>
                        </a:cubicBezTo>
                        <a:cubicBezTo>
                          <a:pt x="386" y="130"/>
                          <a:pt x="323" y="135"/>
                          <a:pt x="254" y="135"/>
                        </a:cubicBezTo>
                        <a:cubicBezTo>
                          <a:pt x="211" y="135"/>
                          <a:pt x="171" y="133"/>
                          <a:pt x="135" y="129"/>
                        </a:cubicBezTo>
                        <a:cubicBezTo>
                          <a:pt x="100" y="126"/>
                          <a:pt x="70" y="120"/>
                          <a:pt x="46" y="114"/>
                        </a:cubicBezTo>
                        <a:cubicBezTo>
                          <a:pt x="44" y="113"/>
                          <a:pt x="42" y="112"/>
                          <a:pt x="40" y="112"/>
                        </a:cubicBezTo>
                        <a:cubicBezTo>
                          <a:pt x="40" y="115"/>
                          <a:pt x="41" y="118"/>
                          <a:pt x="41" y="122"/>
                        </a:cubicBezTo>
                        <a:cubicBezTo>
                          <a:pt x="41" y="125"/>
                          <a:pt x="40" y="128"/>
                          <a:pt x="40" y="131"/>
                        </a:cubicBezTo>
                        <a:cubicBezTo>
                          <a:pt x="93" y="145"/>
                          <a:pt x="167" y="154"/>
                          <a:pt x="249" y="154"/>
                        </a:cubicBezTo>
                        <a:cubicBezTo>
                          <a:pt x="413" y="154"/>
                          <a:pt x="546" y="119"/>
                          <a:pt x="546" y="77"/>
                        </a:cubicBezTo>
                        <a:cubicBezTo>
                          <a:pt x="546" y="34"/>
                          <a:pt x="413" y="0"/>
                          <a:pt x="249" y="0"/>
                        </a:cubicBezTo>
                      </a:path>
                    </a:pathLst>
                  </a:custGeom>
                  <a:solidFill>
                    <a:srgbClr val="F1F2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34" name="iśļidê"/>
                  <p:cNvSpPr/>
                  <p:nvPr/>
                </p:nvSpPr>
                <p:spPr bwMode="auto">
                  <a:xfrm>
                    <a:off x="6993940" y="5475877"/>
                    <a:ext cx="1279928" cy="284769"/>
                  </a:xfrm>
                  <a:prstGeom prst="ellipse">
                    <a:avLst/>
                  </a:prstGeom>
                  <a:solidFill>
                    <a:srgbClr val="F1F2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35" name="ïṣļïḋê"/>
                  <p:cNvSpPr/>
                  <p:nvPr/>
                </p:nvSpPr>
                <p:spPr bwMode="auto">
                  <a:xfrm>
                    <a:off x="5799749" y="4009165"/>
                    <a:ext cx="1091613" cy="183722"/>
                  </a:xfrm>
                  <a:custGeom>
                    <a:avLst/>
                    <a:gdLst>
                      <a:gd name="T0" fmla="*/ 499 w 527"/>
                      <a:gd name="T1" fmla="*/ 44 h 89"/>
                      <a:gd name="T2" fmla="*/ 500 w 527"/>
                      <a:gd name="T3" fmla="*/ 41 h 89"/>
                      <a:gd name="T4" fmla="*/ 509 w 527"/>
                      <a:gd name="T5" fmla="*/ 44 h 89"/>
                      <a:gd name="T6" fmla="*/ 507 w 527"/>
                      <a:gd name="T7" fmla="*/ 44 h 89"/>
                      <a:gd name="T8" fmla="*/ 500 w 527"/>
                      <a:gd name="T9" fmla="*/ 41 h 89"/>
                      <a:gd name="T10" fmla="*/ 501 w 527"/>
                      <a:gd name="T11" fmla="*/ 39 h 89"/>
                      <a:gd name="T12" fmla="*/ 501 w 527"/>
                      <a:gd name="T13" fmla="*/ 38 h 89"/>
                      <a:gd name="T14" fmla="*/ 504 w 527"/>
                      <a:gd name="T15" fmla="*/ 41 h 89"/>
                      <a:gd name="T16" fmla="*/ 500 w 527"/>
                      <a:gd name="T17" fmla="*/ 39 h 89"/>
                      <a:gd name="T18" fmla="*/ 453 w 527"/>
                      <a:gd name="T19" fmla="*/ 50 h 89"/>
                      <a:gd name="T20" fmla="*/ 89 w 527"/>
                      <a:gd name="T21" fmla="*/ 52 h 89"/>
                      <a:gd name="T22" fmla="*/ 26 w 527"/>
                      <a:gd name="T23" fmla="*/ 38 h 89"/>
                      <a:gd name="T24" fmla="*/ 25 w 527"/>
                      <a:gd name="T25" fmla="*/ 39 h 89"/>
                      <a:gd name="T26" fmla="*/ 26 w 527"/>
                      <a:gd name="T27" fmla="*/ 38 h 89"/>
                      <a:gd name="T28" fmla="*/ 26 w 527"/>
                      <a:gd name="T29" fmla="*/ 38 h 89"/>
                      <a:gd name="T30" fmla="*/ 27 w 527"/>
                      <a:gd name="T31" fmla="*/ 40 h 89"/>
                      <a:gd name="T32" fmla="*/ 22 w 527"/>
                      <a:gd name="T33" fmla="*/ 43 h 89"/>
                      <a:gd name="T34" fmla="*/ 19 w 527"/>
                      <a:gd name="T35" fmla="*/ 44 h 89"/>
                      <a:gd name="T36" fmla="*/ 27 w 527"/>
                      <a:gd name="T37" fmla="*/ 40 h 89"/>
                      <a:gd name="T38" fmla="*/ 28 w 527"/>
                      <a:gd name="T39" fmla="*/ 44 h 89"/>
                      <a:gd name="T40" fmla="*/ 27 w 527"/>
                      <a:gd name="T41" fmla="*/ 48 h 89"/>
                      <a:gd name="T42" fmla="*/ 18 w 527"/>
                      <a:gd name="T43" fmla="*/ 44 h 89"/>
                      <a:gd name="T44" fmla="*/ 20 w 527"/>
                      <a:gd name="T45" fmla="*/ 45 h 89"/>
                      <a:gd name="T46" fmla="*/ 27 w 527"/>
                      <a:gd name="T47" fmla="*/ 48 h 89"/>
                      <a:gd name="T48" fmla="*/ 26 w 527"/>
                      <a:gd name="T49" fmla="*/ 50 h 89"/>
                      <a:gd name="T50" fmla="*/ 26 w 527"/>
                      <a:gd name="T51" fmla="*/ 51 h 89"/>
                      <a:gd name="T52" fmla="*/ 24 w 527"/>
                      <a:gd name="T53" fmla="*/ 48 h 89"/>
                      <a:gd name="T54" fmla="*/ 28 w 527"/>
                      <a:gd name="T55" fmla="*/ 50 h 89"/>
                      <a:gd name="T56" fmla="*/ 74 w 527"/>
                      <a:gd name="T57" fmla="*/ 39 h 89"/>
                      <a:gd name="T58" fmla="*/ 438 w 527"/>
                      <a:gd name="T59" fmla="*/ 37 h 89"/>
                      <a:gd name="T60" fmla="*/ 501 w 527"/>
                      <a:gd name="T61" fmla="*/ 50 h 89"/>
                      <a:gd name="T62" fmla="*/ 502 w 527"/>
                      <a:gd name="T63" fmla="*/ 50 h 89"/>
                      <a:gd name="T64" fmla="*/ 501 w 527"/>
                      <a:gd name="T65" fmla="*/ 51 h 89"/>
                      <a:gd name="T66" fmla="*/ 501 w 527"/>
                      <a:gd name="T67" fmla="*/ 51 h 89"/>
                      <a:gd name="T68" fmla="*/ 500 w 527"/>
                      <a:gd name="T69" fmla="*/ 49 h 89"/>
                      <a:gd name="T70" fmla="*/ 505 w 527"/>
                      <a:gd name="T71" fmla="*/ 46 h 89"/>
                      <a:gd name="T72" fmla="*/ 509 w 527"/>
                      <a:gd name="T73" fmla="*/ 44 h 89"/>
                      <a:gd name="T74" fmla="*/ 500 w 527"/>
                      <a:gd name="T75" fmla="*/ 49 h 89"/>
                      <a:gd name="T76" fmla="*/ 499 w 527"/>
                      <a:gd name="T77" fmla="*/ 44 h 89"/>
                      <a:gd name="T78" fmla="*/ 527 w 527"/>
                      <a:gd name="T79" fmla="*/ 44 h 89"/>
                      <a:gd name="T80" fmla="*/ 519 w 527"/>
                      <a:gd name="T81" fmla="*/ 29 h 89"/>
                      <a:gd name="T82" fmla="*/ 496 w 527"/>
                      <a:gd name="T83" fmla="*/ 19 h 89"/>
                      <a:gd name="T84" fmla="*/ 264 w 527"/>
                      <a:gd name="T85" fmla="*/ 0 h 89"/>
                      <a:gd name="T86" fmla="*/ 30 w 527"/>
                      <a:gd name="T87" fmla="*/ 19 h 89"/>
                      <a:gd name="T88" fmla="*/ 5 w 527"/>
                      <a:gd name="T89" fmla="*/ 32 h 89"/>
                      <a:gd name="T90" fmla="*/ 0 w 527"/>
                      <a:gd name="T91" fmla="*/ 44 h 89"/>
                      <a:gd name="T92" fmla="*/ 8 w 527"/>
                      <a:gd name="T93" fmla="*/ 60 h 89"/>
                      <a:gd name="T94" fmla="*/ 31 w 527"/>
                      <a:gd name="T95" fmla="*/ 70 h 89"/>
                      <a:gd name="T96" fmla="*/ 264 w 527"/>
                      <a:gd name="T97" fmla="*/ 89 h 89"/>
                      <a:gd name="T98" fmla="*/ 497 w 527"/>
                      <a:gd name="T99" fmla="*/ 70 h 89"/>
                      <a:gd name="T100" fmla="*/ 522 w 527"/>
                      <a:gd name="T101" fmla="*/ 56 h 89"/>
                      <a:gd name="T102" fmla="*/ 527 w 527"/>
                      <a:gd name="T103" fmla="*/ 44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527" h="89">
                        <a:moveTo>
                          <a:pt x="513" y="44"/>
                        </a:moveTo>
                        <a:cubicBezTo>
                          <a:pt x="499" y="44"/>
                          <a:pt x="499" y="44"/>
                          <a:pt x="499" y="44"/>
                        </a:cubicBezTo>
                        <a:cubicBezTo>
                          <a:pt x="509" y="44"/>
                          <a:pt x="509" y="44"/>
                          <a:pt x="509" y="44"/>
                        </a:cubicBezTo>
                        <a:cubicBezTo>
                          <a:pt x="500" y="41"/>
                          <a:pt x="500" y="41"/>
                          <a:pt x="500" y="41"/>
                        </a:cubicBezTo>
                        <a:cubicBezTo>
                          <a:pt x="499" y="42"/>
                          <a:pt x="499" y="43"/>
                          <a:pt x="499" y="44"/>
                        </a:cubicBezTo>
                        <a:cubicBezTo>
                          <a:pt x="509" y="44"/>
                          <a:pt x="509" y="44"/>
                          <a:pt x="509" y="44"/>
                        </a:cubicBezTo>
                        <a:cubicBezTo>
                          <a:pt x="500" y="41"/>
                          <a:pt x="500" y="41"/>
                          <a:pt x="500" y="41"/>
                        </a:cubicBezTo>
                        <a:cubicBezTo>
                          <a:pt x="507" y="44"/>
                          <a:pt x="507" y="44"/>
                          <a:pt x="507" y="44"/>
                        </a:cubicBezTo>
                        <a:cubicBezTo>
                          <a:pt x="501" y="39"/>
                          <a:pt x="501" y="39"/>
                          <a:pt x="501" y="39"/>
                        </a:cubicBezTo>
                        <a:cubicBezTo>
                          <a:pt x="501" y="39"/>
                          <a:pt x="500" y="40"/>
                          <a:pt x="500" y="41"/>
                        </a:cubicBezTo>
                        <a:cubicBezTo>
                          <a:pt x="507" y="44"/>
                          <a:pt x="507" y="44"/>
                          <a:pt x="507" y="44"/>
                        </a:cubicBezTo>
                        <a:cubicBezTo>
                          <a:pt x="501" y="39"/>
                          <a:pt x="501" y="39"/>
                          <a:pt x="501" y="39"/>
                        </a:cubicBezTo>
                        <a:cubicBezTo>
                          <a:pt x="504" y="41"/>
                          <a:pt x="504" y="41"/>
                          <a:pt x="504" y="41"/>
                        </a:cubicBezTo>
                        <a:cubicBezTo>
                          <a:pt x="501" y="38"/>
                          <a:pt x="501" y="38"/>
                          <a:pt x="501" y="38"/>
                        </a:cubicBezTo>
                        <a:cubicBezTo>
                          <a:pt x="501" y="38"/>
                          <a:pt x="501" y="38"/>
                          <a:pt x="501" y="39"/>
                        </a:cubicBezTo>
                        <a:cubicBezTo>
                          <a:pt x="504" y="41"/>
                          <a:pt x="504" y="41"/>
                          <a:pt x="504" y="41"/>
                        </a:cubicBezTo>
                        <a:cubicBezTo>
                          <a:pt x="501" y="38"/>
                          <a:pt x="501" y="38"/>
                          <a:pt x="501" y="38"/>
                        </a:cubicBezTo>
                        <a:cubicBezTo>
                          <a:pt x="501" y="38"/>
                          <a:pt x="501" y="38"/>
                          <a:pt x="500" y="39"/>
                        </a:cubicBezTo>
                        <a:cubicBezTo>
                          <a:pt x="498" y="40"/>
                          <a:pt x="494" y="42"/>
                          <a:pt x="489" y="43"/>
                        </a:cubicBezTo>
                        <a:cubicBezTo>
                          <a:pt x="480" y="45"/>
                          <a:pt x="468" y="48"/>
                          <a:pt x="453" y="50"/>
                        </a:cubicBezTo>
                        <a:cubicBezTo>
                          <a:pt x="409" y="56"/>
                          <a:pt x="340" y="61"/>
                          <a:pt x="264" y="61"/>
                        </a:cubicBezTo>
                        <a:cubicBezTo>
                          <a:pt x="195" y="61"/>
                          <a:pt x="133" y="57"/>
                          <a:pt x="89" y="52"/>
                        </a:cubicBezTo>
                        <a:cubicBezTo>
                          <a:pt x="67" y="49"/>
                          <a:pt x="49" y="46"/>
                          <a:pt x="38" y="43"/>
                        </a:cubicBezTo>
                        <a:cubicBezTo>
                          <a:pt x="32" y="41"/>
                          <a:pt x="28" y="39"/>
                          <a:pt x="26" y="38"/>
                        </a:cubicBezTo>
                        <a:cubicBezTo>
                          <a:pt x="26" y="38"/>
                          <a:pt x="26" y="38"/>
                          <a:pt x="26" y="38"/>
                        </a:cubicBezTo>
                        <a:cubicBezTo>
                          <a:pt x="25" y="39"/>
                          <a:pt x="25" y="39"/>
                          <a:pt x="25" y="39"/>
                        </a:cubicBezTo>
                        <a:cubicBezTo>
                          <a:pt x="26" y="38"/>
                          <a:pt x="26" y="38"/>
                          <a:pt x="26" y="38"/>
                        </a:cubicBezTo>
                        <a:cubicBezTo>
                          <a:pt x="26" y="38"/>
                          <a:pt x="26" y="38"/>
                          <a:pt x="26" y="38"/>
                        </a:cubicBezTo>
                        <a:cubicBezTo>
                          <a:pt x="25" y="39"/>
                          <a:pt x="25" y="39"/>
                          <a:pt x="25" y="39"/>
                        </a:cubicBezTo>
                        <a:cubicBezTo>
                          <a:pt x="26" y="38"/>
                          <a:pt x="26" y="38"/>
                          <a:pt x="26" y="38"/>
                        </a:cubicBezTo>
                        <a:cubicBezTo>
                          <a:pt x="22" y="43"/>
                          <a:pt x="22" y="43"/>
                          <a:pt x="22" y="43"/>
                        </a:cubicBezTo>
                        <a:cubicBezTo>
                          <a:pt x="27" y="40"/>
                          <a:pt x="27" y="40"/>
                          <a:pt x="27" y="40"/>
                        </a:cubicBezTo>
                        <a:cubicBezTo>
                          <a:pt x="26" y="39"/>
                          <a:pt x="26" y="38"/>
                          <a:pt x="26" y="38"/>
                        </a:cubicBezTo>
                        <a:cubicBezTo>
                          <a:pt x="22" y="43"/>
                          <a:pt x="22" y="43"/>
                          <a:pt x="22" y="43"/>
                        </a:cubicBezTo>
                        <a:cubicBezTo>
                          <a:pt x="27" y="40"/>
                          <a:pt x="27" y="40"/>
                          <a:pt x="27" y="40"/>
                        </a:cubicBezTo>
                        <a:cubicBezTo>
                          <a:pt x="19" y="44"/>
                          <a:pt x="19" y="44"/>
                          <a:pt x="19" y="44"/>
                        </a:cubicBezTo>
                        <a:cubicBezTo>
                          <a:pt x="28" y="44"/>
                          <a:pt x="28" y="44"/>
                          <a:pt x="28" y="44"/>
                        </a:cubicBezTo>
                        <a:cubicBezTo>
                          <a:pt x="28" y="42"/>
                          <a:pt x="28" y="41"/>
                          <a:pt x="27" y="40"/>
                        </a:cubicBezTo>
                        <a:cubicBezTo>
                          <a:pt x="19" y="44"/>
                          <a:pt x="19" y="44"/>
                          <a:pt x="19" y="44"/>
                        </a:cubicBezTo>
                        <a:cubicBezTo>
                          <a:pt x="28" y="44"/>
                          <a:pt x="28" y="44"/>
                          <a:pt x="28" y="44"/>
                        </a:cubicBezTo>
                        <a:cubicBezTo>
                          <a:pt x="18" y="44"/>
                          <a:pt x="18" y="44"/>
                          <a:pt x="18" y="44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28" y="47"/>
                          <a:pt x="28" y="46"/>
                          <a:pt x="28" y="44"/>
                        </a:cubicBezTo>
                        <a:cubicBezTo>
                          <a:pt x="18" y="44"/>
                          <a:pt x="18" y="44"/>
                          <a:pt x="18" y="44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20" y="45"/>
                          <a:pt x="20" y="45"/>
                          <a:pt x="20" y="45"/>
                        </a:cubicBezTo>
                        <a:cubicBezTo>
                          <a:pt x="26" y="50"/>
                          <a:pt x="26" y="50"/>
                          <a:pt x="26" y="50"/>
                        </a:cubicBezTo>
                        <a:cubicBezTo>
                          <a:pt x="27" y="50"/>
                          <a:pt x="27" y="49"/>
                          <a:pt x="27" y="48"/>
                        </a:cubicBezTo>
                        <a:cubicBezTo>
                          <a:pt x="20" y="45"/>
                          <a:pt x="20" y="45"/>
                          <a:pt x="20" y="45"/>
                        </a:cubicBezTo>
                        <a:cubicBezTo>
                          <a:pt x="26" y="50"/>
                          <a:pt x="26" y="50"/>
                          <a:pt x="26" y="50"/>
                        </a:cubicBezTo>
                        <a:cubicBezTo>
                          <a:pt x="24" y="48"/>
                          <a:pt x="24" y="48"/>
                          <a:pt x="24" y="48"/>
                        </a:cubicBezTo>
                        <a:cubicBezTo>
                          <a:pt x="26" y="51"/>
                          <a:pt x="26" y="51"/>
                          <a:pt x="26" y="51"/>
                        </a:cubicBezTo>
                        <a:cubicBezTo>
                          <a:pt x="26" y="51"/>
                          <a:pt x="26" y="51"/>
                          <a:pt x="26" y="50"/>
                        </a:cubicBezTo>
                        <a:cubicBezTo>
                          <a:pt x="24" y="48"/>
                          <a:pt x="24" y="48"/>
                          <a:pt x="24" y="48"/>
                        </a:cubicBezTo>
                        <a:cubicBezTo>
                          <a:pt x="26" y="51"/>
                          <a:pt x="26" y="51"/>
                          <a:pt x="26" y="51"/>
                        </a:cubicBezTo>
                        <a:cubicBezTo>
                          <a:pt x="26" y="51"/>
                          <a:pt x="26" y="50"/>
                          <a:pt x="28" y="50"/>
                        </a:cubicBezTo>
                        <a:cubicBezTo>
                          <a:pt x="30" y="49"/>
                          <a:pt x="33" y="47"/>
                          <a:pt x="38" y="46"/>
                        </a:cubicBezTo>
                        <a:cubicBezTo>
                          <a:pt x="47" y="43"/>
                          <a:pt x="59" y="41"/>
                          <a:pt x="74" y="39"/>
                        </a:cubicBezTo>
                        <a:cubicBezTo>
                          <a:pt x="119" y="32"/>
                          <a:pt x="187" y="28"/>
                          <a:pt x="264" y="28"/>
                        </a:cubicBezTo>
                        <a:cubicBezTo>
                          <a:pt x="332" y="28"/>
                          <a:pt x="394" y="31"/>
                          <a:pt x="438" y="37"/>
                        </a:cubicBezTo>
                        <a:cubicBezTo>
                          <a:pt x="460" y="39"/>
                          <a:pt x="478" y="43"/>
                          <a:pt x="490" y="46"/>
                        </a:cubicBezTo>
                        <a:cubicBezTo>
                          <a:pt x="495" y="48"/>
                          <a:pt x="499" y="49"/>
                          <a:pt x="501" y="50"/>
                        </a:cubicBezTo>
                        <a:cubicBezTo>
                          <a:pt x="501" y="50"/>
                          <a:pt x="501" y="51"/>
                          <a:pt x="501" y="51"/>
                        </a:cubicBezTo>
                        <a:cubicBezTo>
                          <a:pt x="502" y="50"/>
                          <a:pt x="502" y="50"/>
                          <a:pt x="502" y="50"/>
                        </a:cubicBezTo>
                        <a:cubicBezTo>
                          <a:pt x="501" y="51"/>
                          <a:pt x="501" y="51"/>
                          <a:pt x="501" y="51"/>
                        </a:cubicBezTo>
                        <a:cubicBezTo>
                          <a:pt x="501" y="51"/>
                          <a:pt x="501" y="51"/>
                          <a:pt x="501" y="51"/>
                        </a:cubicBezTo>
                        <a:cubicBezTo>
                          <a:pt x="502" y="50"/>
                          <a:pt x="502" y="50"/>
                          <a:pt x="502" y="50"/>
                        </a:cubicBezTo>
                        <a:cubicBezTo>
                          <a:pt x="501" y="51"/>
                          <a:pt x="501" y="51"/>
                          <a:pt x="501" y="51"/>
                        </a:cubicBezTo>
                        <a:cubicBezTo>
                          <a:pt x="505" y="46"/>
                          <a:pt x="505" y="46"/>
                          <a:pt x="505" y="46"/>
                        </a:cubicBezTo>
                        <a:cubicBezTo>
                          <a:pt x="500" y="49"/>
                          <a:pt x="500" y="49"/>
                          <a:pt x="500" y="49"/>
                        </a:cubicBezTo>
                        <a:cubicBezTo>
                          <a:pt x="501" y="50"/>
                          <a:pt x="501" y="50"/>
                          <a:pt x="501" y="51"/>
                        </a:cubicBezTo>
                        <a:cubicBezTo>
                          <a:pt x="505" y="46"/>
                          <a:pt x="505" y="46"/>
                          <a:pt x="505" y="46"/>
                        </a:cubicBezTo>
                        <a:cubicBezTo>
                          <a:pt x="500" y="49"/>
                          <a:pt x="500" y="49"/>
                          <a:pt x="500" y="49"/>
                        </a:cubicBezTo>
                        <a:cubicBezTo>
                          <a:pt x="509" y="44"/>
                          <a:pt x="509" y="44"/>
                          <a:pt x="509" y="44"/>
                        </a:cubicBezTo>
                        <a:cubicBezTo>
                          <a:pt x="499" y="44"/>
                          <a:pt x="499" y="44"/>
                          <a:pt x="499" y="44"/>
                        </a:cubicBezTo>
                        <a:cubicBezTo>
                          <a:pt x="499" y="46"/>
                          <a:pt x="500" y="48"/>
                          <a:pt x="500" y="49"/>
                        </a:cubicBezTo>
                        <a:cubicBezTo>
                          <a:pt x="509" y="44"/>
                          <a:pt x="509" y="44"/>
                          <a:pt x="509" y="44"/>
                        </a:cubicBezTo>
                        <a:cubicBezTo>
                          <a:pt x="499" y="44"/>
                          <a:pt x="499" y="44"/>
                          <a:pt x="499" y="44"/>
                        </a:cubicBezTo>
                        <a:cubicBezTo>
                          <a:pt x="513" y="44"/>
                          <a:pt x="513" y="44"/>
                          <a:pt x="513" y="44"/>
                        </a:cubicBezTo>
                        <a:cubicBezTo>
                          <a:pt x="527" y="44"/>
                          <a:pt x="527" y="44"/>
                          <a:pt x="527" y="44"/>
                        </a:cubicBezTo>
                        <a:cubicBezTo>
                          <a:pt x="527" y="42"/>
                          <a:pt x="526" y="39"/>
                          <a:pt x="526" y="37"/>
                        </a:cubicBezTo>
                        <a:cubicBezTo>
                          <a:pt x="524" y="33"/>
                          <a:pt x="521" y="31"/>
                          <a:pt x="519" y="29"/>
                        </a:cubicBezTo>
                        <a:cubicBezTo>
                          <a:pt x="517" y="27"/>
                          <a:pt x="515" y="26"/>
                          <a:pt x="512" y="25"/>
                        </a:cubicBezTo>
                        <a:cubicBezTo>
                          <a:pt x="508" y="22"/>
                          <a:pt x="502" y="21"/>
                          <a:pt x="496" y="19"/>
                        </a:cubicBezTo>
                        <a:cubicBezTo>
                          <a:pt x="486" y="16"/>
                          <a:pt x="473" y="13"/>
                          <a:pt x="457" y="11"/>
                        </a:cubicBezTo>
                        <a:cubicBezTo>
                          <a:pt x="410" y="4"/>
                          <a:pt x="341" y="0"/>
                          <a:pt x="264" y="0"/>
                        </a:cubicBezTo>
                        <a:cubicBezTo>
                          <a:pt x="194" y="0"/>
                          <a:pt x="132" y="3"/>
                          <a:pt x="86" y="9"/>
                        </a:cubicBezTo>
                        <a:cubicBezTo>
                          <a:pt x="63" y="12"/>
                          <a:pt x="44" y="15"/>
                          <a:pt x="30" y="19"/>
                        </a:cubicBezTo>
                        <a:cubicBezTo>
                          <a:pt x="23" y="21"/>
                          <a:pt x="17" y="23"/>
                          <a:pt x="12" y="26"/>
                        </a:cubicBezTo>
                        <a:cubicBezTo>
                          <a:pt x="10" y="28"/>
                          <a:pt x="7" y="29"/>
                          <a:pt x="5" y="32"/>
                        </a:cubicBezTo>
                        <a:cubicBezTo>
                          <a:pt x="4" y="34"/>
                          <a:pt x="2" y="35"/>
                          <a:pt x="2" y="37"/>
                        </a:cubicBezTo>
                        <a:cubicBezTo>
                          <a:pt x="1" y="39"/>
                          <a:pt x="0" y="42"/>
                          <a:pt x="0" y="44"/>
                        </a:cubicBezTo>
                        <a:cubicBezTo>
                          <a:pt x="0" y="47"/>
                          <a:pt x="1" y="49"/>
                          <a:pt x="2" y="51"/>
                        </a:cubicBezTo>
                        <a:cubicBezTo>
                          <a:pt x="3" y="55"/>
                          <a:pt x="6" y="58"/>
                          <a:pt x="8" y="60"/>
                        </a:cubicBezTo>
                        <a:cubicBezTo>
                          <a:pt x="10" y="62"/>
                          <a:pt x="13" y="63"/>
                          <a:pt x="15" y="64"/>
                        </a:cubicBezTo>
                        <a:cubicBezTo>
                          <a:pt x="20" y="66"/>
                          <a:pt x="25" y="68"/>
                          <a:pt x="31" y="70"/>
                        </a:cubicBezTo>
                        <a:cubicBezTo>
                          <a:pt x="41" y="73"/>
                          <a:pt x="54" y="75"/>
                          <a:pt x="70" y="78"/>
                        </a:cubicBezTo>
                        <a:cubicBezTo>
                          <a:pt x="117" y="84"/>
                          <a:pt x="186" y="89"/>
                          <a:pt x="264" y="89"/>
                        </a:cubicBezTo>
                        <a:cubicBezTo>
                          <a:pt x="333" y="89"/>
                          <a:pt x="396" y="85"/>
                          <a:pt x="442" y="80"/>
                        </a:cubicBezTo>
                        <a:cubicBezTo>
                          <a:pt x="465" y="77"/>
                          <a:pt x="483" y="74"/>
                          <a:pt x="497" y="70"/>
                        </a:cubicBezTo>
                        <a:cubicBezTo>
                          <a:pt x="504" y="68"/>
                          <a:pt x="510" y="65"/>
                          <a:pt x="515" y="62"/>
                        </a:cubicBezTo>
                        <a:cubicBezTo>
                          <a:pt x="518" y="61"/>
                          <a:pt x="520" y="59"/>
                          <a:pt x="522" y="56"/>
                        </a:cubicBezTo>
                        <a:cubicBezTo>
                          <a:pt x="524" y="55"/>
                          <a:pt x="525" y="53"/>
                          <a:pt x="526" y="51"/>
                        </a:cubicBezTo>
                        <a:cubicBezTo>
                          <a:pt x="526" y="49"/>
                          <a:pt x="527" y="47"/>
                          <a:pt x="527" y="44"/>
                        </a:cubicBezTo>
                        <a:lnTo>
                          <a:pt x="513" y="44"/>
                        </a:lnTo>
                        <a:close/>
                      </a:path>
                    </a:pathLst>
                  </a:custGeom>
                  <a:solidFill>
                    <a:srgbClr val="4A4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36" name="ïSḻîḑê"/>
                  <p:cNvSpPr/>
                  <p:nvPr/>
                </p:nvSpPr>
                <p:spPr bwMode="auto">
                  <a:xfrm>
                    <a:off x="5813528" y="5475877"/>
                    <a:ext cx="1073241" cy="244962"/>
                  </a:xfrm>
                  <a:custGeom>
                    <a:avLst/>
                    <a:gdLst>
                      <a:gd name="T0" fmla="*/ 509 w 519"/>
                      <a:gd name="T1" fmla="*/ 60 h 119"/>
                      <a:gd name="T2" fmla="*/ 499 w 519"/>
                      <a:gd name="T3" fmla="*/ 60 h 119"/>
                      <a:gd name="T4" fmla="*/ 499 w 519"/>
                      <a:gd name="T5" fmla="*/ 60 h 119"/>
                      <a:gd name="T6" fmla="*/ 493 w 519"/>
                      <a:gd name="T7" fmla="*/ 66 h 119"/>
                      <a:gd name="T8" fmla="*/ 462 w 519"/>
                      <a:gd name="T9" fmla="*/ 78 h 119"/>
                      <a:gd name="T10" fmla="*/ 376 w 519"/>
                      <a:gd name="T11" fmla="*/ 93 h 119"/>
                      <a:gd name="T12" fmla="*/ 260 w 519"/>
                      <a:gd name="T13" fmla="*/ 99 h 119"/>
                      <a:gd name="T14" fmla="*/ 85 w 519"/>
                      <a:gd name="T15" fmla="*/ 85 h 119"/>
                      <a:gd name="T16" fmla="*/ 34 w 519"/>
                      <a:gd name="T17" fmla="*/ 70 h 119"/>
                      <a:gd name="T18" fmla="*/ 22 w 519"/>
                      <a:gd name="T19" fmla="*/ 63 h 119"/>
                      <a:gd name="T20" fmla="*/ 20 w 519"/>
                      <a:gd name="T21" fmla="*/ 60 h 119"/>
                      <a:gd name="T22" fmla="*/ 20 w 519"/>
                      <a:gd name="T23" fmla="*/ 60 h 119"/>
                      <a:gd name="T24" fmla="*/ 20 w 519"/>
                      <a:gd name="T25" fmla="*/ 59 h 119"/>
                      <a:gd name="T26" fmla="*/ 26 w 519"/>
                      <a:gd name="T27" fmla="*/ 54 h 119"/>
                      <a:gd name="T28" fmla="*/ 58 w 519"/>
                      <a:gd name="T29" fmla="*/ 41 h 119"/>
                      <a:gd name="T30" fmla="*/ 143 w 519"/>
                      <a:gd name="T31" fmla="*/ 26 h 119"/>
                      <a:gd name="T32" fmla="*/ 260 w 519"/>
                      <a:gd name="T33" fmla="*/ 20 h 119"/>
                      <a:gd name="T34" fmla="*/ 434 w 519"/>
                      <a:gd name="T35" fmla="*/ 35 h 119"/>
                      <a:gd name="T36" fmla="*/ 485 w 519"/>
                      <a:gd name="T37" fmla="*/ 50 h 119"/>
                      <a:gd name="T38" fmla="*/ 497 w 519"/>
                      <a:gd name="T39" fmla="*/ 57 h 119"/>
                      <a:gd name="T40" fmla="*/ 499 w 519"/>
                      <a:gd name="T41" fmla="*/ 59 h 119"/>
                      <a:gd name="T42" fmla="*/ 499 w 519"/>
                      <a:gd name="T43" fmla="*/ 60 h 119"/>
                      <a:gd name="T44" fmla="*/ 509 w 519"/>
                      <a:gd name="T45" fmla="*/ 60 h 119"/>
                      <a:gd name="T46" fmla="*/ 519 w 519"/>
                      <a:gd name="T47" fmla="*/ 60 h 119"/>
                      <a:gd name="T48" fmla="*/ 517 w 519"/>
                      <a:gd name="T49" fmla="*/ 50 h 119"/>
                      <a:gd name="T50" fmla="*/ 504 w 519"/>
                      <a:gd name="T51" fmla="*/ 37 h 119"/>
                      <a:gd name="T52" fmla="*/ 467 w 519"/>
                      <a:gd name="T53" fmla="*/ 22 h 119"/>
                      <a:gd name="T54" fmla="*/ 378 w 519"/>
                      <a:gd name="T55" fmla="*/ 6 h 119"/>
                      <a:gd name="T56" fmla="*/ 260 w 519"/>
                      <a:gd name="T57" fmla="*/ 0 h 119"/>
                      <a:gd name="T58" fmla="*/ 81 w 519"/>
                      <a:gd name="T59" fmla="*/ 15 h 119"/>
                      <a:gd name="T60" fmla="*/ 26 w 519"/>
                      <a:gd name="T61" fmla="*/ 32 h 119"/>
                      <a:gd name="T62" fmla="*/ 8 w 519"/>
                      <a:gd name="T63" fmla="*/ 43 h 119"/>
                      <a:gd name="T64" fmla="*/ 3 w 519"/>
                      <a:gd name="T65" fmla="*/ 50 h 119"/>
                      <a:gd name="T66" fmla="*/ 0 w 519"/>
                      <a:gd name="T67" fmla="*/ 60 h 119"/>
                      <a:gd name="T68" fmla="*/ 3 w 519"/>
                      <a:gd name="T69" fmla="*/ 69 h 119"/>
                      <a:gd name="T70" fmla="*/ 15 w 519"/>
                      <a:gd name="T71" fmla="*/ 82 h 119"/>
                      <a:gd name="T72" fmla="*/ 52 w 519"/>
                      <a:gd name="T73" fmla="*/ 98 h 119"/>
                      <a:gd name="T74" fmla="*/ 141 w 519"/>
                      <a:gd name="T75" fmla="*/ 113 h 119"/>
                      <a:gd name="T76" fmla="*/ 260 w 519"/>
                      <a:gd name="T77" fmla="*/ 119 h 119"/>
                      <a:gd name="T78" fmla="*/ 438 w 519"/>
                      <a:gd name="T79" fmla="*/ 105 h 119"/>
                      <a:gd name="T80" fmla="*/ 494 w 519"/>
                      <a:gd name="T81" fmla="*/ 88 h 119"/>
                      <a:gd name="T82" fmla="*/ 511 w 519"/>
                      <a:gd name="T83" fmla="*/ 77 h 119"/>
                      <a:gd name="T84" fmla="*/ 517 w 519"/>
                      <a:gd name="T85" fmla="*/ 69 h 119"/>
                      <a:gd name="T86" fmla="*/ 519 w 519"/>
                      <a:gd name="T87" fmla="*/ 60 h 119"/>
                      <a:gd name="T88" fmla="*/ 509 w 519"/>
                      <a:gd name="T89" fmla="*/ 60 h 1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519" h="119">
                        <a:moveTo>
                          <a:pt x="509" y="60"/>
                        </a:moveTo>
                        <a:cubicBezTo>
                          <a:pt x="499" y="60"/>
                          <a:pt x="499" y="60"/>
                          <a:pt x="499" y="60"/>
                        </a:cubicBezTo>
                        <a:cubicBezTo>
                          <a:pt x="499" y="60"/>
                          <a:pt x="499" y="60"/>
                          <a:pt x="499" y="60"/>
                        </a:cubicBezTo>
                        <a:cubicBezTo>
                          <a:pt x="498" y="61"/>
                          <a:pt x="497" y="63"/>
                          <a:pt x="493" y="66"/>
                        </a:cubicBezTo>
                        <a:cubicBezTo>
                          <a:pt x="487" y="70"/>
                          <a:pt x="476" y="74"/>
                          <a:pt x="462" y="78"/>
                        </a:cubicBezTo>
                        <a:cubicBezTo>
                          <a:pt x="440" y="85"/>
                          <a:pt x="410" y="90"/>
                          <a:pt x="376" y="93"/>
                        </a:cubicBezTo>
                        <a:cubicBezTo>
                          <a:pt x="341" y="97"/>
                          <a:pt x="302" y="99"/>
                          <a:pt x="260" y="99"/>
                        </a:cubicBezTo>
                        <a:cubicBezTo>
                          <a:pt x="191" y="99"/>
                          <a:pt x="129" y="94"/>
                          <a:pt x="85" y="85"/>
                        </a:cubicBezTo>
                        <a:cubicBezTo>
                          <a:pt x="63" y="81"/>
                          <a:pt x="45" y="75"/>
                          <a:pt x="34" y="70"/>
                        </a:cubicBezTo>
                        <a:cubicBezTo>
                          <a:pt x="28" y="67"/>
                          <a:pt x="24" y="65"/>
                          <a:pt x="22" y="63"/>
                        </a:cubicBezTo>
                        <a:cubicBezTo>
                          <a:pt x="21" y="62"/>
                          <a:pt x="21" y="61"/>
                          <a:pt x="20" y="60"/>
                        </a:cubicBezTo>
                        <a:cubicBezTo>
                          <a:pt x="20" y="60"/>
                          <a:pt x="20" y="60"/>
                          <a:pt x="20" y="60"/>
                        </a:cubicBezTo>
                        <a:cubicBezTo>
                          <a:pt x="20" y="60"/>
                          <a:pt x="20" y="60"/>
                          <a:pt x="20" y="59"/>
                        </a:cubicBezTo>
                        <a:cubicBezTo>
                          <a:pt x="21" y="59"/>
                          <a:pt x="23" y="56"/>
                          <a:pt x="26" y="54"/>
                        </a:cubicBezTo>
                        <a:cubicBezTo>
                          <a:pt x="32" y="50"/>
                          <a:pt x="43" y="45"/>
                          <a:pt x="58" y="41"/>
                        </a:cubicBezTo>
                        <a:cubicBezTo>
                          <a:pt x="79" y="35"/>
                          <a:pt x="109" y="30"/>
                          <a:pt x="143" y="26"/>
                        </a:cubicBezTo>
                        <a:cubicBezTo>
                          <a:pt x="178" y="23"/>
                          <a:pt x="218" y="20"/>
                          <a:pt x="260" y="20"/>
                        </a:cubicBezTo>
                        <a:cubicBezTo>
                          <a:pt x="328" y="20"/>
                          <a:pt x="390" y="26"/>
                          <a:pt x="434" y="35"/>
                        </a:cubicBezTo>
                        <a:cubicBezTo>
                          <a:pt x="456" y="39"/>
                          <a:pt x="474" y="44"/>
                          <a:pt x="485" y="50"/>
                        </a:cubicBezTo>
                        <a:cubicBezTo>
                          <a:pt x="491" y="52"/>
                          <a:pt x="495" y="55"/>
                          <a:pt x="497" y="57"/>
                        </a:cubicBezTo>
                        <a:cubicBezTo>
                          <a:pt x="498" y="58"/>
                          <a:pt x="499" y="59"/>
                          <a:pt x="499" y="59"/>
                        </a:cubicBezTo>
                        <a:cubicBezTo>
                          <a:pt x="499" y="60"/>
                          <a:pt x="499" y="60"/>
                          <a:pt x="499" y="60"/>
                        </a:cubicBezTo>
                        <a:cubicBezTo>
                          <a:pt x="509" y="60"/>
                          <a:pt x="509" y="60"/>
                          <a:pt x="509" y="60"/>
                        </a:cubicBezTo>
                        <a:cubicBezTo>
                          <a:pt x="519" y="60"/>
                          <a:pt x="519" y="60"/>
                          <a:pt x="519" y="60"/>
                        </a:cubicBezTo>
                        <a:cubicBezTo>
                          <a:pt x="519" y="56"/>
                          <a:pt x="518" y="53"/>
                          <a:pt x="517" y="50"/>
                        </a:cubicBezTo>
                        <a:cubicBezTo>
                          <a:pt x="514" y="45"/>
                          <a:pt x="509" y="41"/>
                          <a:pt x="504" y="37"/>
                        </a:cubicBezTo>
                        <a:cubicBezTo>
                          <a:pt x="495" y="31"/>
                          <a:pt x="483" y="26"/>
                          <a:pt x="467" y="22"/>
                        </a:cubicBezTo>
                        <a:cubicBezTo>
                          <a:pt x="444" y="15"/>
                          <a:pt x="413" y="10"/>
                          <a:pt x="378" y="6"/>
                        </a:cubicBezTo>
                        <a:cubicBezTo>
                          <a:pt x="343" y="3"/>
                          <a:pt x="302" y="0"/>
                          <a:pt x="260" y="0"/>
                        </a:cubicBezTo>
                        <a:cubicBezTo>
                          <a:pt x="190" y="0"/>
                          <a:pt x="127" y="6"/>
                          <a:pt x="81" y="15"/>
                        </a:cubicBezTo>
                        <a:cubicBezTo>
                          <a:pt x="58" y="20"/>
                          <a:pt x="39" y="25"/>
                          <a:pt x="26" y="32"/>
                        </a:cubicBezTo>
                        <a:cubicBezTo>
                          <a:pt x="19" y="35"/>
                          <a:pt x="13" y="38"/>
                          <a:pt x="8" y="43"/>
                        </a:cubicBezTo>
                        <a:cubicBezTo>
                          <a:pt x="6" y="45"/>
                          <a:pt x="4" y="47"/>
                          <a:pt x="3" y="50"/>
                        </a:cubicBezTo>
                        <a:cubicBezTo>
                          <a:pt x="1" y="53"/>
                          <a:pt x="0" y="56"/>
                          <a:pt x="0" y="60"/>
                        </a:cubicBezTo>
                        <a:cubicBezTo>
                          <a:pt x="0" y="63"/>
                          <a:pt x="1" y="67"/>
                          <a:pt x="3" y="69"/>
                        </a:cubicBezTo>
                        <a:cubicBezTo>
                          <a:pt x="5" y="75"/>
                          <a:pt x="10" y="79"/>
                          <a:pt x="15" y="82"/>
                        </a:cubicBezTo>
                        <a:cubicBezTo>
                          <a:pt x="24" y="88"/>
                          <a:pt x="37" y="93"/>
                          <a:pt x="52" y="98"/>
                        </a:cubicBezTo>
                        <a:cubicBezTo>
                          <a:pt x="76" y="104"/>
                          <a:pt x="106" y="110"/>
                          <a:pt x="141" y="113"/>
                        </a:cubicBezTo>
                        <a:cubicBezTo>
                          <a:pt x="177" y="117"/>
                          <a:pt x="217" y="119"/>
                          <a:pt x="260" y="119"/>
                        </a:cubicBezTo>
                        <a:cubicBezTo>
                          <a:pt x="329" y="119"/>
                          <a:pt x="392" y="114"/>
                          <a:pt x="438" y="105"/>
                        </a:cubicBezTo>
                        <a:cubicBezTo>
                          <a:pt x="461" y="100"/>
                          <a:pt x="480" y="95"/>
                          <a:pt x="494" y="88"/>
                        </a:cubicBezTo>
                        <a:cubicBezTo>
                          <a:pt x="501" y="85"/>
                          <a:pt x="506" y="81"/>
                          <a:pt x="511" y="77"/>
                        </a:cubicBezTo>
                        <a:cubicBezTo>
                          <a:pt x="513" y="75"/>
                          <a:pt x="515" y="72"/>
                          <a:pt x="517" y="69"/>
                        </a:cubicBezTo>
                        <a:cubicBezTo>
                          <a:pt x="518" y="67"/>
                          <a:pt x="519" y="63"/>
                          <a:pt x="519" y="60"/>
                        </a:cubicBezTo>
                        <a:cubicBezTo>
                          <a:pt x="509" y="60"/>
                          <a:pt x="509" y="60"/>
                          <a:pt x="509" y="60"/>
                        </a:cubicBezTo>
                      </a:path>
                    </a:pathLst>
                  </a:custGeom>
                  <a:solidFill>
                    <a:srgbClr val="4A4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37" name="í$ļiďé"/>
                  <p:cNvSpPr/>
                  <p:nvPr/>
                </p:nvSpPr>
                <p:spPr bwMode="auto">
                  <a:xfrm>
                    <a:off x="5698702" y="3905056"/>
                    <a:ext cx="1295238" cy="240369"/>
                  </a:xfrm>
                  <a:prstGeom prst="ellipse">
                    <a:avLst/>
                  </a:prstGeom>
                  <a:solidFill>
                    <a:srgbClr val="BCB1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38" name="îs1íḑê"/>
                  <p:cNvSpPr/>
                  <p:nvPr/>
                </p:nvSpPr>
                <p:spPr bwMode="auto">
                  <a:xfrm>
                    <a:off x="5698702" y="3987731"/>
                    <a:ext cx="1295238" cy="36744"/>
                  </a:xfrm>
                  <a:prstGeom prst="rect">
                    <a:avLst/>
                  </a:prstGeom>
                  <a:solidFill>
                    <a:srgbClr val="BCB1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39" name="íşļïḋè"/>
                  <p:cNvSpPr/>
                  <p:nvPr/>
                </p:nvSpPr>
                <p:spPr bwMode="auto">
                  <a:xfrm>
                    <a:off x="5698702" y="3868312"/>
                    <a:ext cx="1295238" cy="238838"/>
                  </a:xfrm>
                  <a:prstGeom prst="ellipse">
                    <a:avLst/>
                  </a:prstGeom>
                  <a:solidFill>
                    <a:srgbClr val="D7C9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40" name="íSľíḑe"/>
                  <p:cNvSpPr/>
                  <p:nvPr/>
                </p:nvSpPr>
                <p:spPr bwMode="auto">
                  <a:xfrm>
                    <a:off x="6706109" y="4145425"/>
                    <a:ext cx="41337" cy="1526421"/>
                  </a:xfrm>
                  <a:prstGeom prst="rect">
                    <a:avLst/>
                  </a:prstGeom>
                  <a:solidFill>
                    <a:srgbClr val="4A4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41" name="ïšľïdè"/>
                  <p:cNvSpPr/>
                  <p:nvPr/>
                </p:nvSpPr>
                <p:spPr bwMode="auto">
                  <a:xfrm>
                    <a:off x="6706109" y="4145425"/>
                    <a:ext cx="41337" cy="1526421"/>
                  </a:xfrm>
                  <a:custGeom>
                    <a:avLst/>
                    <a:gdLst>
                      <a:gd name="T0" fmla="*/ 0 w 27"/>
                      <a:gd name="T1" fmla="*/ 0 h 997"/>
                      <a:gd name="T2" fmla="*/ 0 w 27"/>
                      <a:gd name="T3" fmla="*/ 997 h 997"/>
                      <a:gd name="T4" fmla="*/ 27 w 27"/>
                      <a:gd name="T5" fmla="*/ 997 h 997"/>
                      <a:gd name="T6" fmla="*/ 27 w 27"/>
                      <a:gd name="T7" fmla="*/ 0 h 9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7" h="997">
                        <a:moveTo>
                          <a:pt x="0" y="0"/>
                        </a:moveTo>
                        <a:lnTo>
                          <a:pt x="0" y="997"/>
                        </a:lnTo>
                        <a:lnTo>
                          <a:pt x="27" y="997"/>
                        </a:lnTo>
                        <a:lnTo>
                          <a:pt x="27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42" name="i$lîďe"/>
                  <p:cNvSpPr/>
                  <p:nvPr/>
                </p:nvSpPr>
                <p:spPr bwMode="auto">
                  <a:xfrm>
                    <a:off x="5943664" y="4145425"/>
                    <a:ext cx="41337" cy="1520297"/>
                  </a:xfrm>
                  <a:prstGeom prst="rect">
                    <a:avLst/>
                  </a:prstGeom>
                  <a:solidFill>
                    <a:srgbClr val="4A4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43" name="ïSlïḑê"/>
                  <p:cNvSpPr/>
                  <p:nvPr/>
                </p:nvSpPr>
                <p:spPr bwMode="auto">
                  <a:xfrm>
                    <a:off x="5943664" y="4145425"/>
                    <a:ext cx="41337" cy="1520297"/>
                  </a:xfrm>
                  <a:custGeom>
                    <a:avLst/>
                    <a:gdLst>
                      <a:gd name="T0" fmla="*/ 0 w 27"/>
                      <a:gd name="T1" fmla="*/ 0 h 993"/>
                      <a:gd name="T2" fmla="*/ 0 w 27"/>
                      <a:gd name="T3" fmla="*/ 993 h 993"/>
                      <a:gd name="T4" fmla="*/ 27 w 27"/>
                      <a:gd name="T5" fmla="*/ 993 h 993"/>
                      <a:gd name="T6" fmla="*/ 27 w 27"/>
                      <a:gd name="T7" fmla="*/ 0 h 9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7" h="993">
                        <a:moveTo>
                          <a:pt x="0" y="0"/>
                        </a:moveTo>
                        <a:lnTo>
                          <a:pt x="0" y="993"/>
                        </a:lnTo>
                        <a:lnTo>
                          <a:pt x="27" y="993"/>
                        </a:lnTo>
                        <a:lnTo>
                          <a:pt x="27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44" name="ïṩ1ïḑè"/>
                  <p:cNvSpPr/>
                  <p:nvPr/>
                </p:nvSpPr>
                <p:spPr bwMode="auto">
                  <a:xfrm>
                    <a:off x="6150351" y="4163798"/>
                    <a:ext cx="41337" cy="1341168"/>
                  </a:xfrm>
                  <a:prstGeom prst="rect">
                    <a:avLst/>
                  </a:prstGeom>
                  <a:solidFill>
                    <a:srgbClr val="4A4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45" name="íşḻîdè"/>
                  <p:cNvSpPr/>
                  <p:nvPr/>
                </p:nvSpPr>
                <p:spPr bwMode="auto">
                  <a:xfrm>
                    <a:off x="6150351" y="4163798"/>
                    <a:ext cx="41337" cy="1341168"/>
                  </a:xfrm>
                  <a:custGeom>
                    <a:avLst/>
                    <a:gdLst>
                      <a:gd name="T0" fmla="*/ 0 w 27"/>
                      <a:gd name="T1" fmla="*/ 0 h 876"/>
                      <a:gd name="T2" fmla="*/ 0 w 27"/>
                      <a:gd name="T3" fmla="*/ 876 h 876"/>
                      <a:gd name="T4" fmla="*/ 27 w 27"/>
                      <a:gd name="T5" fmla="*/ 876 h 876"/>
                      <a:gd name="T6" fmla="*/ 27 w 27"/>
                      <a:gd name="T7" fmla="*/ 0 h 8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7" h="876">
                        <a:moveTo>
                          <a:pt x="0" y="0"/>
                        </a:moveTo>
                        <a:lnTo>
                          <a:pt x="0" y="876"/>
                        </a:lnTo>
                        <a:lnTo>
                          <a:pt x="27" y="876"/>
                        </a:lnTo>
                        <a:lnTo>
                          <a:pt x="27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46" name="îSļíde"/>
                  <p:cNvSpPr/>
                  <p:nvPr/>
                </p:nvSpPr>
                <p:spPr bwMode="auto">
                  <a:xfrm>
                    <a:off x="6499422" y="4163798"/>
                    <a:ext cx="41337" cy="1341168"/>
                  </a:xfrm>
                  <a:prstGeom prst="rect">
                    <a:avLst/>
                  </a:prstGeom>
                  <a:solidFill>
                    <a:srgbClr val="4A4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47" name="íŝ1îḋè"/>
                  <p:cNvSpPr/>
                  <p:nvPr/>
                </p:nvSpPr>
                <p:spPr bwMode="auto">
                  <a:xfrm>
                    <a:off x="6499422" y="4163798"/>
                    <a:ext cx="41337" cy="1341168"/>
                  </a:xfrm>
                  <a:custGeom>
                    <a:avLst/>
                    <a:gdLst>
                      <a:gd name="T0" fmla="*/ 0 w 27"/>
                      <a:gd name="T1" fmla="*/ 0 h 876"/>
                      <a:gd name="T2" fmla="*/ 0 w 27"/>
                      <a:gd name="T3" fmla="*/ 876 h 876"/>
                      <a:gd name="T4" fmla="*/ 27 w 27"/>
                      <a:gd name="T5" fmla="*/ 876 h 876"/>
                      <a:gd name="T6" fmla="*/ 27 w 27"/>
                      <a:gd name="T7" fmla="*/ 0 h 8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7" h="876">
                        <a:moveTo>
                          <a:pt x="0" y="0"/>
                        </a:moveTo>
                        <a:lnTo>
                          <a:pt x="0" y="876"/>
                        </a:lnTo>
                        <a:lnTo>
                          <a:pt x="27" y="876"/>
                        </a:lnTo>
                        <a:lnTo>
                          <a:pt x="27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48" name="îṧ1íḋe"/>
                  <p:cNvSpPr/>
                  <p:nvPr/>
                </p:nvSpPr>
                <p:spPr bwMode="auto">
                  <a:xfrm>
                    <a:off x="5920699" y="3857595"/>
                    <a:ext cx="982911" cy="180660"/>
                  </a:xfrm>
                  <a:custGeom>
                    <a:avLst/>
                    <a:gdLst>
                      <a:gd name="T0" fmla="*/ 0 w 642"/>
                      <a:gd name="T1" fmla="*/ 31 h 118"/>
                      <a:gd name="T2" fmla="*/ 351 w 642"/>
                      <a:gd name="T3" fmla="*/ 118 h 118"/>
                      <a:gd name="T4" fmla="*/ 642 w 642"/>
                      <a:gd name="T5" fmla="*/ 54 h 118"/>
                      <a:gd name="T6" fmla="*/ 336 w 642"/>
                      <a:gd name="T7" fmla="*/ 0 h 118"/>
                      <a:gd name="T8" fmla="*/ 0 w 642"/>
                      <a:gd name="T9" fmla="*/ 31 h 1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42" h="118">
                        <a:moveTo>
                          <a:pt x="0" y="31"/>
                        </a:moveTo>
                        <a:lnTo>
                          <a:pt x="351" y="118"/>
                        </a:lnTo>
                        <a:lnTo>
                          <a:pt x="642" y="54"/>
                        </a:lnTo>
                        <a:lnTo>
                          <a:pt x="336" y="0"/>
                        </a:ln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7CA1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49" name="ïṥľíḍe"/>
                  <p:cNvSpPr/>
                  <p:nvPr/>
                </p:nvSpPr>
                <p:spPr bwMode="auto">
                  <a:xfrm>
                    <a:off x="5909982" y="3846878"/>
                    <a:ext cx="1002814" cy="200563"/>
                  </a:xfrm>
                  <a:custGeom>
                    <a:avLst/>
                    <a:gdLst>
                      <a:gd name="T0" fmla="*/ 5 w 485"/>
                      <a:gd name="T1" fmla="*/ 28 h 97"/>
                      <a:gd name="T2" fmla="*/ 4 w 485"/>
                      <a:gd name="T3" fmla="*/ 32 h 97"/>
                      <a:gd name="T4" fmla="*/ 264 w 485"/>
                      <a:gd name="T5" fmla="*/ 97 h 97"/>
                      <a:gd name="T6" fmla="*/ 266 w 485"/>
                      <a:gd name="T7" fmla="*/ 97 h 97"/>
                      <a:gd name="T8" fmla="*/ 481 w 485"/>
                      <a:gd name="T9" fmla="*/ 50 h 97"/>
                      <a:gd name="T10" fmla="*/ 485 w 485"/>
                      <a:gd name="T11" fmla="*/ 45 h 97"/>
                      <a:gd name="T12" fmla="*/ 481 w 485"/>
                      <a:gd name="T13" fmla="*/ 40 h 97"/>
                      <a:gd name="T14" fmla="*/ 255 w 485"/>
                      <a:gd name="T15" fmla="*/ 0 h 97"/>
                      <a:gd name="T16" fmla="*/ 254 w 485"/>
                      <a:gd name="T17" fmla="*/ 0 h 97"/>
                      <a:gd name="T18" fmla="*/ 4 w 485"/>
                      <a:gd name="T19" fmla="*/ 23 h 97"/>
                      <a:gd name="T20" fmla="*/ 0 w 485"/>
                      <a:gd name="T21" fmla="*/ 27 h 97"/>
                      <a:gd name="T22" fmla="*/ 4 w 485"/>
                      <a:gd name="T23" fmla="*/ 32 h 97"/>
                      <a:gd name="T24" fmla="*/ 5 w 485"/>
                      <a:gd name="T25" fmla="*/ 28 h 97"/>
                      <a:gd name="T26" fmla="*/ 5 w 485"/>
                      <a:gd name="T27" fmla="*/ 32 h 97"/>
                      <a:gd name="T28" fmla="*/ 254 w 485"/>
                      <a:gd name="T29" fmla="*/ 10 h 97"/>
                      <a:gd name="T30" fmla="*/ 456 w 485"/>
                      <a:gd name="T31" fmla="*/ 46 h 97"/>
                      <a:gd name="T32" fmla="*/ 265 w 485"/>
                      <a:gd name="T33" fmla="*/ 88 h 97"/>
                      <a:gd name="T34" fmla="*/ 6 w 485"/>
                      <a:gd name="T35" fmla="*/ 23 h 97"/>
                      <a:gd name="T36" fmla="*/ 5 w 485"/>
                      <a:gd name="T37" fmla="*/ 28 h 97"/>
                      <a:gd name="T38" fmla="*/ 5 w 485"/>
                      <a:gd name="T39" fmla="*/ 32 h 97"/>
                      <a:gd name="T40" fmla="*/ 5 w 485"/>
                      <a:gd name="T41" fmla="*/ 28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5" h="97">
                        <a:moveTo>
                          <a:pt x="5" y="28"/>
                        </a:moveTo>
                        <a:cubicBezTo>
                          <a:pt x="4" y="32"/>
                          <a:pt x="4" y="32"/>
                          <a:pt x="4" y="32"/>
                        </a:cubicBezTo>
                        <a:cubicBezTo>
                          <a:pt x="264" y="97"/>
                          <a:pt x="264" y="97"/>
                          <a:pt x="264" y="97"/>
                        </a:cubicBezTo>
                        <a:cubicBezTo>
                          <a:pt x="265" y="97"/>
                          <a:pt x="266" y="97"/>
                          <a:pt x="266" y="97"/>
                        </a:cubicBezTo>
                        <a:cubicBezTo>
                          <a:pt x="481" y="50"/>
                          <a:pt x="481" y="50"/>
                          <a:pt x="481" y="50"/>
                        </a:cubicBezTo>
                        <a:cubicBezTo>
                          <a:pt x="484" y="49"/>
                          <a:pt x="485" y="47"/>
                          <a:pt x="485" y="45"/>
                        </a:cubicBezTo>
                        <a:cubicBezTo>
                          <a:pt x="485" y="43"/>
                          <a:pt x="483" y="41"/>
                          <a:pt x="481" y="40"/>
                        </a:cubicBezTo>
                        <a:cubicBezTo>
                          <a:pt x="255" y="0"/>
                          <a:pt x="255" y="0"/>
                          <a:pt x="255" y="0"/>
                        </a:cubicBezTo>
                        <a:cubicBezTo>
                          <a:pt x="254" y="0"/>
                          <a:pt x="254" y="0"/>
                          <a:pt x="254" y="0"/>
                        </a:cubicBezTo>
                        <a:cubicBezTo>
                          <a:pt x="4" y="23"/>
                          <a:pt x="4" y="23"/>
                          <a:pt x="4" y="23"/>
                        </a:cubicBezTo>
                        <a:cubicBezTo>
                          <a:pt x="2" y="23"/>
                          <a:pt x="0" y="25"/>
                          <a:pt x="0" y="27"/>
                        </a:cubicBezTo>
                        <a:cubicBezTo>
                          <a:pt x="0" y="30"/>
                          <a:pt x="1" y="32"/>
                          <a:pt x="4" y="32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5" y="32"/>
                          <a:pt x="5" y="32"/>
                          <a:pt x="5" y="32"/>
                        </a:cubicBezTo>
                        <a:cubicBezTo>
                          <a:pt x="254" y="10"/>
                          <a:pt x="254" y="10"/>
                          <a:pt x="254" y="10"/>
                        </a:cubicBezTo>
                        <a:cubicBezTo>
                          <a:pt x="456" y="46"/>
                          <a:pt x="456" y="46"/>
                          <a:pt x="456" y="46"/>
                        </a:cubicBezTo>
                        <a:cubicBezTo>
                          <a:pt x="265" y="88"/>
                          <a:pt x="265" y="88"/>
                          <a:pt x="265" y="88"/>
                        </a:cubicBezTo>
                        <a:cubicBezTo>
                          <a:pt x="6" y="23"/>
                          <a:pt x="6" y="23"/>
                          <a:pt x="6" y="23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5" y="32"/>
                          <a:pt x="5" y="32"/>
                          <a:pt x="5" y="32"/>
                        </a:cubicBezTo>
                        <a:lnTo>
                          <a:pt x="5" y="28"/>
                        </a:lnTo>
                        <a:close/>
                      </a:path>
                    </a:pathLst>
                  </a:custGeom>
                  <a:solidFill>
                    <a:srgbClr val="7CA1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50" name="iSliḑe"/>
                  <p:cNvSpPr/>
                  <p:nvPr/>
                </p:nvSpPr>
                <p:spPr bwMode="auto">
                  <a:xfrm>
                    <a:off x="5911513" y="3796354"/>
                    <a:ext cx="568006" cy="235776"/>
                  </a:xfrm>
                  <a:custGeom>
                    <a:avLst/>
                    <a:gdLst>
                      <a:gd name="T0" fmla="*/ 0 w 274"/>
                      <a:gd name="T1" fmla="*/ 49 h 114"/>
                      <a:gd name="T2" fmla="*/ 264 w 274"/>
                      <a:gd name="T3" fmla="*/ 114 h 114"/>
                      <a:gd name="T4" fmla="*/ 274 w 274"/>
                      <a:gd name="T5" fmla="*/ 58 h 114"/>
                      <a:gd name="T6" fmla="*/ 4 w 274"/>
                      <a:gd name="T7" fmla="*/ 0 h 114"/>
                      <a:gd name="T8" fmla="*/ 0 w 274"/>
                      <a:gd name="T9" fmla="*/ 49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74" h="114">
                        <a:moveTo>
                          <a:pt x="0" y="49"/>
                        </a:moveTo>
                        <a:cubicBezTo>
                          <a:pt x="264" y="114"/>
                          <a:pt x="264" y="114"/>
                          <a:pt x="264" y="114"/>
                        </a:cubicBezTo>
                        <a:cubicBezTo>
                          <a:pt x="264" y="114"/>
                          <a:pt x="242" y="80"/>
                          <a:pt x="274" y="58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21" y="27"/>
                          <a:pt x="0" y="49"/>
                        </a:cubicBezTo>
                        <a:close/>
                      </a:path>
                    </a:pathLst>
                  </a:custGeom>
                  <a:solidFill>
                    <a:srgbClr val="E6E7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51" name="îṩ1ïdê"/>
                  <p:cNvSpPr/>
                  <p:nvPr/>
                </p:nvSpPr>
                <p:spPr bwMode="auto">
                  <a:xfrm>
                    <a:off x="6393782" y="3834630"/>
                    <a:ext cx="554227" cy="197501"/>
                  </a:xfrm>
                  <a:custGeom>
                    <a:avLst/>
                    <a:gdLst>
                      <a:gd name="T0" fmla="*/ 41 w 268"/>
                      <a:gd name="T1" fmla="*/ 39 h 95"/>
                      <a:gd name="T2" fmla="*/ 238 w 268"/>
                      <a:gd name="T3" fmla="*/ 0 h 95"/>
                      <a:gd name="T4" fmla="*/ 246 w 268"/>
                      <a:gd name="T5" fmla="*/ 48 h 95"/>
                      <a:gd name="T6" fmla="*/ 31 w 268"/>
                      <a:gd name="T7" fmla="*/ 95 h 95"/>
                      <a:gd name="T8" fmla="*/ 41 w 268"/>
                      <a:gd name="T9" fmla="*/ 39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8" h="95">
                        <a:moveTo>
                          <a:pt x="41" y="39"/>
                        </a:moveTo>
                        <a:cubicBezTo>
                          <a:pt x="238" y="0"/>
                          <a:pt x="238" y="0"/>
                          <a:pt x="238" y="0"/>
                        </a:cubicBezTo>
                        <a:cubicBezTo>
                          <a:pt x="238" y="0"/>
                          <a:pt x="268" y="13"/>
                          <a:pt x="246" y="48"/>
                        </a:cubicBezTo>
                        <a:cubicBezTo>
                          <a:pt x="31" y="95"/>
                          <a:pt x="31" y="95"/>
                          <a:pt x="31" y="95"/>
                        </a:cubicBezTo>
                        <a:cubicBezTo>
                          <a:pt x="31" y="95"/>
                          <a:pt x="0" y="60"/>
                          <a:pt x="41" y="39"/>
                        </a:cubicBezTo>
                        <a:close/>
                      </a:path>
                    </a:pathLst>
                  </a:custGeom>
                  <a:solidFill>
                    <a:srgbClr val="D1D3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52" name="îṡḻiḑê"/>
                  <p:cNvSpPr/>
                  <p:nvPr/>
                </p:nvSpPr>
                <p:spPr bwMode="auto">
                  <a:xfrm>
                    <a:off x="5920699" y="3750424"/>
                    <a:ext cx="966070" cy="165350"/>
                  </a:xfrm>
                  <a:custGeom>
                    <a:avLst/>
                    <a:gdLst>
                      <a:gd name="T0" fmla="*/ 0 w 631"/>
                      <a:gd name="T1" fmla="*/ 30 h 108"/>
                      <a:gd name="T2" fmla="*/ 365 w 631"/>
                      <a:gd name="T3" fmla="*/ 108 h 108"/>
                      <a:gd name="T4" fmla="*/ 631 w 631"/>
                      <a:gd name="T5" fmla="*/ 55 h 108"/>
                      <a:gd name="T6" fmla="*/ 336 w 631"/>
                      <a:gd name="T7" fmla="*/ 0 h 108"/>
                      <a:gd name="T8" fmla="*/ 0 w 631"/>
                      <a:gd name="T9" fmla="*/ 30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31" h="108">
                        <a:moveTo>
                          <a:pt x="0" y="30"/>
                        </a:moveTo>
                        <a:lnTo>
                          <a:pt x="365" y="108"/>
                        </a:lnTo>
                        <a:lnTo>
                          <a:pt x="631" y="55"/>
                        </a:lnTo>
                        <a:lnTo>
                          <a:pt x="336" y="0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7CA1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53" name="ï$lîḍê"/>
                  <p:cNvSpPr/>
                  <p:nvPr/>
                </p:nvSpPr>
                <p:spPr bwMode="auto">
                  <a:xfrm>
                    <a:off x="5909982" y="3739707"/>
                    <a:ext cx="984442" cy="186784"/>
                  </a:xfrm>
                  <a:custGeom>
                    <a:avLst/>
                    <a:gdLst>
                      <a:gd name="T0" fmla="*/ 5 w 476"/>
                      <a:gd name="T1" fmla="*/ 27 h 90"/>
                      <a:gd name="T2" fmla="*/ 4 w 476"/>
                      <a:gd name="T3" fmla="*/ 32 h 90"/>
                      <a:gd name="T4" fmla="*/ 274 w 476"/>
                      <a:gd name="T5" fmla="*/ 90 h 90"/>
                      <a:gd name="T6" fmla="*/ 276 w 476"/>
                      <a:gd name="T7" fmla="*/ 90 h 90"/>
                      <a:gd name="T8" fmla="*/ 472 w 476"/>
                      <a:gd name="T9" fmla="*/ 51 h 90"/>
                      <a:gd name="T10" fmla="*/ 476 w 476"/>
                      <a:gd name="T11" fmla="*/ 46 h 90"/>
                      <a:gd name="T12" fmla="*/ 472 w 476"/>
                      <a:gd name="T13" fmla="*/ 42 h 90"/>
                      <a:gd name="T14" fmla="*/ 255 w 476"/>
                      <a:gd name="T15" fmla="*/ 0 h 90"/>
                      <a:gd name="T16" fmla="*/ 254 w 476"/>
                      <a:gd name="T17" fmla="*/ 0 h 90"/>
                      <a:gd name="T18" fmla="*/ 4 w 476"/>
                      <a:gd name="T19" fmla="*/ 23 h 90"/>
                      <a:gd name="T20" fmla="*/ 0 w 476"/>
                      <a:gd name="T21" fmla="*/ 27 h 90"/>
                      <a:gd name="T22" fmla="*/ 4 w 476"/>
                      <a:gd name="T23" fmla="*/ 32 h 90"/>
                      <a:gd name="T24" fmla="*/ 5 w 476"/>
                      <a:gd name="T25" fmla="*/ 27 h 90"/>
                      <a:gd name="T26" fmla="*/ 5 w 476"/>
                      <a:gd name="T27" fmla="*/ 32 h 90"/>
                      <a:gd name="T28" fmla="*/ 254 w 476"/>
                      <a:gd name="T29" fmla="*/ 10 h 90"/>
                      <a:gd name="T30" fmla="*/ 446 w 476"/>
                      <a:gd name="T31" fmla="*/ 46 h 90"/>
                      <a:gd name="T32" fmla="*/ 275 w 476"/>
                      <a:gd name="T33" fmla="*/ 80 h 90"/>
                      <a:gd name="T34" fmla="*/ 6 w 476"/>
                      <a:gd name="T35" fmla="*/ 23 h 90"/>
                      <a:gd name="T36" fmla="*/ 5 w 476"/>
                      <a:gd name="T37" fmla="*/ 27 h 90"/>
                      <a:gd name="T38" fmla="*/ 5 w 476"/>
                      <a:gd name="T39" fmla="*/ 32 h 90"/>
                      <a:gd name="T40" fmla="*/ 5 w 476"/>
                      <a:gd name="T41" fmla="*/ 27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6" h="90">
                        <a:moveTo>
                          <a:pt x="5" y="27"/>
                        </a:moveTo>
                        <a:cubicBezTo>
                          <a:pt x="4" y="32"/>
                          <a:pt x="4" y="32"/>
                          <a:pt x="4" y="32"/>
                        </a:cubicBezTo>
                        <a:cubicBezTo>
                          <a:pt x="274" y="90"/>
                          <a:pt x="274" y="90"/>
                          <a:pt x="274" y="90"/>
                        </a:cubicBezTo>
                        <a:cubicBezTo>
                          <a:pt x="275" y="90"/>
                          <a:pt x="275" y="90"/>
                          <a:pt x="276" y="90"/>
                        </a:cubicBezTo>
                        <a:cubicBezTo>
                          <a:pt x="472" y="51"/>
                          <a:pt x="472" y="51"/>
                          <a:pt x="472" y="51"/>
                        </a:cubicBezTo>
                        <a:cubicBezTo>
                          <a:pt x="475" y="51"/>
                          <a:pt x="476" y="49"/>
                          <a:pt x="476" y="46"/>
                        </a:cubicBezTo>
                        <a:cubicBezTo>
                          <a:pt x="476" y="44"/>
                          <a:pt x="475" y="42"/>
                          <a:pt x="472" y="42"/>
                        </a:cubicBezTo>
                        <a:cubicBezTo>
                          <a:pt x="255" y="0"/>
                          <a:pt x="255" y="0"/>
                          <a:pt x="255" y="0"/>
                        </a:cubicBezTo>
                        <a:cubicBezTo>
                          <a:pt x="255" y="0"/>
                          <a:pt x="254" y="0"/>
                          <a:pt x="254" y="0"/>
                        </a:cubicBezTo>
                        <a:cubicBezTo>
                          <a:pt x="4" y="23"/>
                          <a:pt x="4" y="23"/>
                          <a:pt x="4" y="23"/>
                        </a:cubicBezTo>
                        <a:cubicBezTo>
                          <a:pt x="2" y="23"/>
                          <a:pt x="0" y="25"/>
                          <a:pt x="0" y="27"/>
                        </a:cubicBezTo>
                        <a:cubicBezTo>
                          <a:pt x="0" y="30"/>
                          <a:pt x="1" y="32"/>
                          <a:pt x="4" y="32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32"/>
                          <a:pt x="5" y="32"/>
                          <a:pt x="5" y="32"/>
                        </a:cubicBezTo>
                        <a:cubicBezTo>
                          <a:pt x="254" y="10"/>
                          <a:pt x="254" y="10"/>
                          <a:pt x="254" y="10"/>
                        </a:cubicBezTo>
                        <a:cubicBezTo>
                          <a:pt x="446" y="46"/>
                          <a:pt x="446" y="46"/>
                          <a:pt x="446" y="46"/>
                        </a:cubicBezTo>
                        <a:cubicBezTo>
                          <a:pt x="275" y="80"/>
                          <a:pt x="275" y="80"/>
                          <a:pt x="275" y="80"/>
                        </a:cubicBezTo>
                        <a:cubicBezTo>
                          <a:pt x="6" y="23"/>
                          <a:pt x="6" y="23"/>
                          <a:pt x="6" y="23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32"/>
                          <a:pt x="5" y="32"/>
                          <a:pt x="5" y="32"/>
                        </a:cubicBezTo>
                        <a:lnTo>
                          <a:pt x="5" y="27"/>
                        </a:lnTo>
                        <a:close/>
                      </a:path>
                    </a:pathLst>
                  </a:custGeom>
                  <a:solidFill>
                    <a:srgbClr val="7CA1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54" name="íşḷîḑé"/>
                  <p:cNvSpPr/>
                  <p:nvPr/>
                </p:nvSpPr>
                <p:spPr bwMode="auto">
                  <a:xfrm>
                    <a:off x="6874521" y="3825444"/>
                    <a:ext cx="58179" cy="125543"/>
                  </a:xfrm>
                  <a:custGeom>
                    <a:avLst/>
                    <a:gdLst>
                      <a:gd name="T0" fmla="*/ 4 w 28"/>
                      <a:gd name="T1" fmla="*/ 10 h 61"/>
                      <a:gd name="T2" fmla="*/ 4 w 28"/>
                      <a:gd name="T3" fmla="*/ 9 h 61"/>
                      <a:gd name="T4" fmla="*/ 4 w 28"/>
                      <a:gd name="T5" fmla="*/ 10 h 61"/>
                      <a:gd name="T6" fmla="*/ 4 w 28"/>
                      <a:gd name="T7" fmla="*/ 10 h 61"/>
                      <a:gd name="T8" fmla="*/ 4 w 28"/>
                      <a:gd name="T9" fmla="*/ 9 h 61"/>
                      <a:gd name="T10" fmla="*/ 4 w 28"/>
                      <a:gd name="T11" fmla="*/ 10 h 61"/>
                      <a:gd name="T12" fmla="*/ 12 w 28"/>
                      <a:gd name="T13" fmla="*/ 15 h 61"/>
                      <a:gd name="T14" fmla="*/ 16 w 28"/>
                      <a:gd name="T15" fmla="*/ 21 h 61"/>
                      <a:gd name="T16" fmla="*/ 19 w 28"/>
                      <a:gd name="T17" fmla="*/ 30 h 61"/>
                      <a:gd name="T18" fmla="*/ 10 w 28"/>
                      <a:gd name="T19" fmla="*/ 53 h 61"/>
                      <a:gd name="T20" fmla="*/ 12 w 28"/>
                      <a:gd name="T21" fmla="*/ 60 h 61"/>
                      <a:gd name="T22" fmla="*/ 18 w 28"/>
                      <a:gd name="T23" fmla="*/ 59 h 61"/>
                      <a:gd name="T24" fmla="*/ 28 w 28"/>
                      <a:gd name="T25" fmla="*/ 30 h 61"/>
                      <a:gd name="T26" fmla="*/ 25 w 28"/>
                      <a:gd name="T27" fmla="*/ 16 h 61"/>
                      <a:gd name="T28" fmla="*/ 14 w 28"/>
                      <a:gd name="T29" fmla="*/ 4 h 61"/>
                      <a:gd name="T30" fmla="*/ 7 w 28"/>
                      <a:gd name="T31" fmla="*/ 1 h 61"/>
                      <a:gd name="T32" fmla="*/ 1 w 28"/>
                      <a:gd name="T33" fmla="*/ 4 h 61"/>
                      <a:gd name="T34" fmla="*/ 4 w 28"/>
                      <a:gd name="T35" fmla="*/ 1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8" h="61">
                        <a:moveTo>
                          <a:pt x="4" y="10"/>
                        </a:move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4" y="10"/>
                          <a:pt x="8" y="11"/>
                          <a:pt x="12" y="15"/>
                        </a:cubicBezTo>
                        <a:cubicBezTo>
                          <a:pt x="13" y="16"/>
                          <a:pt x="15" y="18"/>
                          <a:pt x="16" y="21"/>
                        </a:cubicBezTo>
                        <a:cubicBezTo>
                          <a:pt x="18" y="23"/>
                          <a:pt x="19" y="26"/>
                          <a:pt x="19" y="30"/>
                        </a:cubicBezTo>
                        <a:cubicBezTo>
                          <a:pt x="19" y="36"/>
                          <a:pt x="17" y="43"/>
                          <a:pt x="10" y="53"/>
                        </a:cubicBezTo>
                        <a:cubicBezTo>
                          <a:pt x="9" y="56"/>
                          <a:pt x="10" y="59"/>
                          <a:pt x="12" y="60"/>
                        </a:cubicBezTo>
                        <a:cubicBezTo>
                          <a:pt x="14" y="61"/>
                          <a:pt x="17" y="61"/>
                          <a:pt x="18" y="59"/>
                        </a:cubicBezTo>
                        <a:cubicBezTo>
                          <a:pt x="25" y="47"/>
                          <a:pt x="28" y="38"/>
                          <a:pt x="28" y="30"/>
                        </a:cubicBezTo>
                        <a:cubicBezTo>
                          <a:pt x="28" y="25"/>
                          <a:pt x="27" y="20"/>
                          <a:pt x="25" y="16"/>
                        </a:cubicBezTo>
                        <a:cubicBezTo>
                          <a:pt x="22" y="10"/>
                          <a:pt x="17" y="7"/>
                          <a:pt x="14" y="4"/>
                        </a:cubicBezTo>
                        <a:cubicBezTo>
                          <a:pt x="10" y="2"/>
                          <a:pt x="7" y="1"/>
                          <a:pt x="7" y="1"/>
                        </a:cubicBezTo>
                        <a:cubicBezTo>
                          <a:pt x="5" y="0"/>
                          <a:pt x="2" y="1"/>
                          <a:pt x="1" y="4"/>
                        </a:cubicBezTo>
                        <a:cubicBezTo>
                          <a:pt x="0" y="6"/>
                          <a:pt x="2" y="9"/>
                          <a:pt x="4" y="10"/>
                        </a:cubicBezTo>
                        <a:close/>
                      </a:path>
                    </a:pathLst>
                  </a:custGeom>
                  <a:solidFill>
                    <a:srgbClr val="7CA1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55" name="isļîḍe"/>
                  <p:cNvSpPr/>
                  <p:nvPr/>
                </p:nvSpPr>
                <p:spPr bwMode="auto">
                  <a:xfrm>
                    <a:off x="6014091" y="3739707"/>
                    <a:ext cx="832872" cy="153101"/>
                  </a:xfrm>
                  <a:custGeom>
                    <a:avLst/>
                    <a:gdLst>
                      <a:gd name="T0" fmla="*/ 0 w 544"/>
                      <a:gd name="T1" fmla="*/ 26 h 100"/>
                      <a:gd name="T2" fmla="*/ 298 w 544"/>
                      <a:gd name="T3" fmla="*/ 100 h 100"/>
                      <a:gd name="T4" fmla="*/ 544 w 544"/>
                      <a:gd name="T5" fmla="*/ 45 h 100"/>
                      <a:gd name="T6" fmla="*/ 285 w 544"/>
                      <a:gd name="T7" fmla="*/ 0 h 100"/>
                      <a:gd name="T8" fmla="*/ 0 w 544"/>
                      <a:gd name="T9" fmla="*/ 26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44" h="100">
                        <a:moveTo>
                          <a:pt x="0" y="26"/>
                        </a:moveTo>
                        <a:lnTo>
                          <a:pt x="298" y="100"/>
                        </a:lnTo>
                        <a:lnTo>
                          <a:pt x="544" y="45"/>
                        </a:lnTo>
                        <a:lnTo>
                          <a:pt x="285" y="0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F269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56" name="ï$1idê"/>
                  <p:cNvSpPr/>
                  <p:nvPr/>
                </p:nvSpPr>
                <p:spPr bwMode="auto">
                  <a:xfrm>
                    <a:off x="6004905" y="3732052"/>
                    <a:ext cx="851244" cy="168412"/>
                  </a:xfrm>
                  <a:custGeom>
                    <a:avLst/>
                    <a:gdLst>
                      <a:gd name="T0" fmla="*/ 4 w 411"/>
                      <a:gd name="T1" fmla="*/ 23 h 82"/>
                      <a:gd name="T2" fmla="*/ 3 w 411"/>
                      <a:gd name="T3" fmla="*/ 27 h 82"/>
                      <a:gd name="T4" fmla="*/ 224 w 411"/>
                      <a:gd name="T5" fmla="*/ 82 h 82"/>
                      <a:gd name="T6" fmla="*/ 226 w 411"/>
                      <a:gd name="T7" fmla="*/ 82 h 82"/>
                      <a:gd name="T8" fmla="*/ 408 w 411"/>
                      <a:gd name="T9" fmla="*/ 41 h 82"/>
                      <a:gd name="T10" fmla="*/ 411 w 411"/>
                      <a:gd name="T11" fmla="*/ 37 h 82"/>
                      <a:gd name="T12" fmla="*/ 408 w 411"/>
                      <a:gd name="T13" fmla="*/ 33 h 82"/>
                      <a:gd name="T14" fmla="*/ 216 w 411"/>
                      <a:gd name="T15" fmla="*/ 0 h 82"/>
                      <a:gd name="T16" fmla="*/ 215 w 411"/>
                      <a:gd name="T17" fmla="*/ 0 h 82"/>
                      <a:gd name="T18" fmla="*/ 4 w 411"/>
                      <a:gd name="T19" fmla="*/ 19 h 82"/>
                      <a:gd name="T20" fmla="*/ 0 w 411"/>
                      <a:gd name="T21" fmla="*/ 22 h 82"/>
                      <a:gd name="T22" fmla="*/ 3 w 411"/>
                      <a:gd name="T23" fmla="*/ 27 h 82"/>
                      <a:gd name="T24" fmla="*/ 4 w 411"/>
                      <a:gd name="T25" fmla="*/ 23 h 82"/>
                      <a:gd name="T26" fmla="*/ 5 w 411"/>
                      <a:gd name="T27" fmla="*/ 27 h 82"/>
                      <a:gd name="T28" fmla="*/ 215 w 411"/>
                      <a:gd name="T29" fmla="*/ 8 h 82"/>
                      <a:gd name="T30" fmla="*/ 386 w 411"/>
                      <a:gd name="T31" fmla="*/ 38 h 82"/>
                      <a:gd name="T32" fmla="*/ 225 w 411"/>
                      <a:gd name="T33" fmla="*/ 73 h 82"/>
                      <a:gd name="T34" fmla="*/ 5 w 411"/>
                      <a:gd name="T35" fmla="*/ 19 h 82"/>
                      <a:gd name="T36" fmla="*/ 4 w 411"/>
                      <a:gd name="T37" fmla="*/ 23 h 82"/>
                      <a:gd name="T38" fmla="*/ 5 w 411"/>
                      <a:gd name="T39" fmla="*/ 27 h 82"/>
                      <a:gd name="T40" fmla="*/ 4 w 411"/>
                      <a:gd name="T41" fmla="*/ 23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11" h="82">
                        <a:moveTo>
                          <a:pt x="4" y="23"/>
                        </a:moveTo>
                        <a:cubicBezTo>
                          <a:pt x="3" y="27"/>
                          <a:pt x="3" y="27"/>
                          <a:pt x="3" y="27"/>
                        </a:cubicBezTo>
                        <a:cubicBezTo>
                          <a:pt x="224" y="82"/>
                          <a:pt x="224" y="82"/>
                          <a:pt x="224" y="82"/>
                        </a:cubicBezTo>
                        <a:cubicBezTo>
                          <a:pt x="224" y="82"/>
                          <a:pt x="225" y="82"/>
                          <a:pt x="226" y="82"/>
                        </a:cubicBezTo>
                        <a:cubicBezTo>
                          <a:pt x="408" y="41"/>
                          <a:pt x="408" y="41"/>
                          <a:pt x="408" y="41"/>
                        </a:cubicBezTo>
                        <a:cubicBezTo>
                          <a:pt x="410" y="41"/>
                          <a:pt x="411" y="39"/>
                          <a:pt x="411" y="37"/>
                        </a:cubicBezTo>
                        <a:cubicBezTo>
                          <a:pt x="411" y="35"/>
                          <a:pt x="410" y="34"/>
                          <a:pt x="408" y="33"/>
                        </a:cubicBezTo>
                        <a:cubicBezTo>
                          <a:pt x="216" y="0"/>
                          <a:pt x="216" y="0"/>
                          <a:pt x="216" y="0"/>
                        </a:cubicBezTo>
                        <a:cubicBezTo>
                          <a:pt x="215" y="0"/>
                          <a:pt x="215" y="0"/>
                          <a:pt x="215" y="0"/>
                        </a:cubicBezTo>
                        <a:cubicBezTo>
                          <a:pt x="4" y="19"/>
                          <a:pt x="4" y="19"/>
                          <a:pt x="4" y="19"/>
                        </a:cubicBezTo>
                        <a:cubicBezTo>
                          <a:pt x="2" y="19"/>
                          <a:pt x="0" y="20"/>
                          <a:pt x="0" y="22"/>
                        </a:cubicBezTo>
                        <a:cubicBezTo>
                          <a:pt x="0" y="24"/>
                          <a:pt x="1" y="26"/>
                          <a:pt x="3" y="27"/>
                        </a:cubicBezTo>
                        <a:cubicBezTo>
                          <a:pt x="4" y="23"/>
                          <a:pt x="4" y="23"/>
                          <a:pt x="4" y="23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215" y="8"/>
                          <a:pt x="215" y="8"/>
                          <a:pt x="215" y="8"/>
                        </a:cubicBezTo>
                        <a:cubicBezTo>
                          <a:pt x="386" y="38"/>
                          <a:pt x="386" y="38"/>
                          <a:pt x="386" y="38"/>
                        </a:cubicBezTo>
                        <a:cubicBezTo>
                          <a:pt x="225" y="73"/>
                          <a:pt x="225" y="73"/>
                          <a:pt x="225" y="73"/>
                        </a:cubicBezTo>
                        <a:cubicBezTo>
                          <a:pt x="5" y="19"/>
                          <a:pt x="5" y="19"/>
                          <a:pt x="5" y="19"/>
                        </a:cubicBezTo>
                        <a:cubicBezTo>
                          <a:pt x="4" y="23"/>
                          <a:pt x="4" y="23"/>
                          <a:pt x="4" y="23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lnTo>
                          <a:pt x="4" y="23"/>
                        </a:lnTo>
                        <a:close/>
                      </a:path>
                    </a:pathLst>
                  </a:custGeom>
                  <a:solidFill>
                    <a:srgbClr val="F269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57" name="íŝḷiḓê"/>
                  <p:cNvSpPr/>
                  <p:nvPr/>
                </p:nvSpPr>
                <p:spPr bwMode="auto">
                  <a:xfrm>
                    <a:off x="6009498" y="3687652"/>
                    <a:ext cx="477676" cy="199032"/>
                  </a:xfrm>
                  <a:custGeom>
                    <a:avLst/>
                    <a:gdLst>
                      <a:gd name="T0" fmla="*/ 0 w 231"/>
                      <a:gd name="T1" fmla="*/ 41 h 96"/>
                      <a:gd name="T2" fmla="*/ 223 w 231"/>
                      <a:gd name="T3" fmla="*/ 96 h 96"/>
                      <a:gd name="T4" fmla="*/ 231 w 231"/>
                      <a:gd name="T5" fmla="*/ 48 h 96"/>
                      <a:gd name="T6" fmla="*/ 2 w 231"/>
                      <a:gd name="T7" fmla="*/ 0 h 96"/>
                      <a:gd name="T8" fmla="*/ 0 w 231"/>
                      <a:gd name="T9" fmla="*/ 41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31" h="96">
                        <a:moveTo>
                          <a:pt x="0" y="41"/>
                        </a:moveTo>
                        <a:cubicBezTo>
                          <a:pt x="223" y="96"/>
                          <a:pt x="223" y="96"/>
                          <a:pt x="223" y="96"/>
                        </a:cubicBezTo>
                        <a:cubicBezTo>
                          <a:pt x="223" y="96"/>
                          <a:pt x="204" y="67"/>
                          <a:pt x="231" y="48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17" y="22"/>
                          <a:pt x="0" y="41"/>
                        </a:cubicBezTo>
                        <a:close/>
                      </a:path>
                    </a:pathLst>
                  </a:custGeom>
                  <a:solidFill>
                    <a:srgbClr val="E6E7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58" name="iṧḻíḑè"/>
                  <p:cNvSpPr/>
                  <p:nvPr/>
                </p:nvSpPr>
                <p:spPr bwMode="auto">
                  <a:xfrm>
                    <a:off x="6416748" y="3719804"/>
                    <a:ext cx="470021" cy="166881"/>
                  </a:xfrm>
                  <a:custGeom>
                    <a:avLst/>
                    <a:gdLst>
                      <a:gd name="T0" fmla="*/ 34 w 227"/>
                      <a:gd name="T1" fmla="*/ 33 h 81"/>
                      <a:gd name="T2" fmla="*/ 200 w 227"/>
                      <a:gd name="T3" fmla="*/ 0 h 81"/>
                      <a:gd name="T4" fmla="*/ 208 w 227"/>
                      <a:gd name="T5" fmla="*/ 41 h 81"/>
                      <a:gd name="T6" fmla="*/ 26 w 227"/>
                      <a:gd name="T7" fmla="*/ 81 h 81"/>
                      <a:gd name="T8" fmla="*/ 34 w 227"/>
                      <a:gd name="T9" fmla="*/ 33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7" h="81">
                        <a:moveTo>
                          <a:pt x="34" y="33"/>
                        </a:moveTo>
                        <a:cubicBezTo>
                          <a:pt x="200" y="0"/>
                          <a:pt x="200" y="0"/>
                          <a:pt x="200" y="0"/>
                        </a:cubicBezTo>
                        <a:cubicBezTo>
                          <a:pt x="200" y="0"/>
                          <a:pt x="227" y="12"/>
                          <a:pt x="208" y="41"/>
                        </a:cubicBezTo>
                        <a:cubicBezTo>
                          <a:pt x="26" y="81"/>
                          <a:pt x="26" y="81"/>
                          <a:pt x="26" y="81"/>
                        </a:cubicBezTo>
                        <a:cubicBezTo>
                          <a:pt x="26" y="81"/>
                          <a:pt x="0" y="51"/>
                          <a:pt x="34" y="33"/>
                        </a:cubicBezTo>
                        <a:close/>
                      </a:path>
                    </a:pathLst>
                  </a:custGeom>
                  <a:solidFill>
                    <a:srgbClr val="D1D3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59" name="ïṡḷíďé"/>
                  <p:cNvSpPr/>
                  <p:nvPr/>
                </p:nvSpPr>
                <p:spPr bwMode="auto">
                  <a:xfrm>
                    <a:off x="6014091" y="3649377"/>
                    <a:ext cx="816031" cy="137791"/>
                  </a:xfrm>
                  <a:custGeom>
                    <a:avLst/>
                    <a:gdLst>
                      <a:gd name="T0" fmla="*/ 0 w 533"/>
                      <a:gd name="T1" fmla="*/ 25 h 90"/>
                      <a:gd name="T2" fmla="*/ 309 w 533"/>
                      <a:gd name="T3" fmla="*/ 90 h 90"/>
                      <a:gd name="T4" fmla="*/ 533 w 533"/>
                      <a:gd name="T5" fmla="*/ 46 h 90"/>
                      <a:gd name="T6" fmla="*/ 285 w 533"/>
                      <a:gd name="T7" fmla="*/ 0 h 90"/>
                      <a:gd name="T8" fmla="*/ 0 w 533"/>
                      <a:gd name="T9" fmla="*/ 25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33" h="90">
                        <a:moveTo>
                          <a:pt x="0" y="25"/>
                        </a:moveTo>
                        <a:lnTo>
                          <a:pt x="309" y="90"/>
                        </a:lnTo>
                        <a:lnTo>
                          <a:pt x="533" y="46"/>
                        </a:lnTo>
                        <a:lnTo>
                          <a:pt x="285" y="0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solidFill>
                    <a:srgbClr val="F269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60" name="íšḻíḓê"/>
                  <p:cNvSpPr/>
                  <p:nvPr/>
                </p:nvSpPr>
                <p:spPr bwMode="auto">
                  <a:xfrm>
                    <a:off x="6004905" y="3640191"/>
                    <a:ext cx="835934" cy="156163"/>
                  </a:xfrm>
                  <a:custGeom>
                    <a:avLst/>
                    <a:gdLst>
                      <a:gd name="T0" fmla="*/ 4 w 404"/>
                      <a:gd name="T1" fmla="*/ 23 h 75"/>
                      <a:gd name="T2" fmla="*/ 4 w 404"/>
                      <a:gd name="T3" fmla="*/ 27 h 75"/>
                      <a:gd name="T4" fmla="*/ 232 w 404"/>
                      <a:gd name="T5" fmla="*/ 75 h 75"/>
                      <a:gd name="T6" fmla="*/ 234 w 404"/>
                      <a:gd name="T7" fmla="*/ 75 h 75"/>
                      <a:gd name="T8" fmla="*/ 400 w 404"/>
                      <a:gd name="T9" fmla="*/ 42 h 75"/>
                      <a:gd name="T10" fmla="*/ 403 w 404"/>
                      <a:gd name="T11" fmla="*/ 38 h 75"/>
                      <a:gd name="T12" fmla="*/ 400 w 404"/>
                      <a:gd name="T13" fmla="*/ 34 h 75"/>
                      <a:gd name="T14" fmla="*/ 216 w 404"/>
                      <a:gd name="T15" fmla="*/ 0 h 75"/>
                      <a:gd name="T16" fmla="*/ 215 w 404"/>
                      <a:gd name="T17" fmla="*/ 0 h 75"/>
                      <a:gd name="T18" fmla="*/ 4 w 404"/>
                      <a:gd name="T19" fmla="*/ 19 h 75"/>
                      <a:gd name="T20" fmla="*/ 0 w 404"/>
                      <a:gd name="T21" fmla="*/ 22 h 75"/>
                      <a:gd name="T22" fmla="*/ 4 w 404"/>
                      <a:gd name="T23" fmla="*/ 27 h 75"/>
                      <a:gd name="T24" fmla="*/ 4 w 404"/>
                      <a:gd name="T25" fmla="*/ 23 h 75"/>
                      <a:gd name="T26" fmla="*/ 5 w 404"/>
                      <a:gd name="T27" fmla="*/ 27 h 75"/>
                      <a:gd name="T28" fmla="*/ 215 w 404"/>
                      <a:gd name="T29" fmla="*/ 8 h 75"/>
                      <a:gd name="T30" fmla="*/ 378 w 404"/>
                      <a:gd name="T31" fmla="*/ 39 h 75"/>
                      <a:gd name="T32" fmla="*/ 233 w 404"/>
                      <a:gd name="T33" fmla="*/ 67 h 75"/>
                      <a:gd name="T34" fmla="*/ 5 w 404"/>
                      <a:gd name="T35" fmla="*/ 19 h 75"/>
                      <a:gd name="T36" fmla="*/ 4 w 404"/>
                      <a:gd name="T37" fmla="*/ 23 h 75"/>
                      <a:gd name="T38" fmla="*/ 5 w 404"/>
                      <a:gd name="T39" fmla="*/ 27 h 75"/>
                      <a:gd name="T40" fmla="*/ 4 w 404"/>
                      <a:gd name="T41" fmla="*/ 23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04" h="75">
                        <a:moveTo>
                          <a:pt x="4" y="23"/>
                        </a:moveTo>
                        <a:cubicBezTo>
                          <a:pt x="4" y="27"/>
                          <a:pt x="4" y="27"/>
                          <a:pt x="4" y="27"/>
                        </a:cubicBezTo>
                        <a:cubicBezTo>
                          <a:pt x="232" y="75"/>
                          <a:pt x="232" y="75"/>
                          <a:pt x="232" y="75"/>
                        </a:cubicBezTo>
                        <a:cubicBezTo>
                          <a:pt x="233" y="75"/>
                          <a:pt x="233" y="75"/>
                          <a:pt x="234" y="75"/>
                        </a:cubicBezTo>
                        <a:cubicBezTo>
                          <a:pt x="400" y="42"/>
                          <a:pt x="400" y="42"/>
                          <a:pt x="400" y="42"/>
                        </a:cubicBezTo>
                        <a:cubicBezTo>
                          <a:pt x="402" y="42"/>
                          <a:pt x="404" y="40"/>
                          <a:pt x="403" y="38"/>
                        </a:cubicBezTo>
                        <a:cubicBezTo>
                          <a:pt x="403" y="37"/>
                          <a:pt x="402" y="35"/>
                          <a:pt x="400" y="34"/>
                        </a:cubicBezTo>
                        <a:cubicBezTo>
                          <a:pt x="216" y="0"/>
                          <a:pt x="216" y="0"/>
                          <a:pt x="216" y="0"/>
                        </a:cubicBezTo>
                        <a:cubicBezTo>
                          <a:pt x="216" y="0"/>
                          <a:pt x="215" y="0"/>
                          <a:pt x="215" y="0"/>
                        </a:cubicBezTo>
                        <a:cubicBezTo>
                          <a:pt x="4" y="19"/>
                          <a:pt x="4" y="19"/>
                          <a:pt x="4" y="19"/>
                        </a:cubicBezTo>
                        <a:cubicBezTo>
                          <a:pt x="2" y="19"/>
                          <a:pt x="0" y="20"/>
                          <a:pt x="0" y="22"/>
                        </a:cubicBezTo>
                        <a:cubicBezTo>
                          <a:pt x="0" y="24"/>
                          <a:pt x="2" y="26"/>
                          <a:pt x="4" y="27"/>
                        </a:cubicBezTo>
                        <a:cubicBezTo>
                          <a:pt x="4" y="23"/>
                          <a:pt x="4" y="23"/>
                          <a:pt x="4" y="23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215" y="8"/>
                          <a:pt x="215" y="8"/>
                          <a:pt x="215" y="8"/>
                        </a:cubicBezTo>
                        <a:cubicBezTo>
                          <a:pt x="378" y="39"/>
                          <a:pt x="378" y="39"/>
                          <a:pt x="378" y="39"/>
                        </a:cubicBezTo>
                        <a:cubicBezTo>
                          <a:pt x="233" y="67"/>
                          <a:pt x="233" y="67"/>
                          <a:pt x="233" y="67"/>
                        </a:cubicBezTo>
                        <a:cubicBezTo>
                          <a:pt x="5" y="19"/>
                          <a:pt x="5" y="19"/>
                          <a:pt x="5" y="19"/>
                        </a:cubicBezTo>
                        <a:cubicBezTo>
                          <a:pt x="4" y="23"/>
                          <a:pt x="4" y="23"/>
                          <a:pt x="4" y="23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lnTo>
                          <a:pt x="4" y="23"/>
                        </a:lnTo>
                        <a:close/>
                      </a:path>
                    </a:pathLst>
                  </a:custGeom>
                  <a:solidFill>
                    <a:srgbClr val="F269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61" name="íSḻïḍè"/>
                  <p:cNvSpPr/>
                  <p:nvPr/>
                </p:nvSpPr>
                <p:spPr bwMode="auto">
                  <a:xfrm>
                    <a:off x="6822466" y="3710617"/>
                    <a:ext cx="48992" cy="108702"/>
                  </a:xfrm>
                  <a:custGeom>
                    <a:avLst/>
                    <a:gdLst>
                      <a:gd name="T0" fmla="*/ 3 w 24"/>
                      <a:gd name="T1" fmla="*/ 8 h 52"/>
                      <a:gd name="T2" fmla="*/ 3 w 24"/>
                      <a:gd name="T3" fmla="*/ 7 h 52"/>
                      <a:gd name="T4" fmla="*/ 3 w 24"/>
                      <a:gd name="T5" fmla="*/ 8 h 52"/>
                      <a:gd name="T6" fmla="*/ 3 w 24"/>
                      <a:gd name="T7" fmla="*/ 8 h 52"/>
                      <a:gd name="T8" fmla="*/ 3 w 24"/>
                      <a:gd name="T9" fmla="*/ 7 h 52"/>
                      <a:gd name="T10" fmla="*/ 3 w 24"/>
                      <a:gd name="T11" fmla="*/ 8 h 52"/>
                      <a:gd name="T12" fmla="*/ 10 w 24"/>
                      <a:gd name="T13" fmla="*/ 12 h 52"/>
                      <a:gd name="T14" fmla="*/ 14 w 24"/>
                      <a:gd name="T15" fmla="*/ 18 h 52"/>
                      <a:gd name="T16" fmla="*/ 15 w 24"/>
                      <a:gd name="T17" fmla="*/ 25 h 52"/>
                      <a:gd name="T18" fmla="*/ 8 w 24"/>
                      <a:gd name="T19" fmla="*/ 45 h 52"/>
                      <a:gd name="T20" fmla="*/ 10 w 24"/>
                      <a:gd name="T21" fmla="*/ 51 h 52"/>
                      <a:gd name="T22" fmla="*/ 15 w 24"/>
                      <a:gd name="T23" fmla="*/ 50 h 52"/>
                      <a:gd name="T24" fmla="*/ 24 w 24"/>
                      <a:gd name="T25" fmla="*/ 25 h 52"/>
                      <a:gd name="T26" fmla="*/ 21 w 24"/>
                      <a:gd name="T27" fmla="*/ 14 h 52"/>
                      <a:gd name="T28" fmla="*/ 11 w 24"/>
                      <a:gd name="T29" fmla="*/ 4 h 52"/>
                      <a:gd name="T30" fmla="*/ 6 w 24"/>
                      <a:gd name="T31" fmla="*/ 1 h 52"/>
                      <a:gd name="T32" fmla="*/ 1 w 24"/>
                      <a:gd name="T33" fmla="*/ 3 h 52"/>
                      <a:gd name="T34" fmla="*/ 3 w 24"/>
                      <a:gd name="T35" fmla="*/ 8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4" h="52">
                        <a:moveTo>
                          <a:pt x="3" y="8"/>
                        </a:move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8"/>
                          <a:pt x="3" y="8"/>
                          <a:pt x="3" y="8"/>
                        </a:cubicBezTo>
                        <a:cubicBezTo>
                          <a:pt x="3" y="8"/>
                          <a:pt x="3" y="8"/>
                          <a:pt x="3" y="8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8"/>
                          <a:pt x="3" y="8"/>
                          <a:pt x="3" y="8"/>
                        </a:cubicBezTo>
                        <a:cubicBezTo>
                          <a:pt x="3" y="8"/>
                          <a:pt x="7" y="10"/>
                          <a:pt x="10" y="12"/>
                        </a:cubicBezTo>
                        <a:cubicBezTo>
                          <a:pt x="11" y="14"/>
                          <a:pt x="13" y="15"/>
                          <a:pt x="14" y="18"/>
                        </a:cubicBezTo>
                        <a:cubicBezTo>
                          <a:pt x="15" y="20"/>
                          <a:pt x="15" y="22"/>
                          <a:pt x="15" y="25"/>
                        </a:cubicBezTo>
                        <a:cubicBezTo>
                          <a:pt x="15" y="30"/>
                          <a:pt x="14" y="37"/>
                          <a:pt x="8" y="45"/>
                        </a:cubicBezTo>
                        <a:cubicBezTo>
                          <a:pt x="7" y="47"/>
                          <a:pt x="8" y="50"/>
                          <a:pt x="10" y="51"/>
                        </a:cubicBezTo>
                        <a:cubicBezTo>
                          <a:pt x="12" y="52"/>
                          <a:pt x="14" y="51"/>
                          <a:pt x="15" y="50"/>
                        </a:cubicBezTo>
                        <a:cubicBezTo>
                          <a:pt x="21" y="40"/>
                          <a:pt x="24" y="32"/>
                          <a:pt x="24" y="25"/>
                        </a:cubicBezTo>
                        <a:cubicBezTo>
                          <a:pt x="24" y="21"/>
                          <a:pt x="22" y="17"/>
                          <a:pt x="21" y="14"/>
                        </a:cubicBezTo>
                        <a:cubicBezTo>
                          <a:pt x="18" y="9"/>
                          <a:pt x="14" y="6"/>
                          <a:pt x="11" y="4"/>
                        </a:cubicBezTo>
                        <a:cubicBezTo>
                          <a:pt x="8" y="2"/>
                          <a:pt x="6" y="1"/>
                          <a:pt x="6" y="1"/>
                        </a:cubicBezTo>
                        <a:cubicBezTo>
                          <a:pt x="4" y="0"/>
                          <a:pt x="1" y="1"/>
                          <a:pt x="1" y="3"/>
                        </a:cubicBezTo>
                        <a:cubicBezTo>
                          <a:pt x="0" y="5"/>
                          <a:pt x="1" y="8"/>
                          <a:pt x="3" y="8"/>
                        </a:cubicBezTo>
                        <a:close/>
                      </a:path>
                    </a:pathLst>
                  </a:custGeom>
                  <a:solidFill>
                    <a:srgbClr val="F269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62" name="ïṧ1íḍé"/>
                  <p:cNvSpPr/>
                  <p:nvPr/>
                </p:nvSpPr>
                <p:spPr bwMode="auto">
                  <a:xfrm>
                    <a:off x="5952850" y="3592729"/>
                    <a:ext cx="985973" cy="177598"/>
                  </a:xfrm>
                  <a:custGeom>
                    <a:avLst/>
                    <a:gdLst>
                      <a:gd name="T0" fmla="*/ 0 w 644"/>
                      <a:gd name="T1" fmla="*/ 46 h 116"/>
                      <a:gd name="T2" fmla="*/ 356 w 644"/>
                      <a:gd name="T3" fmla="*/ 116 h 116"/>
                      <a:gd name="T4" fmla="*/ 644 w 644"/>
                      <a:gd name="T5" fmla="*/ 40 h 116"/>
                      <a:gd name="T6" fmla="*/ 335 w 644"/>
                      <a:gd name="T7" fmla="*/ 0 h 116"/>
                      <a:gd name="T8" fmla="*/ 0 w 644"/>
                      <a:gd name="T9" fmla="*/ 46 h 1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44" h="116">
                        <a:moveTo>
                          <a:pt x="0" y="46"/>
                        </a:moveTo>
                        <a:lnTo>
                          <a:pt x="356" y="116"/>
                        </a:lnTo>
                        <a:lnTo>
                          <a:pt x="644" y="40"/>
                        </a:lnTo>
                        <a:lnTo>
                          <a:pt x="335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69979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63" name="is1ïḑê"/>
                  <p:cNvSpPr/>
                  <p:nvPr/>
                </p:nvSpPr>
                <p:spPr bwMode="auto">
                  <a:xfrm>
                    <a:off x="5943664" y="3583543"/>
                    <a:ext cx="1004345" cy="197501"/>
                  </a:xfrm>
                  <a:custGeom>
                    <a:avLst/>
                    <a:gdLst>
                      <a:gd name="T0" fmla="*/ 5 w 486"/>
                      <a:gd name="T1" fmla="*/ 39 h 96"/>
                      <a:gd name="T2" fmla="*/ 4 w 486"/>
                      <a:gd name="T3" fmla="*/ 44 h 96"/>
                      <a:gd name="T4" fmla="*/ 267 w 486"/>
                      <a:gd name="T5" fmla="*/ 96 h 96"/>
                      <a:gd name="T6" fmla="*/ 270 w 486"/>
                      <a:gd name="T7" fmla="*/ 96 h 96"/>
                      <a:gd name="T8" fmla="*/ 482 w 486"/>
                      <a:gd name="T9" fmla="*/ 39 h 96"/>
                      <a:gd name="T10" fmla="*/ 486 w 486"/>
                      <a:gd name="T11" fmla="*/ 34 h 96"/>
                      <a:gd name="T12" fmla="*/ 482 w 486"/>
                      <a:gd name="T13" fmla="*/ 29 h 96"/>
                      <a:gd name="T14" fmla="*/ 254 w 486"/>
                      <a:gd name="T15" fmla="*/ 0 h 96"/>
                      <a:gd name="T16" fmla="*/ 253 w 486"/>
                      <a:gd name="T17" fmla="*/ 0 h 96"/>
                      <a:gd name="T18" fmla="*/ 4 w 486"/>
                      <a:gd name="T19" fmla="*/ 34 h 96"/>
                      <a:gd name="T20" fmla="*/ 0 w 486"/>
                      <a:gd name="T21" fmla="*/ 39 h 96"/>
                      <a:gd name="T22" fmla="*/ 4 w 486"/>
                      <a:gd name="T23" fmla="*/ 44 h 96"/>
                      <a:gd name="T24" fmla="*/ 5 w 486"/>
                      <a:gd name="T25" fmla="*/ 39 h 96"/>
                      <a:gd name="T26" fmla="*/ 6 w 486"/>
                      <a:gd name="T27" fmla="*/ 44 h 96"/>
                      <a:gd name="T28" fmla="*/ 253 w 486"/>
                      <a:gd name="T29" fmla="*/ 10 h 96"/>
                      <a:gd name="T30" fmla="*/ 457 w 486"/>
                      <a:gd name="T31" fmla="*/ 36 h 96"/>
                      <a:gd name="T32" fmla="*/ 268 w 486"/>
                      <a:gd name="T33" fmla="*/ 87 h 96"/>
                      <a:gd name="T34" fmla="*/ 6 w 486"/>
                      <a:gd name="T35" fmla="*/ 34 h 96"/>
                      <a:gd name="T36" fmla="*/ 5 w 486"/>
                      <a:gd name="T37" fmla="*/ 39 h 96"/>
                      <a:gd name="T38" fmla="*/ 6 w 486"/>
                      <a:gd name="T39" fmla="*/ 44 h 96"/>
                      <a:gd name="T40" fmla="*/ 5 w 486"/>
                      <a:gd name="T41" fmla="*/ 39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6" h="96">
                        <a:moveTo>
                          <a:pt x="5" y="39"/>
                        </a:moveTo>
                        <a:cubicBezTo>
                          <a:pt x="4" y="44"/>
                          <a:pt x="4" y="44"/>
                          <a:pt x="4" y="44"/>
                        </a:cubicBezTo>
                        <a:cubicBezTo>
                          <a:pt x="267" y="96"/>
                          <a:pt x="267" y="96"/>
                          <a:pt x="267" y="96"/>
                        </a:cubicBezTo>
                        <a:cubicBezTo>
                          <a:pt x="268" y="96"/>
                          <a:pt x="269" y="96"/>
                          <a:pt x="270" y="96"/>
                        </a:cubicBezTo>
                        <a:cubicBezTo>
                          <a:pt x="482" y="39"/>
                          <a:pt x="482" y="39"/>
                          <a:pt x="482" y="39"/>
                        </a:cubicBezTo>
                        <a:cubicBezTo>
                          <a:pt x="485" y="38"/>
                          <a:pt x="486" y="36"/>
                          <a:pt x="486" y="34"/>
                        </a:cubicBezTo>
                        <a:cubicBezTo>
                          <a:pt x="486" y="31"/>
                          <a:pt x="484" y="30"/>
                          <a:pt x="482" y="29"/>
                        </a:cubicBezTo>
                        <a:cubicBezTo>
                          <a:pt x="254" y="0"/>
                          <a:pt x="254" y="0"/>
                          <a:pt x="254" y="0"/>
                        </a:cubicBezTo>
                        <a:cubicBezTo>
                          <a:pt x="253" y="0"/>
                          <a:pt x="253" y="0"/>
                          <a:pt x="253" y="0"/>
                        </a:cubicBezTo>
                        <a:cubicBezTo>
                          <a:pt x="4" y="34"/>
                          <a:pt x="4" y="34"/>
                          <a:pt x="4" y="34"/>
                        </a:cubicBezTo>
                        <a:cubicBezTo>
                          <a:pt x="2" y="34"/>
                          <a:pt x="0" y="36"/>
                          <a:pt x="0" y="39"/>
                        </a:cubicBezTo>
                        <a:cubicBezTo>
                          <a:pt x="0" y="41"/>
                          <a:pt x="2" y="43"/>
                          <a:pt x="4" y="44"/>
                        </a:cubicBezTo>
                        <a:cubicBezTo>
                          <a:pt x="5" y="39"/>
                          <a:pt x="5" y="39"/>
                          <a:pt x="5" y="39"/>
                        </a:cubicBezTo>
                        <a:cubicBezTo>
                          <a:pt x="6" y="44"/>
                          <a:pt x="6" y="44"/>
                          <a:pt x="6" y="44"/>
                        </a:cubicBezTo>
                        <a:cubicBezTo>
                          <a:pt x="253" y="10"/>
                          <a:pt x="253" y="10"/>
                          <a:pt x="253" y="10"/>
                        </a:cubicBezTo>
                        <a:cubicBezTo>
                          <a:pt x="457" y="36"/>
                          <a:pt x="457" y="36"/>
                          <a:pt x="457" y="36"/>
                        </a:cubicBezTo>
                        <a:cubicBezTo>
                          <a:pt x="268" y="87"/>
                          <a:pt x="268" y="87"/>
                          <a:pt x="268" y="87"/>
                        </a:cubicBezTo>
                        <a:cubicBezTo>
                          <a:pt x="6" y="34"/>
                          <a:pt x="6" y="34"/>
                          <a:pt x="6" y="34"/>
                        </a:cubicBezTo>
                        <a:cubicBezTo>
                          <a:pt x="5" y="39"/>
                          <a:pt x="5" y="39"/>
                          <a:pt x="5" y="39"/>
                        </a:cubicBezTo>
                        <a:cubicBezTo>
                          <a:pt x="6" y="44"/>
                          <a:pt x="6" y="44"/>
                          <a:pt x="6" y="44"/>
                        </a:cubicBezTo>
                        <a:lnTo>
                          <a:pt x="5" y="39"/>
                        </a:lnTo>
                        <a:close/>
                      </a:path>
                    </a:pathLst>
                  </a:custGeom>
                  <a:solidFill>
                    <a:srgbClr val="69979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64" name="îŝļiḑe"/>
                  <p:cNvSpPr/>
                  <p:nvPr/>
                </p:nvSpPr>
                <p:spPr bwMode="auto">
                  <a:xfrm>
                    <a:off x="5946726" y="3555985"/>
                    <a:ext cx="568006" cy="208218"/>
                  </a:xfrm>
                  <a:custGeom>
                    <a:avLst/>
                    <a:gdLst>
                      <a:gd name="T0" fmla="*/ 0 w 274"/>
                      <a:gd name="T1" fmla="*/ 49 h 101"/>
                      <a:gd name="T2" fmla="*/ 266 w 274"/>
                      <a:gd name="T3" fmla="*/ 101 h 101"/>
                      <a:gd name="T4" fmla="*/ 274 w 274"/>
                      <a:gd name="T5" fmla="*/ 44 h 101"/>
                      <a:gd name="T6" fmla="*/ 1 w 274"/>
                      <a:gd name="T7" fmla="*/ 0 h 101"/>
                      <a:gd name="T8" fmla="*/ 0 w 274"/>
                      <a:gd name="T9" fmla="*/ 49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74" h="101">
                        <a:moveTo>
                          <a:pt x="0" y="49"/>
                        </a:moveTo>
                        <a:cubicBezTo>
                          <a:pt x="266" y="101"/>
                          <a:pt x="266" y="101"/>
                          <a:pt x="266" y="101"/>
                        </a:cubicBezTo>
                        <a:cubicBezTo>
                          <a:pt x="266" y="101"/>
                          <a:pt x="243" y="68"/>
                          <a:pt x="274" y="44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20" y="25"/>
                          <a:pt x="0" y="49"/>
                        </a:cubicBezTo>
                        <a:close/>
                      </a:path>
                    </a:pathLst>
                  </a:custGeom>
                  <a:solidFill>
                    <a:srgbClr val="E6E7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65" name="íślíḓe"/>
                  <p:cNvSpPr/>
                  <p:nvPr/>
                </p:nvSpPr>
                <p:spPr bwMode="auto">
                  <a:xfrm>
                    <a:off x="6432058" y="3549861"/>
                    <a:ext cx="548103" cy="214342"/>
                  </a:xfrm>
                  <a:custGeom>
                    <a:avLst/>
                    <a:gdLst>
                      <a:gd name="T0" fmla="*/ 40 w 265"/>
                      <a:gd name="T1" fmla="*/ 47 h 104"/>
                      <a:gd name="T2" fmla="*/ 234 w 265"/>
                      <a:gd name="T3" fmla="*/ 0 h 104"/>
                      <a:gd name="T4" fmla="*/ 245 w 265"/>
                      <a:gd name="T5" fmla="*/ 47 h 104"/>
                      <a:gd name="T6" fmla="*/ 32 w 265"/>
                      <a:gd name="T7" fmla="*/ 104 h 104"/>
                      <a:gd name="T8" fmla="*/ 40 w 265"/>
                      <a:gd name="T9" fmla="*/ 47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5" h="104">
                        <a:moveTo>
                          <a:pt x="40" y="47"/>
                        </a:moveTo>
                        <a:cubicBezTo>
                          <a:pt x="234" y="0"/>
                          <a:pt x="234" y="0"/>
                          <a:pt x="234" y="0"/>
                        </a:cubicBezTo>
                        <a:cubicBezTo>
                          <a:pt x="234" y="0"/>
                          <a:pt x="265" y="11"/>
                          <a:pt x="245" y="47"/>
                        </a:cubicBezTo>
                        <a:cubicBezTo>
                          <a:pt x="32" y="104"/>
                          <a:pt x="32" y="104"/>
                          <a:pt x="32" y="104"/>
                        </a:cubicBezTo>
                        <a:cubicBezTo>
                          <a:pt x="32" y="104"/>
                          <a:pt x="0" y="71"/>
                          <a:pt x="40" y="47"/>
                        </a:cubicBezTo>
                        <a:close/>
                      </a:path>
                    </a:pathLst>
                  </a:custGeom>
                  <a:solidFill>
                    <a:srgbClr val="D1D3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66" name="ïş1ïḓé"/>
                  <p:cNvSpPr/>
                  <p:nvPr/>
                </p:nvSpPr>
                <p:spPr bwMode="auto">
                  <a:xfrm>
                    <a:off x="5949788" y="3485558"/>
                    <a:ext cx="966070" cy="160756"/>
                  </a:xfrm>
                  <a:custGeom>
                    <a:avLst/>
                    <a:gdLst>
                      <a:gd name="T0" fmla="*/ 0 w 631"/>
                      <a:gd name="T1" fmla="*/ 46 h 105"/>
                      <a:gd name="T2" fmla="*/ 369 w 631"/>
                      <a:gd name="T3" fmla="*/ 105 h 105"/>
                      <a:gd name="T4" fmla="*/ 631 w 631"/>
                      <a:gd name="T5" fmla="*/ 42 h 105"/>
                      <a:gd name="T6" fmla="*/ 335 w 631"/>
                      <a:gd name="T7" fmla="*/ 0 h 105"/>
                      <a:gd name="T8" fmla="*/ 0 w 631"/>
                      <a:gd name="T9" fmla="*/ 46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31" h="105">
                        <a:moveTo>
                          <a:pt x="0" y="46"/>
                        </a:moveTo>
                        <a:lnTo>
                          <a:pt x="369" y="105"/>
                        </a:lnTo>
                        <a:lnTo>
                          <a:pt x="631" y="42"/>
                        </a:lnTo>
                        <a:lnTo>
                          <a:pt x="335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69979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67" name="ïṡľíḑê"/>
                  <p:cNvSpPr/>
                  <p:nvPr/>
                </p:nvSpPr>
                <p:spPr bwMode="auto">
                  <a:xfrm>
                    <a:off x="5939071" y="3474841"/>
                    <a:ext cx="985973" cy="182191"/>
                  </a:xfrm>
                  <a:custGeom>
                    <a:avLst/>
                    <a:gdLst>
                      <a:gd name="T0" fmla="*/ 5 w 477"/>
                      <a:gd name="T1" fmla="*/ 39 h 88"/>
                      <a:gd name="T2" fmla="*/ 4 w 477"/>
                      <a:gd name="T3" fmla="*/ 44 h 88"/>
                      <a:gd name="T4" fmla="*/ 277 w 477"/>
                      <a:gd name="T5" fmla="*/ 88 h 88"/>
                      <a:gd name="T6" fmla="*/ 279 w 477"/>
                      <a:gd name="T7" fmla="*/ 88 h 88"/>
                      <a:gd name="T8" fmla="*/ 473 w 477"/>
                      <a:gd name="T9" fmla="*/ 40 h 88"/>
                      <a:gd name="T10" fmla="*/ 477 w 477"/>
                      <a:gd name="T11" fmla="*/ 35 h 88"/>
                      <a:gd name="T12" fmla="*/ 473 w 477"/>
                      <a:gd name="T13" fmla="*/ 31 h 88"/>
                      <a:gd name="T14" fmla="*/ 253 w 477"/>
                      <a:gd name="T15" fmla="*/ 0 h 88"/>
                      <a:gd name="T16" fmla="*/ 252 w 477"/>
                      <a:gd name="T17" fmla="*/ 0 h 88"/>
                      <a:gd name="T18" fmla="*/ 4 w 477"/>
                      <a:gd name="T19" fmla="*/ 34 h 88"/>
                      <a:gd name="T20" fmla="*/ 0 w 477"/>
                      <a:gd name="T21" fmla="*/ 39 h 88"/>
                      <a:gd name="T22" fmla="*/ 4 w 477"/>
                      <a:gd name="T23" fmla="*/ 44 h 88"/>
                      <a:gd name="T24" fmla="*/ 5 w 477"/>
                      <a:gd name="T25" fmla="*/ 39 h 88"/>
                      <a:gd name="T26" fmla="*/ 5 w 477"/>
                      <a:gd name="T27" fmla="*/ 44 h 88"/>
                      <a:gd name="T28" fmla="*/ 253 w 477"/>
                      <a:gd name="T29" fmla="*/ 10 h 88"/>
                      <a:gd name="T30" fmla="*/ 447 w 477"/>
                      <a:gd name="T31" fmla="*/ 37 h 88"/>
                      <a:gd name="T32" fmla="*/ 277 w 477"/>
                      <a:gd name="T33" fmla="*/ 79 h 88"/>
                      <a:gd name="T34" fmla="*/ 5 w 477"/>
                      <a:gd name="T35" fmla="*/ 34 h 88"/>
                      <a:gd name="T36" fmla="*/ 5 w 477"/>
                      <a:gd name="T37" fmla="*/ 39 h 88"/>
                      <a:gd name="T38" fmla="*/ 5 w 477"/>
                      <a:gd name="T39" fmla="*/ 44 h 88"/>
                      <a:gd name="T40" fmla="*/ 5 w 477"/>
                      <a:gd name="T41" fmla="*/ 39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7" h="88">
                        <a:moveTo>
                          <a:pt x="5" y="39"/>
                        </a:moveTo>
                        <a:cubicBezTo>
                          <a:pt x="4" y="44"/>
                          <a:pt x="4" y="44"/>
                          <a:pt x="4" y="44"/>
                        </a:cubicBezTo>
                        <a:cubicBezTo>
                          <a:pt x="277" y="88"/>
                          <a:pt x="277" y="88"/>
                          <a:pt x="277" y="88"/>
                        </a:cubicBezTo>
                        <a:cubicBezTo>
                          <a:pt x="277" y="88"/>
                          <a:pt x="278" y="88"/>
                          <a:pt x="279" y="88"/>
                        </a:cubicBezTo>
                        <a:cubicBezTo>
                          <a:pt x="473" y="40"/>
                          <a:pt x="473" y="40"/>
                          <a:pt x="473" y="40"/>
                        </a:cubicBezTo>
                        <a:cubicBezTo>
                          <a:pt x="475" y="40"/>
                          <a:pt x="477" y="38"/>
                          <a:pt x="477" y="35"/>
                        </a:cubicBezTo>
                        <a:cubicBezTo>
                          <a:pt x="477" y="33"/>
                          <a:pt x="475" y="31"/>
                          <a:pt x="473" y="31"/>
                        </a:cubicBezTo>
                        <a:cubicBezTo>
                          <a:pt x="253" y="0"/>
                          <a:pt x="253" y="0"/>
                          <a:pt x="253" y="0"/>
                        </a:cubicBezTo>
                        <a:cubicBezTo>
                          <a:pt x="253" y="0"/>
                          <a:pt x="253" y="0"/>
                          <a:pt x="252" y="0"/>
                        </a:cubicBezTo>
                        <a:cubicBezTo>
                          <a:pt x="4" y="34"/>
                          <a:pt x="4" y="34"/>
                          <a:pt x="4" y="34"/>
                        </a:cubicBezTo>
                        <a:cubicBezTo>
                          <a:pt x="2" y="34"/>
                          <a:pt x="0" y="36"/>
                          <a:pt x="0" y="39"/>
                        </a:cubicBezTo>
                        <a:cubicBezTo>
                          <a:pt x="0" y="41"/>
                          <a:pt x="2" y="43"/>
                          <a:pt x="4" y="44"/>
                        </a:cubicBezTo>
                        <a:cubicBezTo>
                          <a:pt x="5" y="39"/>
                          <a:pt x="5" y="39"/>
                          <a:pt x="5" y="39"/>
                        </a:cubicBezTo>
                        <a:cubicBezTo>
                          <a:pt x="5" y="44"/>
                          <a:pt x="5" y="44"/>
                          <a:pt x="5" y="44"/>
                        </a:cubicBezTo>
                        <a:cubicBezTo>
                          <a:pt x="253" y="10"/>
                          <a:pt x="253" y="10"/>
                          <a:pt x="253" y="10"/>
                        </a:cubicBezTo>
                        <a:cubicBezTo>
                          <a:pt x="447" y="37"/>
                          <a:pt x="447" y="37"/>
                          <a:pt x="447" y="37"/>
                        </a:cubicBezTo>
                        <a:cubicBezTo>
                          <a:pt x="277" y="79"/>
                          <a:pt x="277" y="79"/>
                          <a:pt x="277" y="79"/>
                        </a:cubicBezTo>
                        <a:cubicBezTo>
                          <a:pt x="5" y="34"/>
                          <a:pt x="5" y="34"/>
                          <a:pt x="5" y="34"/>
                        </a:cubicBezTo>
                        <a:cubicBezTo>
                          <a:pt x="5" y="39"/>
                          <a:pt x="5" y="39"/>
                          <a:pt x="5" y="39"/>
                        </a:cubicBezTo>
                        <a:cubicBezTo>
                          <a:pt x="5" y="44"/>
                          <a:pt x="5" y="44"/>
                          <a:pt x="5" y="44"/>
                        </a:cubicBezTo>
                        <a:lnTo>
                          <a:pt x="5" y="39"/>
                        </a:lnTo>
                        <a:close/>
                      </a:path>
                    </a:pathLst>
                  </a:custGeom>
                  <a:solidFill>
                    <a:srgbClr val="69979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68" name="iṥḻiḍé"/>
                  <p:cNvSpPr/>
                  <p:nvPr/>
                </p:nvSpPr>
                <p:spPr bwMode="auto">
                  <a:xfrm>
                    <a:off x="6905141" y="3537613"/>
                    <a:ext cx="59710" cy="125543"/>
                  </a:xfrm>
                  <a:custGeom>
                    <a:avLst/>
                    <a:gdLst>
                      <a:gd name="T0" fmla="*/ 4 w 29"/>
                      <a:gd name="T1" fmla="*/ 10 h 61"/>
                      <a:gd name="T2" fmla="*/ 4 w 29"/>
                      <a:gd name="T3" fmla="*/ 9 h 61"/>
                      <a:gd name="T4" fmla="*/ 4 w 29"/>
                      <a:gd name="T5" fmla="*/ 10 h 61"/>
                      <a:gd name="T6" fmla="*/ 4 w 29"/>
                      <a:gd name="T7" fmla="*/ 10 h 61"/>
                      <a:gd name="T8" fmla="*/ 4 w 29"/>
                      <a:gd name="T9" fmla="*/ 9 h 61"/>
                      <a:gd name="T10" fmla="*/ 4 w 29"/>
                      <a:gd name="T11" fmla="*/ 10 h 61"/>
                      <a:gd name="T12" fmla="*/ 12 w 29"/>
                      <a:gd name="T13" fmla="*/ 15 h 61"/>
                      <a:gd name="T14" fmla="*/ 17 w 29"/>
                      <a:gd name="T15" fmla="*/ 21 h 61"/>
                      <a:gd name="T16" fmla="*/ 19 w 29"/>
                      <a:gd name="T17" fmla="*/ 31 h 61"/>
                      <a:gd name="T18" fmla="*/ 12 w 29"/>
                      <a:gd name="T19" fmla="*/ 54 h 61"/>
                      <a:gd name="T20" fmla="*/ 14 w 29"/>
                      <a:gd name="T21" fmla="*/ 60 h 61"/>
                      <a:gd name="T22" fmla="*/ 20 w 29"/>
                      <a:gd name="T23" fmla="*/ 58 h 61"/>
                      <a:gd name="T24" fmla="*/ 29 w 29"/>
                      <a:gd name="T25" fmla="*/ 31 h 61"/>
                      <a:gd name="T26" fmla="*/ 25 w 29"/>
                      <a:gd name="T27" fmla="*/ 16 h 61"/>
                      <a:gd name="T28" fmla="*/ 13 w 29"/>
                      <a:gd name="T29" fmla="*/ 4 h 61"/>
                      <a:gd name="T30" fmla="*/ 6 w 29"/>
                      <a:gd name="T31" fmla="*/ 1 h 61"/>
                      <a:gd name="T32" fmla="*/ 0 w 29"/>
                      <a:gd name="T33" fmla="*/ 4 h 61"/>
                      <a:gd name="T34" fmla="*/ 4 w 29"/>
                      <a:gd name="T35" fmla="*/ 1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9" h="61">
                        <a:moveTo>
                          <a:pt x="4" y="10"/>
                        </a:move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4" y="10"/>
                          <a:pt x="8" y="12"/>
                          <a:pt x="12" y="15"/>
                        </a:cubicBezTo>
                        <a:cubicBezTo>
                          <a:pt x="14" y="17"/>
                          <a:pt x="16" y="19"/>
                          <a:pt x="17" y="21"/>
                        </a:cubicBezTo>
                        <a:cubicBezTo>
                          <a:pt x="18" y="24"/>
                          <a:pt x="19" y="27"/>
                          <a:pt x="19" y="31"/>
                        </a:cubicBezTo>
                        <a:cubicBezTo>
                          <a:pt x="19" y="37"/>
                          <a:pt x="17" y="44"/>
                          <a:pt x="12" y="54"/>
                        </a:cubicBezTo>
                        <a:cubicBezTo>
                          <a:pt x="11" y="56"/>
                          <a:pt x="11" y="59"/>
                          <a:pt x="14" y="60"/>
                        </a:cubicBezTo>
                        <a:cubicBezTo>
                          <a:pt x="16" y="61"/>
                          <a:pt x="19" y="61"/>
                          <a:pt x="20" y="58"/>
                        </a:cubicBezTo>
                        <a:cubicBezTo>
                          <a:pt x="26" y="48"/>
                          <a:pt x="29" y="39"/>
                          <a:pt x="29" y="31"/>
                        </a:cubicBezTo>
                        <a:cubicBezTo>
                          <a:pt x="29" y="25"/>
                          <a:pt x="27" y="20"/>
                          <a:pt x="25" y="16"/>
                        </a:cubicBezTo>
                        <a:cubicBezTo>
                          <a:pt x="22" y="10"/>
                          <a:pt x="17" y="7"/>
                          <a:pt x="13" y="4"/>
                        </a:cubicBezTo>
                        <a:cubicBezTo>
                          <a:pt x="10" y="2"/>
                          <a:pt x="7" y="1"/>
                          <a:pt x="6" y="1"/>
                        </a:cubicBezTo>
                        <a:cubicBezTo>
                          <a:pt x="4" y="0"/>
                          <a:pt x="1" y="2"/>
                          <a:pt x="0" y="4"/>
                        </a:cubicBezTo>
                        <a:cubicBezTo>
                          <a:pt x="0" y="7"/>
                          <a:pt x="1" y="10"/>
                          <a:pt x="4" y="10"/>
                        </a:cubicBezTo>
                        <a:close/>
                      </a:path>
                    </a:pathLst>
                  </a:custGeom>
                  <a:solidFill>
                    <a:srgbClr val="6A8C9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69" name="íṡľiḓe"/>
                  <p:cNvSpPr/>
                  <p:nvPr/>
                </p:nvSpPr>
                <p:spPr bwMode="auto">
                  <a:xfrm>
                    <a:off x="2529502" y="2231658"/>
                    <a:ext cx="2501677" cy="2158730"/>
                  </a:xfrm>
                  <a:custGeom>
                    <a:avLst/>
                    <a:gdLst>
                      <a:gd name="T0" fmla="*/ 178 w 1209"/>
                      <a:gd name="T1" fmla="*/ 694 h 1045"/>
                      <a:gd name="T2" fmla="*/ 109 w 1209"/>
                      <a:gd name="T3" fmla="*/ 260 h 1045"/>
                      <a:gd name="T4" fmla="*/ 109 w 1209"/>
                      <a:gd name="T5" fmla="*/ 81 h 1045"/>
                      <a:gd name="T6" fmla="*/ 1115 w 1209"/>
                      <a:gd name="T7" fmla="*/ 96 h 1045"/>
                      <a:gd name="T8" fmla="*/ 1209 w 1209"/>
                      <a:gd name="T9" fmla="*/ 572 h 1045"/>
                      <a:gd name="T10" fmla="*/ 1195 w 1209"/>
                      <a:gd name="T11" fmla="*/ 989 h 1045"/>
                      <a:gd name="T12" fmla="*/ 505 w 1209"/>
                      <a:gd name="T13" fmla="*/ 1045 h 1045"/>
                      <a:gd name="T14" fmla="*/ 178 w 1209"/>
                      <a:gd name="T15" fmla="*/ 694 h 10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09" h="1045">
                        <a:moveTo>
                          <a:pt x="178" y="694"/>
                        </a:moveTo>
                        <a:cubicBezTo>
                          <a:pt x="178" y="694"/>
                          <a:pt x="127" y="312"/>
                          <a:pt x="109" y="260"/>
                        </a:cubicBezTo>
                        <a:cubicBezTo>
                          <a:pt x="109" y="260"/>
                          <a:pt x="0" y="139"/>
                          <a:pt x="109" y="81"/>
                        </a:cubicBezTo>
                        <a:cubicBezTo>
                          <a:pt x="218" y="24"/>
                          <a:pt x="1034" y="0"/>
                          <a:pt x="1115" y="96"/>
                        </a:cubicBezTo>
                        <a:cubicBezTo>
                          <a:pt x="1195" y="193"/>
                          <a:pt x="1209" y="572"/>
                          <a:pt x="1209" y="572"/>
                        </a:cubicBezTo>
                        <a:cubicBezTo>
                          <a:pt x="1195" y="989"/>
                          <a:pt x="1195" y="989"/>
                          <a:pt x="1195" y="989"/>
                        </a:cubicBezTo>
                        <a:cubicBezTo>
                          <a:pt x="505" y="1045"/>
                          <a:pt x="505" y="1045"/>
                          <a:pt x="505" y="1045"/>
                        </a:cubicBezTo>
                        <a:lnTo>
                          <a:pt x="178" y="694"/>
                        </a:lnTo>
                        <a:close/>
                      </a:path>
                    </a:pathLst>
                  </a:custGeom>
                  <a:solidFill>
                    <a:srgbClr val="83B5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70" name="ísľïḍe"/>
                  <p:cNvSpPr/>
                  <p:nvPr/>
                </p:nvSpPr>
                <p:spPr bwMode="auto">
                  <a:xfrm>
                    <a:off x="4767845" y="3413601"/>
                    <a:ext cx="1028842" cy="976787"/>
                  </a:xfrm>
                  <a:custGeom>
                    <a:avLst/>
                    <a:gdLst>
                      <a:gd name="T0" fmla="*/ 497 w 497"/>
                      <a:gd name="T1" fmla="*/ 83 h 473"/>
                      <a:gd name="T2" fmla="*/ 145 w 497"/>
                      <a:gd name="T3" fmla="*/ 0 h 473"/>
                      <a:gd name="T4" fmla="*/ 39 w 497"/>
                      <a:gd name="T5" fmla="*/ 394 h 473"/>
                      <a:gd name="T6" fmla="*/ 294 w 497"/>
                      <a:gd name="T7" fmla="*/ 473 h 473"/>
                      <a:gd name="T8" fmla="*/ 497 w 497"/>
                      <a:gd name="T9" fmla="*/ 83 h 4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97" h="473">
                        <a:moveTo>
                          <a:pt x="497" y="83"/>
                        </a:moveTo>
                        <a:cubicBezTo>
                          <a:pt x="497" y="83"/>
                          <a:pt x="442" y="30"/>
                          <a:pt x="145" y="0"/>
                        </a:cubicBezTo>
                        <a:cubicBezTo>
                          <a:pt x="145" y="0"/>
                          <a:pt x="0" y="9"/>
                          <a:pt x="39" y="394"/>
                        </a:cubicBezTo>
                        <a:cubicBezTo>
                          <a:pt x="294" y="473"/>
                          <a:pt x="294" y="473"/>
                          <a:pt x="294" y="473"/>
                        </a:cubicBezTo>
                        <a:cubicBezTo>
                          <a:pt x="294" y="473"/>
                          <a:pt x="336" y="33"/>
                          <a:pt x="497" y="83"/>
                        </a:cubicBezTo>
                        <a:close/>
                      </a:path>
                    </a:pathLst>
                  </a:custGeom>
                  <a:solidFill>
                    <a:srgbClr val="6E99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71" name="iṡḻïḑè"/>
                  <p:cNvSpPr/>
                  <p:nvPr/>
                </p:nvSpPr>
                <p:spPr bwMode="auto">
                  <a:xfrm>
                    <a:off x="3013303" y="4920119"/>
                    <a:ext cx="157694" cy="753259"/>
                  </a:xfrm>
                  <a:custGeom>
                    <a:avLst/>
                    <a:gdLst>
                      <a:gd name="T0" fmla="*/ 0 w 103"/>
                      <a:gd name="T1" fmla="*/ 11 h 492"/>
                      <a:gd name="T2" fmla="*/ 0 w 103"/>
                      <a:gd name="T3" fmla="*/ 492 h 492"/>
                      <a:gd name="T4" fmla="*/ 52 w 103"/>
                      <a:gd name="T5" fmla="*/ 492 h 492"/>
                      <a:gd name="T6" fmla="*/ 103 w 103"/>
                      <a:gd name="T7" fmla="*/ 0 h 492"/>
                      <a:gd name="T8" fmla="*/ 0 w 103"/>
                      <a:gd name="T9" fmla="*/ 11 h 4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2">
                        <a:moveTo>
                          <a:pt x="0" y="11"/>
                        </a:moveTo>
                        <a:lnTo>
                          <a:pt x="0" y="492"/>
                        </a:lnTo>
                        <a:lnTo>
                          <a:pt x="52" y="492"/>
                        </a:lnTo>
                        <a:lnTo>
                          <a:pt x="103" y="0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7D75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72" name="îśľíďe"/>
                  <p:cNvSpPr/>
                  <p:nvPr/>
                </p:nvSpPr>
                <p:spPr bwMode="auto">
                  <a:xfrm>
                    <a:off x="3013303" y="4920119"/>
                    <a:ext cx="157694" cy="753259"/>
                  </a:xfrm>
                  <a:custGeom>
                    <a:avLst/>
                    <a:gdLst>
                      <a:gd name="T0" fmla="*/ 0 w 103"/>
                      <a:gd name="T1" fmla="*/ 11 h 492"/>
                      <a:gd name="T2" fmla="*/ 0 w 103"/>
                      <a:gd name="T3" fmla="*/ 492 h 492"/>
                      <a:gd name="T4" fmla="*/ 52 w 103"/>
                      <a:gd name="T5" fmla="*/ 492 h 492"/>
                      <a:gd name="T6" fmla="*/ 103 w 103"/>
                      <a:gd name="T7" fmla="*/ 0 h 492"/>
                      <a:gd name="T8" fmla="*/ 0 w 103"/>
                      <a:gd name="T9" fmla="*/ 11 h 4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2">
                        <a:moveTo>
                          <a:pt x="0" y="11"/>
                        </a:moveTo>
                        <a:lnTo>
                          <a:pt x="0" y="492"/>
                        </a:lnTo>
                        <a:lnTo>
                          <a:pt x="52" y="492"/>
                        </a:lnTo>
                        <a:lnTo>
                          <a:pt x="103" y="0"/>
                        </a:lnTo>
                        <a:lnTo>
                          <a:pt x="0" y="11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73" name="í$1ïde"/>
                  <p:cNvSpPr/>
                  <p:nvPr/>
                </p:nvSpPr>
                <p:spPr bwMode="auto">
                  <a:xfrm>
                    <a:off x="2942876" y="4909402"/>
                    <a:ext cx="70427" cy="763976"/>
                  </a:xfrm>
                  <a:custGeom>
                    <a:avLst/>
                    <a:gdLst>
                      <a:gd name="T0" fmla="*/ 46 w 46"/>
                      <a:gd name="T1" fmla="*/ 18 h 499"/>
                      <a:gd name="T2" fmla="*/ 0 w 46"/>
                      <a:gd name="T3" fmla="*/ 0 h 499"/>
                      <a:gd name="T4" fmla="*/ 11 w 46"/>
                      <a:gd name="T5" fmla="*/ 464 h 499"/>
                      <a:gd name="T6" fmla="*/ 46 w 46"/>
                      <a:gd name="T7" fmla="*/ 499 h 499"/>
                      <a:gd name="T8" fmla="*/ 46 w 46"/>
                      <a:gd name="T9" fmla="*/ 18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6" h="499">
                        <a:moveTo>
                          <a:pt x="46" y="18"/>
                        </a:moveTo>
                        <a:lnTo>
                          <a:pt x="0" y="0"/>
                        </a:lnTo>
                        <a:lnTo>
                          <a:pt x="11" y="464"/>
                        </a:lnTo>
                        <a:lnTo>
                          <a:pt x="46" y="499"/>
                        </a:lnTo>
                        <a:lnTo>
                          <a:pt x="46" y="18"/>
                        </a:lnTo>
                        <a:close/>
                      </a:path>
                    </a:pathLst>
                  </a:custGeom>
                  <a:solidFill>
                    <a:srgbClr val="666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74" name="iśḻîdè"/>
                  <p:cNvSpPr/>
                  <p:nvPr/>
                </p:nvSpPr>
                <p:spPr bwMode="auto">
                  <a:xfrm>
                    <a:off x="2942876" y="4909402"/>
                    <a:ext cx="70427" cy="763976"/>
                  </a:xfrm>
                  <a:custGeom>
                    <a:avLst/>
                    <a:gdLst>
                      <a:gd name="T0" fmla="*/ 46 w 46"/>
                      <a:gd name="T1" fmla="*/ 18 h 499"/>
                      <a:gd name="T2" fmla="*/ 0 w 46"/>
                      <a:gd name="T3" fmla="*/ 0 h 499"/>
                      <a:gd name="T4" fmla="*/ 11 w 46"/>
                      <a:gd name="T5" fmla="*/ 464 h 499"/>
                      <a:gd name="T6" fmla="*/ 46 w 46"/>
                      <a:gd name="T7" fmla="*/ 499 h 499"/>
                      <a:gd name="T8" fmla="*/ 46 w 46"/>
                      <a:gd name="T9" fmla="*/ 18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6" h="499">
                        <a:moveTo>
                          <a:pt x="46" y="18"/>
                        </a:moveTo>
                        <a:lnTo>
                          <a:pt x="0" y="0"/>
                        </a:lnTo>
                        <a:lnTo>
                          <a:pt x="11" y="464"/>
                        </a:lnTo>
                        <a:lnTo>
                          <a:pt x="46" y="499"/>
                        </a:lnTo>
                        <a:lnTo>
                          <a:pt x="46" y="1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75" name="ïṧliḍé"/>
                  <p:cNvSpPr/>
                  <p:nvPr/>
                </p:nvSpPr>
                <p:spPr bwMode="auto">
                  <a:xfrm>
                    <a:off x="3495572" y="5382485"/>
                    <a:ext cx="157694" cy="754790"/>
                  </a:xfrm>
                  <a:custGeom>
                    <a:avLst/>
                    <a:gdLst>
                      <a:gd name="T0" fmla="*/ 0 w 103"/>
                      <a:gd name="T1" fmla="*/ 12 h 493"/>
                      <a:gd name="T2" fmla="*/ 0 w 103"/>
                      <a:gd name="T3" fmla="*/ 493 h 493"/>
                      <a:gd name="T4" fmla="*/ 51 w 103"/>
                      <a:gd name="T5" fmla="*/ 493 h 493"/>
                      <a:gd name="T6" fmla="*/ 103 w 103"/>
                      <a:gd name="T7" fmla="*/ 0 h 493"/>
                      <a:gd name="T8" fmla="*/ 0 w 103"/>
                      <a:gd name="T9" fmla="*/ 12 h 4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3">
                        <a:moveTo>
                          <a:pt x="0" y="12"/>
                        </a:moveTo>
                        <a:lnTo>
                          <a:pt x="0" y="493"/>
                        </a:lnTo>
                        <a:lnTo>
                          <a:pt x="51" y="493"/>
                        </a:lnTo>
                        <a:lnTo>
                          <a:pt x="103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91877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76" name="ísḻíḍe"/>
                  <p:cNvSpPr/>
                  <p:nvPr/>
                </p:nvSpPr>
                <p:spPr bwMode="auto">
                  <a:xfrm>
                    <a:off x="3495572" y="5382485"/>
                    <a:ext cx="157694" cy="754790"/>
                  </a:xfrm>
                  <a:custGeom>
                    <a:avLst/>
                    <a:gdLst>
                      <a:gd name="T0" fmla="*/ 0 w 103"/>
                      <a:gd name="T1" fmla="*/ 12 h 493"/>
                      <a:gd name="T2" fmla="*/ 0 w 103"/>
                      <a:gd name="T3" fmla="*/ 493 h 493"/>
                      <a:gd name="T4" fmla="*/ 51 w 103"/>
                      <a:gd name="T5" fmla="*/ 493 h 493"/>
                      <a:gd name="T6" fmla="*/ 103 w 103"/>
                      <a:gd name="T7" fmla="*/ 0 h 493"/>
                      <a:gd name="T8" fmla="*/ 0 w 103"/>
                      <a:gd name="T9" fmla="*/ 12 h 4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3">
                        <a:moveTo>
                          <a:pt x="0" y="12"/>
                        </a:moveTo>
                        <a:lnTo>
                          <a:pt x="0" y="493"/>
                        </a:lnTo>
                        <a:lnTo>
                          <a:pt x="51" y="493"/>
                        </a:lnTo>
                        <a:lnTo>
                          <a:pt x="103" y="0"/>
                        </a:lnTo>
                        <a:lnTo>
                          <a:pt x="0" y="1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77" name="ïśḻîḑe"/>
                  <p:cNvSpPr/>
                  <p:nvPr/>
                </p:nvSpPr>
                <p:spPr bwMode="auto">
                  <a:xfrm>
                    <a:off x="3425145" y="5371768"/>
                    <a:ext cx="70427" cy="765507"/>
                  </a:xfrm>
                  <a:custGeom>
                    <a:avLst/>
                    <a:gdLst>
                      <a:gd name="T0" fmla="*/ 46 w 46"/>
                      <a:gd name="T1" fmla="*/ 19 h 500"/>
                      <a:gd name="T2" fmla="*/ 0 w 46"/>
                      <a:gd name="T3" fmla="*/ 0 h 500"/>
                      <a:gd name="T4" fmla="*/ 11 w 46"/>
                      <a:gd name="T5" fmla="*/ 465 h 500"/>
                      <a:gd name="T6" fmla="*/ 46 w 46"/>
                      <a:gd name="T7" fmla="*/ 500 h 500"/>
                      <a:gd name="T8" fmla="*/ 46 w 46"/>
                      <a:gd name="T9" fmla="*/ 19 h 5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6" h="500">
                        <a:moveTo>
                          <a:pt x="46" y="19"/>
                        </a:moveTo>
                        <a:lnTo>
                          <a:pt x="0" y="0"/>
                        </a:lnTo>
                        <a:lnTo>
                          <a:pt x="11" y="465"/>
                        </a:lnTo>
                        <a:lnTo>
                          <a:pt x="46" y="500"/>
                        </a:lnTo>
                        <a:lnTo>
                          <a:pt x="46" y="19"/>
                        </a:lnTo>
                        <a:close/>
                      </a:path>
                    </a:pathLst>
                  </a:custGeom>
                  <a:solidFill>
                    <a:srgbClr val="7D75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78" name="íSľiḓè"/>
                  <p:cNvSpPr/>
                  <p:nvPr/>
                </p:nvSpPr>
                <p:spPr bwMode="auto">
                  <a:xfrm>
                    <a:off x="3425145" y="5371768"/>
                    <a:ext cx="70427" cy="765507"/>
                  </a:xfrm>
                  <a:custGeom>
                    <a:avLst/>
                    <a:gdLst>
                      <a:gd name="T0" fmla="*/ 46 w 46"/>
                      <a:gd name="T1" fmla="*/ 19 h 500"/>
                      <a:gd name="T2" fmla="*/ 0 w 46"/>
                      <a:gd name="T3" fmla="*/ 0 h 500"/>
                      <a:gd name="T4" fmla="*/ 11 w 46"/>
                      <a:gd name="T5" fmla="*/ 465 h 500"/>
                      <a:gd name="T6" fmla="*/ 46 w 46"/>
                      <a:gd name="T7" fmla="*/ 500 h 500"/>
                      <a:gd name="T8" fmla="*/ 46 w 46"/>
                      <a:gd name="T9" fmla="*/ 19 h 5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6" h="500">
                        <a:moveTo>
                          <a:pt x="46" y="19"/>
                        </a:moveTo>
                        <a:lnTo>
                          <a:pt x="0" y="0"/>
                        </a:lnTo>
                        <a:lnTo>
                          <a:pt x="11" y="465"/>
                        </a:lnTo>
                        <a:lnTo>
                          <a:pt x="46" y="500"/>
                        </a:lnTo>
                        <a:lnTo>
                          <a:pt x="46" y="19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79" name="ïṣ1íḓe"/>
                  <p:cNvSpPr/>
                  <p:nvPr/>
                </p:nvSpPr>
                <p:spPr bwMode="auto">
                  <a:xfrm>
                    <a:off x="5710950" y="5151302"/>
                    <a:ext cx="157694" cy="754790"/>
                  </a:xfrm>
                  <a:custGeom>
                    <a:avLst/>
                    <a:gdLst>
                      <a:gd name="T0" fmla="*/ 0 w 103"/>
                      <a:gd name="T1" fmla="*/ 12 h 493"/>
                      <a:gd name="T2" fmla="*/ 0 w 103"/>
                      <a:gd name="T3" fmla="*/ 493 h 493"/>
                      <a:gd name="T4" fmla="*/ 52 w 103"/>
                      <a:gd name="T5" fmla="*/ 493 h 493"/>
                      <a:gd name="T6" fmla="*/ 103 w 103"/>
                      <a:gd name="T7" fmla="*/ 0 h 493"/>
                      <a:gd name="T8" fmla="*/ 0 w 103"/>
                      <a:gd name="T9" fmla="*/ 12 h 4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3">
                        <a:moveTo>
                          <a:pt x="0" y="12"/>
                        </a:moveTo>
                        <a:lnTo>
                          <a:pt x="0" y="493"/>
                        </a:lnTo>
                        <a:lnTo>
                          <a:pt x="52" y="493"/>
                        </a:lnTo>
                        <a:lnTo>
                          <a:pt x="103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91877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80" name="iṩľîdê"/>
                  <p:cNvSpPr/>
                  <p:nvPr/>
                </p:nvSpPr>
                <p:spPr bwMode="auto">
                  <a:xfrm>
                    <a:off x="5710950" y="5151302"/>
                    <a:ext cx="157694" cy="754790"/>
                  </a:xfrm>
                  <a:custGeom>
                    <a:avLst/>
                    <a:gdLst>
                      <a:gd name="T0" fmla="*/ 0 w 103"/>
                      <a:gd name="T1" fmla="*/ 12 h 493"/>
                      <a:gd name="T2" fmla="*/ 0 w 103"/>
                      <a:gd name="T3" fmla="*/ 493 h 493"/>
                      <a:gd name="T4" fmla="*/ 52 w 103"/>
                      <a:gd name="T5" fmla="*/ 493 h 493"/>
                      <a:gd name="T6" fmla="*/ 103 w 103"/>
                      <a:gd name="T7" fmla="*/ 0 h 493"/>
                      <a:gd name="T8" fmla="*/ 0 w 103"/>
                      <a:gd name="T9" fmla="*/ 12 h 4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3">
                        <a:moveTo>
                          <a:pt x="0" y="12"/>
                        </a:moveTo>
                        <a:lnTo>
                          <a:pt x="0" y="493"/>
                        </a:lnTo>
                        <a:lnTo>
                          <a:pt x="52" y="493"/>
                        </a:lnTo>
                        <a:lnTo>
                          <a:pt x="103" y="0"/>
                        </a:lnTo>
                        <a:lnTo>
                          <a:pt x="0" y="1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81" name="iṥḻïdê"/>
                  <p:cNvSpPr/>
                  <p:nvPr/>
                </p:nvSpPr>
                <p:spPr bwMode="auto">
                  <a:xfrm>
                    <a:off x="5640523" y="5140585"/>
                    <a:ext cx="70427" cy="765507"/>
                  </a:xfrm>
                  <a:custGeom>
                    <a:avLst/>
                    <a:gdLst>
                      <a:gd name="T0" fmla="*/ 46 w 46"/>
                      <a:gd name="T1" fmla="*/ 19 h 500"/>
                      <a:gd name="T2" fmla="*/ 0 w 46"/>
                      <a:gd name="T3" fmla="*/ 0 h 500"/>
                      <a:gd name="T4" fmla="*/ 11 w 46"/>
                      <a:gd name="T5" fmla="*/ 464 h 500"/>
                      <a:gd name="T6" fmla="*/ 46 w 46"/>
                      <a:gd name="T7" fmla="*/ 500 h 500"/>
                      <a:gd name="T8" fmla="*/ 46 w 46"/>
                      <a:gd name="T9" fmla="*/ 19 h 5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6" h="500">
                        <a:moveTo>
                          <a:pt x="46" y="19"/>
                        </a:moveTo>
                        <a:lnTo>
                          <a:pt x="0" y="0"/>
                        </a:lnTo>
                        <a:lnTo>
                          <a:pt x="11" y="464"/>
                        </a:lnTo>
                        <a:lnTo>
                          <a:pt x="46" y="500"/>
                        </a:lnTo>
                        <a:lnTo>
                          <a:pt x="46" y="19"/>
                        </a:lnTo>
                        <a:close/>
                      </a:path>
                    </a:pathLst>
                  </a:custGeom>
                  <a:solidFill>
                    <a:srgbClr val="7D75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82" name="íSḻïďé"/>
                  <p:cNvSpPr/>
                  <p:nvPr/>
                </p:nvSpPr>
                <p:spPr bwMode="auto">
                  <a:xfrm>
                    <a:off x="5640523" y="5140585"/>
                    <a:ext cx="70427" cy="765507"/>
                  </a:xfrm>
                  <a:custGeom>
                    <a:avLst/>
                    <a:gdLst>
                      <a:gd name="T0" fmla="*/ 46 w 46"/>
                      <a:gd name="T1" fmla="*/ 19 h 500"/>
                      <a:gd name="T2" fmla="*/ 0 w 46"/>
                      <a:gd name="T3" fmla="*/ 0 h 500"/>
                      <a:gd name="T4" fmla="*/ 11 w 46"/>
                      <a:gd name="T5" fmla="*/ 464 h 500"/>
                      <a:gd name="T6" fmla="*/ 46 w 46"/>
                      <a:gd name="T7" fmla="*/ 500 h 500"/>
                      <a:gd name="T8" fmla="*/ 46 w 46"/>
                      <a:gd name="T9" fmla="*/ 19 h 5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6" h="500">
                        <a:moveTo>
                          <a:pt x="46" y="19"/>
                        </a:moveTo>
                        <a:lnTo>
                          <a:pt x="0" y="0"/>
                        </a:lnTo>
                        <a:lnTo>
                          <a:pt x="11" y="464"/>
                        </a:lnTo>
                        <a:lnTo>
                          <a:pt x="46" y="500"/>
                        </a:lnTo>
                        <a:lnTo>
                          <a:pt x="46" y="19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83" name="iṥḷïḍê"/>
                  <p:cNvSpPr/>
                  <p:nvPr/>
                </p:nvSpPr>
                <p:spPr bwMode="auto">
                  <a:xfrm>
                    <a:off x="5228680" y="4688936"/>
                    <a:ext cx="157694" cy="753259"/>
                  </a:xfrm>
                  <a:custGeom>
                    <a:avLst/>
                    <a:gdLst>
                      <a:gd name="T0" fmla="*/ 0 w 103"/>
                      <a:gd name="T1" fmla="*/ 10 h 492"/>
                      <a:gd name="T2" fmla="*/ 0 w 103"/>
                      <a:gd name="T3" fmla="*/ 492 h 492"/>
                      <a:gd name="T4" fmla="*/ 52 w 103"/>
                      <a:gd name="T5" fmla="*/ 492 h 492"/>
                      <a:gd name="T6" fmla="*/ 103 w 103"/>
                      <a:gd name="T7" fmla="*/ 0 h 492"/>
                      <a:gd name="T8" fmla="*/ 0 w 103"/>
                      <a:gd name="T9" fmla="*/ 10 h 4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2">
                        <a:moveTo>
                          <a:pt x="0" y="10"/>
                        </a:moveTo>
                        <a:lnTo>
                          <a:pt x="0" y="492"/>
                        </a:lnTo>
                        <a:lnTo>
                          <a:pt x="52" y="492"/>
                        </a:lnTo>
                        <a:lnTo>
                          <a:pt x="103" y="0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7D75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84" name="ïṣ1ïḋê"/>
                  <p:cNvSpPr/>
                  <p:nvPr/>
                </p:nvSpPr>
                <p:spPr bwMode="auto">
                  <a:xfrm>
                    <a:off x="5228680" y="4688936"/>
                    <a:ext cx="157694" cy="753259"/>
                  </a:xfrm>
                  <a:custGeom>
                    <a:avLst/>
                    <a:gdLst>
                      <a:gd name="T0" fmla="*/ 0 w 103"/>
                      <a:gd name="T1" fmla="*/ 10 h 492"/>
                      <a:gd name="T2" fmla="*/ 0 w 103"/>
                      <a:gd name="T3" fmla="*/ 492 h 492"/>
                      <a:gd name="T4" fmla="*/ 52 w 103"/>
                      <a:gd name="T5" fmla="*/ 492 h 492"/>
                      <a:gd name="T6" fmla="*/ 103 w 103"/>
                      <a:gd name="T7" fmla="*/ 0 h 492"/>
                      <a:gd name="T8" fmla="*/ 0 w 103"/>
                      <a:gd name="T9" fmla="*/ 10 h 4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2">
                        <a:moveTo>
                          <a:pt x="0" y="10"/>
                        </a:moveTo>
                        <a:lnTo>
                          <a:pt x="0" y="492"/>
                        </a:lnTo>
                        <a:lnTo>
                          <a:pt x="52" y="492"/>
                        </a:lnTo>
                        <a:lnTo>
                          <a:pt x="103" y="0"/>
                        </a:lnTo>
                        <a:lnTo>
                          <a:pt x="0" y="1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85" name="íşlîḋê"/>
                  <p:cNvSpPr/>
                  <p:nvPr/>
                </p:nvSpPr>
                <p:spPr bwMode="auto">
                  <a:xfrm>
                    <a:off x="5159785" y="4678218"/>
                    <a:ext cx="68896" cy="763976"/>
                  </a:xfrm>
                  <a:custGeom>
                    <a:avLst/>
                    <a:gdLst>
                      <a:gd name="T0" fmla="*/ 45 w 45"/>
                      <a:gd name="T1" fmla="*/ 17 h 499"/>
                      <a:gd name="T2" fmla="*/ 0 w 45"/>
                      <a:gd name="T3" fmla="*/ 0 h 499"/>
                      <a:gd name="T4" fmla="*/ 9 w 45"/>
                      <a:gd name="T5" fmla="*/ 463 h 499"/>
                      <a:gd name="T6" fmla="*/ 45 w 45"/>
                      <a:gd name="T7" fmla="*/ 499 h 499"/>
                      <a:gd name="T8" fmla="*/ 45 w 45"/>
                      <a:gd name="T9" fmla="*/ 17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" h="499">
                        <a:moveTo>
                          <a:pt x="45" y="17"/>
                        </a:moveTo>
                        <a:lnTo>
                          <a:pt x="0" y="0"/>
                        </a:lnTo>
                        <a:lnTo>
                          <a:pt x="9" y="463"/>
                        </a:lnTo>
                        <a:lnTo>
                          <a:pt x="45" y="499"/>
                        </a:lnTo>
                        <a:lnTo>
                          <a:pt x="45" y="17"/>
                        </a:lnTo>
                        <a:close/>
                      </a:path>
                    </a:pathLst>
                  </a:custGeom>
                  <a:solidFill>
                    <a:srgbClr val="666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86" name="ïṡliḍe"/>
                  <p:cNvSpPr/>
                  <p:nvPr/>
                </p:nvSpPr>
                <p:spPr bwMode="auto">
                  <a:xfrm>
                    <a:off x="5159785" y="4678218"/>
                    <a:ext cx="68896" cy="763976"/>
                  </a:xfrm>
                  <a:custGeom>
                    <a:avLst/>
                    <a:gdLst>
                      <a:gd name="T0" fmla="*/ 45 w 45"/>
                      <a:gd name="T1" fmla="*/ 17 h 499"/>
                      <a:gd name="T2" fmla="*/ 0 w 45"/>
                      <a:gd name="T3" fmla="*/ 0 h 499"/>
                      <a:gd name="T4" fmla="*/ 9 w 45"/>
                      <a:gd name="T5" fmla="*/ 463 h 499"/>
                      <a:gd name="T6" fmla="*/ 45 w 45"/>
                      <a:gd name="T7" fmla="*/ 499 h 499"/>
                      <a:gd name="T8" fmla="*/ 45 w 45"/>
                      <a:gd name="T9" fmla="*/ 17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" h="499">
                        <a:moveTo>
                          <a:pt x="45" y="17"/>
                        </a:moveTo>
                        <a:lnTo>
                          <a:pt x="0" y="0"/>
                        </a:lnTo>
                        <a:lnTo>
                          <a:pt x="9" y="463"/>
                        </a:lnTo>
                        <a:lnTo>
                          <a:pt x="45" y="499"/>
                        </a:lnTo>
                        <a:lnTo>
                          <a:pt x="45" y="17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87" name="íṡḻîďé"/>
                  <p:cNvSpPr/>
                  <p:nvPr/>
                </p:nvSpPr>
                <p:spPr bwMode="auto">
                  <a:xfrm>
                    <a:off x="5303700" y="3500868"/>
                    <a:ext cx="618530" cy="1592255"/>
                  </a:xfrm>
                  <a:custGeom>
                    <a:avLst/>
                    <a:gdLst>
                      <a:gd name="T0" fmla="*/ 197 w 299"/>
                      <a:gd name="T1" fmla="*/ 252 h 771"/>
                      <a:gd name="T2" fmla="*/ 279 w 299"/>
                      <a:gd name="T3" fmla="*/ 119 h 771"/>
                      <a:gd name="T4" fmla="*/ 94 w 299"/>
                      <a:gd name="T5" fmla="*/ 42 h 771"/>
                      <a:gd name="T6" fmla="*/ 47 w 299"/>
                      <a:gd name="T7" fmla="*/ 550 h 771"/>
                      <a:gd name="T8" fmla="*/ 50 w 299"/>
                      <a:gd name="T9" fmla="*/ 771 h 771"/>
                      <a:gd name="T10" fmla="*/ 213 w 299"/>
                      <a:gd name="T11" fmla="*/ 771 h 771"/>
                      <a:gd name="T12" fmla="*/ 197 w 299"/>
                      <a:gd name="T13" fmla="*/ 252 h 7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99" h="771">
                        <a:moveTo>
                          <a:pt x="197" y="252"/>
                        </a:moveTo>
                        <a:cubicBezTo>
                          <a:pt x="197" y="252"/>
                          <a:pt x="299" y="238"/>
                          <a:pt x="279" y="119"/>
                        </a:cubicBezTo>
                        <a:cubicBezTo>
                          <a:pt x="260" y="0"/>
                          <a:pt x="141" y="3"/>
                          <a:pt x="94" y="42"/>
                        </a:cubicBezTo>
                        <a:cubicBezTo>
                          <a:pt x="47" y="80"/>
                          <a:pt x="0" y="152"/>
                          <a:pt x="47" y="550"/>
                        </a:cubicBezTo>
                        <a:cubicBezTo>
                          <a:pt x="50" y="771"/>
                          <a:pt x="50" y="771"/>
                          <a:pt x="50" y="771"/>
                        </a:cubicBezTo>
                        <a:cubicBezTo>
                          <a:pt x="213" y="771"/>
                          <a:pt x="213" y="771"/>
                          <a:pt x="213" y="771"/>
                        </a:cubicBezTo>
                        <a:cubicBezTo>
                          <a:pt x="213" y="771"/>
                          <a:pt x="249" y="708"/>
                          <a:pt x="197" y="252"/>
                        </a:cubicBezTo>
                        <a:close/>
                      </a:path>
                    </a:pathLst>
                  </a:custGeom>
                  <a:solidFill>
                    <a:srgbClr val="94BFB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88" name="îşḷíḋè"/>
                  <p:cNvSpPr/>
                  <p:nvPr/>
                </p:nvSpPr>
                <p:spPr bwMode="auto">
                  <a:xfrm>
                    <a:off x="2624425" y="3500868"/>
                    <a:ext cx="949229" cy="615468"/>
                  </a:xfrm>
                  <a:custGeom>
                    <a:avLst/>
                    <a:gdLst>
                      <a:gd name="T0" fmla="*/ 357 w 459"/>
                      <a:gd name="T1" fmla="*/ 298 h 298"/>
                      <a:gd name="T2" fmla="*/ 94 w 459"/>
                      <a:gd name="T3" fmla="*/ 234 h 298"/>
                      <a:gd name="T4" fmla="*/ 142 w 459"/>
                      <a:gd name="T5" fmla="*/ 22 h 298"/>
                      <a:gd name="T6" fmla="*/ 459 w 459"/>
                      <a:gd name="T7" fmla="*/ 60 h 298"/>
                      <a:gd name="T8" fmla="*/ 357 w 459"/>
                      <a:gd name="T9" fmla="*/ 298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9" h="298">
                        <a:moveTo>
                          <a:pt x="357" y="298"/>
                        </a:moveTo>
                        <a:cubicBezTo>
                          <a:pt x="94" y="234"/>
                          <a:pt x="94" y="234"/>
                          <a:pt x="94" y="234"/>
                        </a:cubicBezTo>
                        <a:cubicBezTo>
                          <a:pt x="94" y="234"/>
                          <a:pt x="0" y="95"/>
                          <a:pt x="142" y="22"/>
                        </a:cubicBezTo>
                        <a:cubicBezTo>
                          <a:pt x="142" y="22"/>
                          <a:pt x="407" y="0"/>
                          <a:pt x="459" y="60"/>
                        </a:cubicBezTo>
                        <a:lnTo>
                          <a:pt x="357" y="298"/>
                        </a:lnTo>
                        <a:close/>
                      </a:path>
                    </a:pathLst>
                  </a:custGeom>
                  <a:solidFill>
                    <a:srgbClr val="6E99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89" name="íṡ1íḑè"/>
                  <p:cNvSpPr/>
                  <p:nvPr/>
                </p:nvSpPr>
                <p:spPr bwMode="auto">
                  <a:xfrm>
                    <a:off x="2775995" y="3993855"/>
                    <a:ext cx="748666" cy="1298300"/>
                  </a:xfrm>
                  <a:custGeom>
                    <a:avLst/>
                    <a:gdLst>
                      <a:gd name="T0" fmla="*/ 42 w 362"/>
                      <a:gd name="T1" fmla="*/ 0 h 628"/>
                      <a:gd name="T2" fmla="*/ 42 w 362"/>
                      <a:gd name="T3" fmla="*/ 489 h 628"/>
                      <a:gd name="T4" fmla="*/ 266 w 362"/>
                      <a:gd name="T5" fmla="*/ 628 h 628"/>
                      <a:gd name="T6" fmla="*/ 284 w 362"/>
                      <a:gd name="T7" fmla="*/ 59 h 628"/>
                      <a:gd name="T8" fmla="*/ 42 w 362"/>
                      <a:gd name="T9" fmla="*/ 0 h 6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62" h="628">
                        <a:moveTo>
                          <a:pt x="42" y="0"/>
                        </a:moveTo>
                        <a:cubicBezTo>
                          <a:pt x="42" y="0"/>
                          <a:pt x="0" y="443"/>
                          <a:pt x="42" y="489"/>
                        </a:cubicBezTo>
                        <a:cubicBezTo>
                          <a:pt x="84" y="534"/>
                          <a:pt x="266" y="628"/>
                          <a:pt x="266" y="628"/>
                        </a:cubicBezTo>
                        <a:cubicBezTo>
                          <a:pt x="266" y="628"/>
                          <a:pt x="362" y="249"/>
                          <a:pt x="284" y="59"/>
                        </a:cubicBezTo>
                        <a:lnTo>
                          <a:pt x="42" y="0"/>
                        </a:lnTo>
                        <a:close/>
                      </a:path>
                    </a:pathLst>
                  </a:custGeom>
                  <a:solidFill>
                    <a:srgbClr val="6891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90" name="îṡľiḑe"/>
                  <p:cNvSpPr/>
                  <p:nvPr/>
                </p:nvSpPr>
                <p:spPr bwMode="auto">
                  <a:xfrm>
                    <a:off x="3131191" y="3545268"/>
                    <a:ext cx="676708" cy="1746887"/>
                  </a:xfrm>
                  <a:custGeom>
                    <a:avLst/>
                    <a:gdLst>
                      <a:gd name="T0" fmla="*/ 112 w 327"/>
                      <a:gd name="T1" fmla="*/ 276 h 845"/>
                      <a:gd name="T2" fmla="*/ 21 w 327"/>
                      <a:gd name="T3" fmla="*/ 130 h 845"/>
                      <a:gd name="T4" fmla="*/ 224 w 327"/>
                      <a:gd name="T5" fmla="*/ 45 h 845"/>
                      <a:gd name="T6" fmla="*/ 276 w 327"/>
                      <a:gd name="T7" fmla="*/ 603 h 845"/>
                      <a:gd name="T8" fmla="*/ 273 w 327"/>
                      <a:gd name="T9" fmla="*/ 845 h 845"/>
                      <a:gd name="T10" fmla="*/ 94 w 327"/>
                      <a:gd name="T11" fmla="*/ 845 h 845"/>
                      <a:gd name="T12" fmla="*/ 112 w 327"/>
                      <a:gd name="T13" fmla="*/ 276 h 8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27" h="845">
                        <a:moveTo>
                          <a:pt x="112" y="276"/>
                        </a:moveTo>
                        <a:cubicBezTo>
                          <a:pt x="112" y="276"/>
                          <a:pt x="0" y="260"/>
                          <a:pt x="21" y="130"/>
                        </a:cubicBezTo>
                        <a:cubicBezTo>
                          <a:pt x="43" y="0"/>
                          <a:pt x="173" y="3"/>
                          <a:pt x="224" y="45"/>
                        </a:cubicBezTo>
                        <a:cubicBezTo>
                          <a:pt x="276" y="88"/>
                          <a:pt x="327" y="166"/>
                          <a:pt x="276" y="603"/>
                        </a:cubicBezTo>
                        <a:cubicBezTo>
                          <a:pt x="273" y="845"/>
                          <a:pt x="273" y="845"/>
                          <a:pt x="273" y="845"/>
                        </a:cubicBezTo>
                        <a:cubicBezTo>
                          <a:pt x="94" y="845"/>
                          <a:pt x="94" y="845"/>
                          <a:pt x="94" y="845"/>
                        </a:cubicBezTo>
                        <a:cubicBezTo>
                          <a:pt x="94" y="845"/>
                          <a:pt x="55" y="775"/>
                          <a:pt x="112" y="276"/>
                        </a:cubicBezTo>
                        <a:close/>
                      </a:path>
                    </a:pathLst>
                  </a:custGeom>
                  <a:solidFill>
                    <a:srgbClr val="94BFB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91" name="îṥḻïdé"/>
                  <p:cNvSpPr/>
                  <p:nvPr/>
                </p:nvSpPr>
                <p:spPr bwMode="auto">
                  <a:xfrm>
                    <a:off x="3258265" y="4228100"/>
                    <a:ext cx="2847687" cy="1207970"/>
                  </a:xfrm>
                  <a:custGeom>
                    <a:avLst/>
                    <a:gdLst>
                      <a:gd name="T0" fmla="*/ 29 w 1377"/>
                      <a:gd name="T1" fmla="*/ 179 h 585"/>
                      <a:gd name="T2" fmla="*/ 33 w 1377"/>
                      <a:gd name="T3" fmla="*/ 515 h 585"/>
                      <a:gd name="T4" fmla="*/ 166 w 1377"/>
                      <a:gd name="T5" fmla="*/ 564 h 585"/>
                      <a:gd name="T6" fmla="*/ 1271 w 1377"/>
                      <a:gd name="T7" fmla="*/ 495 h 585"/>
                      <a:gd name="T8" fmla="*/ 1239 w 1377"/>
                      <a:gd name="T9" fmla="*/ 133 h 585"/>
                      <a:gd name="T10" fmla="*/ 29 w 1377"/>
                      <a:gd name="T11" fmla="*/ 179 h 5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77" h="585">
                        <a:moveTo>
                          <a:pt x="29" y="179"/>
                        </a:moveTo>
                        <a:cubicBezTo>
                          <a:pt x="29" y="179"/>
                          <a:pt x="0" y="458"/>
                          <a:pt x="33" y="515"/>
                        </a:cubicBezTo>
                        <a:cubicBezTo>
                          <a:pt x="33" y="515"/>
                          <a:pt x="85" y="585"/>
                          <a:pt x="166" y="564"/>
                        </a:cubicBezTo>
                        <a:cubicBezTo>
                          <a:pt x="248" y="542"/>
                          <a:pt x="1054" y="501"/>
                          <a:pt x="1271" y="495"/>
                        </a:cubicBezTo>
                        <a:cubicBezTo>
                          <a:pt x="1271" y="495"/>
                          <a:pt x="1377" y="297"/>
                          <a:pt x="1239" y="133"/>
                        </a:cubicBezTo>
                        <a:cubicBezTo>
                          <a:pt x="1239" y="133"/>
                          <a:pt x="645" y="0"/>
                          <a:pt x="29" y="179"/>
                        </a:cubicBezTo>
                      </a:path>
                    </a:pathLst>
                  </a:custGeom>
                  <a:solidFill>
                    <a:srgbClr val="83B5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92" name="îş1ïḍe"/>
                  <p:cNvSpPr/>
                  <p:nvPr/>
                </p:nvSpPr>
                <p:spPr bwMode="auto">
                  <a:xfrm>
                    <a:off x="3317974" y="4130115"/>
                    <a:ext cx="2516988" cy="560351"/>
                  </a:xfrm>
                  <a:custGeom>
                    <a:avLst/>
                    <a:gdLst>
                      <a:gd name="T0" fmla="*/ 740 w 1217"/>
                      <a:gd name="T1" fmla="*/ 47 h 271"/>
                      <a:gd name="T2" fmla="*/ 207 w 1217"/>
                      <a:gd name="T3" fmla="*/ 68 h 271"/>
                      <a:gd name="T4" fmla="*/ 202 w 1217"/>
                      <a:gd name="T5" fmla="*/ 149 h 271"/>
                      <a:gd name="T6" fmla="*/ 0 w 1217"/>
                      <a:gd name="T7" fmla="*/ 226 h 271"/>
                      <a:gd name="T8" fmla="*/ 228 w 1217"/>
                      <a:gd name="T9" fmla="*/ 226 h 271"/>
                      <a:gd name="T10" fmla="*/ 1210 w 1217"/>
                      <a:gd name="T11" fmla="*/ 180 h 271"/>
                      <a:gd name="T12" fmla="*/ 995 w 1217"/>
                      <a:gd name="T13" fmla="*/ 126 h 271"/>
                      <a:gd name="T14" fmla="*/ 740 w 1217"/>
                      <a:gd name="T15" fmla="*/ 47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17" h="271">
                        <a:moveTo>
                          <a:pt x="740" y="47"/>
                        </a:moveTo>
                        <a:cubicBezTo>
                          <a:pt x="740" y="47"/>
                          <a:pt x="407" y="0"/>
                          <a:pt x="207" y="68"/>
                        </a:cubicBezTo>
                        <a:cubicBezTo>
                          <a:pt x="202" y="149"/>
                          <a:pt x="202" y="149"/>
                          <a:pt x="202" y="149"/>
                        </a:cubicBezTo>
                        <a:cubicBezTo>
                          <a:pt x="202" y="149"/>
                          <a:pt x="3" y="183"/>
                          <a:pt x="0" y="226"/>
                        </a:cubicBezTo>
                        <a:cubicBezTo>
                          <a:pt x="0" y="226"/>
                          <a:pt x="7" y="271"/>
                          <a:pt x="228" y="226"/>
                        </a:cubicBezTo>
                        <a:cubicBezTo>
                          <a:pt x="449" y="180"/>
                          <a:pt x="1210" y="180"/>
                          <a:pt x="1210" y="180"/>
                        </a:cubicBezTo>
                        <a:cubicBezTo>
                          <a:pt x="1210" y="180"/>
                          <a:pt x="1217" y="120"/>
                          <a:pt x="995" y="126"/>
                        </a:cubicBezTo>
                        <a:lnTo>
                          <a:pt x="740" y="47"/>
                        </a:lnTo>
                        <a:close/>
                      </a:path>
                    </a:pathLst>
                  </a:custGeom>
                  <a:solidFill>
                    <a:srgbClr val="7AA8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93" name="iṡḷíḋe"/>
                  <p:cNvSpPr/>
                  <p:nvPr/>
                </p:nvSpPr>
                <p:spPr bwMode="auto">
                  <a:xfrm>
                    <a:off x="4014586" y="3284995"/>
                    <a:ext cx="1129889" cy="1080896"/>
                  </a:xfrm>
                  <a:custGeom>
                    <a:avLst/>
                    <a:gdLst>
                      <a:gd name="T0" fmla="*/ 107 w 546"/>
                      <a:gd name="T1" fmla="*/ 64 h 523"/>
                      <a:gd name="T2" fmla="*/ 57 w 546"/>
                      <a:gd name="T3" fmla="*/ 50 h 523"/>
                      <a:gd name="T4" fmla="*/ 82 w 546"/>
                      <a:gd name="T5" fmla="*/ 93 h 523"/>
                      <a:gd name="T6" fmla="*/ 60 w 546"/>
                      <a:gd name="T7" fmla="*/ 432 h 523"/>
                      <a:gd name="T8" fmla="*/ 46 w 546"/>
                      <a:gd name="T9" fmla="*/ 482 h 523"/>
                      <a:gd name="T10" fmla="*/ 91 w 546"/>
                      <a:gd name="T11" fmla="*/ 464 h 523"/>
                      <a:gd name="T12" fmla="*/ 478 w 546"/>
                      <a:gd name="T13" fmla="*/ 504 h 523"/>
                      <a:gd name="T14" fmla="*/ 517 w 546"/>
                      <a:gd name="T15" fmla="*/ 514 h 523"/>
                      <a:gd name="T16" fmla="*/ 497 w 546"/>
                      <a:gd name="T17" fmla="*/ 482 h 523"/>
                      <a:gd name="T18" fmla="*/ 485 w 546"/>
                      <a:gd name="T19" fmla="*/ 108 h 523"/>
                      <a:gd name="T20" fmla="*/ 502 w 546"/>
                      <a:gd name="T21" fmla="*/ 67 h 523"/>
                      <a:gd name="T22" fmla="*/ 457 w 546"/>
                      <a:gd name="T23" fmla="*/ 79 h 523"/>
                      <a:gd name="T24" fmla="*/ 107 w 546"/>
                      <a:gd name="T25" fmla="*/ 64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46" h="523">
                        <a:moveTo>
                          <a:pt x="107" y="64"/>
                        </a:moveTo>
                        <a:cubicBezTo>
                          <a:pt x="107" y="64"/>
                          <a:pt x="64" y="38"/>
                          <a:pt x="57" y="50"/>
                        </a:cubicBezTo>
                        <a:cubicBezTo>
                          <a:pt x="50" y="62"/>
                          <a:pt x="82" y="93"/>
                          <a:pt x="82" y="93"/>
                        </a:cubicBezTo>
                        <a:cubicBezTo>
                          <a:pt x="82" y="93"/>
                          <a:pt x="0" y="286"/>
                          <a:pt x="60" y="432"/>
                        </a:cubicBezTo>
                        <a:cubicBezTo>
                          <a:pt x="60" y="432"/>
                          <a:pt x="25" y="486"/>
                          <a:pt x="46" y="482"/>
                        </a:cubicBezTo>
                        <a:cubicBezTo>
                          <a:pt x="68" y="477"/>
                          <a:pt x="91" y="464"/>
                          <a:pt x="91" y="464"/>
                        </a:cubicBezTo>
                        <a:cubicBezTo>
                          <a:pt x="91" y="464"/>
                          <a:pt x="250" y="523"/>
                          <a:pt x="478" y="504"/>
                        </a:cubicBezTo>
                        <a:cubicBezTo>
                          <a:pt x="478" y="504"/>
                          <a:pt x="499" y="521"/>
                          <a:pt x="517" y="514"/>
                        </a:cubicBezTo>
                        <a:cubicBezTo>
                          <a:pt x="535" y="506"/>
                          <a:pt x="497" y="482"/>
                          <a:pt x="497" y="482"/>
                        </a:cubicBezTo>
                        <a:cubicBezTo>
                          <a:pt x="497" y="482"/>
                          <a:pt x="546" y="317"/>
                          <a:pt x="485" y="108"/>
                        </a:cubicBezTo>
                        <a:cubicBezTo>
                          <a:pt x="485" y="108"/>
                          <a:pt x="512" y="79"/>
                          <a:pt x="502" y="67"/>
                        </a:cubicBezTo>
                        <a:cubicBezTo>
                          <a:pt x="493" y="55"/>
                          <a:pt x="457" y="79"/>
                          <a:pt x="457" y="79"/>
                        </a:cubicBezTo>
                        <a:cubicBezTo>
                          <a:pt x="457" y="79"/>
                          <a:pt x="275" y="0"/>
                          <a:pt x="107" y="64"/>
                        </a:cubicBezTo>
                        <a:close/>
                      </a:path>
                    </a:pathLst>
                  </a:custGeom>
                  <a:solidFill>
                    <a:srgbClr val="D7C9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94" name="iSḷiḋê"/>
                  <p:cNvSpPr/>
                  <p:nvPr/>
                </p:nvSpPr>
                <p:spPr bwMode="auto">
                  <a:xfrm>
                    <a:off x="4094199" y="3418194"/>
                    <a:ext cx="1050276" cy="947698"/>
                  </a:xfrm>
                  <a:custGeom>
                    <a:avLst/>
                    <a:gdLst>
                      <a:gd name="T0" fmla="*/ 459 w 508"/>
                      <a:gd name="T1" fmla="*/ 418 h 459"/>
                      <a:gd name="T2" fmla="*/ 447 w 508"/>
                      <a:gd name="T3" fmla="*/ 44 h 459"/>
                      <a:gd name="T4" fmla="*/ 464 w 508"/>
                      <a:gd name="T5" fmla="*/ 3 h 459"/>
                      <a:gd name="T6" fmla="*/ 460 w 508"/>
                      <a:gd name="T7" fmla="*/ 0 h 459"/>
                      <a:gd name="T8" fmla="*/ 418 w 508"/>
                      <a:gd name="T9" fmla="*/ 39 h 459"/>
                      <a:gd name="T10" fmla="*/ 392 w 508"/>
                      <a:gd name="T11" fmla="*/ 408 h 459"/>
                      <a:gd name="T12" fmla="*/ 70 w 508"/>
                      <a:gd name="T13" fmla="*/ 388 h 459"/>
                      <a:gd name="T14" fmla="*/ 3 w 508"/>
                      <a:gd name="T15" fmla="*/ 405 h 459"/>
                      <a:gd name="T16" fmla="*/ 8 w 508"/>
                      <a:gd name="T17" fmla="*/ 418 h 459"/>
                      <a:gd name="T18" fmla="*/ 53 w 508"/>
                      <a:gd name="T19" fmla="*/ 400 h 459"/>
                      <a:gd name="T20" fmla="*/ 440 w 508"/>
                      <a:gd name="T21" fmla="*/ 440 h 459"/>
                      <a:gd name="T22" fmla="*/ 479 w 508"/>
                      <a:gd name="T23" fmla="*/ 450 h 459"/>
                      <a:gd name="T24" fmla="*/ 459 w 508"/>
                      <a:gd name="T25" fmla="*/ 418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08" h="459">
                        <a:moveTo>
                          <a:pt x="459" y="418"/>
                        </a:moveTo>
                        <a:cubicBezTo>
                          <a:pt x="459" y="418"/>
                          <a:pt x="508" y="253"/>
                          <a:pt x="447" y="44"/>
                        </a:cubicBezTo>
                        <a:cubicBezTo>
                          <a:pt x="447" y="44"/>
                          <a:pt x="474" y="15"/>
                          <a:pt x="464" y="3"/>
                        </a:cubicBezTo>
                        <a:cubicBezTo>
                          <a:pt x="463" y="2"/>
                          <a:pt x="462" y="1"/>
                          <a:pt x="460" y="0"/>
                        </a:cubicBezTo>
                        <a:cubicBezTo>
                          <a:pt x="457" y="12"/>
                          <a:pt x="448" y="28"/>
                          <a:pt x="418" y="39"/>
                        </a:cubicBezTo>
                        <a:cubicBezTo>
                          <a:pt x="418" y="39"/>
                          <a:pt x="498" y="307"/>
                          <a:pt x="392" y="408"/>
                        </a:cubicBezTo>
                        <a:cubicBezTo>
                          <a:pt x="392" y="408"/>
                          <a:pt x="269" y="438"/>
                          <a:pt x="70" y="388"/>
                        </a:cubicBezTo>
                        <a:cubicBezTo>
                          <a:pt x="70" y="388"/>
                          <a:pt x="25" y="408"/>
                          <a:pt x="3" y="405"/>
                        </a:cubicBezTo>
                        <a:cubicBezTo>
                          <a:pt x="0" y="413"/>
                          <a:pt x="0" y="419"/>
                          <a:pt x="8" y="418"/>
                        </a:cubicBezTo>
                        <a:cubicBezTo>
                          <a:pt x="30" y="413"/>
                          <a:pt x="53" y="400"/>
                          <a:pt x="53" y="400"/>
                        </a:cubicBezTo>
                        <a:cubicBezTo>
                          <a:pt x="53" y="400"/>
                          <a:pt x="212" y="459"/>
                          <a:pt x="440" y="440"/>
                        </a:cubicBezTo>
                        <a:cubicBezTo>
                          <a:pt x="440" y="440"/>
                          <a:pt x="461" y="457"/>
                          <a:pt x="479" y="450"/>
                        </a:cubicBezTo>
                        <a:cubicBezTo>
                          <a:pt x="497" y="442"/>
                          <a:pt x="459" y="418"/>
                          <a:pt x="459" y="418"/>
                        </a:cubicBezTo>
                        <a:close/>
                      </a:path>
                    </a:pathLst>
                  </a:custGeom>
                  <a:solidFill>
                    <a:srgbClr val="C6BA9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95" name="ïṡḷïḍe"/>
                  <p:cNvSpPr/>
                  <p:nvPr/>
                </p:nvSpPr>
                <p:spPr bwMode="auto">
                  <a:xfrm>
                    <a:off x="7130200" y="5529462"/>
                    <a:ext cx="1054869" cy="169943"/>
                  </a:xfrm>
                  <a:custGeom>
                    <a:avLst/>
                    <a:gdLst>
                      <a:gd name="T0" fmla="*/ 510 w 510"/>
                      <a:gd name="T1" fmla="*/ 17 h 82"/>
                      <a:gd name="T2" fmla="*/ 452 w 510"/>
                      <a:gd name="T3" fmla="*/ 17 h 82"/>
                      <a:gd name="T4" fmla="*/ 255 w 510"/>
                      <a:gd name="T5" fmla="*/ 0 h 82"/>
                      <a:gd name="T6" fmla="*/ 58 w 510"/>
                      <a:gd name="T7" fmla="*/ 17 h 82"/>
                      <a:gd name="T8" fmla="*/ 0 w 510"/>
                      <a:gd name="T9" fmla="*/ 17 h 82"/>
                      <a:gd name="T10" fmla="*/ 12 w 510"/>
                      <a:gd name="T11" fmla="*/ 45 h 82"/>
                      <a:gd name="T12" fmla="*/ 12 w 510"/>
                      <a:gd name="T13" fmla="*/ 45 h 82"/>
                      <a:gd name="T14" fmla="*/ 255 w 510"/>
                      <a:gd name="T15" fmla="*/ 82 h 82"/>
                      <a:gd name="T16" fmla="*/ 498 w 510"/>
                      <a:gd name="T17" fmla="*/ 45 h 82"/>
                      <a:gd name="T18" fmla="*/ 498 w 510"/>
                      <a:gd name="T19" fmla="*/ 45 h 82"/>
                      <a:gd name="T20" fmla="*/ 510 w 510"/>
                      <a:gd name="T21" fmla="*/ 17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510" h="82">
                        <a:moveTo>
                          <a:pt x="510" y="17"/>
                        </a:moveTo>
                        <a:cubicBezTo>
                          <a:pt x="452" y="17"/>
                          <a:pt x="452" y="17"/>
                          <a:pt x="452" y="17"/>
                        </a:cubicBezTo>
                        <a:cubicBezTo>
                          <a:pt x="408" y="7"/>
                          <a:pt x="336" y="0"/>
                          <a:pt x="255" y="0"/>
                        </a:cubicBezTo>
                        <a:cubicBezTo>
                          <a:pt x="174" y="0"/>
                          <a:pt x="102" y="7"/>
                          <a:pt x="58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ubicBezTo>
                          <a:pt x="12" y="45"/>
                          <a:pt x="12" y="45"/>
                          <a:pt x="12" y="45"/>
                        </a:cubicBezTo>
                        <a:cubicBezTo>
                          <a:pt x="12" y="45"/>
                          <a:pt x="12" y="45"/>
                          <a:pt x="12" y="45"/>
                        </a:cubicBezTo>
                        <a:cubicBezTo>
                          <a:pt x="23" y="66"/>
                          <a:pt x="127" y="82"/>
                          <a:pt x="255" y="82"/>
                        </a:cubicBezTo>
                        <a:cubicBezTo>
                          <a:pt x="383" y="82"/>
                          <a:pt x="487" y="66"/>
                          <a:pt x="498" y="45"/>
                        </a:cubicBezTo>
                        <a:cubicBezTo>
                          <a:pt x="498" y="45"/>
                          <a:pt x="498" y="45"/>
                          <a:pt x="498" y="45"/>
                        </a:cubicBezTo>
                        <a:lnTo>
                          <a:pt x="510" y="17"/>
                        </a:lnTo>
                        <a:close/>
                      </a:path>
                    </a:pathLst>
                  </a:custGeom>
                  <a:solidFill>
                    <a:srgbClr val="3F32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96" name="îśḻîdè"/>
                  <p:cNvSpPr/>
                  <p:nvPr/>
                </p:nvSpPr>
                <p:spPr bwMode="auto">
                  <a:xfrm>
                    <a:off x="7130200" y="5475877"/>
                    <a:ext cx="1054869" cy="117888"/>
                  </a:xfrm>
                  <a:custGeom>
                    <a:avLst/>
                    <a:gdLst>
                      <a:gd name="T0" fmla="*/ 510 w 510"/>
                      <a:gd name="T1" fmla="*/ 43 h 57"/>
                      <a:gd name="T2" fmla="*/ 255 w 510"/>
                      <a:gd name="T3" fmla="*/ 0 h 57"/>
                      <a:gd name="T4" fmla="*/ 0 w 510"/>
                      <a:gd name="T5" fmla="*/ 43 h 57"/>
                      <a:gd name="T6" fmla="*/ 13 w 510"/>
                      <a:gd name="T7" fmla="*/ 57 h 57"/>
                      <a:gd name="T8" fmla="*/ 255 w 510"/>
                      <a:gd name="T9" fmla="*/ 26 h 57"/>
                      <a:gd name="T10" fmla="*/ 497 w 510"/>
                      <a:gd name="T11" fmla="*/ 57 h 57"/>
                      <a:gd name="T12" fmla="*/ 510 w 510"/>
                      <a:gd name="T13" fmla="*/ 43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10" h="57">
                        <a:moveTo>
                          <a:pt x="510" y="43"/>
                        </a:moveTo>
                        <a:cubicBezTo>
                          <a:pt x="510" y="20"/>
                          <a:pt x="396" y="0"/>
                          <a:pt x="255" y="0"/>
                        </a:cubicBezTo>
                        <a:cubicBezTo>
                          <a:pt x="114" y="0"/>
                          <a:pt x="0" y="20"/>
                          <a:pt x="0" y="43"/>
                        </a:cubicBezTo>
                        <a:cubicBezTo>
                          <a:pt x="0" y="48"/>
                          <a:pt x="4" y="52"/>
                          <a:pt x="13" y="57"/>
                        </a:cubicBezTo>
                        <a:cubicBezTo>
                          <a:pt x="32" y="39"/>
                          <a:pt x="133" y="26"/>
                          <a:pt x="255" y="26"/>
                        </a:cubicBezTo>
                        <a:cubicBezTo>
                          <a:pt x="377" y="26"/>
                          <a:pt x="478" y="39"/>
                          <a:pt x="497" y="57"/>
                        </a:cubicBezTo>
                        <a:cubicBezTo>
                          <a:pt x="506" y="52"/>
                          <a:pt x="510" y="48"/>
                          <a:pt x="510" y="43"/>
                        </a:cubicBezTo>
                        <a:close/>
                      </a:path>
                    </a:pathLst>
                  </a:custGeom>
                  <a:solidFill>
                    <a:srgbClr val="7C65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97" name="îṣḷiďè"/>
                  <p:cNvSpPr/>
                  <p:nvPr/>
                </p:nvSpPr>
                <p:spPr bwMode="auto">
                  <a:xfrm>
                    <a:off x="7157758" y="5529462"/>
                    <a:ext cx="1001283" cy="124012"/>
                  </a:xfrm>
                  <a:custGeom>
                    <a:avLst/>
                    <a:gdLst>
                      <a:gd name="T0" fmla="*/ 0 w 484"/>
                      <a:gd name="T1" fmla="*/ 31 h 60"/>
                      <a:gd name="T2" fmla="*/ 242 w 484"/>
                      <a:gd name="T3" fmla="*/ 60 h 60"/>
                      <a:gd name="T4" fmla="*/ 484 w 484"/>
                      <a:gd name="T5" fmla="*/ 31 h 60"/>
                      <a:gd name="T6" fmla="*/ 242 w 484"/>
                      <a:gd name="T7" fmla="*/ 0 h 60"/>
                      <a:gd name="T8" fmla="*/ 0 w 484"/>
                      <a:gd name="T9" fmla="*/ 3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84" h="60">
                        <a:moveTo>
                          <a:pt x="0" y="31"/>
                        </a:moveTo>
                        <a:cubicBezTo>
                          <a:pt x="33" y="48"/>
                          <a:pt x="129" y="60"/>
                          <a:pt x="242" y="60"/>
                        </a:cubicBezTo>
                        <a:cubicBezTo>
                          <a:pt x="355" y="60"/>
                          <a:pt x="451" y="48"/>
                          <a:pt x="484" y="31"/>
                        </a:cubicBezTo>
                        <a:cubicBezTo>
                          <a:pt x="465" y="13"/>
                          <a:pt x="364" y="0"/>
                          <a:pt x="242" y="0"/>
                        </a:cubicBezTo>
                        <a:cubicBezTo>
                          <a:pt x="120" y="0"/>
                          <a:pt x="19" y="13"/>
                          <a:pt x="0" y="31"/>
                        </a:cubicBezTo>
                        <a:close/>
                      </a:path>
                    </a:pathLst>
                  </a:custGeom>
                  <a:solidFill>
                    <a:srgbClr val="4F3E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98" name="iṣḻiḋe"/>
                  <p:cNvSpPr/>
                  <p:nvPr/>
                </p:nvSpPr>
                <p:spPr bwMode="auto">
                  <a:xfrm>
                    <a:off x="7130200" y="4892560"/>
                    <a:ext cx="1054869" cy="739480"/>
                  </a:xfrm>
                  <a:custGeom>
                    <a:avLst/>
                    <a:gdLst>
                      <a:gd name="T0" fmla="*/ 421 w 510"/>
                      <a:gd name="T1" fmla="*/ 334 h 358"/>
                      <a:gd name="T2" fmla="*/ 255 w 510"/>
                      <a:gd name="T3" fmla="*/ 358 h 358"/>
                      <a:gd name="T4" fmla="*/ 89 w 510"/>
                      <a:gd name="T5" fmla="*/ 334 h 358"/>
                      <a:gd name="T6" fmla="*/ 0 w 510"/>
                      <a:gd name="T7" fmla="*/ 0 h 358"/>
                      <a:gd name="T8" fmla="*/ 510 w 510"/>
                      <a:gd name="T9" fmla="*/ 0 h 358"/>
                      <a:gd name="T10" fmla="*/ 421 w 510"/>
                      <a:gd name="T11" fmla="*/ 334 h 3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10" h="358">
                        <a:moveTo>
                          <a:pt x="421" y="334"/>
                        </a:moveTo>
                        <a:cubicBezTo>
                          <a:pt x="421" y="334"/>
                          <a:pt x="367" y="358"/>
                          <a:pt x="255" y="358"/>
                        </a:cubicBezTo>
                        <a:cubicBezTo>
                          <a:pt x="143" y="358"/>
                          <a:pt x="89" y="334"/>
                          <a:pt x="89" y="334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510" y="0"/>
                          <a:pt x="510" y="0"/>
                          <a:pt x="510" y="0"/>
                        </a:cubicBezTo>
                        <a:lnTo>
                          <a:pt x="421" y="334"/>
                        </a:lnTo>
                        <a:close/>
                      </a:path>
                    </a:pathLst>
                  </a:custGeom>
                  <a:solidFill>
                    <a:srgbClr val="6350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99" name="îś1iďè"/>
                  <p:cNvSpPr/>
                  <p:nvPr/>
                </p:nvSpPr>
                <p:spPr bwMode="auto">
                  <a:xfrm>
                    <a:off x="7130200" y="4848161"/>
                    <a:ext cx="1054869" cy="88799"/>
                  </a:xfrm>
                  <a:prstGeom prst="ellipse">
                    <a:avLst/>
                  </a:prstGeom>
                  <a:solidFill>
                    <a:srgbClr val="7C65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00" name="íṩliḋé"/>
                  <p:cNvSpPr/>
                  <p:nvPr/>
                </p:nvSpPr>
                <p:spPr bwMode="auto">
                  <a:xfrm>
                    <a:off x="7854370" y="1798381"/>
                    <a:ext cx="829810" cy="1472836"/>
                  </a:xfrm>
                  <a:custGeom>
                    <a:avLst/>
                    <a:gdLst>
                      <a:gd name="T0" fmla="*/ 399 w 401"/>
                      <a:gd name="T1" fmla="*/ 0 h 713"/>
                      <a:gd name="T2" fmla="*/ 350 w 401"/>
                      <a:gd name="T3" fmla="*/ 284 h 713"/>
                      <a:gd name="T4" fmla="*/ 286 w 401"/>
                      <a:gd name="T5" fmla="*/ 252 h 713"/>
                      <a:gd name="T6" fmla="*/ 335 w 401"/>
                      <a:gd name="T7" fmla="*/ 319 h 713"/>
                      <a:gd name="T8" fmla="*/ 182 w 401"/>
                      <a:gd name="T9" fmla="*/ 553 h 713"/>
                      <a:gd name="T10" fmla="*/ 163 w 401"/>
                      <a:gd name="T11" fmla="*/ 475 h 713"/>
                      <a:gd name="T12" fmla="*/ 163 w 401"/>
                      <a:gd name="T13" fmla="*/ 575 h 713"/>
                      <a:gd name="T14" fmla="*/ 0 w 401"/>
                      <a:gd name="T15" fmla="*/ 713 h 713"/>
                      <a:gd name="T16" fmla="*/ 399 w 401"/>
                      <a:gd name="T17" fmla="*/ 0 h 7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01" h="713">
                        <a:moveTo>
                          <a:pt x="399" y="0"/>
                        </a:moveTo>
                        <a:cubicBezTo>
                          <a:pt x="401" y="106"/>
                          <a:pt x="382" y="201"/>
                          <a:pt x="350" y="284"/>
                        </a:cubicBezTo>
                        <a:cubicBezTo>
                          <a:pt x="286" y="252"/>
                          <a:pt x="286" y="252"/>
                          <a:pt x="286" y="252"/>
                        </a:cubicBezTo>
                        <a:cubicBezTo>
                          <a:pt x="335" y="319"/>
                          <a:pt x="335" y="319"/>
                          <a:pt x="335" y="319"/>
                        </a:cubicBezTo>
                        <a:cubicBezTo>
                          <a:pt x="294" y="413"/>
                          <a:pt x="237" y="492"/>
                          <a:pt x="182" y="553"/>
                        </a:cubicBezTo>
                        <a:cubicBezTo>
                          <a:pt x="163" y="475"/>
                          <a:pt x="163" y="475"/>
                          <a:pt x="163" y="475"/>
                        </a:cubicBezTo>
                        <a:cubicBezTo>
                          <a:pt x="163" y="575"/>
                          <a:pt x="163" y="575"/>
                          <a:pt x="163" y="575"/>
                        </a:cubicBezTo>
                        <a:cubicBezTo>
                          <a:pt x="77" y="666"/>
                          <a:pt x="0" y="713"/>
                          <a:pt x="0" y="713"/>
                        </a:cubicBezTo>
                        <a:cubicBezTo>
                          <a:pt x="79" y="223"/>
                          <a:pt x="399" y="0"/>
                          <a:pt x="399" y="0"/>
                        </a:cubicBezTo>
                        <a:close/>
                      </a:path>
                    </a:pathLst>
                  </a:custGeom>
                  <a:solidFill>
                    <a:srgbClr val="4A5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01" name="ïṧľide"/>
                  <p:cNvSpPr/>
                  <p:nvPr/>
                </p:nvSpPr>
                <p:spPr bwMode="auto">
                  <a:xfrm>
                    <a:off x="7624718" y="3056874"/>
                    <a:ext cx="321513" cy="2584352"/>
                  </a:xfrm>
                  <a:custGeom>
                    <a:avLst/>
                    <a:gdLst>
                      <a:gd name="T0" fmla="*/ 143 w 155"/>
                      <a:gd name="T1" fmla="*/ 0 h 1251"/>
                      <a:gd name="T2" fmla="*/ 0 w 155"/>
                      <a:gd name="T3" fmla="*/ 885 h 1251"/>
                      <a:gd name="T4" fmla="*/ 24 w 155"/>
                      <a:gd name="T5" fmla="*/ 1251 h 1251"/>
                      <a:gd name="T6" fmla="*/ 37 w 155"/>
                      <a:gd name="T7" fmla="*/ 1249 h 1251"/>
                      <a:gd name="T8" fmla="*/ 13 w 155"/>
                      <a:gd name="T9" fmla="*/ 885 h 1251"/>
                      <a:gd name="T10" fmla="*/ 84 w 155"/>
                      <a:gd name="T11" fmla="*/ 249 h 1251"/>
                      <a:gd name="T12" fmla="*/ 133 w 155"/>
                      <a:gd name="T13" fmla="*/ 69 h 1251"/>
                      <a:gd name="T14" fmla="*/ 149 w 155"/>
                      <a:gd name="T15" fmla="*/ 21 h 1251"/>
                      <a:gd name="T16" fmla="*/ 154 w 155"/>
                      <a:gd name="T17" fmla="*/ 9 h 1251"/>
                      <a:gd name="T18" fmla="*/ 155 w 155"/>
                      <a:gd name="T19" fmla="*/ 6 h 1251"/>
                      <a:gd name="T20" fmla="*/ 155 w 155"/>
                      <a:gd name="T21" fmla="*/ 5 h 1251"/>
                      <a:gd name="T22" fmla="*/ 143 w 155"/>
                      <a:gd name="T23" fmla="*/ 0 h 1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5" h="1251">
                        <a:moveTo>
                          <a:pt x="143" y="0"/>
                        </a:moveTo>
                        <a:cubicBezTo>
                          <a:pt x="143" y="0"/>
                          <a:pt x="0" y="361"/>
                          <a:pt x="0" y="885"/>
                        </a:cubicBezTo>
                        <a:cubicBezTo>
                          <a:pt x="0" y="1000"/>
                          <a:pt x="7" y="1122"/>
                          <a:pt x="24" y="1251"/>
                        </a:cubicBezTo>
                        <a:cubicBezTo>
                          <a:pt x="37" y="1249"/>
                          <a:pt x="37" y="1249"/>
                          <a:pt x="37" y="1249"/>
                        </a:cubicBezTo>
                        <a:cubicBezTo>
                          <a:pt x="20" y="1121"/>
                          <a:pt x="13" y="999"/>
                          <a:pt x="13" y="885"/>
                        </a:cubicBezTo>
                        <a:cubicBezTo>
                          <a:pt x="13" y="624"/>
                          <a:pt x="49" y="404"/>
                          <a:pt x="84" y="249"/>
                        </a:cubicBezTo>
                        <a:cubicBezTo>
                          <a:pt x="102" y="172"/>
                          <a:pt x="120" y="110"/>
                          <a:pt x="133" y="69"/>
                        </a:cubicBezTo>
                        <a:cubicBezTo>
                          <a:pt x="140" y="48"/>
                          <a:pt x="145" y="32"/>
                          <a:pt x="149" y="21"/>
                        </a:cubicBezTo>
                        <a:cubicBezTo>
                          <a:pt x="151" y="16"/>
                          <a:pt x="153" y="11"/>
                          <a:pt x="154" y="9"/>
                        </a:cubicBezTo>
                        <a:cubicBezTo>
                          <a:pt x="154" y="7"/>
                          <a:pt x="155" y="6"/>
                          <a:pt x="155" y="6"/>
                        </a:cubicBezTo>
                        <a:cubicBezTo>
                          <a:pt x="155" y="5"/>
                          <a:pt x="155" y="5"/>
                          <a:pt x="155" y="5"/>
                        </a:cubicBezTo>
                        <a:cubicBezTo>
                          <a:pt x="143" y="0"/>
                          <a:pt x="143" y="0"/>
                          <a:pt x="143" y="0"/>
                        </a:cubicBezTo>
                        <a:close/>
                      </a:path>
                    </a:pathLst>
                  </a:custGeom>
                  <a:solidFill>
                    <a:srgbClr val="4A5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02" name="iṡlíḓé"/>
                  <p:cNvSpPr/>
                  <p:nvPr/>
                </p:nvSpPr>
                <p:spPr bwMode="auto">
                  <a:xfrm>
                    <a:off x="6906672" y="2499585"/>
                    <a:ext cx="762445" cy="2699178"/>
                  </a:xfrm>
                  <a:custGeom>
                    <a:avLst/>
                    <a:gdLst>
                      <a:gd name="T0" fmla="*/ 364 w 368"/>
                      <a:gd name="T1" fmla="*/ 1306 h 1306"/>
                      <a:gd name="T2" fmla="*/ 368 w 368"/>
                      <a:gd name="T3" fmla="*/ 1170 h 1306"/>
                      <a:gd name="T4" fmla="*/ 309 w 368"/>
                      <a:gd name="T5" fmla="*/ 593 h 1306"/>
                      <a:gd name="T6" fmla="*/ 201 w 368"/>
                      <a:gd name="T7" fmla="*/ 268 h 1306"/>
                      <a:gd name="T8" fmla="*/ 9 w 368"/>
                      <a:gd name="T9" fmla="*/ 0 h 1306"/>
                      <a:gd name="T10" fmla="*/ 0 w 368"/>
                      <a:gd name="T11" fmla="*/ 10 h 1306"/>
                      <a:gd name="T12" fmla="*/ 189 w 368"/>
                      <a:gd name="T13" fmla="*/ 274 h 1306"/>
                      <a:gd name="T14" fmla="*/ 326 w 368"/>
                      <a:gd name="T15" fmla="*/ 760 h 1306"/>
                      <a:gd name="T16" fmla="*/ 354 w 368"/>
                      <a:gd name="T17" fmla="*/ 1170 h 1306"/>
                      <a:gd name="T18" fmla="*/ 352 w 368"/>
                      <a:gd name="T19" fmla="*/ 1269 h 1306"/>
                      <a:gd name="T20" fmla="*/ 351 w 368"/>
                      <a:gd name="T21" fmla="*/ 1296 h 1306"/>
                      <a:gd name="T22" fmla="*/ 351 w 368"/>
                      <a:gd name="T23" fmla="*/ 1303 h 1306"/>
                      <a:gd name="T24" fmla="*/ 351 w 368"/>
                      <a:gd name="T25" fmla="*/ 1305 h 1306"/>
                      <a:gd name="T26" fmla="*/ 364 w 368"/>
                      <a:gd name="T27" fmla="*/ 1306 h 13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68" h="1306">
                        <a:moveTo>
                          <a:pt x="364" y="1306"/>
                        </a:moveTo>
                        <a:cubicBezTo>
                          <a:pt x="364" y="1306"/>
                          <a:pt x="368" y="1254"/>
                          <a:pt x="368" y="1170"/>
                        </a:cubicBezTo>
                        <a:cubicBezTo>
                          <a:pt x="368" y="1035"/>
                          <a:pt x="358" y="815"/>
                          <a:pt x="309" y="593"/>
                        </a:cubicBezTo>
                        <a:cubicBezTo>
                          <a:pt x="284" y="482"/>
                          <a:pt x="249" y="371"/>
                          <a:pt x="201" y="268"/>
                        </a:cubicBezTo>
                        <a:cubicBezTo>
                          <a:pt x="152" y="166"/>
                          <a:pt x="90" y="73"/>
                          <a:pt x="9" y="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79" y="81"/>
                          <a:pt x="141" y="173"/>
                          <a:pt x="189" y="274"/>
                        </a:cubicBezTo>
                        <a:cubicBezTo>
                          <a:pt x="261" y="426"/>
                          <a:pt x="302" y="599"/>
                          <a:pt x="326" y="760"/>
                        </a:cubicBezTo>
                        <a:cubicBezTo>
                          <a:pt x="349" y="921"/>
                          <a:pt x="354" y="1069"/>
                          <a:pt x="354" y="1170"/>
                        </a:cubicBezTo>
                        <a:cubicBezTo>
                          <a:pt x="354" y="1212"/>
                          <a:pt x="353" y="1246"/>
                          <a:pt x="352" y="1269"/>
                        </a:cubicBezTo>
                        <a:cubicBezTo>
                          <a:pt x="352" y="1281"/>
                          <a:pt x="351" y="1290"/>
                          <a:pt x="351" y="1296"/>
                        </a:cubicBezTo>
                        <a:cubicBezTo>
                          <a:pt x="351" y="1299"/>
                          <a:pt x="351" y="1301"/>
                          <a:pt x="351" y="1303"/>
                        </a:cubicBezTo>
                        <a:cubicBezTo>
                          <a:pt x="351" y="1304"/>
                          <a:pt x="351" y="1305"/>
                          <a:pt x="351" y="1305"/>
                        </a:cubicBezTo>
                        <a:cubicBezTo>
                          <a:pt x="364" y="1306"/>
                          <a:pt x="364" y="1306"/>
                          <a:pt x="364" y="1306"/>
                        </a:cubicBez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03" name="íS1íďé"/>
                  <p:cNvSpPr/>
                  <p:nvPr/>
                </p:nvSpPr>
                <p:spPr bwMode="auto">
                  <a:xfrm>
                    <a:off x="5608372" y="1884117"/>
                    <a:ext cx="1760667" cy="1305955"/>
                  </a:xfrm>
                  <a:custGeom>
                    <a:avLst/>
                    <a:gdLst>
                      <a:gd name="T0" fmla="*/ 0 w 851"/>
                      <a:gd name="T1" fmla="*/ 162 h 632"/>
                      <a:gd name="T2" fmla="*/ 851 w 851"/>
                      <a:gd name="T3" fmla="*/ 632 h 632"/>
                      <a:gd name="T4" fmla="*/ 0 w 851"/>
                      <a:gd name="T5" fmla="*/ 162 h 6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51" h="632">
                        <a:moveTo>
                          <a:pt x="0" y="162"/>
                        </a:moveTo>
                        <a:cubicBezTo>
                          <a:pt x="0" y="162"/>
                          <a:pt x="751" y="0"/>
                          <a:pt x="851" y="632"/>
                        </a:cubicBezTo>
                        <a:cubicBezTo>
                          <a:pt x="851" y="632"/>
                          <a:pt x="468" y="220"/>
                          <a:pt x="0" y="162"/>
                        </a:cubicBezTo>
                        <a:close/>
                      </a:path>
                    </a:pathLst>
                  </a:custGeom>
                  <a:solidFill>
                    <a:srgbClr val="576E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04" name="ïṣ1îde"/>
                  <p:cNvSpPr/>
                  <p:nvPr/>
                </p:nvSpPr>
                <p:spPr bwMode="auto">
                  <a:xfrm>
                    <a:off x="5608372" y="2101521"/>
                    <a:ext cx="1760667" cy="1088551"/>
                  </a:xfrm>
                  <a:custGeom>
                    <a:avLst/>
                    <a:gdLst>
                      <a:gd name="T0" fmla="*/ 558 w 851"/>
                      <a:gd name="T1" fmla="*/ 308 h 527"/>
                      <a:gd name="T2" fmla="*/ 539 w 851"/>
                      <a:gd name="T3" fmla="*/ 389 h 527"/>
                      <a:gd name="T4" fmla="*/ 633 w 851"/>
                      <a:gd name="T5" fmla="*/ 444 h 527"/>
                      <a:gd name="T6" fmla="*/ 648 w 851"/>
                      <a:gd name="T7" fmla="*/ 425 h 527"/>
                      <a:gd name="T8" fmla="*/ 648 w 851"/>
                      <a:gd name="T9" fmla="*/ 453 h 527"/>
                      <a:gd name="T10" fmla="*/ 851 w 851"/>
                      <a:gd name="T11" fmla="*/ 527 h 527"/>
                      <a:gd name="T12" fmla="*/ 0 w 851"/>
                      <a:gd name="T13" fmla="*/ 57 h 527"/>
                      <a:gd name="T14" fmla="*/ 209 w 851"/>
                      <a:gd name="T15" fmla="*/ 218 h 527"/>
                      <a:gd name="T16" fmla="*/ 254 w 851"/>
                      <a:gd name="T17" fmla="*/ 181 h 527"/>
                      <a:gd name="T18" fmla="*/ 224 w 851"/>
                      <a:gd name="T19" fmla="*/ 222 h 527"/>
                      <a:gd name="T20" fmla="*/ 234 w 851"/>
                      <a:gd name="T21" fmla="*/ 224 h 527"/>
                      <a:gd name="T22" fmla="*/ 515 w 851"/>
                      <a:gd name="T23" fmla="*/ 374 h 527"/>
                      <a:gd name="T24" fmla="*/ 558 w 851"/>
                      <a:gd name="T25" fmla="*/ 308 h 5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51" h="527">
                        <a:moveTo>
                          <a:pt x="558" y="308"/>
                        </a:moveTo>
                        <a:cubicBezTo>
                          <a:pt x="539" y="389"/>
                          <a:pt x="539" y="389"/>
                          <a:pt x="539" y="389"/>
                        </a:cubicBezTo>
                        <a:cubicBezTo>
                          <a:pt x="569" y="408"/>
                          <a:pt x="601" y="427"/>
                          <a:pt x="633" y="444"/>
                        </a:cubicBezTo>
                        <a:cubicBezTo>
                          <a:pt x="648" y="425"/>
                          <a:pt x="648" y="425"/>
                          <a:pt x="648" y="425"/>
                        </a:cubicBezTo>
                        <a:cubicBezTo>
                          <a:pt x="648" y="453"/>
                          <a:pt x="648" y="453"/>
                          <a:pt x="648" y="453"/>
                        </a:cubicBezTo>
                        <a:cubicBezTo>
                          <a:pt x="712" y="486"/>
                          <a:pt x="779" y="513"/>
                          <a:pt x="851" y="527"/>
                        </a:cubicBezTo>
                        <a:cubicBezTo>
                          <a:pt x="851" y="527"/>
                          <a:pt x="746" y="0"/>
                          <a:pt x="0" y="57"/>
                        </a:cubicBezTo>
                        <a:cubicBezTo>
                          <a:pt x="0" y="57"/>
                          <a:pt x="67" y="178"/>
                          <a:pt x="209" y="218"/>
                        </a:cubicBezTo>
                        <a:cubicBezTo>
                          <a:pt x="254" y="181"/>
                          <a:pt x="254" y="181"/>
                          <a:pt x="254" y="181"/>
                        </a:cubicBezTo>
                        <a:cubicBezTo>
                          <a:pt x="224" y="222"/>
                          <a:pt x="224" y="222"/>
                          <a:pt x="224" y="222"/>
                        </a:cubicBezTo>
                        <a:cubicBezTo>
                          <a:pt x="227" y="222"/>
                          <a:pt x="230" y="223"/>
                          <a:pt x="234" y="224"/>
                        </a:cubicBezTo>
                        <a:cubicBezTo>
                          <a:pt x="315" y="240"/>
                          <a:pt x="409" y="306"/>
                          <a:pt x="515" y="374"/>
                        </a:cubicBezTo>
                        <a:lnTo>
                          <a:pt x="558" y="308"/>
                        </a:ln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05" name="ïṥľíḋé"/>
                  <p:cNvSpPr/>
                  <p:nvPr/>
                </p:nvSpPr>
                <p:spPr bwMode="auto">
                  <a:xfrm>
                    <a:off x="7601753" y="2856311"/>
                    <a:ext cx="759383" cy="2697647"/>
                  </a:xfrm>
                  <a:custGeom>
                    <a:avLst/>
                    <a:gdLst>
                      <a:gd name="T0" fmla="*/ 17 w 367"/>
                      <a:gd name="T1" fmla="*/ 1305 h 1306"/>
                      <a:gd name="T2" fmla="*/ 16 w 367"/>
                      <a:gd name="T3" fmla="*/ 1303 h 1306"/>
                      <a:gd name="T4" fmla="*/ 13 w 367"/>
                      <a:gd name="T5" fmla="*/ 1170 h 1306"/>
                      <a:gd name="T6" fmla="*/ 71 w 367"/>
                      <a:gd name="T7" fmla="*/ 596 h 1306"/>
                      <a:gd name="T8" fmla="*/ 179 w 367"/>
                      <a:gd name="T9" fmla="*/ 274 h 1306"/>
                      <a:gd name="T10" fmla="*/ 367 w 367"/>
                      <a:gd name="T11" fmla="*/ 10 h 1306"/>
                      <a:gd name="T12" fmla="*/ 358 w 367"/>
                      <a:gd name="T13" fmla="*/ 0 h 1306"/>
                      <a:gd name="T14" fmla="*/ 166 w 367"/>
                      <a:gd name="T15" fmla="*/ 268 h 1306"/>
                      <a:gd name="T16" fmla="*/ 28 w 367"/>
                      <a:gd name="T17" fmla="*/ 758 h 1306"/>
                      <a:gd name="T18" fmla="*/ 0 w 367"/>
                      <a:gd name="T19" fmla="*/ 1170 h 1306"/>
                      <a:gd name="T20" fmla="*/ 3 w 367"/>
                      <a:gd name="T21" fmla="*/ 1306 h 1306"/>
                      <a:gd name="T22" fmla="*/ 17 w 367"/>
                      <a:gd name="T23" fmla="*/ 1305 h 13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67" h="1306">
                        <a:moveTo>
                          <a:pt x="17" y="1305"/>
                        </a:moveTo>
                        <a:cubicBezTo>
                          <a:pt x="17" y="1305"/>
                          <a:pt x="17" y="1304"/>
                          <a:pt x="16" y="1303"/>
                        </a:cubicBezTo>
                        <a:cubicBezTo>
                          <a:pt x="16" y="1292"/>
                          <a:pt x="13" y="1243"/>
                          <a:pt x="13" y="1170"/>
                        </a:cubicBezTo>
                        <a:cubicBezTo>
                          <a:pt x="13" y="1035"/>
                          <a:pt x="22" y="817"/>
                          <a:pt x="71" y="596"/>
                        </a:cubicBezTo>
                        <a:cubicBezTo>
                          <a:pt x="96" y="486"/>
                          <a:pt x="130" y="375"/>
                          <a:pt x="179" y="274"/>
                        </a:cubicBezTo>
                        <a:cubicBezTo>
                          <a:pt x="227" y="173"/>
                          <a:pt x="288" y="81"/>
                          <a:pt x="367" y="10"/>
                        </a:cubicBezTo>
                        <a:cubicBezTo>
                          <a:pt x="358" y="0"/>
                          <a:pt x="358" y="0"/>
                          <a:pt x="358" y="0"/>
                        </a:cubicBezTo>
                        <a:cubicBezTo>
                          <a:pt x="277" y="73"/>
                          <a:pt x="215" y="166"/>
                          <a:pt x="166" y="268"/>
                        </a:cubicBezTo>
                        <a:cubicBezTo>
                          <a:pt x="93" y="422"/>
                          <a:pt x="52" y="596"/>
                          <a:pt x="28" y="758"/>
                        </a:cubicBezTo>
                        <a:cubicBezTo>
                          <a:pt x="5" y="920"/>
                          <a:pt x="0" y="1068"/>
                          <a:pt x="0" y="1170"/>
                        </a:cubicBezTo>
                        <a:cubicBezTo>
                          <a:pt x="0" y="1254"/>
                          <a:pt x="3" y="1306"/>
                          <a:pt x="3" y="1306"/>
                        </a:cubicBezTo>
                        <a:cubicBezTo>
                          <a:pt x="17" y="1305"/>
                          <a:pt x="17" y="1305"/>
                          <a:pt x="17" y="1305"/>
                        </a:cubicBez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06" name="iṣľiḋe"/>
                  <p:cNvSpPr/>
                  <p:nvPr/>
                </p:nvSpPr>
                <p:spPr bwMode="auto">
                  <a:xfrm>
                    <a:off x="7901831" y="2239313"/>
                    <a:ext cx="1760667" cy="1305955"/>
                  </a:xfrm>
                  <a:custGeom>
                    <a:avLst/>
                    <a:gdLst>
                      <a:gd name="T0" fmla="*/ 851 w 851"/>
                      <a:gd name="T1" fmla="*/ 162 h 632"/>
                      <a:gd name="T2" fmla="*/ 0 w 851"/>
                      <a:gd name="T3" fmla="*/ 632 h 632"/>
                      <a:gd name="T4" fmla="*/ 851 w 851"/>
                      <a:gd name="T5" fmla="*/ 162 h 6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51" h="632">
                        <a:moveTo>
                          <a:pt x="851" y="162"/>
                        </a:moveTo>
                        <a:cubicBezTo>
                          <a:pt x="851" y="162"/>
                          <a:pt x="99" y="0"/>
                          <a:pt x="0" y="632"/>
                        </a:cubicBezTo>
                        <a:cubicBezTo>
                          <a:pt x="0" y="632"/>
                          <a:pt x="382" y="219"/>
                          <a:pt x="851" y="162"/>
                        </a:cubicBezTo>
                        <a:close/>
                      </a:path>
                    </a:pathLst>
                  </a:custGeom>
                  <a:solidFill>
                    <a:srgbClr val="576E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07" name="ïsļîďê"/>
                  <p:cNvSpPr/>
                  <p:nvPr/>
                </p:nvSpPr>
                <p:spPr bwMode="auto">
                  <a:xfrm>
                    <a:off x="7901831" y="2456717"/>
                    <a:ext cx="1760667" cy="1088551"/>
                  </a:xfrm>
                  <a:custGeom>
                    <a:avLst/>
                    <a:gdLst>
                      <a:gd name="T0" fmla="*/ 292 w 851"/>
                      <a:gd name="T1" fmla="*/ 307 h 527"/>
                      <a:gd name="T2" fmla="*/ 311 w 851"/>
                      <a:gd name="T3" fmla="*/ 389 h 527"/>
                      <a:gd name="T4" fmla="*/ 218 w 851"/>
                      <a:gd name="T5" fmla="*/ 444 h 527"/>
                      <a:gd name="T6" fmla="*/ 202 w 851"/>
                      <a:gd name="T7" fmla="*/ 425 h 527"/>
                      <a:gd name="T8" fmla="*/ 202 w 851"/>
                      <a:gd name="T9" fmla="*/ 452 h 527"/>
                      <a:gd name="T10" fmla="*/ 0 w 851"/>
                      <a:gd name="T11" fmla="*/ 527 h 527"/>
                      <a:gd name="T12" fmla="*/ 851 w 851"/>
                      <a:gd name="T13" fmla="*/ 57 h 527"/>
                      <a:gd name="T14" fmla="*/ 641 w 851"/>
                      <a:gd name="T15" fmla="*/ 218 h 527"/>
                      <a:gd name="T16" fmla="*/ 596 w 851"/>
                      <a:gd name="T17" fmla="*/ 181 h 527"/>
                      <a:gd name="T18" fmla="*/ 626 w 851"/>
                      <a:gd name="T19" fmla="*/ 221 h 527"/>
                      <a:gd name="T20" fmla="*/ 616 w 851"/>
                      <a:gd name="T21" fmla="*/ 224 h 527"/>
                      <a:gd name="T22" fmla="*/ 336 w 851"/>
                      <a:gd name="T23" fmla="*/ 374 h 527"/>
                      <a:gd name="T24" fmla="*/ 292 w 851"/>
                      <a:gd name="T25" fmla="*/ 307 h 5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51" h="527">
                        <a:moveTo>
                          <a:pt x="292" y="307"/>
                        </a:moveTo>
                        <a:cubicBezTo>
                          <a:pt x="311" y="389"/>
                          <a:pt x="311" y="389"/>
                          <a:pt x="311" y="389"/>
                        </a:cubicBezTo>
                        <a:cubicBezTo>
                          <a:pt x="281" y="408"/>
                          <a:pt x="250" y="427"/>
                          <a:pt x="218" y="444"/>
                        </a:cubicBezTo>
                        <a:cubicBezTo>
                          <a:pt x="202" y="425"/>
                          <a:pt x="202" y="425"/>
                          <a:pt x="202" y="425"/>
                        </a:cubicBezTo>
                        <a:cubicBezTo>
                          <a:pt x="202" y="452"/>
                          <a:pt x="202" y="452"/>
                          <a:pt x="202" y="452"/>
                        </a:cubicBezTo>
                        <a:cubicBezTo>
                          <a:pt x="138" y="486"/>
                          <a:pt x="71" y="513"/>
                          <a:pt x="0" y="527"/>
                        </a:cubicBezTo>
                        <a:cubicBezTo>
                          <a:pt x="0" y="527"/>
                          <a:pt x="104" y="0"/>
                          <a:pt x="851" y="57"/>
                        </a:cubicBezTo>
                        <a:cubicBezTo>
                          <a:pt x="851" y="57"/>
                          <a:pt x="783" y="178"/>
                          <a:pt x="641" y="218"/>
                        </a:cubicBezTo>
                        <a:cubicBezTo>
                          <a:pt x="596" y="181"/>
                          <a:pt x="596" y="181"/>
                          <a:pt x="596" y="181"/>
                        </a:cubicBezTo>
                        <a:cubicBezTo>
                          <a:pt x="626" y="221"/>
                          <a:pt x="626" y="221"/>
                          <a:pt x="626" y="221"/>
                        </a:cubicBezTo>
                        <a:cubicBezTo>
                          <a:pt x="623" y="222"/>
                          <a:pt x="620" y="223"/>
                          <a:pt x="616" y="224"/>
                        </a:cubicBezTo>
                        <a:cubicBezTo>
                          <a:pt x="535" y="240"/>
                          <a:pt x="442" y="306"/>
                          <a:pt x="336" y="374"/>
                        </a:cubicBezTo>
                        <a:lnTo>
                          <a:pt x="292" y="307"/>
                        </a:ln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08" name="ïśļîḓê"/>
                  <p:cNvSpPr/>
                  <p:nvPr/>
                </p:nvSpPr>
                <p:spPr bwMode="auto">
                  <a:xfrm>
                    <a:off x="7640028" y="2513364"/>
                    <a:ext cx="82675" cy="2543015"/>
                  </a:xfrm>
                  <a:custGeom>
                    <a:avLst/>
                    <a:gdLst>
                      <a:gd name="T0" fmla="*/ 27 w 40"/>
                      <a:gd name="T1" fmla="*/ 0 h 1231"/>
                      <a:gd name="T2" fmla="*/ 0 w 40"/>
                      <a:gd name="T3" fmla="*/ 827 h 1231"/>
                      <a:gd name="T4" fmla="*/ 19 w 40"/>
                      <a:gd name="T5" fmla="*/ 1231 h 1231"/>
                      <a:gd name="T6" fmla="*/ 32 w 40"/>
                      <a:gd name="T7" fmla="*/ 1229 h 1231"/>
                      <a:gd name="T8" fmla="*/ 14 w 40"/>
                      <a:gd name="T9" fmla="*/ 827 h 1231"/>
                      <a:gd name="T10" fmla="*/ 27 w 40"/>
                      <a:gd name="T11" fmla="*/ 273 h 1231"/>
                      <a:gd name="T12" fmla="*/ 36 w 40"/>
                      <a:gd name="T13" fmla="*/ 77 h 1231"/>
                      <a:gd name="T14" fmla="*/ 39 w 40"/>
                      <a:gd name="T15" fmla="*/ 21 h 1231"/>
                      <a:gd name="T16" fmla="*/ 40 w 40"/>
                      <a:gd name="T17" fmla="*/ 1 h 1231"/>
                      <a:gd name="T18" fmla="*/ 27 w 40"/>
                      <a:gd name="T19" fmla="*/ 0 h 1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0" h="1231">
                        <a:moveTo>
                          <a:pt x="27" y="0"/>
                        </a:moveTo>
                        <a:cubicBezTo>
                          <a:pt x="27" y="0"/>
                          <a:pt x="0" y="450"/>
                          <a:pt x="0" y="827"/>
                        </a:cubicBezTo>
                        <a:cubicBezTo>
                          <a:pt x="0" y="989"/>
                          <a:pt x="5" y="1137"/>
                          <a:pt x="19" y="1231"/>
                        </a:cubicBezTo>
                        <a:cubicBezTo>
                          <a:pt x="32" y="1229"/>
                          <a:pt x="32" y="1229"/>
                          <a:pt x="32" y="1229"/>
                        </a:cubicBezTo>
                        <a:cubicBezTo>
                          <a:pt x="19" y="1136"/>
                          <a:pt x="14" y="988"/>
                          <a:pt x="14" y="827"/>
                        </a:cubicBezTo>
                        <a:cubicBezTo>
                          <a:pt x="14" y="639"/>
                          <a:pt x="20" y="432"/>
                          <a:pt x="27" y="273"/>
                        </a:cubicBezTo>
                        <a:cubicBezTo>
                          <a:pt x="30" y="193"/>
                          <a:pt x="33" y="125"/>
                          <a:pt x="36" y="77"/>
                        </a:cubicBezTo>
                        <a:cubicBezTo>
                          <a:pt x="37" y="53"/>
                          <a:pt x="38" y="34"/>
                          <a:pt x="39" y="21"/>
                        </a:cubicBezTo>
                        <a:cubicBezTo>
                          <a:pt x="40" y="8"/>
                          <a:pt x="40" y="1"/>
                          <a:pt x="40" y="1"/>
                        </a:cubicBezTo>
                        <a:cubicBezTo>
                          <a:pt x="27" y="0"/>
                          <a:pt x="27" y="0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09" name="íSļîḋé"/>
                  <p:cNvSpPr/>
                  <p:nvPr/>
                </p:nvSpPr>
                <p:spPr bwMode="auto">
                  <a:xfrm>
                    <a:off x="7643090" y="1189037"/>
                    <a:ext cx="477676" cy="1826500"/>
                  </a:xfrm>
                  <a:custGeom>
                    <a:avLst/>
                    <a:gdLst>
                      <a:gd name="T0" fmla="*/ 107 w 231"/>
                      <a:gd name="T1" fmla="*/ 741 h 884"/>
                      <a:gd name="T2" fmla="*/ 159 w 231"/>
                      <a:gd name="T3" fmla="*/ 754 h 884"/>
                      <a:gd name="T4" fmla="*/ 187 w 231"/>
                      <a:gd name="T5" fmla="*/ 621 h 884"/>
                      <a:gd name="T6" fmla="*/ 120 w 231"/>
                      <a:gd name="T7" fmla="*/ 581 h 884"/>
                      <a:gd name="T8" fmla="*/ 189 w 231"/>
                      <a:gd name="T9" fmla="*/ 605 h 884"/>
                      <a:gd name="T10" fmla="*/ 223 w 231"/>
                      <a:gd name="T11" fmla="*/ 366 h 884"/>
                      <a:gd name="T12" fmla="*/ 231 w 231"/>
                      <a:gd name="T13" fmla="*/ 307 h 884"/>
                      <a:gd name="T14" fmla="*/ 164 w 231"/>
                      <a:gd name="T15" fmla="*/ 343 h 884"/>
                      <a:gd name="T16" fmla="*/ 230 w 231"/>
                      <a:gd name="T17" fmla="*/ 273 h 884"/>
                      <a:gd name="T18" fmla="*/ 107 w 231"/>
                      <a:gd name="T19" fmla="*/ 0 h 884"/>
                      <a:gd name="T20" fmla="*/ 10 w 231"/>
                      <a:gd name="T21" fmla="*/ 884 h 884"/>
                      <a:gd name="T22" fmla="*/ 148 w 231"/>
                      <a:gd name="T23" fmla="*/ 783 h 884"/>
                      <a:gd name="T24" fmla="*/ 107 w 231"/>
                      <a:gd name="T25" fmla="*/ 741 h 8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31" h="884">
                        <a:moveTo>
                          <a:pt x="107" y="741"/>
                        </a:moveTo>
                        <a:cubicBezTo>
                          <a:pt x="159" y="754"/>
                          <a:pt x="159" y="754"/>
                          <a:pt x="159" y="754"/>
                        </a:cubicBezTo>
                        <a:cubicBezTo>
                          <a:pt x="172" y="715"/>
                          <a:pt x="181" y="669"/>
                          <a:pt x="187" y="621"/>
                        </a:cubicBezTo>
                        <a:cubicBezTo>
                          <a:pt x="120" y="581"/>
                          <a:pt x="120" y="581"/>
                          <a:pt x="120" y="581"/>
                        </a:cubicBezTo>
                        <a:cubicBezTo>
                          <a:pt x="189" y="605"/>
                          <a:pt x="189" y="605"/>
                          <a:pt x="189" y="605"/>
                        </a:cubicBezTo>
                        <a:cubicBezTo>
                          <a:pt x="200" y="522"/>
                          <a:pt x="206" y="435"/>
                          <a:pt x="223" y="366"/>
                        </a:cubicBezTo>
                        <a:cubicBezTo>
                          <a:pt x="227" y="346"/>
                          <a:pt x="230" y="327"/>
                          <a:pt x="231" y="307"/>
                        </a:cubicBezTo>
                        <a:cubicBezTo>
                          <a:pt x="164" y="343"/>
                          <a:pt x="164" y="343"/>
                          <a:pt x="164" y="343"/>
                        </a:cubicBezTo>
                        <a:cubicBezTo>
                          <a:pt x="230" y="273"/>
                          <a:pt x="230" y="273"/>
                          <a:pt x="230" y="273"/>
                        </a:cubicBezTo>
                        <a:cubicBezTo>
                          <a:pt x="219" y="122"/>
                          <a:pt x="107" y="0"/>
                          <a:pt x="107" y="0"/>
                        </a:cubicBezTo>
                        <a:cubicBezTo>
                          <a:pt x="40" y="132"/>
                          <a:pt x="0" y="884"/>
                          <a:pt x="10" y="884"/>
                        </a:cubicBezTo>
                        <a:cubicBezTo>
                          <a:pt x="80" y="883"/>
                          <a:pt x="122" y="843"/>
                          <a:pt x="148" y="783"/>
                        </a:cubicBezTo>
                        <a:lnTo>
                          <a:pt x="107" y="741"/>
                        </a:lnTo>
                        <a:close/>
                      </a:path>
                    </a:pathLst>
                  </a:custGeom>
                  <a:solidFill>
                    <a:srgbClr val="576E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10" name="î$ḷídé"/>
                  <p:cNvSpPr/>
                  <p:nvPr/>
                </p:nvSpPr>
                <p:spPr bwMode="auto">
                  <a:xfrm>
                    <a:off x="7499175" y="1189037"/>
                    <a:ext cx="365912" cy="1826500"/>
                  </a:xfrm>
                  <a:custGeom>
                    <a:avLst/>
                    <a:gdLst>
                      <a:gd name="T0" fmla="*/ 3 w 177"/>
                      <a:gd name="T1" fmla="*/ 325 h 884"/>
                      <a:gd name="T2" fmla="*/ 65 w 177"/>
                      <a:gd name="T3" fmla="*/ 323 h 884"/>
                      <a:gd name="T4" fmla="*/ 3 w 177"/>
                      <a:gd name="T5" fmla="*/ 341 h 884"/>
                      <a:gd name="T6" fmla="*/ 4 w 177"/>
                      <a:gd name="T7" fmla="*/ 370 h 884"/>
                      <a:gd name="T8" fmla="*/ 7 w 177"/>
                      <a:gd name="T9" fmla="*/ 548 h 884"/>
                      <a:gd name="T10" fmla="*/ 55 w 177"/>
                      <a:gd name="T11" fmla="*/ 547 h 884"/>
                      <a:gd name="T12" fmla="*/ 6 w 177"/>
                      <a:gd name="T13" fmla="*/ 582 h 884"/>
                      <a:gd name="T14" fmla="*/ 80 w 177"/>
                      <a:gd name="T15" fmla="*/ 884 h 884"/>
                      <a:gd name="T16" fmla="*/ 177 w 177"/>
                      <a:gd name="T17" fmla="*/ 0 h 884"/>
                      <a:gd name="T18" fmla="*/ 3 w 177"/>
                      <a:gd name="T19" fmla="*/ 325 h 8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7" h="884">
                        <a:moveTo>
                          <a:pt x="3" y="325"/>
                        </a:moveTo>
                        <a:cubicBezTo>
                          <a:pt x="65" y="323"/>
                          <a:pt x="65" y="323"/>
                          <a:pt x="65" y="323"/>
                        </a:cubicBezTo>
                        <a:cubicBezTo>
                          <a:pt x="3" y="341"/>
                          <a:pt x="3" y="341"/>
                          <a:pt x="3" y="341"/>
                        </a:cubicBezTo>
                        <a:cubicBezTo>
                          <a:pt x="3" y="350"/>
                          <a:pt x="3" y="360"/>
                          <a:pt x="4" y="370"/>
                        </a:cubicBezTo>
                        <a:cubicBezTo>
                          <a:pt x="8" y="432"/>
                          <a:pt x="8" y="492"/>
                          <a:pt x="7" y="548"/>
                        </a:cubicBezTo>
                        <a:cubicBezTo>
                          <a:pt x="55" y="547"/>
                          <a:pt x="55" y="547"/>
                          <a:pt x="55" y="547"/>
                        </a:cubicBezTo>
                        <a:cubicBezTo>
                          <a:pt x="6" y="582"/>
                          <a:pt x="6" y="582"/>
                          <a:pt x="6" y="582"/>
                        </a:cubicBezTo>
                        <a:cubicBezTo>
                          <a:pt x="4" y="739"/>
                          <a:pt x="0" y="859"/>
                          <a:pt x="80" y="884"/>
                        </a:cubicBezTo>
                        <a:cubicBezTo>
                          <a:pt x="177" y="0"/>
                          <a:pt x="177" y="0"/>
                          <a:pt x="177" y="0"/>
                        </a:cubicBezTo>
                        <a:cubicBezTo>
                          <a:pt x="177" y="0"/>
                          <a:pt x="9" y="103"/>
                          <a:pt x="3" y="325"/>
                        </a:cubicBez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11" name="ïṧ1îḋe"/>
                  <p:cNvSpPr/>
                  <p:nvPr/>
                </p:nvSpPr>
                <p:spPr bwMode="auto">
                  <a:xfrm>
                    <a:off x="6615779" y="1475337"/>
                    <a:ext cx="829810" cy="1471305"/>
                  </a:xfrm>
                  <a:custGeom>
                    <a:avLst/>
                    <a:gdLst>
                      <a:gd name="T0" fmla="*/ 3 w 401"/>
                      <a:gd name="T1" fmla="*/ 0 h 712"/>
                      <a:gd name="T2" fmla="*/ 52 w 401"/>
                      <a:gd name="T3" fmla="*/ 283 h 712"/>
                      <a:gd name="T4" fmla="*/ 115 w 401"/>
                      <a:gd name="T5" fmla="*/ 251 h 712"/>
                      <a:gd name="T6" fmla="*/ 66 w 401"/>
                      <a:gd name="T7" fmla="*/ 318 h 712"/>
                      <a:gd name="T8" fmla="*/ 219 w 401"/>
                      <a:gd name="T9" fmla="*/ 552 h 712"/>
                      <a:gd name="T10" fmla="*/ 239 w 401"/>
                      <a:gd name="T11" fmla="*/ 474 h 712"/>
                      <a:gd name="T12" fmla="*/ 239 w 401"/>
                      <a:gd name="T13" fmla="*/ 574 h 712"/>
                      <a:gd name="T14" fmla="*/ 401 w 401"/>
                      <a:gd name="T15" fmla="*/ 712 h 712"/>
                      <a:gd name="T16" fmla="*/ 3 w 401"/>
                      <a:gd name="T17" fmla="*/ 0 h 7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01" h="712">
                        <a:moveTo>
                          <a:pt x="3" y="0"/>
                        </a:moveTo>
                        <a:cubicBezTo>
                          <a:pt x="0" y="105"/>
                          <a:pt x="20" y="200"/>
                          <a:pt x="52" y="283"/>
                        </a:cubicBezTo>
                        <a:cubicBezTo>
                          <a:pt x="115" y="251"/>
                          <a:pt x="115" y="251"/>
                          <a:pt x="115" y="251"/>
                        </a:cubicBezTo>
                        <a:cubicBezTo>
                          <a:pt x="66" y="318"/>
                          <a:pt x="66" y="318"/>
                          <a:pt x="66" y="318"/>
                        </a:cubicBezTo>
                        <a:cubicBezTo>
                          <a:pt x="108" y="412"/>
                          <a:pt x="164" y="491"/>
                          <a:pt x="219" y="552"/>
                        </a:cubicBezTo>
                        <a:cubicBezTo>
                          <a:pt x="239" y="474"/>
                          <a:pt x="239" y="474"/>
                          <a:pt x="239" y="474"/>
                        </a:cubicBezTo>
                        <a:cubicBezTo>
                          <a:pt x="239" y="574"/>
                          <a:pt x="239" y="574"/>
                          <a:pt x="239" y="574"/>
                        </a:cubicBezTo>
                        <a:cubicBezTo>
                          <a:pt x="325" y="665"/>
                          <a:pt x="401" y="712"/>
                          <a:pt x="401" y="712"/>
                        </a:cubicBezTo>
                        <a:cubicBezTo>
                          <a:pt x="323" y="222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12" name="iśḷiḑê"/>
                  <p:cNvSpPr/>
                  <p:nvPr/>
                </p:nvSpPr>
                <p:spPr bwMode="auto">
                  <a:xfrm>
                    <a:off x="7353728" y="2732299"/>
                    <a:ext cx="323044" cy="2584352"/>
                  </a:xfrm>
                  <a:custGeom>
                    <a:avLst/>
                    <a:gdLst>
                      <a:gd name="T0" fmla="*/ 0 w 156"/>
                      <a:gd name="T1" fmla="*/ 5 h 1251"/>
                      <a:gd name="T2" fmla="*/ 1 w 156"/>
                      <a:gd name="T3" fmla="*/ 6 h 1251"/>
                      <a:gd name="T4" fmla="*/ 142 w 156"/>
                      <a:gd name="T5" fmla="*/ 885 h 1251"/>
                      <a:gd name="T6" fmla="*/ 119 w 156"/>
                      <a:gd name="T7" fmla="*/ 1249 h 1251"/>
                      <a:gd name="T8" fmla="*/ 132 w 156"/>
                      <a:gd name="T9" fmla="*/ 1251 h 1251"/>
                      <a:gd name="T10" fmla="*/ 156 w 156"/>
                      <a:gd name="T11" fmla="*/ 885 h 1251"/>
                      <a:gd name="T12" fmla="*/ 13 w 156"/>
                      <a:gd name="T13" fmla="*/ 0 h 1251"/>
                      <a:gd name="T14" fmla="*/ 0 w 156"/>
                      <a:gd name="T15" fmla="*/ 5 h 1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6" h="1251">
                        <a:moveTo>
                          <a:pt x="0" y="5"/>
                        </a:moveTo>
                        <a:cubicBezTo>
                          <a:pt x="0" y="5"/>
                          <a:pt x="0" y="5"/>
                          <a:pt x="1" y="6"/>
                        </a:cubicBezTo>
                        <a:cubicBezTo>
                          <a:pt x="9" y="27"/>
                          <a:pt x="142" y="380"/>
                          <a:pt x="142" y="885"/>
                        </a:cubicBezTo>
                        <a:cubicBezTo>
                          <a:pt x="142" y="999"/>
                          <a:pt x="135" y="1121"/>
                          <a:pt x="119" y="1249"/>
                        </a:cubicBezTo>
                        <a:cubicBezTo>
                          <a:pt x="132" y="1251"/>
                          <a:pt x="132" y="1251"/>
                          <a:pt x="132" y="1251"/>
                        </a:cubicBezTo>
                        <a:cubicBezTo>
                          <a:pt x="149" y="1123"/>
                          <a:pt x="156" y="1000"/>
                          <a:pt x="156" y="885"/>
                        </a:cubicBezTo>
                        <a:cubicBezTo>
                          <a:pt x="156" y="361"/>
                          <a:pt x="13" y="0"/>
                          <a:pt x="13" y="0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13" name="isļiḑê"/>
                  <p:cNvSpPr/>
                  <p:nvPr/>
                </p:nvSpPr>
                <p:spPr bwMode="auto">
                  <a:xfrm>
                    <a:off x="3471076" y="5305934"/>
                    <a:ext cx="2226095" cy="785410"/>
                  </a:xfrm>
                  <a:custGeom>
                    <a:avLst/>
                    <a:gdLst>
                      <a:gd name="T0" fmla="*/ 0 w 1076"/>
                      <a:gd name="T1" fmla="*/ 41 h 380"/>
                      <a:gd name="T2" fmla="*/ 12 w 1076"/>
                      <a:gd name="T3" fmla="*/ 46 h 380"/>
                      <a:gd name="T4" fmla="*/ 19 w 1076"/>
                      <a:gd name="T5" fmla="*/ 45 h 380"/>
                      <a:gd name="T6" fmla="*/ 0 w 1076"/>
                      <a:gd name="T7" fmla="*/ 41 h 380"/>
                      <a:gd name="T8" fmla="*/ 586 w 1076"/>
                      <a:gd name="T9" fmla="*/ 0 h 380"/>
                      <a:gd name="T10" fmla="*/ 85 w 1076"/>
                      <a:gd name="T11" fmla="*/ 38 h 380"/>
                      <a:gd name="T12" fmla="*/ 88 w 1076"/>
                      <a:gd name="T13" fmla="*/ 37 h 380"/>
                      <a:gd name="T14" fmla="*/ 55 w 1076"/>
                      <a:gd name="T15" fmla="*/ 357 h 380"/>
                      <a:gd name="T16" fmla="*/ 417 w 1076"/>
                      <a:gd name="T17" fmla="*/ 380 h 380"/>
                      <a:gd name="T18" fmla="*/ 1076 w 1076"/>
                      <a:gd name="T19" fmla="*/ 284 h 380"/>
                      <a:gd name="T20" fmla="*/ 1057 w 1076"/>
                      <a:gd name="T21" fmla="*/ 264 h 380"/>
                      <a:gd name="T22" fmla="*/ 1053 w 1076"/>
                      <a:gd name="T23" fmla="*/ 82 h 380"/>
                      <a:gd name="T24" fmla="*/ 891 w 1076"/>
                      <a:gd name="T25" fmla="*/ 37 h 380"/>
                      <a:gd name="T26" fmla="*/ 888 w 1076"/>
                      <a:gd name="T27" fmla="*/ 66 h 380"/>
                      <a:gd name="T28" fmla="*/ 850 w 1076"/>
                      <a:gd name="T29" fmla="*/ 66 h 380"/>
                      <a:gd name="T30" fmla="*/ 823 w 1076"/>
                      <a:gd name="T31" fmla="*/ 39 h 380"/>
                      <a:gd name="T32" fmla="*/ 823 w 1076"/>
                      <a:gd name="T33" fmla="*/ 25 h 380"/>
                      <a:gd name="T34" fmla="*/ 586 w 1076"/>
                      <a:gd name="T35" fmla="*/ 0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076" h="380">
                        <a:moveTo>
                          <a:pt x="0" y="41"/>
                        </a:moveTo>
                        <a:cubicBezTo>
                          <a:pt x="12" y="46"/>
                          <a:pt x="12" y="46"/>
                          <a:pt x="12" y="46"/>
                        </a:cubicBezTo>
                        <a:cubicBezTo>
                          <a:pt x="19" y="45"/>
                          <a:pt x="19" y="45"/>
                          <a:pt x="19" y="45"/>
                        </a:cubicBezTo>
                        <a:cubicBezTo>
                          <a:pt x="12" y="44"/>
                          <a:pt x="6" y="43"/>
                          <a:pt x="0" y="41"/>
                        </a:cubicBezTo>
                        <a:moveTo>
                          <a:pt x="586" y="0"/>
                        </a:moveTo>
                        <a:cubicBezTo>
                          <a:pt x="368" y="13"/>
                          <a:pt x="159" y="27"/>
                          <a:pt x="85" y="38"/>
                        </a:cubicBezTo>
                        <a:cubicBezTo>
                          <a:pt x="88" y="37"/>
                          <a:pt x="88" y="37"/>
                          <a:pt x="88" y="37"/>
                        </a:cubicBezTo>
                        <a:cubicBezTo>
                          <a:pt x="55" y="357"/>
                          <a:pt x="55" y="357"/>
                          <a:pt x="55" y="357"/>
                        </a:cubicBezTo>
                        <a:cubicBezTo>
                          <a:pt x="162" y="371"/>
                          <a:pt x="286" y="380"/>
                          <a:pt x="417" y="380"/>
                        </a:cubicBezTo>
                        <a:cubicBezTo>
                          <a:pt x="698" y="380"/>
                          <a:pt x="945" y="341"/>
                          <a:pt x="1076" y="284"/>
                        </a:cubicBezTo>
                        <a:cubicBezTo>
                          <a:pt x="1057" y="264"/>
                          <a:pt x="1057" y="264"/>
                          <a:pt x="1057" y="264"/>
                        </a:cubicBezTo>
                        <a:cubicBezTo>
                          <a:pt x="1053" y="82"/>
                          <a:pt x="1053" y="82"/>
                          <a:pt x="1053" y="82"/>
                        </a:cubicBezTo>
                        <a:cubicBezTo>
                          <a:pt x="1008" y="65"/>
                          <a:pt x="954" y="50"/>
                          <a:pt x="891" y="37"/>
                        </a:cubicBezTo>
                        <a:cubicBezTo>
                          <a:pt x="888" y="66"/>
                          <a:pt x="888" y="66"/>
                          <a:pt x="888" y="66"/>
                        </a:cubicBezTo>
                        <a:cubicBezTo>
                          <a:pt x="850" y="66"/>
                          <a:pt x="850" y="66"/>
                          <a:pt x="850" y="66"/>
                        </a:cubicBezTo>
                        <a:cubicBezTo>
                          <a:pt x="823" y="39"/>
                          <a:pt x="823" y="39"/>
                          <a:pt x="823" y="39"/>
                        </a:cubicBezTo>
                        <a:cubicBezTo>
                          <a:pt x="823" y="25"/>
                          <a:pt x="823" y="25"/>
                          <a:pt x="823" y="25"/>
                        </a:cubicBezTo>
                        <a:cubicBezTo>
                          <a:pt x="751" y="14"/>
                          <a:pt x="672" y="5"/>
                          <a:pt x="586" y="0"/>
                        </a:cubicBezTo>
                      </a:path>
                    </a:pathLst>
                  </a:custGeom>
                  <a:solidFill>
                    <a:srgbClr val="F1F2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14" name="îṩḻîde"/>
                  <p:cNvSpPr/>
                  <p:nvPr/>
                </p:nvSpPr>
                <p:spPr bwMode="auto">
                  <a:xfrm>
                    <a:off x="3495572" y="5382485"/>
                    <a:ext cx="157694" cy="661398"/>
                  </a:xfrm>
                  <a:custGeom>
                    <a:avLst/>
                    <a:gdLst>
                      <a:gd name="T0" fmla="*/ 76 w 76"/>
                      <a:gd name="T1" fmla="*/ 0 h 320"/>
                      <a:gd name="T2" fmla="*/ 73 w 76"/>
                      <a:gd name="T3" fmla="*/ 1 h 320"/>
                      <a:gd name="T4" fmla="*/ 51 w 76"/>
                      <a:gd name="T5" fmla="*/ 5 h 320"/>
                      <a:gd name="T6" fmla="*/ 21 w 76"/>
                      <a:gd name="T7" fmla="*/ 9 h 320"/>
                      <a:gd name="T8" fmla="*/ 7 w 76"/>
                      <a:gd name="T9" fmla="*/ 8 h 320"/>
                      <a:gd name="T10" fmla="*/ 0 w 76"/>
                      <a:gd name="T11" fmla="*/ 9 h 320"/>
                      <a:gd name="T12" fmla="*/ 0 w 76"/>
                      <a:gd name="T13" fmla="*/ 313 h 320"/>
                      <a:gd name="T14" fmla="*/ 43 w 76"/>
                      <a:gd name="T15" fmla="*/ 320 h 320"/>
                      <a:gd name="T16" fmla="*/ 76 w 76"/>
                      <a:gd name="T17" fmla="*/ 0 h 3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6" h="320">
                        <a:moveTo>
                          <a:pt x="76" y="0"/>
                        </a:moveTo>
                        <a:cubicBezTo>
                          <a:pt x="73" y="1"/>
                          <a:pt x="73" y="1"/>
                          <a:pt x="73" y="1"/>
                        </a:cubicBezTo>
                        <a:cubicBezTo>
                          <a:pt x="63" y="2"/>
                          <a:pt x="56" y="3"/>
                          <a:pt x="51" y="5"/>
                        </a:cubicBezTo>
                        <a:cubicBezTo>
                          <a:pt x="41" y="7"/>
                          <a:pt x="30" y="9"/>
                          <a:pt x="21" y="9"/>
                        </a:cubicBezTo>
                        <a:cubicBezTo>
                          <a:pt x="16" y="9"/>
                          <a:pt x="12" y="8"/>
                          <a:pt x="7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313"/>
                          <a:pt x="0" y="313"/>
                          <a:pt x="0" y="313"/>
                        </a:cubicBezTo>
                        <a:cubicBezTo>
                          <a:pt x="14" y="315"/>
                          <a:pt x="28" y="318"/>
                          <a:pt x="43" y="320"/>
                        </a:cubicBezTo>
                        <a:cubicBezTo>
                          <a:pt x="76" y="0"/>
                          <a:pt x="76" y="0"/>
                          <a:pt x="76" y="0"/>
                        </a:cubicBezTo>
                      </a:path>
                    </a:pathLst>
                  </a:custGeom>
                  <a:solidFill>
                    <a:srgbClr val="8980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15" name="iṥlïḍe"/>
                  <p:cNvSpPr/>
                  <p:nvPr/>
                </p:nvSpPr>
                <p:spPr bwMode="auto">
                  <a:xfrm>
                    <a:off x="2754561" y="5370237"/>
                    <a:ext cx="685894" cy="650681"/>
                  </a:xfrm>
                  <a:custGeom>
                    <a:avLst/>
                    <a:gdLst>
                      <a:gd name="T0" fmla="*/ 322 w 331"/>
                      <a:gd name="T1" fmla="*/ 0 h 315"/>
                      <a:gd name="T2" fmla="*/ 175 w 331"/>
                      <a:gd name="T3" fmla="*/ 34 h 315"/>
                      <a:gd name="T4" fmla="*/ 163 w 331"/>
                      <a:gd name="T5" fmla="*/ 147 h 315"/>
                      <a:gd name="T6" fmla="*/ 125 w 331"/>
                      <a:gd name="T7" fmla="*/ 147 h 315"/>
                      <a:gd name="T8" fmla="*/ 99 w 331"/>
                      <a:gd name="T9" fmla="*/ 121 h 315"/>
                      <a:gd name="T10" fmla="*/ 97 w 331"/>
                      <a:gd name="T11" fmla="*/ 63 h 315"/>
                      <a:gd name="T12" fmla="*/ 0 w 331"/>
                      <a:gd name="T13" fmla="*/ 157 h 315"/>
                      <a:gd name="T14" fmla="*/ 331 w 331"/>
                      <a:gd name="T15" fmla="*/ 315 h 315"/>
                      <a:gd name="T16" fmla="*/ 324 w 331"/>
                      <a:gd name="T17" fmla="*/ 1 h 315"/>
                      <a:gd name="T18" fmla="*/ 322 w 331"/>
                      <a:gd name="T1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31" h="315">
                        <a:moveTo>
                          <a:pt x="322" y="0"/>
                        </a:moveTo>
                        <a:cubicBezTo>
                          <a:pt x="267" y="10"/>
                          <a:pt x="217" y="21"/>
                          <a:pt x="175" y="34"/>
                        </a:cubicBezTo>
                        <a:cubicBezTo>
                          <a:pt x="163" y="147"/>
                          <a:pt x="163" y="147"/>
                          <a:pt x="163" y="147"/>
                        </a:cubicBezTo>
                        <a:cubicBezTo>
                          <a:pt x="125" y="147"/>
                          <a:pt x="125" y="147"/>
                          <a:pt x="125" y="147"/>
                        </a:cubicBezTo>
                        <a:cubicBezTo>
                          <a:pt x="99" y="121"/>
                          <a:pt x="99" y="121"/>
                          <a:pt x="99" y="121"/>
                        </a:cubicBezTo>
                        <a:cubicBezTo>
                          <a:pt x="97" y="63"/>
                          <a:pt x="97" y="63"/>
                          <a:pt x="97" y="63"/>
                        </a:cubicBezTo>
                        <a:cubicBezTo>
                          <a:pt x="36" y="91"/>
                          <a:pt x="0" y="123"/>
                          <a:pt x="0" y="157"/>
                        </a:cubicBezTo>
                        <a:cubicBezTo>
                          <a:pt x="0" y="222"/>
                          <a:pt x="131" y="280"/>
                          <a:pt x="331" y="315"/>
                        </a:cubicBezTo>
                        <a:cubicBezTo>
                          <a:pt x="324" y="1"/>
                          <a:pt x="324" y="1"/>
                          <a:pt x="324" y="1"/>
                        </a:cubicBezTo>
                        <a:cubicBezTo>
                          <a:pt x="324" y="1"/>
                          <a:pt x="323" y="0"/>
                          <a:pt x="322" y="0"/>
                        </a:cubicBezTo>
                      </a:path>
                    </a:pathLst>
                  </a:custGeom>
                  <a:solidFill>
                    <a:srgbClr val="F1F2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16" name="íṥ1ïďe"/>
                  <p:cNvSpPr/>
                  <p:nvPr/>
                </p:nvSpPr>
                <p:spPr bwMode="auto">
                  <a:xfrm>
                    <a:off x="3013303" y="5440664"/>
                    <a:ext cx="104109" cy="232714"/>
                  </a:xfrm>
                  <a:custGeom>
                    <a:avLst/>
                    <a:gdLst>
                      <a:gd name="T0" fmla="*/ 50 w 50"/>
                      <a:gd name="T1" fmla="*/ 0 h 113"/>
                      <a:gd name="T2" fmla="*/ 0 w 50"/>
                      <a:gd name="T3" fmla="*/ 17 h 113"/>
                      <a:gd name="T4" fmla="*/ 0 w 50"/>
                      <a:gd name="T5" fmla="*/ 113 h 113"/>
                      <a:gd name="T6" fmla="*/ 38 w 50"/>
                      <a:gd name="T7" fmla="*/ 113 h 113"/>
                      <a:gd name="T8" fmla="*/ 50 w 50"/>
                      <a:gd name="T9" fmla="*/ 0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0" h="113">
                        <a:moveTo>
                          <a:pt x="50" y="0"/>
                        </a:moveTo>
                        <a:cubicBezTo>
                          <a:pt x="32" y="6"/>
                          <a:pt x="15" y="12"/>
                          <a:pt x="0" y="17"/>
                        </a:cubicBezTo>
                        <a:cubicBezTo>
                          <a:pt x="0" y="113"/>
                          <a:pt x="0" y="113"/>
                          <a:pt x="0" y="113"/>
                        </a:cubicBezTo>
                        <a:cubicBezTo>
                          <a:pt x="38" y="113"/>
                          <a:pt x="38" y="113"/>
                          <a:pt x="38" y="113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</a:path>
                    </a:pathLst>
                  </a:custGeom>
                  <a:solidFill>
                    <a:srgbClr val="766F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17" name="ïśḻíḋè"/>
                  <p:cNvSpPr/>
                  <p:nvPr/>
                </p:nvSpPr>
                <p:spPr bwMode="auto">
                  <a:xfrm>
                    <a:off x="2955124" y="5475877"/>
                    <a:ext cx="58179" cy="197501"/>
                  </a:xfrm>
                  <a:custGeom>
                    <a:avLst/>
                    <a:gdLst>
                      <a:gd name="T0" fmla="*/ 28 w 28"/>
                      <a:gd name="T1" fmla="*/ 0 h 96"/>
                      <a:gd name="T2" fmla="*/ 0 w 28"/>
                      <a:gd name="T3" fmla="*/ 12 h 96"/>
                      <a:gd name="T4" fmla="*/ 2 w 28"/>
                      <a:gd name="T5" fmla="*/ 70 h 96"/>
                      <a:gd name="T6" fmla="*/ 28 w 28"/>
                      <a:gd name="T7" fmla="*/ 96 h 96"/>
                      <a:gd name="T8" fmla="*/ 28 w 28"/>
                      <a:gd name="T9" fmla="*/ 0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96">
                        <a:moveTo>
                          <a:pt x="28" y="0"/>
                        </a:moveTo>
                        <a:cubicBezTo>
                          <a:pt x="18" y="4"/>
                          <a:pt x="9" y="8"/>
                          <a:pt x="0" y="12"/>
                        </a:cubicBezTo>
                        <a:cubicBezTo>
                          <a:pt x="2" y="70"/>
                          <a:pt x="2" y="70"/>
                          <a:pt x="2" y="70"/>
                        </a:cubicBezTo>
                        <a:cubicBezTo>
                          <a:pt x="28" y="96"/>
                          <a:pt x="28" y="96"/>
                          <a:pt x="28" y="96"/>
                        </a:cubicBezTo>
                        <a:cubicBezTo>
                          <a:pt x="28" y="0"/>
                          <a:pt x="28" y="0"/>
                          <a:pt x="28" y="0"/>
                        </a:cubicBezTo>
                      </a:path>
                    </a:pathLst>
                  </a:custGeom>
                  <a:solidFill>
                    <a:srgbClr val="605B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18" name="iśľîḋe"/>
                  <p:cNvSpPr/>
                  <p:nvPr/>
                </p:nvSpPr>
                <p:spPr bwMode="auto">
                  <a:xfrm>
                    <a:off x="5796687" y="5682564"/>
                    <a:ext cx="111764" cy="159225"/>
                  </a:xfrm>
                  <a:custGeom>
                    <a:avLst/>
                    <a:gdLst>
                      <a:gd name="T0" fmla="*/ 8 w 54"/>
                      <a:gd name="T1" fmla="*/ 0 h 77"/>
                      <a:gd name="T2" fmla="*/ 0 w 54"/>
                      <a:gd name="T3" fmla="*/ 77 h 77"/>
                      <a:gd name="T4" fmla="*/ 54 w 54"/>
                      <a:gd name="T5" fmla="*/ 15 h 77"/>
                      <a:gd name="T6" fmla="*/ 8 w 54"/>
                      <a:gd name="T7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4" h="77">
                        <a:moveTo>
                          <a:pt x="8" y="0"/>
                        </a:moveTo>
                        <a:cubicBezTo>
                          <a:pt x="0" y="77"/>
                          <a:pt x="0" y="77"/>
                          <a:pt x="0" y="77"/>
                        </a:cubicBezTo>
                        <a:cubicBezTo>
                          <a:pt x="31" y="58"/>
                          <a:pt x="49" y="37"/>
                          <a:pt x="54" y="15"/>
                        </a:cubicBezTo>
                        <a:cubicBezTo>
                          <a:pt x="36" y="11"/>
                          <a:pt x="21" y="6"/>
                          <a:pt x="8" y="0"/>
                        </a:cubicBezTo>
                      </a:path>
                    </a:pathLst>
                  </a:custGeom>
                  <a:solidFill>
                    <a:srgbClr val="F1F2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19" name="ïṥļïḓé"/>
                  <p:cNvSpPr/>
                  <p:nvPr/>
                </p:nvSpPr>
                <p:spPr bwMode="auto">
                  <a:xfrm>
                    <a:off x="5813528" y="5564676"/>
                    <a:ext cx="96454" cy="148508"/>
                  </a:xfrm>
                  <a:custGeom>
                    <a:avLst/>
                    <a:gdLst>
                      <a:gd name="T0" fmla="*/ 3 w 47"/>
                      <a:gd name="T1" fmla="*/ 28 h 72"/>
                      <a:gd name="T2" fmla="*/ 0 w 47"/>
                      <a:gd name="T3" fmla="*/ 57 h 72"/>
                      <a:gd name="T4" fmla="*/ 46 w 47"/>
                      <a:gd name="T5" fmla="*/ 72 h 72"/>
                      <a:gd name="T6" fmla="*/ 47 w 47"/>
                      <a:gd name="T7" fmla="*/ 63 h 72"/>
                      <a:gd name="T8" fmla="*/ 46 w 47"/>
                      <a:gd name="T9" fmla="*/ 53 h 72"/>
                      <a:gd name="T10" fmla="*/ 15 w 47"/>
                      <a:gd name="T11" fmla="*/ 39 h 72"/>
                      <a:gd name="T12" fmla="*/ 3 w 47"/>
                      <a:gd name="T13" fmla="*/ 28 h 72"/>
                      <a:gd name="T14" fmla="*/ 22 w 47"/>
                      <a:gd name="T15" fmla="*/ 14 h 72"/>
                      <a:gd name="T16" fmla="*/ 20 w 47"/>
                      <a:gd name="T17" fmla="*/ 16 h 72"/>
                      <a:gd name="T18" fmla="*/ 20 w 47"/>
                      <a:gd name="T19" fmla="*/ 17 h 72"/>
                      <a:gd name="T20" fmla="*/ 20 w 47"/>
                      <a:gd name="T21" fmla="*/ 17 h 72"/>
                      <a:gd name="T22" fmla="*/ 22 w 47"/>
                      <a:gd name="T23" fmla="*/ 20 h 72"/>
                      <a:gd name="T24" fmla="*/ 34 w 47"/>
                      <a:gd name="T25" fmla="*/ 27 h 72"/>
                      <a:gd name="T26" fmla="*/ 22 w 47"/>
                      <a:gd name="T27" fmla="*/ 14 h 72"/>
                      <a:gd name="T28" fmla="*/ 6 w 47"/>
                      <a:gd name="T29" fmla="*/ 0 h 72"/>
                      <a:gd name="T30" fmla="*/ 6 w 47"/>
                      <a:gd name="T31" fmla="*/ 2 h 72"/>
                      <a:gd name="T32" fmla="*/ 7 w 47"/>
                      <a:gd name="T33" fmla="*/ 1 h 72"/>
                      <a:gd name="T34" fmla="*/ 6 w 47"/>
                      <a:gd name="T35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7" h="72">
                        <a:moveTo>
                          <a:pt x="3" y="28"/>
                        </a:moveTo>
                        <a:cubicBezTo>
                          <a:pt x="0" y="57"/>
                          <a:pt x="0" y="57"/>
                          <a:pt x="0" y="57"/>
                        </a:cubicBezTo>
                        <a:cubicBezTo>
                          <a:pt x="13" y="63"/>
                          <a:pt x="28" y="68"/>
                          <a:pt x="46" y="72"/>
                        </a:cubicBezTo>
                        <a:cubicBezTo>
                          <a:pt x="46" y="69"/>
                          <a:pt x="47" y="66"/>
                          <a:pt x="47" y="63"/>
                        </a:cubicBezTo>
                        <a:cubicBezTo>
                          <a:pt x="47" y="59"/>
                          <a:pt x="46" y="56"/>
                          <a:pt x="46" y="53"/>
                        </a:cubicBezTo>
                        <a:cubicBezTo>
                          <a:pt x="33" y="49"/>
                          <a:pt x="23" y="44"/>
                          <a:pt x="15" y="39"/>
                        </a:cubicBezTo>
                        <a:cubicBezTo>
                          <a:pt x="10" y="36"/>
                          <a:pt x="6" y="32"/>
                          <a:pt x="3" y="28"/>
                        </a:cubicBezTo>
                        <a:moveTo>
                          <a:pt x="22" y="14"/>
                        </a:moveTo>
                        <a:cubicBezTo>
                          <a:pt x="21" y="15"/>
                          <a:pt x="21" y="16"/>
                          <a:pt x="20" y="16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1" y="18"/>
                          <a:pt x="21" y="19"/>
                          <a:pt x="22" y="20"/>
                        </a:cubicBezTo>
                        <a:cubicBezTo>
                          <a:pt x="24" y="22"/>
                          <a:pt x="28" y="24"/>
                          <a:pt x="34" y="27"/>
                        </a:cubicBezTo>
                        <a:cubicBezTo>
                          <a:pt x="30" y="22"/>
                          <a:pt x="27" y="18"/>
                          <a:pt x="22" y="14"/>
                        </a:cubicBezTo>
                        <a:moveTo>
                          <a:pt x="6" y="0"/>
                        </a:move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7" y="2"/>
                          <a:pt x="7" y="1"/>
                        </a:cubicBezTo>
                        <a:cubicBezTo>
                          <a:pt x="7" y="1"/>
                          <a:pt x="6" y="1"/>
                          <a:pt x="6" y="0"/>
                        </a:cubicBezTo>
                      </a:path>
                    </a:pathLst>
                  </a:custGeom>
                  <a:solidFill>
                    <a:srgbClr val="E4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20" name="îsḷïḑê"/>
                  <p:cNvSpPr/>
                  <p:nvPr/>
                </p:nvSpPr>
                <p:spPr bwMode="auto">
                  <a:xfrm>
                    <a:off x="5819652" y="5566207"/>
                    <a:ext cx="88799" cy="107171"/>
                  </a:xfrm>
                  <a:custGeom>
                    <a:avLst/>
                    <a:gdLst>
                      <a:gd name="T0" fmla="*/ 4 w 43"/>
                      <a:gd name="T1" fmla="*/ 0 h 52"/>
                      <a:gd name="T2" fmla="*/ 3 w 43"/>
                      <a:gd name="T3" fmla="*/ 1 h 52"/>
                      <a:gd name="T4" fmla="*/ 0 w 43"/>
                      <a:gd name="T5" fmla="*/ 27 h 52"/>
                      <a:gd name="T6" fmla="*/ 12 w 43"/>
                      <a:gd name="T7" fmla="*/ 38 h 52"/>
                      <a:gd name="T8" fmla="*/ 43 w 43"/>
                      <a:gd name="T9" fmla="*/ 52 h 52"/>
                      <a:gd name="T10" fmla="*/ 31 w 43"/>
                      <a:gd name="T11" fmla="*/ 26 h 52"/>
                      <a:gd name="T12" fmla="*/ 19 w 43"/>
                      <a:gd name="T13" fmla="*/ 19 h 52"/>
                      <a:gd name="T14" fmla="*/ 17 w 43"/>
                      <a:gd name="T15" fmla="*/ 16 h 52"/>
                      <a:gd name="T16" fmla="*/ 17 w 43"/>
                      <a:gd name="T17" fmla="*/ 16 h 52"/>
                      <a:gd name="T18" fmla="*/ 17 w 43"/>
                      <a:gd name="T19" fmla="*/ 15 h 52"/>
                      <a:gd name="T20" fmla="*/ 19 w 43"/>
                      <a:gd name="T21" fmla="*/ 13 h 52"/>
                      <a:gd name="T22" fmla="*/ 4 w 43"/>
                      <a:gd name="T23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3" h="52">
                        <a:moveTo>
                          <a:pt x="4" y="0"/>
                        </a:moveTo>
                        <a:cubicBezTo>
                          <a:pt x="4" y="1"/>
                          <a:pt x="3" y="1"/>
                          <a:pt x="3" y="1"/>
                        </a:cubicBezTo>
                        <a:cubicBezTo>
                          <a:pt x="0" y="27"/>
                          <a:pt x="0" y="27"/>
                          <a:pt x="0" y="27"/>
                        </a:cubicBezTo>
                        <a:cubicBezTo>
                          <a:pt x="3" y="31"/>
                          <a:pt x="7" y="35"/>
                          <a:pt x="12" y="38"/>
                        </a:cubicBezTo>
                        <a:cubicBezTo>
                          <a:pt x="20" y="43"/>
                          <a:pt x="30" y="48"/>
                          <a:pt x="43" y="52"/>
                        </a:cubicBezTo>
                        <a:cubicBezTo>
                          <a:pt x="41" y="43"/>
                          <a:pt x="37" y="34"/>
                          <a:pt x="31" y="26"/>
                        </a:cubicBezTo>
                        <a:cubicBezTo>
                          <a:pt x="25" y="23"/>
                          <a:pt x="21" y="21"/>
                          <a:pt x="19" y="19"/>
                        </a:cubicBezTo>
                        <a:cubicBezTo>
                          <a:pt x="18" y="18"/>
                          <a:pt x="18" y="17"/>
                          <a:pt x="17" y="16"/>
                        </a:cubicBezTo>
                        <a:cubicBezTo>
                          <a:pt x="17" y="16"/>
                          <a:pt x="17" y="16"/>
                          <a:pt x="17" y="16"/>
                        </a:cubicBezTo>
                        <a:cubicBezTo>
                          <a:pt x="17" y="16"/>
                          <a:pt x="17" y="16"/>
                          <a:pt x="17" y="15"/>
                        </a:cubicBezTo>
                        <a:cubicBezTo>
                          <a:pt x="18" y="15"/>
                          <a:pt x="18" y="14"/>
                          <a:pt x="19" y="13"/>
                        </a:cubicBezTo>
                        <a:cubicBezTo>
                          <a:pt x="15" y="9"/>
                          <a:pt x="10" y="4"/>
                          <a:pt x="4" y="0"/>
                        </a:cubicBezTo>
                      </a:path>
                    </a:pathLst>
                  </a:custGeom>
                  <a:solidFill>
                    <a:srgbClr val="464B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21" name="ïśḻîḓe"/>
                  <p:cNvSpPr/>
                  <p:nvPr/>
                </p:nvSpPr>
                <p:spPr bwMode="auto">
                  <a:xfrm>
                    <a:off x="3425145" y="5371768"/>
                    <a:ext cx="70427" cy="658336"/>
                  </a:xfrm>
                  <a:custGeom>
                    <a:avLst/>
                    <a:gdLst>
                      <a:gd name="T0" fmla="*/ 0 w 34"/>
                      <a:gd name="T1" fmla="*/ 0 h 318"/>
                      <a:gd name="T2" fmla="*/ 7 w 34"/>
                      <a:gd name="T3" fmla="*/ 314 h 318"/>
                      <a:gd name="T4" fmla="*/ 34 w 34"/>
                      <a:gd name="T5" fmla="*/ 318 h 318"/>
                      <a:gd name="T6" fmla="*/ 34 w 34"/>
                      <a:gd name="T7" fmla="*/ 14 h 318"/>
                      <a:gd name="T8" fmla="*/ 22 w 34"/>
                      <a:gd name="T9" fmla="*/ 9 h 318"/>
                      <a:gd name="T10" fmla="*/ 0 w 34"/>
                      <a:gd name="T11" fmla="*/ 0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4" h="318">
                        <a:moveTo>
                          <a:pt x="0" y="0"/>
                        </a:moveTo>
                        <a:cubicBezTo>
                          <a:pt x="7" y="314"/>
                          <a:pt x="7" y="314"/>
                          <a:pt x="7" y="314"/>
                        </a:cubicBezTo>
                        <a:cubicBezTo>
                          <a:pt x="16" y="315"/>
                          <a:pt x="25" y="317"/>
                          <a:pt x="34" y="318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22" y="9"/>
                          <a:pt x="22" y="9"/>
                          <a:pt x="22" y="9"/>
                        </a:cubicBezTo>
                        <a:cubicBezTo>
                          <a:pt x="14" y="7"/>
                          <a:pt x="7" y="4"/>
                          <a:pt x="0" y="0"/>
                        </a:cubicBezTo>
                      </a:path>
                    </a:pathLst>
                  </a:custGeom>
                  <a:solidFill>
                    <a:srgbClr val="766F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22" name="îś1íḋè"/>
                  <p:cNvSpPr/>
                  <p:nvPr/>
                </p:nvSpPr>
                <p:spPr bwMode="auto">
                  <a:xfrm>
                    <a:off x="5710950" y="5500373"/>
                    <a:ext cx="114826" cy="385816"/>
                  </a:xfrm>
                  <a:custGeom>
                    <a:avLst/>
                    <a:gdLst>
                      <a:gd name="T0" fmla="*/ 0 w 55"/>
                      <a:gd name="T1" fmla="*/ 0 h 187"/>
                      <a:gd name="T2" fmla="*/ 0 w 55"/>
                      <a:gd name="T3" fmla="*/ 187 h 187"/>
                      <a:gd name="T4" fmla="*/ 41 w 55"/>
                      <a:gd name="T5" fmla="*/ 165 h 187"/>
                      <a:gd name="T6" fmla="*/ 49 w 55"/>
                      <a:gd name="T7" fmla="*/ 88 h 187"/>
                      <a:gd name="T8" fmla="*/ 52 w 55"/>
                      <a:gd name="T9" fmla="*/ 59 h 187"/>
                      <a:gd name="T10" fmla="*/ 55 w 55"/>
                      <a:gd name="T11" fmla="*/ 33 h 187"/>
                      <a:gd name="T12" fmla="*/ 55 w 55"/>
                      <a:gd name="T13" fmla="*/ 31 h 187"/>
                      <a:gd name="T14" fmla="*/ 0 w 55"/>
                      <a:gd name="T15" fmla="*/ 0 h 1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5" h="187">
                        <a:moveTo>
                          <a:pt x="0" y="0"/>
                        </a:moveTo>
                        <a:cubicBezTo>
                          <a:pt x="0" y="187"/>
                          <a:pt x="0" y="187"/>
                          <a:pt x="0" y="187"/>
                        </a:cubicBezTo>
                        <a:cubicBezTo>
                          <a:pt x="15" y="180"/>
                          <a:pt x="29" y="173"/>
                          <a:pt x="41" y="165"/>
                        </a:cubicBezTo>
                        <a:cubicBezTo>
                          <a:pt x="49" y="88"/>
                          <a:pt x="49" y="88"/>
                          <a:pt x="49" y="88"/>
                        </a:cubicBezTo>
                        <a:cubicBezTo>
                          <a:pt x="52" y="59"/>
                          <a:pt x="52" y="59"/>
                          <a:pt x="52" y="59"/>
                        </a:cubicBezTo>
                        <a:cubicBezTo>
                          <a:pt x="55" y="33"/>
                          <a:pt x="55" y="33"/>
                          <a:pt x="55" y="33"/>
                        </a:cubicBezTo>
                        <a:cubicBezTo>
                          <a:pt x="55" y="31"/>
                          <a:pt x="55" y="31"/>
                          <a:pt x="55" y="31"/>
                        </a:cubicBezTo>
                        <a:cubicBezTo>
                          <a:pt x="40" y="21"/>
                          <a:pt x="22" y="10"/>
                          <a:pt x="0" y="0"/>
                        </a:cubicBezTo>
                      </a:path>
                    </a:pathLst>
                  </a:custGeom>
                  <a:solidFill>
                    <a:srgbClr val="8980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23" name="ïs1íḑé"/>
                  <p:cNvSpPr/>
                  <p:nvPr/>
                </p:nvSpPr>
                <p:spPr bwMode="auto">
                  <a:xfrm>
                    <a:off x="5649709" y="5475877"/>
                    <a:ext cx="61241" cy="416436"/>
                  </a:xfrm>
                  <a:custGeom>
                    <a:avLst/>
                    <a:gdLst>
                      <a:gd name="T0" fmla="*/ 0 w 30"/>
                      <a:gd name="T1" fmla="*/ 0 h 202"/>
                      <a:gd name="T2" fmla="*/ 4 w 30"/>
                      <a:gd name="T3" fmla="*/ 182 h 202"/>
                      <a:gd name="T4" fmla="*/ 23 w 30"/>
                      <a:gd name="T5" fmla="*/ 202 h 202"/>
                      <a:gd name="T6" fmla="*/ 30 w 30"/>
                      <a:gd name="T7" fmla="*/ 199 h 202"/>
                      <a:gd name="T8" fmla="*/ 30 w 30"/>
                      <a:gd name="T9" fmla="*/ 12 h 202"/>
                      <a:gd name="T10" fmla="*/ 0 w 30"/>
                      <a:gd name="T11" fmla="*/ 0 h 2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0" h="202">
                        <a:moveTo>
                          <a:pt x="0" y="0"/>
                        </a:moveTo>
                        <a:cubicBezTo>
                          <a:pt x="4" y="182"/>
                          <a:pt x="4" y="182"/>
                          <a:pt x="4" y="182"/>
                        </a:cubicBezTo>
                        <a:cubicBezTo>
                          <a:pt x="23" y="202"/>
                          <a:pt x="23" y="202"/>
                          <a:pt x="23" y="202"/>
                        </a:cubicBezTo>
                        <a:cubicBezTo>
                          <a:pt x="26" y="201"/>
                          <a:pt x="28" y="200"/>
                          <a:pt x="30" y="199"/>
                        </a:cubicBezTo>
                        <a:cubicBezTo>
                          <a:pt x="30" y="12"/>
                          <a:pt x="30" y="12"/>
                          <a:pt x="30" y="12"/>
                        </a:cubicBezTo>
                        <a:cubicBezTo>
                          <a:pt x="20" y="8"/>
                          <a:pt x="10" y="4"/>
                          <a:pt x="0" y="0"/>
                        </a:cubicBezTo>
                      </a:path>
                    </a:pathLst>
                  </a:custGeom>
                  <a:solidFill>
                    <a:srgbClr val="766F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24" name="îṡliďê"/>
                  <p:cNvSpPr/>
                  <p:nvPr/>
                </p:nvSpPr>
                <p:spPr bwMode="auto">
                  <a:xfrm>
                    <a:off x="5228680" y="5368706"/>
                    <a:ext cx="85737" cy="73489"/>
                  </a:xfrm>
                  <a:custGeom>
                    <a:avLst/>
                    <a:gdLst>
                      <a:gd name="T0" fmla="*/ 0 w 41"/>
                      <a:gd name="T1" fmla="*/ 0 h 36"/>
                      <a:gd name="T2" fmla="*/ 0 w 41"/>
                      <a:gd name="T3" fmla="*/ 36 h 36"/>
                      <a:gd name="T4" fmla="*/ 38 w 41"/>
                      <a:gd name="T5" fmla="*/ 36 h 36"/>
                      <a:gd name="T6" fmla="*/ 41 w 41"/>
                      <a:gd name="T7" fmla="*/ 7 h 36"/>
                      <a:gd name="T8" fmla="*/ 0 w 41"/>
                      <a:gd name="T9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1" h="36">
                        <a:moveTo>
                          <a:pt x="0" y="0"/>
                        </a:move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38" y="36"/>
                          <a:pt x="38" y="36"/>
                          <a:pt x="38" y="36"/>
                        </a:cubicBezTo>
                        <a:cubicBezTo>
                          <a:pt x="41" y="7"/>
                          <a:pt x="41" y="7"/>
                          <a:pt x="41" y="7"/>
                        </a:cubicBezTo>
                        <a:cubicBezTo>
                          <a:pt x="27" y="5"/>
                          <a:pt x="14" y="2"/>
                          <a:pt x="0" y="0"/>
                        </a:cubicBezTo>
                      </a:path>
                    </a:pathLst>
                  </a:custGeom>
                  <a:solidFill>
                    <a:srgbClr val="766F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25" name="îṩḷíḋê"/>
                  <p:cNvSpPr/>
                  <p:nvPr/>
                </p:nvSpPr>
                <p:spPr bwMode="auto">
                  <a:xfrm>
                    <a:off x="5173564" y="5357989"/>
                    <a:ext cx="55117" cy="84206"/>
                  </a:xfrm>
                  <a:custGeom>
                    <a:avLst/>
                    <a:gdLst>
                      <a:gd name="T0" fmla="*/ 0 w 27"/>
                      <a:gd name="T1" fmla="*/ 0 h 41"/>
                      <a:gd name="T2" fmla="*/ 0 w 27"/>
                      <a:gd name="T3" fmla="*/ 14 h 41"/>
                      <a:gd name="T4" fmla="*/ 27 w 27"/>
                      <a:gd name="T5" fmla="*/ 41 h 41"/>
                      <a:gd name="T6" fmla="*/ 27 w 27"/>
                      <a:gd name="T7" fmla="*/ 5 h 41"/>
                      <a:gd name="T8" fmla="*/ 0 w 27"/>
                      <a:gd name="T9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7" h="41">
                        <a:moveTo>
                          <a:pt x="0" y="0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27" y="41"/>
                          <a:pt x="27" y="41"/>
                          <a:pt x="27" y="41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18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605B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26" name="íSḷiḑe"/>
                  <p:cNvSpPr/>
                  <p:nvPr/>
                </p:nvSpPr>
                <p:spPr bwMode="auto">
                  <a:xfrm>
                    <a:off x="3420552" y="5298279"/>
                    <a:ext cx="1263087" cy="102578"/>
                  </a:xfrm>
                  <a:custGeom>
                    <a:avLst/>
                    <a:gdLst>
                      <a:gd name="T0" fmla="*/ 441 w 610"/>
                      <a:gd name="T1" fmla="*/ 0 h 50"/>
                      <a:gd name="T2" fmla="*/ 0 w 610"/>
                      <a:gd name="T3" fmla="*/ 35 h 50"/>
                      <a:gd name="T4" fmla="*/ 2 w 610"/>
                      <a:gd name="T5" fmla="*/ 36 h 50"/>
                      <a:gd name="T6" fmla="*/ 24 w 610"/>
                      <a:gd name="T7" fmla="*/ 45 h 50"/>
                      <a:gd name="T8" fmla="*/ 43 w 610"/>
                      <a:gd name="T9" fmla="*/ 49 h 50"/>
                      <a:gd name="T10" fmla="*/ 57 w 610"/>
                      <a:gd name="T11" fmla="*/ 50 h 50"/>
                      <a:gd name="T12" fmla="*/ 87 w 610"/>
                      <a:gd name="T13" fmla="*/ 46 h 50"/>
                      <a:gd name="T14" fmla="*/ 109 w 610"/>
                      <a:gd name="T15" fmla="*/ 42 h 50"/>
                      <a:gd name="T16" fmla="*/ 610 w 610"/>
                      <a:gd name="T17" fmla="*/ 4 h 50"/>
                      <a:gd name="T18" fmla="*/ 441 w 610"/>
                      <a:gd name="T19" fmla="*/ 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610" h="50">
                        <a:moveTo>
                          <a:pt x="441" y="0"/>
                        </a:moveTo>
                        <a:cubicBezTo>
                          <a:pt x="276" y="0"/>
                          <a:pt x="124" y="13"/>
                          <a:pt x="0" y="35"/>
                        </a:cubicBezTo>
                        <a:cubicBezTo>
                          <a:pt x="1" y="35"/>
                          <a:pt x="2" y="36"/>
                          <a:pt x="2" y="36"/>
                        </a:cubicBezTo>
                        <a:cubicBezTo>
                          <a:pt x="9" y="40"/>
                          <a:pt x="16" y="43"/>
                          <a:pt x="24" y="45"/>
                        </a:cubicBezTo>
                        <a:cubicBezTo>
                          <a:pt x="30" y="47"/>
                          <a:pt x="36" y="48"/>
                          <a:pt x="43" y="49"/>
                        </a:cubicBezTo>
                        <a:cubicBezTo>
                          <a:pt x="48" y="49"/>
                          <a:pt x="52" y="50"/>
                          <a:pt x="57" y="50"/>
                        </a:cubicBezTo>
                        <a:cubicBezTo>
                          <a:pt x="66" y="50"/>
                          <a:pt x="77" y="48"/>
                          <a:pt x="87" y="46"/>
                        </a:cubicBezTo>
                        <a:cubicBezTo>
                          <a:pt x="92" y="44"/>
                          <a:pt x="99" y="43"/>
                          <a:pt x="109" y="42"/>
                        </a:cubicBezTo>
                        <a:cubicBezTo>
                          <a:pt x="183" y="31"/>
                          <a:pt x="392" y="17"/>
                          <a:pt x="610" y="4"/>
                        </a:cubicBezTo>
                        <a:cubicBezTo>
                          <a:pt x="556" y="1"/>
                          <a:pt x="499" y="0"/>
                          <a:pt x="441" y="0"/>
                        </a:cubicBezTo>
                      </a:path>
                    </a:pathLst>
                  </a:custGeom>
                  <a:solidFill>
                    <a:srgbClr val="7CAC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</p:grpSp>
            <p:sp>
              <p:nvSpPr>
                <p:cNvPr id="735" name="îṣľîdé"/>
                <p:cNvSpPr/>
                <p:nvPr/>
              </p:nvSpPr>
              <p:spPr bwMode="auto">
                <a:xfrm>
                  <a:off x="4953030" y="3733792"/>
                  <a:ext cx="2438336" cy="88481"/>
                </a:xfrm>
                <a:custGeom>
                  <a:avLst/>
                  <a:gdLst>
                    <a:gd name="T0" fmla="*/ 1773 w 1773"/>
                    <a:gd name="T1" fmla="*/ 70 h 70"/>
                    <a:gd name="T2" fmla="*/ 0 w 1773"/>
                    <a:gd name="T3" fmla="*/ 70 h 70"/>
                    <a:gd name="T4" fmla="*/ 0 w 1773"/>
                    <a:gd name="T5" fmla="*/ 0 h 70"/>
                    <a:gd name="T6" fmla="*/ 1773 w 1773"/>
                    <a:gd name="T7" fmla="*/ 0 h 70"/>
                    <a:gd name="T8" fmla="*/ 1773 w 1773"/>
                    <a:gd name="T9" fmla="*/ 70 h 70"/>
                    <a:gd name="T10" fmla="*/ 1773 w 1773"/>
                    <a:gd name="T11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73" h="70">
                      <a:moveTo>
                        <a:pt x="1773" y="70"/>
                      </a:moveTo>
                      <a:lnTo>
                        <a:pt x="0" y="70"/>
                      </a:lnTo>
                      <a:lnTo>
                        <a:pt x="0" y="0"/>
                      </a:lnTo>
                      <a:lnTo>
                        <a:pt x="1773" y="0"/>
                      </a:lnTo>
                      <a:lnTo>
                        <a:pt x="1773" y="70"/>
                      </a:lnTo>
                      <a:lnTo>
                        <a:pt x="1773" y="70"/>
                      </a:ln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 dirty="0"/>
                </a:p>
              </p:txBody>
            </p:sp>
          </p:grpSp>
        </p:grpSp>
      </p:grpSp>
      <p:sp>
        <p:nvSpPr>
          <p:cNvPr id="266" name="矩形 265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HOW TO PERVENT MYOPIA?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custDataLst>
      <p:tags r:id="rId3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利用医学手段干预 延缓近视进展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2446196" y="1139929"/>
            <a:ext cx="7399448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Prevent</a:t>
            </a:r>
            <a:r>
              <a: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and control THE PROGRESSION OF MYOPIA with medical intervention methods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137395" y="1600248"/>
            <a:ext cx="9917210" cy="4419484"/>
            <a:chOff x="1131660" y="1524050"/>
            <a:chExt cx="9917210" cy="4419484"/>
          </a:xfrm>
        </p:grpSpPr>
        <p:sp>
          <p:nvSpPr>
            <p:cNvPr id="36" name="îṣľiďè"/>
            <p:cNvSpPr/>
            <p:nvPr/>
          </p:nvSpPr>
          <p:spPr bwMode="auto">
            <a:xfrm flipH="1">
              <a:off x="2208325" y="1533494"/>
              <a:ext cx="190880" cy="209568"/>
            </a:xfrm>
            <a:custGeom>
              <a:avLst/>
              <a:gdLst>
                <a:gd name="connsiteX0" fmla="*/ 0 w 191992"/>
                <a:gd name="connsiteY0" fmla="*/ 189904 h 189904"/>
                <a:gd name="connsiteX1" fmla="*/ 0 w 191992"/>
                <a:gd name="connsiteY1" fmla="*/ 0 h 189904"/>
                <a:gd name="connsiteX2" fmla="*/ 191992 w 191992"/>
                <a:gd name="connsiteY2" fmla="*/ 189904 h 189904"/>
                <a:gd name="connsiteX3" fmla="*/ 0 w 191992"/>
                <a:gd name="connsiteY3" fmla="*/ 189904 h 189904"/>
                <a:gd name="connsiteX0-1" fmla="*/ 0 w 321469"/>
                <a:gd name="connsiteY0-2" fmla="*/ 116086 h 116086"/>
                <a:gd name="connsiteX1-3" fmla="*/ 321469 w 321469"/>
                <a:gd name="connsiteY1-4" fmla="*/ 0 h 116086"/>
                <a:gd name="connsiteX2-5" fmla="*/ 191992 w 321469"/>
                <a:gd name="connsiteY2-6" fmla="*/ 116086 h 116086"/>
                <a:gd name="connsiteX3-7" fmla="*/ 0 w 321469"/>
                <a:gd name="connsiteY3-8" fmla="*/ 116086 h 116086"/>
                <a:gd name="connsiteX0-9" fmla="*/ 0 w 321469"/>
                <a:gd name="connsiteY0-10" fmla="*/ 116086 h 123229"/>
                <a:gd name="connsiteX1-11" fmla="*/ 321469 w 321469"/>
                <a:gd name="connsiteY1-12" fmla="*/ 0 h 123229"/>
                <a:gd name="connsiteX2-13" fmla="*/ 294385 w 321469"/>
                <a:gd name="connsiteY2-14" fmla="*/ 123229 h 123229"/>
                <a:gd name="connsiteX3-15" fmla="*/ 0 w 321469"/>
                <a:gd name="connsiteY3-16" fmla="*/ 116086 h 123229"/>
                <a:gd name="connsiteX0-17" fmla="*/ 0 w 297657"/>
                <a:gd name="connsiteY0-18" fmla="*/ 116086 h 123229"/>
                <a:gd name="connsiteX1-19" fmla="*/ 297657 w 297657"/>
                <a:gd name="connsiteY1-20" fmla="*/ 0 h 123229"/>
                <a:gd name="connsiteX2-21" fmla="*/ 294385 w 297657"/>
                <a:gd name="connsiteY2-22" fmla="*/ 123229 h 123229"/>
                <a:gd name="connsiteX3-23" fmla="*/ 0 w 297657"/>
                <a:gd name="connsiteY3-24" fmla="*/ 116086 h 123229"/>
                <a:gd name="connsiteX0-25" fmla="*/ 0 w 121445"/>
                <a:gd name="connsiteY0-26" fmla="*/ 130373 h 130373"/>
                <a:gd name="connsiteX1-27" fmla="*/ 121445 w 121445"/>
                <a:gd name="connsiteY1-28" fmla="*/ 0 h 130373"/>
                <a:gd name="connsiteX2-29" fmla="*/ 118173 w 121445"/>
                <a:gd name="connsiteY2-30" fmla="*/ 123229 h 130373"/>
                <a:gd name="connsiteX3-31" fmla="*/ 0 w 121445"/>
                <a:gd name="connsiteY3-32" fmla="*/ 130373 h 130373"/>
                <a:gd name="connsiteX0-33" fmla="*/ 0 w 121445"/>
                <a:gd name="connsiteY0-34" fmla="*/ 130373 h 130373"/>
                <a:gd name="connsiteX1-35" fmla="*/ 121445 w 121445"/>
                <a:gd name="connsiteY1-36" fmla="*/ 0 h 130373"/>
                <a:gd name="connsiteX2-37" fmla="*/ 118173 w 121445"/>
                <a:gd name="connsiteY2-38" fmla="*/ 130373 h 130373"/>
                <a:gd name="connsiteX3-39" fmla="*/ 0 w 121445"/>
                <a:gd name="connsiteY3-40" fmla="*/ 130373 h 130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1445" h="130373">
                  <a:moveTo>
                    <a:pt x="0" y="130373"/>
                  </a:moveTo>
                  <a:lnTo>
                    <a:pt x="121445" y="0"/>
                  </a:lnTo>
                  <a:cubicBezTo>
                    <a:pt x="120354" y="41076"/>
                    <a:pt x="119264" y="89297"/>
                    <a:pt x="118173" y="130373"/>
                  </a:cubicBezTo>
                  <a:lnTo>
                    <a:pt x="0" y="13037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iṡľíďè"/>
            <p:cNvSpPr/>
            <p:nvPr/>
          </p:nvSpPr>
          <p:spPr>
            <a:xfrm>
              <a:off x="1131660" y="1600248"/>
              <a:ext cx="4888142" cy="251453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/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40" name="íṡḻîḓê"/>
            <p:cNvSpPr/>
            <p:nvPr/>
          </p:nvSpPr>
          <p:spPr>
            <a:xfrm>
              <a:off x="1380031" y="1524050"/>
              <a:ext cx="912588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</a:p>
          </p:txBody>
        </p:sp>
        <p:sp>
          <p:nvSpPr>
            <p:cNvPr id="73" name="umbrella_272171"/>
            <p:cNvSpPr>
              <a:spLocks noChangeAspect="1"/>
            </p:cNvSpPr>
            <p:nvPr/>
          </p:nvSpPr>
          <p:spPr bwMode="auto">
            <a:xfrm>
              <a:off x="1558163" y="1676446"/>
              <a:ext cx="556325" cy="533386"/>
            </a:xfrm>
            <a:custGeom>
              <a:avLst/>
              <a:gdLst>
                <a:gd name="connsiteX0" fmla="*/ 511176 w 609685"/>
                <a:gd name="connsiteY0" fmla="*/ 452904 h 608768"/>
                <a:gd name="connsiteX1" fmla="*/ 463534 w 609685"/>
                <a:gd name="connsiteY1" fmla="*/ 500469 h 608768"/>
                <a:gd name="connsiteX2" fmla="*/ 511176 w 609685"/>
                <a:gd name="connsiteY2" fmla="*/ 548128 h 608768"/>
                <a:gd name="connsiteX3" fmla="*/ 558817 w 609685"/>
                <a:gd name="connsiteY3" fmla="*/ 500469 h 608768"/>
                <a:gd name="connsiteX4" fmla="*/ 511176 w 609685"/>
                <a:gd name="connsiteY4" fmla="*/ 452904 h 608768"/>
                <a:gd name="connsiteX5" fmla="*/ 304807 w 609685"/>
                <a:gd name="connsiteY5" fmla="*/ 452904 h 608768"/>
                <a:gd name="connsiteX6" fmla="*/ 257183 w 609685"/>
                <a:gd name="connsiteY6" fmla="*/ 500469 h 608768"/>
                <a:gd name="connsiteX7" fmla="*/ 304807 w 609685"/>
                <a:gd name="connsiteY7" fmla="*/ 548128 h 608768"/>
                <a:gd name="connsiteX8" fmla="*/ 352526 w 609685"/>
                <a:gd name="connsiteY8" fmla="*/ 500469 h 608768"/>
                <a:gd name="connsiteX9" fmla="*/ 304807 w 609685"/>
                <a:gd name="connsiteY9" fmla="*/ 452904 h 608768"/>
                <a:gd name="connsiteX10" fmla="*/ 98486 w 609685"/>
                <a:gd name="connsiteY10" fmla="*/ 452904 h 608768"/>
                <a:gd name="connsiteX11" fmla="*/ 50761 w 609685"/>
                <a:gd name="connsiteY11" fmla="*/ 500469 h 608768"/>
                <a:gd name="connsiteX12" fmla="*/ 98486 w 609685"/>
                <a:gd name="connsiteY12" fmla="*/ 548128 h 608768"/>
                <a:gd name="connsiteX13" fmla="*/ 146116 w 609685"/>
                <a:gd name="connsiteY13" fmla="*/ 500469 h 608768"/>
                <a:gd name="connsiteX14" fmla="*/ 98486 w 609685"/>
                <a:gd name="connsiteY14" fmla="*/ 452904 h 608768"/>
                <a:gd name="connsiteX15" fmla="*/ 473070 w 609685"/>
                <a:gd name="connsiteY15" fmla="*/ 207321 h 608768"/>
                <a:gd name="connsiteX16" fmla="*/ 549351 w 609685"/>
                <a:gd name="connsiteY16" fmla="*/ 207321 h 608768"/>
                <a:gd name="connsiteX17" fmla="*/ 549351 w 609685"/>
                <a:gd name="connsiteY17" fmla="*/ 226374 h 608768"/>
                <a:gd name="connsiteX18" fmla="*/ 473070 w 609685"/>
                <a:gd name="connsiteY18" fmla="*/ 226374 h 608768"/>
                <a:gd name="connsiteX19" fmla="*/ 266667 w 609685"/>
                <a:gd name="connsiteY19" fmla="*/ 207321 h 608768"/>
                <a:gd name="connsiteX20" fmla="*/ 342948 w 609685"/>
                <a:gd name="connsiteY20" fmla="*/ 207321 h 608768"/>
                <a:gd name="connsiteX21" fmla="*/ 342948 w 609685"/>
                <a:gd name="connsiteY21" fmla="*/ 226374 h 608768"/>
                <a:gd name="connsiteX22" fmla="*/ 266667 w 609685"/>
                <a:gd name="connsiteY22" fmla="*/ 226374 h 608768"/>
                <a:gd name="connsiteX23" fmla="*/ 60333 w 609685"/>
                <a:gd name="connsiteY23" fmla="*/ 207321 h 608768"/>
                <a:gd name="connsiteX24" fmla="*/ 136614 w 609685"/>
                <a:gd name="connsiteY24" fmla="*/ 207321 h 608768"/>
                <a:gd name="connsiteX25" fmla="*/ 136614 w 609685"/>
                <a:gd name="connsiteY25" fmla="*/ 226374 h 608768"/>
                <a:gd name="connsiteX26" fmla="*/ 60333 w 609685"/>
                <a:gd name="connsiteY26" fmla="*/ 226374 h 608768"/>
                <a:gd name="connsiteX27" fmla="*/ 473070 w 609685"/>
                <a:gd name="connsiteY27" fmla="*/ 162512 h 608768"/>
                <a:gd name="connsiteX28" fmla="*/ 549351 w 609685"/>
                <a:gd name="connsiteY28" fmla="*/ 162512 h 608768"/>
                <a:gd name="connsiteX29" fmla="*/ 549351 w 609685"/>
                <a:gd name="connsiteY29" fmla="*/ 181424 h 608768"/>
                <a:gd name="connsiteX30" fmla="*/ 473070 w 609685"/>
                <a:gd name="connsiteY30" fmla="*/ 181424 h 608768"/>
                <a:gd name="connsiteX31" fmla="*/ 266667 w 609685"/>
                <a:gd name="connsiteY31" fmla="*/ 162512 h 608768"/>
                <a:gd name="connsiteX32" fmla="*/ 342948 w 609685"/>
                <a:gd name="connsiteY32" fmla="*/ 162512 h 608768"/>
                <a:gd name="connsiteX33" fmla="*/ 342948 w 609685"/>
                <a:gd name="connsiteY33" fmla="*/ 181424 h 608768"/>
                <a:gd name="connsiteX34" fmla="*/ 266667 w 609685"/>
                <a:gd name="connsiteY34" fmla="*/ 181424 h 608768"/>
                <a:gd name="connsiteX35" fmla="*/ 60333 w 609685"/>
                <a:gd name="connsiteY35" fmla="*/ 162512 h 608768"/>
                <a:gd name="connsiteX36" fmla="*/ 136614 w 609685"/>
                <a:gd name="connsiteY36" fmla="*/ 162512 h 608768"/>
                <a:gd name="connsiteX37" fmla="*/ 136614 w 609685"/>
                <a:gd name="connsiteY37" fmla="*/ 181424 h 608768"/>
                <a:gd name="connsiteX38" fmla="*/ 60333 w 609685"/>
                <a:gd name="connsiteY38" fmla="*/ 181424 h 608768"/>
                <a:gd name="connsiteX39" fmla="*/ 473070 w 609685"/>
                <a:gd name="connsiteY39" fmla="*/ 117703 h 608768"/>
                <a:gd name="connsiteX40" fmla="*/ 549351 w 609685"/>
                <a:gd name="connsiteY40" fmla="*/ 117703 h 608768"/>
                <a:gd name="connsiteX41" fmla="*/ 549351 w 609685"/>
                <a:gd name="connsiteY41" fmla="*/ 136615 h 608768"/>
                <a:gd name="connsiteX42" fmla="*/ 473070 w 609685"/>
                <a:gd name="connsiteY42" fmla="*/ 136615 h 608768"/>
                <a:gd name="connsiteX43" fmla="*/ 266667 w 609685"/>
                <a:gd name="connsiteY43" fmla="*/ 117703 h 608768"/>
                <a:gd name="connsiteX44" fmla="*/ 342948 w 609685"/>
                <a:gd name="connsiteY44" fmla="*/ 117703 h 608768"/>
                <a:gd name="connsiteX45" fmla="*/ 342948 w 609685"/>
                <a:gd name="connsiteY45" fmla="*/ 136615 h 608768"/>
                <a:gd name="connsiteX46" fmla="*/ 266667 w 609685"/>
                <a:gd name="connsiteY46" fmla="*/ 136615 h 608768"/>
                <a:gd name="connsiteX47" fmla="*/ 60333 w 609685"/>
                <a:gd name="connsiteY47" fmla="*/ 117703 h 608768"/>
                <a:gd name="connsiteX48" fmla="*/ 136614 w 609685"/>
                <a:gd name="connsiteY48" fmla="*/ 117703 h 608768"/>
                <a:gd name="connsiteX49" fmla="*/ 136614 w 609685"/>
                <a:gd name="connsiteY49" fmla="*/ 136615 h 608768"/>
                <a:gd name="connsiteX50" fmla="*/ 60333 w 609685"/>
                <a:gd name="connsiteY50" fmla="*/ 136615 h 608768"/>
                <a:gd name="connsiteX51" fmla="*/ 473070 w 609685"/>
                <a:gd name="connsiteY51" fmla="*/ 72753 h 608768"/>
                <a:gd name="connsiteX52" fmla="*/ 549351 w 609685"/>
                <a:gd name="connsiteY52" fmla="*/ 72753 h 608768"/>
                <a:gd name="connsiteX53" fmla="*/ 549351 w 609685"/>
                <a:gd name="connsiteY53" fmla="*/ 91806 h 608768"/>
                <a:gd name="connsiteX54" fmla="*/ 473070 w 609685"/>
                <a:gd name="connsiteY54" fmla="*/ 91806 h 608768"/>
                <a:gd name="connsiteX55" fmla="*/ 266667 w 609685"/>
                <a:gd name="connsiteY55" fmla="*/ 72753 h 608768"/>
                <a:gd name="connsiteX56" fmla="*/ 342948 w 609685"/>
                <a:gd name="connsiteY56" fmla="*/ 72753 h 608768"/>
                <a:gd name="connsiteX57" fmla="*/ 342948 w 609685"/>
                <a:gd name="connsiteY57" fmla="*/ 91806 h 608768"/>
                <a:gd name="connsiteX58" fmla="*/ 266667 w 609685"/>
                <a:gd name="connsiteY58" fmla="*/ 91806 h 608768"/>
                <a:gd name="connsiteX59" fmla="*/ 60333 w 609685"/>
                <a:gd name="connsiteY59" fmla="*/ 72753 h 608768"/>
                <a:gd name="connsiteX60" fmla="*/ 136614 w 609685"/>
                <a:gd name="connsiteY60" fmla="*/ 72753 h 608768"/>
                <a:gd name="connsiteX61" fmla="*/ 136614 w 609685"/>
                <a:gd name="connsiteY61" fmla="*/ 91806 h 608768"/>
                <a:gd name="connsiteX62" fmla="*/ 60333 w 609685"/>
                <a:gd name="connsiteY62" fmla="*/ 91806 h 608768"/>
                <a:gd name="connsiteX63" fmla="*/ 41747 w 609685"/>
                <a:gd name="connsiteY63" fmla="*/ 32215 h 608768"/>
                <a:gd name="connsiteX64" fmla="*/ 32164 w 609685"/>
                <a:gd name="connsiteY64" fmla="*/ 41690 h 608768"/>
                <a:gd name="connsiteX65" fmla="*/ 32164 w 609685"/>
                <a:gd name="connsiteY65" fmla="*/ 257435 h 608768"/>
                <a:gd name="connsiteX66" fmla="*/ 41747 w 609685"/>
                <a:gd name="connsiteY66" fmla="*/ 267005 h 608768"/>
                <a:gd name="connsiteX67" fmla="*/ 155129 w 609685"/>
                <a:gd name="connsiteY67" fmla="*/ 267005 h 608768"/>
                <a:gd name="connsiteX68" fmla="*/ 164712 w 609685"/>
                <a:gd name="connsiteY68" fmla="*/ 257435 h 608768"/>
                <a:gd name="connsiteX69" fmla="*/ 164712 w 609685"/>
                <a:gd name="connsiteY69" fmla="*/ 41690 h 608768"/>
                <a:gd name="connsiteX70" fmla="*/ 155129 w 609685"/>
                <a:gd name="connsiteY70" fmla="*/ 32215 h 608768"/>
                <a:gd name="connsiteX71" fmla="*/ 248075 w 609685"/>
                <a:gd name="connsiteY71" fmla="*/ 32215 h 608768"/>
                <a:gd name="connsiteX72" fmla="*/ 238588 w 609685"/>
                <a:gd name="connsiteY72" fmla="*/ 41690 h 608768"/>
                <a:gd name="connsiteX73" fmla="*/ 238588 w 609685"/>
                <a:gd name="connsiteY73" fmla="*/ 257435 h 608768"/>
                <a:gd name="connsiteX74" fmla="*/ 248075 w 609685"/>
                <a:gd name="connsiteY74" fmla="*/ 267005 h 608768"/>
                <a:gd name="connsiteX75" fmla="*/ 361538 w 609685"/>
                <a:gd name="connsiteY75" fmla="*/ 267005 h 608768"/>
                <a:gd name="connsiteX76" fmla="*/ 371025 w 609685"/>
                <a:gd name="connsiteY76" fmla="*/ 257435 h 608768"/>
                <a:gd name="connsiteX77" fmla="*/ 371025 w 609685"/>
                <a:gd name="connsiteY77" fmla="*/ 41690 h 608768"/>
                <a:gd name="connsiteX78" fmla="*/ 361538 w 609685"/>
                <a:gd name="connsiteY78" fmla="*/ 32215 h 608768"/>
                <a:gd name="connsiteX79" fmla="*/ 454423 w 609685"/>
                <a:gd name="connsiteY79" fmla="*/ 32215 h 608768"/>
                <a:gd name="connsiteX80" fmla="*/ 444933 w 609685"/>
                <a:gd name="connsiteY80" fmla="*/ 41690 h 608768"/>
                <a:gd name="connsiteX81" fmla="*/ 444933 w 609685"/>
                <a:gd name="connsiteY81" fmla="*/ 257435 h 608768"/>
                <a:gd name="connsiteX82" fmla="*/ 454423 w 609685"/>
                <a:gd name="connsiteY82" fmla="*/ 267005 h 608768"/>
                <a:gd name="connsiteX83" fmla="*/ 567928 w 609685"/>
                <a:gd name="connsiteY83" fmla="*/ 267005 h 608768"/>
                <a:gd name="connsiteX84" fmla="*/ 577418 w 609685"/>
                <a:gd name="connsiteY84" fmla="*/ 257435 h 608768"/>
                <a:gd name="connsiteX85" fmla="*/ 577418 w 609685"/>
                <a:gd name="connsiteY85" fmla="*/ 41690 h 608768"/>
                <a:gd name="connsiteX86" fmla="*/ 567928 w 609685"/>
                <a:gd name="connsiteY86" fmla="*/ 32215 h 608768"/>
                <a:gd name="connsiteX87" fmla="*/ 17268 w 609685"/>
                <a:gd name="connsiteY87" fmla="*/ 0 h 608768"/>
                <a:gd name="connsiteX88" fmla="*/ 179609 w 609685"/>
                <a:gd name="connsiteY88" fmla="*/ 0 h 608768"/>
                <a:gd name="connsiteX89" fmla="*/ 196877 w 609685"/>
                <a:gd name="connsiteY89" fmla="*/ 17245 h 608768"/>
                <a:gd name="connsiteX90" fmla="*/ 196877 w 609685"/>
                <a:gd name="connsiteY90" fmla="*/ 591618 h 608768"/>
                <a:gd name="connsiteX91" fmla="*/ 179609 w 609685"/>
                <a:gd name="connsiteY91" fmla="*/ 608768 h 608768"/>
                <a:gd name="connsiteX92" fmla="*/ 17268 w 609685"/>
                <a:gd name="connsiteY92" fmla="*/ 608768 h 608768"/>
                <a:gd name="connsiteX93" fmla="*/ 0 w 609685"/>
                <a:gd name="connsiteY93" fmla="*/ 591618 h 608768"/>
                <a:gd name="connsiteX94" fmla="*/ 0 w 609685"/>
                <a:gd name="connsiteY94" fmla="*/ 17245 h 608768"/>
                <a:gd name="connsiteX95" fmla="*/ 17268 w 609685"/>
                <a:gd name="connsiteY95" fmla="*/ 0 h 608768"/>
                <a:gd name="connsiteX96" fmla="*/ 223599 w 609685"/>
                <a:gd name="connsiteY96" fmla="*/ 0 h 608768"/>
                <a:gd name="connsiteX97" fmla="*/ 386015 w 609685"/>
                <a:gd name="connsiteY97" fmla="*/ 0 h 608768"/>
                <a:gd name="connsiteX98" fmla="*/ 403281 w 609685"/>
                <a:gd name="connsiteY98" fmla="*/ 17244 h 608768"/>
                <a:gd name="connsiteX99" fmla="*/ 403281 w 609685"/>
                <a:gd name="connsiteY99" fmla="*/ 591618 h 608768"/>
                <a:gd name="connsiteX100" fmla="*/ 386015 w 609685"/>
                <a:gd name="connsiteY100" fmla="*/ 608768 h 608768"/>
                <a:gd name="connsiteX101" fmla="*/ 223599 w 609685"/>
                <a:gd name="connsiteY101" fmla="*/ 608768 h 608768"/>
                <a:gd name="connsiteX102" fmla="*/ 206333 w 609685"/>
                <a:gd name="connsiteY102" fmla="*/ 591618 h 608768"/>
                <a:gd name="connsiteX103" fmla="*/ 206333 w 609685"/>
                <a:gd name="connsiteY103" fmla="*/ 17244 h 608768"/>
                <a:gd name="connsiteX104" fmla="*/ 223599 w 609685"/>
                <a:gd name="connsiteY104" fmla="*/ 0 h 608768"/>
                <a:gd name="connsiteX105" fmla="*/ 429938 w 609685"/>
                <a:gd name="connsiteY105" fmla="*/ 0 h 608768"/>
                <a:gd name="connsiteX106" fmla="*/ 592318 w 609685"/>
                <a:gd name="connsiteY106" fmla="*/ 0 h 608768"/>
                <a:gd name="connsiteX107" fmla="*/ 609685 w 609685"/>
                <a:gd name="connsiteY107" fmla="*/ 17244 h 608768"/>
                <a:gd name="connsiteX108" fmla="*/ 609685 w 609685"/>
                <a:gd name="connsiteY108" fmla="*/ 591618 h 608768"/>
                <a:gd name="connsiteX109" fmla="*/ 592318 w 609685"/>
                <a:gd name="connsiteY109" fmla="*/ 608768 h 608768"/>
                <a:gd name="connsiteX110" fmla="*/ 429938 w 609685"/>
                <a:gd name="connsiteY110" fmla="*/ 608768 h 608768"/>
                <a:gd name="connsiteX111" fmla="*/ 412666 w 609685"/>
                <a:gd name="connsiteY111" fmla="*/ 591618 h 608768"/>
                <a:gd name="connsiteX112" fmla="*/ 412666 w 609685"/>
                <a:gd name="connsiteY112" fmla="*/ 17244 h 608768"/>
                <a:gd name="connsiteX113" fmla="*/ 429938 w 609685"/>
                <a:gd name="connsiteY113" fmla="*/ 0 h 608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609685" h="608768">
                  <a:moveTo>
                    <a:pt x="511176" y="452904"/>
                  </a:moveTo>
                  <a:cubicBezTo>
                    <a:pt x="484888" y="452904"/>
                    <a:pt x="463534" y="474318"/>
                    <a:pt x="463534" y="500469"/>
                  </a:cubicBezTo>
                  <a:cubicBezTo>
                    <a:pt x="463534" y="526715"/>
                    <a:pt x="484888" y="548128"/>
                    <a:pt x="511176" y="548128"/>
                  </a:cubicBezTo>
                  <a:cubicBezTo>
                    <a:pt x="537464" y="548128"/>
                    <a:pt x="558817" y="526715"/>
                    <a:pt x="558817" y="500469"/>
                  </a:cubicBezTo>
                  <a:cubicBezTo>
                    <a:pt x="558817" y="474318"/>
                    <a:pt x="537464" y="452904"/>
                    <a:pt x="511176" y="452904"/>
                  </a:cubicBezTo>
                  <a:close/>
                  <a:moveTo>
                    <a:pt x="304807" y="452904"/>
                  </a:moveTo>
                  <a:cubicBezTo>
                    <a:pt x="278528" y="452904"/>
                    <a:pt x="257183" y="474318"/>
                    <a:pt x="257183" y="500469"/>
                  </a:cubicBezTo>
                  <a:cubicBezTo>
                    <a:pt x="257183" y="526715"/>
                    <a:pt x="278528" y="548128"/>
                    <a:pt x="304807" y="548128"/>
                  </a:cubicBezTo>
                  <a:cubicBezTo>
                    <a:pt x="331085" y="548128"/>
                    <a:pt x="352526" y="526715"/>
                    <a:pt x="352526" y="500469"/>
                  </a:cubicBezTo>
                  <a:cubicBezTo>
                    <a:pt x="352526" y="474318"/>
                    <a:pt x="331085" y="452904"/>
                    <a:pt x="304807" y="452904"/>
                  </a:cubicBezTo>
                  <a:close/>
                  <a:moveTo>
                    <a:pt x="98486" y="452904"/>
                  </a:moveTo>
                  <a:cubicBezTo>
                    <a:pt x="72204" y="452904"/>
                    <a:pt x="50761" y="474318"/>
                    <a:pt x="50761" y="500469"/>
                  </a:cubicBezTo>
                  <a:cubicBezTo>
                    <a:pt x="50761" y="526715"/>
                    <a:pt x="72204" y="548128"/>
                    <a:pt x="98486" y="548128"/>
                  </a:cubicBezTo>
                  <a:cubicBezTo>
                    <a:pt x="124768" y="548128"/>
                    <a:pt x="146116" y="526715"/>
                    <a:pt x="146116" y="500469"/>
                  </a:cubicBezTo>
                  <a:cubicBezTo>
                    <a:pt x="146116" y="474318"/>
                    <a:pt x="124768" y="452904"/>
                    <a:pt x="98486" y="452904"/>
                  </a:cubicBezTo>
                  <a:close/>
                  <a:moveTo>
                    <a:pt x="473070" y="207321"/>
                  </a:moveTo>
                  <a:lnTo>
                    <a:pt x="549351" y="207321"/>
                  </a:lnTo>
                  <a:lnTo>
                    <a:pt x="549351" y="226374"/>
                  </a:lnTo>
                  <a:lnTo>
                    <a:pt x="473070" y="226374"/>
                  </a:lnTo>
                  <a:close/>
                  <a:moveTo>
                    <a:pt x="266667" y="207321"/>
                  </a:moveTo>
                  <a:lnTo>
                    <a:pt x="342948" y="207321"/>
                  </a:lnTo>
                  <a:lnTo>
                    <a:pt x="342948" y="226374"/>
                  </a:lnTo>
                  <a:lnTo>
                    <a:pt x="266667" y="226374"/>
                  </a:lnTo>
                  <a:close/>
                  <a:moveTo>
                    <a:pt x="60333" y="207321"/>
                  </a:moveTo>
                  <a:lnTo>
                    <a:pt x="136614" y="207321"/>
                  </a:lnTo>
                  <a:lnTo>
                    <a:pt x="136614" y="226374"/>
                  </a:lnTo>
                  <a:lnTo>
                    <a:pt x="60333" y="226374"/>
                  </a:lnTo>
                  <a:close/>
                  <a:moveTo>
                    <a:pt x="473070" y="162512"/>
                  </a:moveTo>
                  <a:lnTo>
                    <a:pt x="549351" y="162512"/>
                  </a:lnTo>
                  <a:lnTo>
                    <a:pt x="549351" y="181424"/>
                  </a:lnTo>
                  <a:lnTo>
                    <a:pt x="473070" y="181424"/>
                  </a:lnTo>
                  <a:close/>
                  <a:moveTo>
                    <a:pt x="266667" y="162512"/>
                  </a:moveTo>
                  <a:lnTo>
                    <a:pt x="342948" y="162512"/>
                  </a:lnTo>
                  <a:lnTo>
                    <a:pt x="342948" y="181424"/>
                  </a:lnTo>
                  <a:lnTo>
                    <a:pt x="266667" y="181424"/>
                  </a:lnTo>
                  <a:close/>
                  <a:moveTo>
                    <a:pt x="60333" y="162512"/>
                  </a:moveTo>
                  <a:lnTo>
                    <a:pt x="136614" y="162512"/>
                  </a:lnTo>
                  <a:lnTo>
                    <a:pt x="136614" y="181424"/>
                  </a:lnTo>
                  <a:lnTo>
                    <a:pt x="60333" y="181424"/>
                  </a:lnTo>
                  <a:close/>
                  <a:moveTo>
                    <a:pt x="473070" y="117703"/>
                  </a:moveTo>
                  <a:lnTo>
                    <a:pt x="549351" y="117703"/>
                  </a:lnTo>
                  <a:lnTo>
                    <a:pt x="549351" y="136615"/>
                  </a:lnTo>
                  <a:lnTo>
                    <a:pt x="473070" y="136615"/>
                  </a:lnTo>
                  <a:close/>
                  <a:moveTo>
                    <a:pt x="266667" y="117703"/>
                  </a:moveTo>
                  <a:lnTo>
                    <a:pt x="342948" y="117703"/>
                  </a:lnTo>
                  <a:lnTo>
                    <a:pt x="342948" y="136615"/>
                  </a:lnTo>
                  <a:lnTo>
                    <a:pt x="266667" y="136615"/>
                  </a:lnTo>
                  <a:close/>
                  <a:moveTo>
                    <a:pt x="60333" y="117703"/>
                  </a:moveTo>
                  <a:lnTo>
                    <a:pt x="136614" y="117703"/>
                  </a:lnTo>
                  <a:lnTo>
                    <a:pt x="136614" y="136615"/>
                  </a:lnTo>
                  <a:lnTo>
                    <a:pt x="60333" y="136615"/>
                  </a:lnTo>
                  <a:close/>
                  <a:moveTo>
                    <a:pt x="473070" y="72753"/>
                  </a:moveTo>
                  <a:lnTo>
                    <a:pt x="549351" y="72753"/>
                  </a:lnTo>
                  <a:lnTo>
                    <a:pt x="549351" y="91806"/>
                  </a:lnTo>
                  <a:lnTo>
                    <a:pt x="473070" y="91806"/>
                  </a:lnTo>
                  <a:close/>
                  <a:moveTo>
                    <a:pt x="266667" y="72753"/>
                  </a:moveTo>
                  <a:lnTo>
                    <a:pt x="342948" y="72753"/>
                  </a:lnTo>
                  <a:lnTo>
                    <a:pt x="342948" y="91806"/>
                  </a:lnTo>
                  <a:lnTo>
                    <a:pt x="266667" y="91806"/>
                  </a:lnTo>
                  <a:close/>
                  <a:moveTo>
                    <a:pt x="60333" y="72753"/>
                  </a:moveTo>
                  <a:lnTo>
                    <a:pt x="136614" y="72753"/>
                  </a:lnTo>
                  <a:lnTo>
                    <a:pt x="136614" y="91806"/>
                  </a:lnTo>
                  <a:lnTo>
                    <a:pt x="60333" y="91806"/>
                  </a:lnTo>
                  <a:close/>
                  <a:moveTo>
                    <a:pt x="41747" y="32215"/>
                  </a:moveTo>
                  <a:cubicBezTo>
                    <a:pt x="36434" y="32215"/>
                    <a:pt x="32164" y="36479"/>
                    <a:pt x="32164" y="41690"/>
                  </a:cubicBezTo>
                  <a:lnTo>
                    <a:pt x="32164" y="257435"/>
                  </a:lnTo>
                  <a:cubicBezTo>
                    <a:pt x="32164" y="262741"/>
                    <a:pt x="36434" y="267005"/>
                    <a:pt x="41747" y="267005"/>
                  </a:cubicBezTo>
                  <a:lnTo>
                    <a:pt x="155129" y="267005"/>
                  </a:lnTo>
                  <a:cubicBezTo>
                    <a:pt x="160443" y="267005"/>
                    <a:pt x="164712" y="262741"/>
                    <a:pt x="164712" y="257435"/>
                  </a:cubicBezTo>
                  <a:lnTo>
                    <a:pt x="164712" y="41690"/>
                  </a:lnTo>
                  <a:cubicBezTo>
                    <a:pt x="164712" y="36479"/>
                    <a:pt x="160443" y="32215"/>
                    <a:pt x="155129" y="32215"/>
                  </a:cubicBezTo>
                  <a:close/>
                  <a:moveTo>
                    <a:pt x="248075" y="32215"/>
                  </a:moveTo>
                  <a:cubicBezTo>
                    <a:pt x="242857" y="32215"/>
                    <a:pt x="238588" y="36479"/>
                    <a:pt x="238588" y="41690"/>
                  </a:cubicBezTo>
                  <a:lnTo>
                    <a:pt x="238588" y="257435"/>
                  </a:lnTo>
                  <a:cubicBezTo>
                    <a:pt x="238588" y="262741"/>
                    <a:pt x="242857" y="267005"/>
                    <a:pt x="248075" y="267005"/>
                  </a:cubicBezTo>
                  <a:lnTo>
                    <a:pt x="361538" y="267005"/>
                  </a:lnTo>
                  <a:cubicBezTo>
                    <a:pt x="366851" y="267005"/>
                    <a:pt x="371025" y="262741"/>
                    <a:pt x="371025" y="257435"/>
                  </a:cubicBezTo>
                  <a:lnTo>
                    <a:pt x="371025" y="41690"/>
                  </a:lnTo>
                  <a:cubicBezTo>
                    <a:pt x="371025" y="36479"/>
                    <a:pt x="366851" y="32215"/>
                    <a:pt x="361538" y="32215"/>
                  </a:cubicBezTo>
                  <a:close/>
                  <a:moveTo>
                    <a:pt x="454423" y="32215"/>
                  </a:moveTo>
                  <a:cubicBezTo>
                    <a:pt x="449203" y="32215"/>
                    <a:pt x="444933" y="36479"/>
                    <a:pt x="444933" y="41690"/>
                  </a:cubicBezTo>
                  <a:lnTo>
                    <a:pt x="444933" y="257435"/>
                  </a:lnTo>
                  <a:cubicBezTo>
                    <a:pt x="444933" y="262741"/>
                    <a:pt x="449203" y="267005"/>
                    <a:pt x="454423" y="267005"/>
                  </a:cubicBezTo>
                  <a:lnTo>
                    <a:pt x="567928" y="267005"/>
                  </a:lnTo>
                  <a:cubicBezTo>
                    <a:pt x="573148" y="267005"/>
                    <a:pt x="577418" y="262741"/>
                    <a:pt x="577418" y="257435"/>
                  </a:cubicBezTo>
                  <a:lnTo>
                    <a:pt x="577418" y="41690"/>
                  </a:lnTo>
                  <a:cubicBezTo>
                    <a:pt x="577418" y="36479"/>
                    <a:pt x="573148" y="32215"/>
                    <a:pt x="567928" y="32215"/>
                  </a:cubicBezTo>
                  <a:close/>
                  <a:moveTo>
                    <a:pt x="17268" y="0"/>
                  </a:moveTo>
                  <a:lnTo>
                    <a:pt x="179609" y="0"/>
                  </a:lnTo>
                  <a:cubicBezTo>
                    <a:pt x="189191" y="0"/>
                    <a:pt x="196877" y="7675"/>
                    <a:pt x="196877" y="17245"/>
                  </a:cubicBezTo>
                  <a:lnTo>
                    <a:pt x="196877" y="591618"/>
                  </a:lnTo>
                  <a:cubicBezTo>
                    <a:pt x="196877" y="601093"/>
                    <a:pt x="189191" y="608768"/>
                    <a:pt x="179609" y="608768"/>
                  </a:cubicBezTo>
                  <a:lnTo>
                    <a:pt x="17268" y="608768"/>
                  </a:lnTo>
                  <a:cubicBezTo>
                    <a:pt x="7685" y="608768"/>
                    <a:pt x="0" y="601093"/>
                    <a:pt x="0" y="591618"/>
                  </a:cubicBezTo>
                  <a:lnTo>
                    <a:pt x="0" y="17245"/>
                  </a:lnTo>
                  <a:cubicBezTo>
                    <a:pt x="0" y="7675"/>
                    <a:pt x="7685" y="0"/>
                    <a:pt x="17268" y="0"/>
                  </a:cubicBezTo>
                  <a:close/>
                  <a:moveTo>
                    <a:pt x="223599" y="0"/>
                  </a:moveTo>
                  <a:lnTo>
                    <a:pt x="386015" y="0"/>
                  </a:lnTo>
                  <a:cubicBezTo>
                    <a:pt x="395502" y="0"/>
                    <a:pt x="403281" y="7675"/>
                    <a:pt x="403281" y="17244"/>
                  </a:cubicBezTo>
                  <a:lnTo>
                    <a:pt x="403281" y="591618"/>
                  </a:lnTo>
                  <a:cubicBezTo>
                    <a:pt x="403281" y="601093"/>
                    <a:pt x="395502" y="608768"/>
                    <a:pt x="386015" y="608768"/>
                  </a:cubicBezTo>
                  <a:lnTo>
                    <a:pt x="223599" y="608768"/>
                  </a:lnTo>
                  <a:cubicBezTo>
                    <a:pt x="214112" y="608768"/>
                    <a:pt x="206333" y="601093"/>
                    <a:pt x="206333" y="591618"/>
                  </a:cubicBezTo>
                  <a:lnTo>
                    <a:pt x="206333" y="17244"/>
                  </a:lnTo>
                  <a:cubicBezTo>
                    <a:pt x="206333" y="7675"/>
                    <a:pt x="214112" y="0"/>
                    <a:pt x="223599" y="0"/>
                  </a:cubicBezTo>
                  <a:close/>
                  <a:moveTo>
                    <a:pt x="429938" y="0"/>
                  </a:moveTo>
                  <a:lnTo>
                    <a:pt x="592318" y="0"/>
                  </a:lnTo>
                  <a:cubicBezTo>
                    <a:pt x="601903" y="0"/>
                    <a:pt x="609685" y="7675"/>
                    <a:pt x="609685" y="17244"/>
                  </a:cubicBezTo>
                  <a:lnTo>
                    <a:pt x="609685" y="591618"/>
                  </a:lnTo>
                  <a:cubicBezTo>
                    <a:pt x="609685" y="601093"/>
                    <a:pt x="601903" y="608768"/>
                    <a:pt x="592318" y="608768"/>
                  </a:cubicBezTo>
                  <a:lnTo>
                    <a:pt x="429938" y="608768"/>
                  </a:lnTo>
                  <a:cubicBezTo>
                    <a:pt x="420353" y="608768"/>
                    <a:pt x="412666" y="601093"/>
                    <a:pt x="412666" y="591618"/>
                  </a:cubicBezTo>
                  <a:lnTo>
                    <a:pt x="412666" y="17244"/>
                  </a:lnTo>
                  <a:cubicBezTo>
                    <a:pt x="412666" y="7675"/>
                    <a:pt x="420353" y="0"/>
                    <a:pt x="42993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" name="矩形 73"/>
            <p:cNvSpPr/>
            <p:nvPr/>
          </p:nvSpPr>
          <p:spPr>
            <a:xfrm>
              <a:off x="2427026" y="1676446"/>
              <a:ext cx="2971722" cy="109946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8290" indent="-288290" defTabSz="914400">
                <a:lnSpc>
                  <a:spcPts val="2700"/>
                </a:lnSpc>
              </a:pPr>
              <a:r>
                <a:rPr lang="zh-CN" altLang="en-US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科学管理</a:t>
              </a:r>
              <a:endParaRPr lang="en-US" altLang="zh-CN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建立档案，定期检查眼睛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indent="-288290" defTabSz="914400">
                <a:lnSpc>
                  <a:spcPts val="2700"/>
                </a:lnSpc>
              </a:pPr>
              <a:endParaRPr lang="zh-CN" altLang="en-US" b="1" dirty="0">
                <a:solidFill>
                  <a:srgbClr val="3F68C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2" name="îṣľiďè"/>
            <p:cNvSpPr/>
            <p:nvPr/>
          </p:nvSpPr>
          <p:spPr bwMode="auto">
            <a:xfrm flipH="1">
              <a:off x="2208325" y="4200424"/>
              <a:ext cx="190880" cy="209568"/>
            </a:xfrm>
            <a:custGeom>
              <a:avLst/>
              <a:gdLst>
                <a:gd name="connsiteX0" fmla="*/ 0 w 191992"/>
                <a:gd name="connsiteY0" fmla="*/ 189904 h 189904"/>
                <a:gd name="connsiteX1" fmla="*/ 0 w 191992"/>
                <a:gd name="connsiteY1" fmla="*/ 0 h 189904"/>
                <a:gd name="connsiteX2" fmla="*/ 191992 w 191992"/>
                <a:gd name="connsiteY2" fmla="*/ 189904 h 189904"/>
                <a:gd name="connsiteX3" fmla="*/ 0 w 191992"/>
                <a:gd name="connsiteY3" fmla="*/ 189904 h 189904"/>
                <a:gd name="connsiteX0-1" fmla="*/ 0 w 321469"/>
                <a:gd name="connsiteY0-2" fmla="*/ 116086 h 116086"/>
                <a:gd name="connsiteX1-3" fmla="*/ 321469 w 321469"/>
                <a:gd name="connsiteY1-4" fmla="*/ 0 h 116086"/>
                <a:gd name="connsiteX2-5" fmla="*/ 191992 w 321469"/>
                <a:gd name="connsiteY2-6" fmla="*/ 116086 h 116086"/>
                <a:gd name="connsiteX3-7" fmla="*/ 0 w 321469"/>
                <a:gd name="connsiteY3-8" fmla="*/ 116086 h 116086"/>
                <a:gd name="connsiteX0-9" fmla="*/ 0 w 321469"/>
                <a:gd name="connsiteY0-10" fmla="*/ 116086 h 123229"/>
                <a:gd name="connsiteX1-11" fmla="*/ 321469 w 321469"/>
                <a:gd name="connsiteY1-12" fmla="*/ 0 h 123229"/>
                <a:gd name="connsiteX2-13" fmla="*/ 294385 w 321469"/>
                <a:gd name="connsiteY2-14" fmla="*/ 123229 h 123229"/>
                <a:gd name="connsiteX3-15" fmla="*/ 0 w 321469"/>
                <a:gd name="connsiteY3-16" fmla="*/ 116086 h 123229"/>
                <a:gd name="connsiteX0-17" fmla="*/ 0 w 297657"/>
                <a:gd name="connsiteY0-18" fmla="*/ 116086 h 123229"/>
                <a:gd name="connsiteX1-19" fmla="*/ 297657 w 297657"/>
                <a:gd name="connsiteY1-20" fmla="*/ 0 h 123229"/>
                <a:gd name="connsiteX2-21" fmla="*/ 294385 w 297657"/>
                <a:gd name="connsiteY2-22" fmla="*/ 123229 h 123229"/>
                <a:gd name="connsiteX3-23" fmla="*/ 0 w 297657"/>
                <a:gd name="connsiteY3-24" fmla="*/ 116086 h 123229"/>
                <a:gd name="connsiteX0-25" fmla="*/ 0 w 121445"/>
                <a:gd name="connsiteY0-26" fmla="*/ 130373 h 130373"/>
                <a:gd name="connsiteX1-27" fmla="*/ 121445 w 121445"/>
                <a:gd name="connsiteY1-28" fmla="*/ 0 h 130373"/>
                <a:gd name="connsiteX2-29" fmla="*/ 118173 w 121445"/>
                <a:gd name="connsiteY2-30" fmla="*/ 123229 h 130373"/>
                <a:gd name="connsiteX3-31" fmla="*/ 0 w 121445"/>
                <a:gd name="connsiteY3-32" fmla="*/ 130373 h 130373"/>
                <a:gd name="connsiteX0-33" fmla="*/ 0 w 121445"/>
                <a:gd name="connsiteY0-34" fmla="*/ 130373 h 130373"/>
                <a:gd name="connsiteX1-35" fmla="*/ 121445 w 121445"/>
                <a:gd name="connsiteY1-36" fmla="*/ 0 h 130373"/>
                <a:gd name="connsiteX2-37" fmla="*/ 118173 w 121445"/>
                <a:gd name="connsiteY2-38" fmla="*/ 130373 h 130373"/>
                <a:gd name="connsiteX3-39" fmla="*/ 0 w 121445"/>
                <a:gd name="connsiteY3-40" fmla="*/ 130373 h 130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1445" h="130373">
                  <a:moveTo>
                    <a:pt x="0" y="130373"/>
                  </a:moveTo>
                  <a:lnTo>
                    <a:pt x="121445" y="0"/>
                  </a:lnTo>
                  <a:cubicBezTo>
                    <a:pt x="120354" y="41076"/>
                    <a:pt x="119264" y="89297"/>
                    <a:pt x="118173" y="130373"/>
                  </a:cubicBezTo>
                  <a:lnTo>
                    <a:pt x="0" y="13037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" name="iṡľíďè"/>
            <p:cNvSpPr/>
            <p:nvPr/>
          </p:nvSpPr>
          <p:spPr>
            <a:xfrm>
              <a:off x="1131660" y="4267178"/>
              <a:ext cx="4888142" cy="1676356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/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84" name="íṡḻîḓê"/>
            <p:cNvSpPr/>
            <p:nvPr/>
          </p:nvSpPr>
          <p:spPr>
            <a:xfrm>
              <a:off x="1380031" y="4190980"/>
              <a:ext cx="912588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</a:p>
          </p:txBody>
        </p:sp>
        <p:sp>
          <p:nvSpPr>
            <p:cNvPr id="85" name="矩形 84"/>
            <p:cNvSpPr/>
            <p:nvPr/>
          </p:nvSpPr>
          <p:spPr>
            <a:xfrm>
              <a:off x="2427026" y="4343376"/>
              <a:ext cx="2971722" cy="143962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8290" indent="-288290" defTabSz="914400">
                <a:lnSpc>
                  <a:spcPts val="2700"/>
                </a:lnSpc>
              </a:pPr>
              <a:r>
                <a:rPr lang="zh-CN" altLang="en-US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正确的屈光矫正</a:t>
              </a:r>
              <a:endParaRPr lang="en-US" altLang="zh-CN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全面的眼睛检查  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精准验光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合理选择矫正方式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6" name="stethoscope_117921"/>
            <p:cNvSpPr>
              <a:spLocks noChangeAspect="1"/>
            </p:cNvSpPr>
            <p:nvPr/>
          </p:nvSpPr>
          <p:spPr bwMode="auto">
            <a:xfrm>
              <a:off x="1488026" y="4343376"/>
              <a:ext cx="696599" cy="457188"/>
            </a:xfrm>
            <a:custGeom>
              <a:avLst/>
              <a:gdLst>
                <a:gd name="T0" fmla="*/ 455839 w 606244"/>
                <a:gd name="T1" fmla="*/ 455839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455839 w 606244"/>
                <a:gd name="T59" fmla="*/ 455839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455839 w 606244"/>
                <a:gd name="T69" fmla="*/ 455839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533" h="4905">
                  <a:moveTo>
                    <a:pt x="6388" y="2776"/>
                  </a:moveTo>
                  <a:cubicBezTo>
                    <a:pt x="6383" y="2758"/>
                    <a:pt x="5129" y="442"/>
                    <a:pt x="5129" y="442"/>
                  </a:cubicBezTo>
                  <a:cubicBezTo>
                    <a:pt x="5088" y="373"/>
                    <a:pt x="4837" y="12"/>
                    <a:pt x="4489" y="40"/>
                  </a:cubicBezTo>
                  <a:cubicBezTo>
                    <a:pt x="4351" y="53"/>
                    <a:pt x="4141" y="150"/>
                    <a:pt x="4003" y="498"/>
                  </a:cubicBezTo>
                  <a:cubicBezTo>
                    <a:pt x="3947" y="637"/>
                    <a:pt x="4016" y="790"/>
                    <a:pt x="4156" y="846"/>
                  </a:cubicBezTo>
                  <a:cubicBezTo>
                    <a:pt x="4296" y="902"/>
                    <a:pt x="4448" y="833"/>
                    <a:pt x="4504" y="693"/>
                  </a:cubicBezTo>
                  <a:cubicBezTo>
                    <a:pt x="4517" y="637"/>
                    <a:pt x="4568" y="569"/>
                    <a:pt x="4671" y="721"/>
                  </a:cubicBezTo>
                  <a:lnTo>
                    <a:pt x="5336" y="1958"/>
                  </a:lnTo>
                  <a:cubicBezTo>
                    <a:pt x="5243" y="1940"/>
                    <a:pt x="5145" y="1930"/>
                    <a:pt x="5047" y="1930"/>
                  </a:cubicBezTo>
                  <a:cubicBezTo>
                    <a:pt x="4436" y="1930"/>
                    <a:pt x="3909" y="2301"/>
                    <a:pt x="3681" y="2829"/>
                  </a:cubicBezTo>
                  <a:cubicBezTo>
                    <a:pt x="3529" y="2705"/>
                    <a:pt x="3365" y="2646"/>
                    <a:pt x="3199" y="2654"/>
                  </a:cubicBezTo>
                  <a:cubicBezTo>
                    <a:pt x="3060" y="2662"/>
                    <a:pt x="2939" y="2717"/>
                    <a:pt x="2836" y="2790"/>
                  </a:cubicBezTo>
                  <a:cubicBezTo>
                    <a:pt x="2599" y="2284"/>
                    <a:pt x="2084" y="1932"/>
                    <a:pt x="1488" y="1932"/>
                  </a:cubicBezTo>
                  <a:cubicBezTo>
                    <a:pt x="1391" y="1932"/>
                    <a:pt x="1295" y="1941"/>
                    <a:pt x="1201" y="1960"/>
                  </a:cubicBezTo>
                  <a:lnTo>
                    <a:pt x="1877" y="709"/>
                  </a:lnTo>
                  <a:cubicBezTo>
                    <a:pt x="1944" y="588"/>
                    <a:pt x="2031" y="640"/>
                    <a:pt x="2044" y="681"/>
                  </a:cubicBezTo>
                  <a:cubicBezTo>
                    <a:pt x="2100" y="820"/>
                    <a:pt x="2252" y="889"/>
                    <a:pt x="2392" y="834"/>
                  </a:cubicBezTo>
                  <a:cubicBezTo>
                    <a:pt x="2531" y="778"/>
                    <a:pt x="2600" y="626"/>
                    <a:pt x="2545" y="486"/>
                  </a:cubicBezTo>
                  <a:cubicBezTo>
                    <a:pt x="2407" y="125"/>
                    <a:pt x="2212" y="41"/>
                    <a:pt x="2059" y="28"/>
                  </a:cubicBezTo>
                  <a:cubicBezTo>
                    <a:pt x="1711" y="0"/>
                    <a:pt x="1461" y="361"/>
                    <a:pt x="1419" y="430"/>
                  </a:cubicBezTo>
                  <a:cubicBezTo>
                    <a:pt x="1405" y="430"/>
                    <a:pt x="199" y="2680"/>
                    <a:pt x="199" y="2680"/>
                  </a:cubicBezTo>
                  <a:cubicBezTo>
                    <a:pt x="72" y="2896"/>
                    <a:pt x="0" y="3149"/>
                    <a:pt x="0" y="3418"/>
                  </a:cubicBezTo>
                  <a:cubicBezTo>
                    <a:pt x="0" y="4238"/>
                    <a:pt x="667" y="4905"/>
                    <a:pt x="1488" y="4905"/>
                  </a:cubicBezTo>
                  <a:cubicBezTo>
                    <a:pt x="2299" y="4905"/>
                    <a:pt x="2960" y="4240"/>
                    <a:pt x="2975" y="3446"/>
                  </a:cubicBezTo>
                  <a:cubicBezTo>
                    <a:pt x="3049" y="3329"/>
                    <a:pt x="3159" y="3196"/>
                    <a:pt x="3239" y="3196"/>
                  </a:cubicBezTo>
                  <a:cubicBezTo>
                    <a:pt x="3304" y="3196"/>
                    <a:pt x="3420" y="3270"/>
                    <a:pt x="3561" y="3501"/>
                  </a:cubicBezTo>
                  <a:cubicBezTo>
                    <a:pt x="3604" y="4282"/>
                    <a:pt x="4253" y="4905"/>
                    <a:pt x="5045" y="4905"/>
                  </a:cubicBezTo>
                  <a:cubicBezTo>
                    <a:pt x="5867" y="4905"/>
                    <a:pt x="6533" y="4224"/>
                    <a:pt x="6533" y="3418"/>
                  </a:cubicBezTo>
                  <a:cubicBezTo>
                    <a:pt x="6533" y="3188"/>
                    <a:pt x="6481" y="2970"/>
                    <a:pt x="6388" y="2776"/>
                  </a:cubicBezTo>
                  <a:close/>
                  <a:moveTo>
                    <a:pt x="1488" y="4349"/>
                  </a:moveTo>
                  <a:cubicBezTo>
                    <a:pt x="960" y="4349"/>
                    <a:pt x="543" y="3932"/>
                    <a:pt x="543" y="3404"/>
                  </a:cubicBezTo>
                  <a:cubicBezTo>
                    <a:pt x="543" y="2876"/>
                    <a:pt x="973" y="2458"/>
                    <a:pt x="1488" y="2458"/>
                  </a:cubicBezTo>
                  <a:cubicBezTo>
                    <a:pt x="2016" y="2458"/>
                    <a:pt x="2433" y="2876"/>
                    <a:pt x="2433" y="3404"/>
                  </a:cubicBezTo>
                  <a:cubicBezTo>
                    <a:pt x="2433" y="3932"/>
                    <a:pt x="2016" y="4349"/>
                    <a:pt x="1488" y="4349"/>
                  </a:cubicBezTo>
                  <a:close/>
                  <a:moveTo>
                    <a:pt x="5045" y="4349"/>
                  </a:moveTo>
                  <a:cubicBezTo>
                    <a:pt x="4517" y="4349"/>
                    <a:pt x="4100" y="3932"/>
                    <a:pt x="4100" y="3404"/>
                  </a:cubicBezTo>
                  <a:cubicBezTo>
                    <a:pt x="4100" y="2876"/>
                    <a:pt x="4531" y="2458"/>
                    <a:pt x="5045" y="2458"/>
                  </a:cubicBezTo>
                  <a:cubicBezTo>
                    <a:pt x="5560" y="2458"/>
                    <a:pt x="5991" y="2876"/>
                    <a:pt x="5991" y="3404"/>
                  </a:cubicBezTo>
                  <a:cubicBezTo>
                    <a:pt x="5991" y="3932"/>
                    <a:pt x="5575" y="4349"/>
                    <a:pt x="5045" y="4349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" name="îṣľiďè"/>
            <p:cNvSpPr/>
            <p:nvPr/>
          </p:nvSpPr>
          <p:spPr bwMode="auto">
            <a:xfrm flipH="1">
              <a:off x="7237393" y="1533494"/>
              <a:ext cx="190880" cy="209568"/>
            </a:xfrm>
            <a:custGeom>
              <a:avLst/>
              <a:gdLst>
                <a:gd name="connsiteX0" fmla="*/ 0 w 191992"/>
                <a:gd name="connsiteY0" fmla="*/ 189904 h 189904"/>
                <a:gd name="connsiteX1" fmla="*/ 0 w 191992"/>
                <a:gd name="connsiteY1" fmla="*/ 0 h 189904"/>
                <a:gd name="connsiteX2" fmla="*/ 191992 w 191992"/>
                <a:gd name="connsiteY2" fmla="*/ 189904 h 189904"/>
                <a:gd name="connsiteX3" fmla="*/ 0 w 191992"/>
                <a:gd name="connsiteY3" fmla="*/ 189904 h 189904"/>
                <a:gd name="connsiteX0-1" fmla="*/ 0 w 321469"/>
                <a:gd name="connsiteY0-2" fmla="*/ 116086 h 116086"/>
                <a:gd name="connsiteX1-3" fmla="*/ 321469 w 321469"/>
                <a:gd name="connsiteY1-4" fmla="*/ 0 h 116086"/>
                <a:gd name="connsiteX2-5" fmla="*/ 191992 w 321469"/>
                <a:gd name="connsiteY2-6" fmla="*/ 116086 h 116086"/>
                <a:gd name="connsiteX3-7" fmla="*/ 0 w 321469"/>
                <a:gd name="connsiteY3-8" fmla="*/ 116086 h 116086"/>
                <a:gd name="connsiteX0-9" fmla="*/ 0 w 321469"/>
                <a:gd name="connsiteY0-10" fmla="*/ 116086 h 123229"/>
                <a:gd name="connsiteX1-11" fmla="*/ 321469 w 321469"/>
                <a:gd name="connsiteY1-12" fmla="*/ 0 h 123229"/>
                <a:gd name="connsiteX2-13" fmla="*/ 294385 w 321469"/>
                <a:gd name="connsiteY2-14" fmla="*/ 123229 h 123229"/>
                <a:gd name="connsiteX3-15" fmla="*/ 0 w 321469"/>
                <a:gd name="connsiteY3-16" fmla="*/ 116086 h 123229"/>
                <a:gd name="connsiteX0-17" fmla="*/ 0 w 297657"/>
                <a:gd name="connsiteY0-18" fmla="*/ 116086 h 123229"/>
                <a:gd name="connsiteX1-19" fmla="*/ 297657 w 297657"/>
                <a:gd name="connsiteY1-20" fmla="*/ 0 h 123229"/>
                <a:gd name="connsiteX2-21" fmla="*/ 294385 w 297657"/>
                <a:gd name="connsiteY2-22" fmla="*/ 123229 h 123229"/>
                <a:gd name="connsiteX3-23" fmla="*/ 0 w 297657"/>
                <a:gd name="connsiteY3-24" fmla="*/ 116086 h 123229"/>
                <a:gd name="connsiteX0-25" fmla="*/ 0 w 121445"/>
                <a:gd name="connsiteY0-26" fmla="*/ 130373 h 130373"/>
                <a:gd name="connsiteX1-27" fmla="*/ 121445 w 121445"/>
                <a:gd name="connsiteY1-28" fmla="*/ 0 h 130373"/>
                <a:gd name="connsiteX2-29" fmla="*/ 118173 w 121445"/>
                <a:gd name="connsiteY2-30" fmla="*/ 123229 h 130373"/>
                <a:gd name="connsiteX3-31" fmla="*/ 0 w 121445"/>
                <a:gd name="connsiteY3-32" fmla="*/ 130373 h 130373"/>
                <a:gd name="connsiteX0-33" fmla="*/ 0 w 121445"/>
                <a:gd name="connsiteY0-34" fmla="*/ 130373 h 130373"/>
                <a:gd name="connsiteX1-35" fmla="*/ 121445 w 121445"/>
                <a:gd name="connsiteY1-36" fmla="*/ 0 h 130373"/>
                <a:gd name="connsiteX2-37" fmla="*/ 118173 w 121445"/>
                <a:gd name="connsiteY2-38" fmla="*/ 130373 h 130373"/>
                <a:gd name="connsiteX3-39" fmla="*/ 0 w 121445"/>
                <a:gd name="connsiteY3-40" fmla="*/ 130373 h 130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1445" h="130373">
                  <a:moveTo>
                    <a:pt x="0" y="130373"/>
                  </a:moveTo>
                  <a:lnTo>
                    <a:pt x="121445" y="0"/>
                  </a:lnTo>
                  <a:cubicBezTo>
                    <a:pt x="120354" y="41076"/>
                    <a:pt x="119264" y="89297"/>
                    <a:pt x="118173" y="130373"/>
                  </a:cubicBezTo>
                  <a:lnTo>
                    <a:pt x="0" y="13037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" name="iṡľíďè"/>
            <p:cNvSpPr/>
            <p:nvPr/>
          </p:nvSpPr>
          <p:spPr>
            <a:xfrm>
              <a:off x="6160728" y="1600248"/>
              <a:ext cx="4888142" cy="251453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/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77" name="íṡḻîḓê"/>
            <p:cNvSpPr/>
            <p:nvPr/>
          </p:nvSpPr>
          <p:spPr>
            <a:xfrm>
              <a:off x="6409099" y="1524050"/>
              <a:ext cx="912588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</a:p>
          </p:txBody>
        </p:sp>
        <p:sp>
          <p:nvSpPr>
            <p:cNvPr id="79" name="矩形 78"/>
            <p:cNvSpPr/>
            <p:nvPr/>
          </p:nvSpPr>
          <p:spPr>
            <a:xfrm>
              <a:off x="7456094" y="1676446"/>
              <a:ext cx="2971722" cy="178587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8290" indent="-288290" defTabSz="914400">
                <a:lnSpc>
                  <a:spcPts val="2700"/>
                </a:lnSpc>
                <a:buNone/>
              </a:pPr>
              <a:r>
                <a:rPr lang="zh-CN" altLang="en-US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学习近视防控知识</a:t>
              </a:r>
              <a:endParaRPr lang="zh-CN" altLang="en-US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每天户外活动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小时以上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减少近距离用眼时间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增加用眼距离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调整良好照明</a:t>
              </a:r>
              <a:endPara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3" name="stethoscope_117921"/>
            <p:cNvSpPr>
              <a:spLocks noChangeAspect="1"/>
            </p:cNvSpPr>
            <p:nvPr/>
          </p:nvSpPr>
          <p:spPr bwMode="auto">
            <a:xfrm>
              <a:off x="6617916" y="1657171"/>
              <a:ext cx="483759" cy="552661"/>
            </a:xfrm>
            <a:custGeom>
              <a:avLst/>
              <a:gdLst>
                <a:gd name="connsiteX0" fmla="*/ 73161 w 464038"/>
                <a:gd name="connsiteY0" fmla="*/ 459452 h 605522"/>
                <a:gd name="connsiteX1" fmla="*/ 464038 w 464038"/>
                <a:gd name="connsiteY1" fmla="*/ 459452 h 605522"/>
                <a:gd name="connsiteX2" fmla="*/ 464038 w 464038"/>
                <a:gd name="connsiteY2" fmla="*/ 605522 h 605522"/>
                <a:gd name="connsiteX3" fmla="*/ 73161 w 464038"/>
                <a:gd name="connsiteY3" fmla="*/ 605522 h 605522"/>
                <a:gd name="connsiteX4" fmla="*/ 0 w 464038"/>
                <a:gd name="connsiteY4" fmla="*/ 532487 h 605522"/>
                <a:gd name="connsiteX5" fmla="*/ 73161 w 464038"/>
                <a:gd name="connsiteY5" fmla="*/ 459452 h 605522"/>
                <a:gd name="connsiteX6" fmla="*/ 258312 w 464038"/>
                <a:gd name="connsiteY6" fmla="*/ 141651 h 605522"/>
                <a:gd name="connsiteX7" fmla="*/ 231575 w 464038"/>
                <a:gd name="connsiteY7" fmla="*/ 168350 h 605522"/>
                <a:gd name="connsiteX8" fmla="*/ 231575 w 464038"/>
                <a:gd name="connsiteY8" fmla="*/ 202187 h 605522"/>
                <a:gd name="connsiteX9" fmla="*/ 197597 w 464038"/>
                <a:gd name="connsiteY9" fmla="*/ 202187 h 605522"/>
                <a:gd name="connsiteX10" fmla="*/ 170860 w 464038"/>
                <a:gd name="connsiteY10" fmla="*/ 228885 h 605522"/>
                <a:gd name="connsiteX11" fmla="*/ 197597 w 464038"/>
                <a:gd name="connsiteY11" fmla="*/ 255584 h 605522"/>
                <a:gd name="connsiteX12" fmla="*/ 231575 w 464038"/>
                <a:gd name="connsiteY12" fmla="*/ 255584 h 605522"/>
                <a:gd name="connsiteX13" fmla="*/ 231575 w 464038"/>
                <a:gd name="connsiteY13" fmla="*/ 289513 h 605522"/>
                <a:gd name="connsiteX14" fmla="*/ 258312 w 464038"/>
                <a:gd name="connsiteY14" fmla="*/ 316212 h 605522"/>
                <a:gd name="connsiteX15" fmla="*/ 285049 w 464038"/>
                <a:gd name="connsiteY15" fmla="*/ 289513 h 605522"/>
                <a:gd name="connsiteX16" fmla="*/ 285049 w 464038"/>
                <a:gd name="connsiteY16" fmla="*/ 255584 h 605522"/>
                <a:gd name="connsiteX17" fmla="*/ 318935 w 464038"/>
                <a:gd name="connsiteY17" fmla="*/ 255584 h 605522"/>
                <a:gd name="connsiteX18" fmla="*/ 345672 w 464038"/>
                <a:gd name="connsiteY18" fmla="*/ 228885 h 605522"/>
                <a:gd name="connsiteX19" fmla="*/ 318935 w 464038"/>
                <a:gd name="connsiteY19" fmla="*/ 202187 h 605522"/>
                <a:gd name="connsiteX20" fmla="*/ 285049 w 464038"/>
                <a:gd name="connsiteY20" fmla="*/ 202187 h 605522"/>
                <a:gd name="connsiteX21" fmla="*/ 285049 w 464038"/>
                <a:gd name="connsiteY21" fmla="*/ 168350 h 605522"/>
                <a:gd name="connsiteX22" fmla="*/ 258312 w 464038"/>
                <a:gd name="connsiteY22" fmla="*/ 141651 h 605522"/>
                <a:gd name="connsiteX23" fmla="*/ 58710 w 464038"/>
                <a:gd name="connsiteY23" fmla="*/ 1411 h 605522"/>
                <a:gd name="connsiteX24" fmla="*/ 58710 w 464038"/>
                <a:gd name="connsiteY24" fmla="*/ 435794 h 605522"/>
                <a:gd name="connsiteX25" fmla="*/ 0 w 464038"/>
                <a:gd name="connsiteY25" fmla="*/ 467496 h 605522"/>
                <a:gd name="connsiteX26" fmla="*/ 0 w 464038"/>
                <a:gd name="connsiteY26" fmla="*/ 73438 h 605522"/>
                <a:gd name="connsiteX27" fmla="*/ 58710 w 464038"/>
                <a:gd name="connsiteY27" fmla="*/ 1411 h 605522"/>
                <a:gd name="connsiteX28" fmla="*/ 83408 w 464038"/>
                <a:gd name="connsiteY28" fmla="*/ 0 h 605522"/>
                <a:gd name="connsiteX29" fmla="*/ 464038 w 464038"/>
                <a:gd name="connsiteY29" fmla="*/ 0 h 605522"/>
                <a:gd name="connsiteX30" fmla="*/ 464038 w 464038"/>
                <a:gd name="connsiteY30" fmla="*/ 434965 h 605522"/>
                <a:gd name="connsiteX31" fmla="*/ 83408 w 464038"/>
                <a:gd name="connsiteY31" fmla="*/ 434965 h 60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4038" h="605522">
                  <a:moveTo>
                    <a:pt x="73161" y="459452"/>
                  </a:moveTo>
                  <a:lnTo>
                    <a:pt x="464038" y="459452"/>
                  </a:lnTo>
                  <a:cubicBezTo>
                    <a:pt x="432192" y="503199"/>
                    <a:pt x="432192" y="561775"/>
                    <a:pt x="464038" y="605522"/>
                  </a:cubicBezTo>
                  <a:lnTo>
                    <a:pt x="73161" y="605522"/>
                  </a:lnTo>
                  <a:cubicBezTo>
                    <a:pt x="32681" y="605522"/>
                    <a:pt x="0" y="572897"/>
                    <a:pt x="0" y="532487"/>
                  </a:cubicBezTo>
                  <a:cubicBezTo>
                    <a:pt x="0" y="492077"/>
                    <a:pt x="32681" y="459452"/>
                    <a:pt x="73161" y="459452"/>
                  </a:cubicBezTo>
                  <a:close/>
                  <a:moveTo>
                    <a:pt x="258312" y="141651"/>
                  </a:moveTo>
                  <a:cubicBezTo>
                    <a:pt x="243551" y="141651"/>
                    <a:pt x="231575" y="153610"/>
                    <a:pt x="231575" y="168350"/>
                  </a:cubicBezTo>
                  <a:lnTo>
                    <a:pt x="231575" y="202187"/>
                  </a:lnTo>
                  <a:lnTo>
                    <a:pt x="197597" y="202187"/>
                  </a:lnTo>
                  <a:cubicBezTo>
                    <a:pt x="182929" y="202187"/>
                    <a:pt x="170860" y="214238"/>
                    <a:pt x="170860" y="228885"/>
                  </a:cubicBezTo>
                  <a:cubicBezTo>
                    <a:pt x="170860" y="243625"/>
                    <a:pt x="182929" y="255584"/>
                    <a:pt x="197597" y="255584"/>
                  </a:cubicBezTo>
                  <a:lnTo>
                    <a:pt x="231575" y="255584"/>
                  </a:lnTo>
                  <a:lnTo>
                    <a:pt x="231575" y="289513"/>
                  </a:lnTo>
                  <a:cubicBezTo>
                    <a:pt x="231575" y="304161"/>
                    <a:pt x="243551" y="316212"/>
                    <a:pt x="258312" y="316212"/>
                  </a:cubicBezTo>
                  <a:cubicBezTo>
                    <a:pt x="272981" y="316212"/>
                    <a:pt x="285049" y="304161"/>
                    <a:pt x="285049" y="289513"/>
                  </a:cubicBezTo>
                  <a:lnTo>
                    <a:pt x="285049" y="255584"/>
                  </a:lnTo>
                  <a:lnTo>
                    <a:pt x="318935" y="255584"/>
                  </a:lnTo>
                  <a:cubicBezTo>
                    <a:pt x="333696" y="255584"/>
                    <a:pt x="345672" y="243625"/>
                    <a:pt x="345672" y="228885"/>
                  </a:cubicBezTo>
                  <a:cubicBezTo>
                    <a:pt x="345672" y="214238"/>
                    <a:pt x="333696" y="202187"/>
                    <a:pt x="318935" y="202187"/>
                  </a:cubicBezTo>
                  <a:lnTo>
                    <a:pt x="285049" y="202187"/>
                  </a:lnTo>
                  <a:lnTo>
                    <a:pt x="285049" y="168350"/>
                  </a:lnTo>
                  <a:cubicBezTo>
                    <a:pt x="285049" y="153610"/>
                    <a:pt x="272981" y="141651"/>
                    <a:pt x="258312" y="141651"/>
                  </a:cubicBezTo>
                  <a:close/>
                  <a:moveTo>
                    <a:pt x="58710" y="1411"/>
                  </a:moveTo>
                  <a:lnTo>
                    <a:pt x="58710" y="435794"/>
                  </a:lnTo>
                  <a:cubicBezTo>
                    <a:pt x="35672" y="439687"/>
                    <a:pt x="14863" y="451181"/>
                    <a:pt x="0" y="467496"/>
                  </a:cubicBezTo>
                  <a:lnTo>
                    <a:pt x="0" y="73438"/>
                  </a:lnTo>
                  <a:cubicBezTo>
                    <a:pt x="0" y="37934"/>
                    <a:pt x="25082" y="8549"/>
                    <a:pt x="58710" y="1411"/>
                  </a:cubicBezTo>
                  <a:close/>
                  <a:moveTo>
                    <a:pt x="83408" y="0"/>
                  </a:moveTo>
                  <a:lnTo>
                    <a:pt x="464038" y="0"/>
                  </a:lnTo>
                  <a:lnTo>
                    <a:pt x="464038" y="434965"/>
                  </a:lnTo>
                  <a:lnTo>
                    <a:pt x="83408" y="434965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 dirty="0"/>
            </a:p>
          </p:txBody>
        </p:sp>
        <p:sp>
          <p:nvSpPr>
            <p:cNvPr id="32" name="iṡľíďè"/>
            <p:cNvSpPr/>
            <p:nvPr/>
          </p:nvSpPr>
          <p:spPr>
            <a:xfrm>
              <a:off x="6160728" y="4267178"/>
              <a:ext cx="4888142" cy="1676356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33" name="íṡḻîḓê"/>
            <p:cNvSpPr/>
            <p:nvPr/>
          </p:nvSpPr>
          <p:spPr>
            <a:xfrm>
              <a:off x="6409099" y="4190980"/>
              <a:ext cx="912588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</a:p>
          </p:txBody>
        </p:sp>
        <p:sp>
          <p:nvSpPr>
            <p:cNvPr id="34" name="矩形 33"/>
            <p:cNvSpPr/>
            <p:nvPr/>
          </p:nvSpPr>
          <p:spPr>
            <a:xfrm>
              <a:off x="7456094" y="4343376"/>
              <a:ext cx="2971722" cy="1093376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marL="288290" indent="-288290" defTabSz="914400">
                <a:lnSpc>
                  <a:spcPts val="2700"/>
                </a:lnSpc>
                <a:buNone/>
              </a:pPr>
              <a:r>
                <a:rPr lang="zh-CN" altLang="en-US" b="1" dirty="0">
                  <a:solidFill>
                    <a:srgbClr val="C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学习近视防控知识治疗？</a:t>
              </a:r>
              <a:endParaRPr lang="zh-CN" altLang="en-US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低浓度阿托品眼药水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后巩膜加固术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5" name="stethoscope_117921"/>
            <p:cNvSpPr>
              <a:spLocks noChangeAspect="1"/>
            </p:cNvSpPr>
            <p:nvPr/>
          </p:nvSpPr>
          <p:spPr bwMode="auto">
            <a:xfrm>
              <a:off x="6560601" y="4306196"/>
              <a:ext cx="609584" cy="597969"/>
            </a:xfrm>
            <a:custGeom>
              <a:avLst/>
              <a:gdLst>
                <a:gd name="connsiteX0" fmla="*/ 373273 h 605239"/>
                <a:gd name="connsiteY0" fmla="*/ 373273 h 605239"/>
                <a:gd name="connsiteX1" fmla="*/ 373273 h 605239"/>
                <a:gd name="connsiteY1" fmla="*/ 373273 h 605239"/>
                <a:gd name="connsiteX2" fmla="*/ 373273 h 605239"/>
                <a:gd name="connsiteY2" fmla="*/ 373273 h 605239"/>
                <a:gd name="connsiteX3" fmla="*/ 373273 h 605239"/>
                <a:gd name="connsiteY3" fmla="*/ 373273 h 605239"/>
                <a:gd name="connsiteX4" fmla="*/ 373273 h 605239"/>
                <a:gd name="connsiteY4" fmla="*/ 373273 h 605239"/>
                <a:gd name="connsiteX5" fmla="*/ 373273 h 605239"/>
                <a:gd name="connsiteY5" fmla="*/ 373273 h 605239"/>
                <a:gd name="connsiteX6" fmla="*/ 373273 h 605239"/>
                <a:gd name="connsiteY6" fmla="*/ 373273 h 605239"/>
                <a:gd name="connsiteX7" fmla="*/ 373273 h 605239"/>
                <a:gd name="connsiteY7" fmla="*/ 373273 h 605239"/>
                <a:gd name="connsiteX8" fmla="*/ 373273 h 605239"/>
                <a:gd name="connsiteY8" fmla="*/ 373273 h 605239"/>
                <a:gd name="connsiteX9" fmla="*/ 373273 h 605239"/>
                <a:gd name="connsiteY9" fmla="*/ 373273 h 605239"/>
                <a:gd name="connsiteX10" fmla="*/ 373273 h 605239"/>
                <a:gd name="connsiteY10" fmla="*/ 373273 h 605239"/>
                <a:gd name="connsiteX11" fmla="*/ 373273 h 605239"/>
                <a:gd name="connsiteY11" fmla="*/ 373273 h 605239"/>
                <a:gd name="connsiteX12" fmla="*/ 373273 h 605239"/>
                <a:gd name="connsiteY12" fmla="*/ 373273 h 605239"/>
                <a:gd name="connsiteX13" fmla="*/ 373273 h 605239"/>
                <a:gd name="connsiteY13" fmla="*/ 373273 h 605239"/>
                <a:gd name="connsiteX14" fmla="*/ 373273 h 605239"/>
                <a:gd name="connsiteY14" fmla="*/ 373273 h 605239"/>
                <a:gd name="connsiteX15" fmla="*/ 373273 h 605239"/>
                <a:gd name="connsiteY15" fmla="*/ 373273 h 605239"/>
                <a:gd name="connsiteX16" fmla="*/ 373273 h 605239"/>
                <a:gd name="connsiteY16" fmla="*/ 373273 h 605239"/>
                <a:gd name="connsiteX17" fmla="*/ 373273 h 605239"/>
                <a:gd name="connsiteY17" fmla="*/ 373273 h 605239"/>
                <a:gd name="connsiteX18" fmla="*/ 373273 h 605239"/>
                <a:gd name="connsiteY18" fmla="*/ 373273 h 605239"/>
                <a:gd name="connsiteX19" fmla="*/ 373273 h 605239"/>
                <a:gd name="connsiteY19" fmla="*/ 373273 h 605239"/>
                <a:gd name="connsiteX20" fmla="*/ 373273 h 605239"/>
                <a:gd name="connsiteY20" fmla="*/ 373273 h 605239"/>
                <a:gd name="connsiteX21" fmla="*/ 373273 h 605239"/>
                <a:gd name="connsiteY21" fmla="*/ 373273 h 605239"/>
                <a:gd name="connsiteX22" fmla="*/ 373273 h 605239"/>
                <a:gd name="connsiteY22" fmla="*/ 373273 h 605239"/>
                <a:gd name="connsiteX23" fmla="*/ 373273 h 605239"/>
                <a:gd name="connsiteY23" fmla="*/ 373273 h 605239"/>
                <a:gd name="connsiteX24" fmla="*/ 373273 h 605239"/>
                <a:gd name="connsiteY24" fmla="*/ 373273 h 605239"/>
                <a:gd name="connsiteX25" fmla="*/ 373273 h 605239"/>
                <a:gd name="connsiteY25" fmla="*/ 373273 h 605239"/>
                <a:gd name="connsiteX26" fmla="*/ 373273 h 605239"/>
                <a:gd name="connsiteY26" fmla="*/ 373273 h 605239"/>
                <a:gd name="connsiteX27" fmla="*/ 373273 h 605239"/>
                <a:gd name="connsiteY27" fmla="*/ 373273 h 605239"/>
                <a:gd name="connsiteX28" fmla="*/ 373273 h 605239"/>
                <a:gd name="connsiteY28" fmla="*/ 373273 h 605239"/>
                <a:gd name="connsiteX29" fmla="*/ 373273 h 605239"/>
                <a:gd name="connsiteY29" fmla="*/ 373273 h 605239"/>
                <a:gd name="connsiteX30" fmla="*/ 373273 h 605239"/>
                <a:gd name="connsiteY30" fmla="*/ 373273 h 605239"/>
                <a:gd name="connsiteX31" fmla="*/ 373273 h 605239"/>
                <a:gd name="connsiteY31" fmla="*/ 373273 h 605239"/>
                <a:gd name="connsiteX32" fmla="*/ 373273 h 605239"/>
                <a:gd name="connsiteY32" fmla="*/ 373273 h 605239"/>
                <a:gd name="connsiteX33" fmla="*/ 373273 h 605239"/>
                <a:gd name="connsiteY33" fmla="*/ 373273 h 605239"/>
                <a:gd name="connsiteX34" fmla="*/ 373273 h 605239"/>
                <a:gd name="connsiteY34" fmla="*/ 373273 h 605239"/>
                <a:gd name="connsiteX35" fmla="*/ 373273 h 605239"/>
                <a:gd name="connsiteY35" fmla="*/ 373273 h 605239"/>
                <a:gd name="connsiteX36" fmla="*/ 373273 h 605239"/>
                <a:gd name="connsiteY36" fmla="*/ 373273 h 605239"/>
                <a:gd name="connsiteX37" fmla="*/ 373273 h 605239"/>
                <a:gd name="connsiteY37" fmla="*/ 373273 h 605239"/>
                <a:gd name="connsiteX38" fmla="*/ 373273 h 605239"/>
                <a:gd name="connsiteY38" fmla="*/ 373273 h 605239"/>
                <a:gd name="connsiteX39" fmla="*/ 373273 h 605239"/>
                <a:gd name="connsiteY39" fmla="*/ 373273 h 605239"/>
                <a:gd name="connsiteX40" fmla="*/ 373273 h 605239"/>
                <a:gd name="connsiteY40" fmla="*/ 373273 h 605239"/>
                <a:gd name="connsiteX41" fmla="*/ 373273 h 605239"/>
                <a:gd name="connsiteY41" fmla="*/ 373273 h 605239"/>
                <a:gd name="connsiteX42" fmla="*/ 373273 h 605239"/>
                <a:gd name="connsiteY42" fmla="*/ 373273 h 605239"/>
                <a:gd name="connsiteX43" fmla="*/ 373273 h 605239"/>
                <a:gd name="connsiteY43" fmla="*/ 373273 h 605239"/>
                <a:gd name="connsiteX44" fmla="*/ 373273 h 605239"/>
                <a:gd name="connsiteY44" fmla="*/ 373273 h 605239"/>
                <a:gd name="connsiteX45" fmla="*/ 373273 h 605239"/>
                <a:gd name="connsiteY45" fmla="*/ 373273 h 605239"/>
                <a:gd name="connsiteX46" fmla="*/ 373273 h 605239"/>
                <a:gd name="connsiteY46" fmla="*/ 373273 h 605239"/>
                <a:gd name="connsiteX47" fmla="*/ 373273 h 605239"/>
                <a:gd name="connsiteY47" fmla="*/ 373273 h 605239"/>
                <a:gd name="connsiteX48" fmla="*/ 373273 h 605239"/>
                <a:gd name="connsiteY48" fmla="*/ 373273 h 605239"/>
                <a:gd name="connsiteX49" fmla="*/ 373273 h 605239"/>
                <a:gd name="connsiteY49" fmla="*/ 373273 h 605239"/>
                <a:gd name="connsiteX50" fmla="*/ 373273 h 605239"/>
                <a:gd name="connsiteY50" fmla="*/ 373273 h 605239"/>
                <a:gd name="connsiteX51" fmla="*/ 373273 h 605239"/>
                <a:gd name="connsiteY51" fmla="*/ 373273 h 605239"/>
                <a:gd name="connsiteX52" fmla="*/ 373273 h 605239"/>
                <a:gd name="connsiteY52" fmla="*/ 373273 h 605239"/>
                <a:gd name="connsiteX53" fmla="*/ 373273 h 605239"/>
                <a:gd name="connsiteY53" fmla="*/ 373273 h 605239"/>
                <a:gd name="connsiteX54" fmla="*/ 373273 h 605239"/>
                <a:gd name="connsiteY54" fmla="*/ 373273 h 605239"/>
                <a:gd name="connsiteX55" fmla="*/ 373273 h 605239"/>
                <a:gd name="connsiteY55" fmla="*/ 373273 h 605239"/>
                <a:gd name="connsiteX56" fmla="*/ 373273 h 605239"/>
                <a:gd name="connsiteY56" fmla="*/ 373273 h 605239"/>
                <a:gd name="connsiteX57" fmla="*/ 373273 h 605239"/>
                <a:gd name="connsiteY57" fmla="*/ 373273 h 605239"/>
                <a:gd name="connsiteX58" fmla="*/ 373273 h 605239"/>
                <a:gd name="connsiteY58" fmla="*/ 373273 h 605239"/>
                <a:gd name="connsiteX59" fmla="*/ 373273 h 605239"/>
                <a:gd name="connsiteY59" fmla="*/ 373273 h 605239"/>
                <a:gd name="connsiteX60" fmla="*/ 373273 h 605239"/>
                <a:gd name="connsiteY60" fmla="*/ 373273 h 605239"/>
                <a:gd name="connsiteX61" fmla="*/ 373273 h 605239"/>
                <a:gd name="connsiteY61" fmla="*/ 373273 h 605239"/>
                <a:gd name="connsiteX62" fmla="*/ 373273 h 605239"/>
                <a:gd name="connsiteY62" fmla="*/ 373273 h 605239"/>
                <a:gd name="connsiteX63" fmla="*/ 373273 h 605239"/>
                <a:gd name="connsiteY63" fmla="*/ 373273 h 605239"/>
                <a:gd name="connsiteX64" fmla="*/ 373273 h 605239"/>
                <a:gd name="connsiteY64" fmla="*/ 373273 h 605239"/>
                <a:gd name="connsiteX65" fmla="*/ 373273 h 605239"/>
                <a:gd name="connsiteY65" fmla="*/ 373273 h 605239"/>
                <a:gd name="connsiteX66" fmla="*/ 373273 h 605239"/>
                <a:gd name="connsiteY66" fmla="*/ 373273 h 605239"/>
                <a:gd name="connsiteX67" fmla="*/ 373273 h 605239"/>
                <a:gd name="connsiteY67" fmla="*/ 373273 h 605239"/>
                <a:gd name="connsiteX68" fmla="*/ 373273 h 605239"/>
                <a:gd name="connsiteY68" fmla="*/ 373273 h 605239"/>
                <a:gd name="connsiteX69" fmla="*/ 373273 h 605239"/>
                <a:gd name="connsiteY69" fmla="*/ 373273 h 605239"/>
                <a:gd name="connsiteX70" fmla="*/ 373273 h 605239"/>
                <a:gd name="connsiteY70" fmla="*/ 373273 h 605239"/>
                <a:gd name="connsiteX71" fmla="*/ 373273 h 605239"/>
                <a:gd name="connsiteY71" fmla="*/ 373273 h 605239"/>
                <a:gd name="connsiteX72" fmla="*/ 373273 h 605239"/>
                <a:gd name="connsiteY72" fmla="*/ 373273 h 605239"/>
                <a:gd name="connsiteX73" fmla="*/ 373273 h 605239"/>
                <a:gd name="connsiteY73" fmla="*/ 373273 h 605239"/>
                <a:gd name="connsiteX74" fmla="*/ 373273 h 605239"/>
                <a:gd name="connsiteY74" fmla="*/ 373273 h 605239"/>
                <a:gd name="connsiteX75" fmla="*/ 373273 h 605239"/>
                <a:gd name="connsiteY75" fmla="*/ 373273 h 605239"/>
                <a:gd name="connsiteX76" fmla="*/ 373273 h 605239"/>
                <a:gd name="connsiteY76" fmla="*/ 373273 h 605239"/>
                <a:gd name="connsiteX77" fmla="*/ 373273 h 605239"/>
                <a:gd name="connsiteY77" fmla="*/ 373273 h 605239"/>
                <a:gd name="connsiteX78" fmla="*/ 373273 h 605239"/>
                <a:gd name="connsiteY78" fmla="*/ 373273 h 605239"/>
                <a:gd name="connsiteX79" fmla="*/ 373273 h 605239"/>
                <a:gd name="connsiteY79" fmla="*/ 373273 h 605239"/>
                <a:gd name="connsiteX80" fmla="*/ 373273 h 605239"/>
                <a:gd name="connsiteY80" fmla="*/ 373273 h 605239"/>
                <a:gd name="connsiteX81" fmla="*/ 373273 h 605239"/>
                <a:gd name="connsiteY81" fmla="*/ 373273 h 605239"/>
                <a:gd name="connsiteX82" fmla="*/ 373273 h 605239"/>
                <a:gd name="connsiteY82" fmla="*/ 373273 h 605239"/>
                <a:gd name="connsiteX83" fmla="*/ 373273 h 605239"/>
                <a:gd name="connsiteY83" fmla="*/ 373273 h 605239"/>
                <a:gd name="connsiteX84" fmla="*/ 373273 h 605239"/>
                <a:gd name="connsiteY84" fmla="*/ 373273 h 605239"/>
                <a:gd name="connsiteX85" fmla="*/ 373273 h 605239"/>
                <a:gd name="connsiteY85" fmla="*/ 373273 h 605239"/>
                <a:gd name="connsiteX86" fmla="*/ 373273 h 605239"/>
                <a:gd name="connsiteY86" fmla="*/ 373273 h 605239"/>
                <a:gd name="connsiteX87" fmla="*/ 373273 h 605239"/>
                <a:gd name="connsiteY87" fmla="*/ 373273 h 605239"/>
                <a:gd name="connsiteX88" fmla="*/ 373273 h 605239"/>
                <a:gd name="connsiteY88" fmla="*/ 373273 h 605239"/>
                <a:gd name="connsiteX89" fmla="*/ 373273 h 605239"/>
                <a:gd name="connsiteY89" fmla="*/ 373273 h 605239"/>
                <a:gd name="connsiteX90" fmla="*/ 373273 h 605239"/>
                <a:gd name="connsiteY90" fmla="*/ 373273 h 605239"/>
                <a:gd name="connsiteX91" fmla="*/ 373273 h 605239"/>
                <a:gd name="connsiteY91" fmla="*/ 373273 h 605239"/>
                <a:gd name="connsiteX92" fmla="*/ 373273 h 605239"/>
                <a:gd name="connsiteY92" fmla="*/ 373273 h 605239"/>
                <a:gd name="connsiteX93" fmla="*/ 373273 h 605239"/>
                <a:gd name="connsiteY93" fmla="*/ 373273 h 605239"/>
                <a:gd name="connsiteX94" fmla="*/ 373273 h 605239"/>
                <a:gd name="connsiteY94" fmla="*/ 373273 h 605239"/>
                <a:gd name="connsiteX95" fmla="*/ 373273 h 605239"/>
                <a:gd name="connsiteY95" fmla="*/ 373273 h 605239"/>
                <a:gd name="connsiteX96" fmla="*/ 373273 h 605239"/>
                <a:gd name="connsiteY96" fmla="*/ 373273 h 605239"/>
                <a:gd name="connsiteX97" fmla="*/ 373273 h 605239"/>
                <a:gd name="connsiteY97" fmla="*/ 373273 h 605239"/>
                <a:gd name="connsiteX98" fmla="*/ 373273 h 605239"/>
                <a:gd name="connsiteY98" fmla="*/ 373273 h 605239"/>
                <a:gd name="connsiteX99" fmla="*/ 373273 h 605239"/>
                <a:gd name="connsiteY99" fmla="*/ 373273 h 60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87619" h="576423">
                  <a:moveTo>
                    <a:pt x="385143" y="444453"/>
                  </a:moveTo>
                  <a:cubicBezTo>
                    <a:pt x="362367" y="444453"/>
                    <a:pt x="344146" y="462656"/>
                    <a:pt x="344146" y="485409"/>
                  </a:cubicBezTo>
                  <a:cubicBezTo>
                    <a:pt x="344146" y="507404"/>
                    <a:pt x="362367" y="525607"/>
                    <a:pt x="385143" y="525607"/>
                  </a:cubicBezTo>
                  <a:cubicBezTo>
                    <a:pt x="407160" y="525607"/>
                    <a:pt x="425381" y="507404"/>
                    <a:pt x="425381" y="485409"/>
                  </a:cubicBezTo>
                  <a:cubicBezTo>
                    <a:pt x="425381" y="462656"/>
                    <a:pt x="407160" y="444453"/>
                    <a:pt x="385143" y="444453"/>
                  </a:cubicBezTo>
                  <a:close/>
                  <a:moveTo>
                    <a:pt x="385143" y="424733"/>
                  </a:moveTo>
                  <a:cubicBezTo>
                    <a:pt x="418548" y="424733"/>
                    <a:pt x="445880" y="452037"/>
                    <a:pt x="445880" y="485409"/>
                  </a:cubicBezTo>
                  <a:cubicBezTo>
                    <a:pt x="445880" y="518781"/>
                    <a:pt x="418548" y="546085"/>
                    <a:pt x="385143" y="546085"/>
                  </a:cubicBezTo>
                  <a:cubicBezTo>
                    <a:pt x="351738" y="546085"/>
                    <a:pt x="324406" y="518781"/>
                    <a:pt x="324406" y="485409"/>
                  </a:cubicBezTo>
                  <a:cubicBezTo>
                    <a:pt x="324406" y="452037"/>
                    <a:pt x="351738" y="424733"/>
                    <a:pt x="385143" y="424733"/>
                  </a:cubicBezTo>
                  <a:close/>
                  <a:moveTo>
                    <a:pt x="177041" y="222235"/>
                  </a:moveTo>
                  <a:cubicBezTo>
                    <a:pt x="185419" y="222235"/>
                    <a:pt x="192210" y="229026"/>
                    <a:pt x="192210" y="237404"/>
                  </a:cubicBezTo>
                  <a:cubicBezTo>
                    <a:pt x="192210" y="245782"/>
                    <a:pt x="185419" y="252573"/>
                    <a:pt x="177041" y="252573"/>
                  </a:cubicBezTo>
                  <a:cubicBezTo>
                    <a:pt x="168663" y="252573"/>
                    <a:pt x="161872" y="245782"/>
                    <a:pt x="161872" y="237404"/>
                  </a:cubicBezTo>
                  <a:cubicBezTo>
                    <a:pt x="161872" y="229026"/>
                    <a:pt x="168663" y="222235"/>
                    <a:pt x="177041" y="222235"/>
                  </a:cubicBezTo>
                  <a:close/>
                  <a:moveTo>
                    <a:pt x="496017" y="212375"/>
                  </a:moveTo>
                  <a:cubicBezTo>
                    <a:pt x="474000" y="212375"/>
                    <a:pt x="455779" y="230578"/>
                    <a:pt x="455779" y="252573"/>
                  </a:cubicBezTo>
                  <a:cubicBezTo>
                    <a:pt x="455779" y="274568"/>
                    <a:pt x="474000" y="292771"/>
                    <a:pt x="496017" y="292771"/>
                  </a:cubicBezTo>
                  <a:cubicBezTo>
                    <a:pt x="518793" y="292771"/>
                    <a:pt x="537014" y="274568"/>
                    <a:pt x="537014" y="252573"/>
                  </a:cubicBezTo>
                  <a:cubicBezTo>
                    <a:pt x="537014" y="230578"/>
                    <a:pt x="518793" y="212375"/>
                    <a:pt x="496017" y="212375"/>
                  </a:cubicBezTo>
                  <a:close/>
                  <a:moveTo>
                    <a:pt x="496017" y="191897"/>
                  </a:moveTo>
                  <a:cubicBezTo>
                    <a:pt x="529422" y="191897"/>
                    <a:pt x="556754" y="219201"/>
                    <a:pt x="556754" y="252573"/>
                  </a:cubicBezTo>
                  <a:cubicBezTo>
                    <a:pt x="556754" y="285945"/>
                    <a:pt x="529422" y="313249"/>
                    <a:pt x="496017" y="313249"/>
                  </a:cubicBezTo>
                  <a:cubicBezTo>
                    <a:pt x="462612" y="313249"/>
                    <a:pt x="435280" y="285945"/>
                    <a:pt x="435280" y="252573"/>
                  </a:cubicBezTo>
                  <a:cubicBezTo>
                    <a:pt x="435280" y="219201"/>
                    <a:pt x="462612" y="191897"/>
                    <a:pt x="496017" y="191897"/>
                  </a:cubicBezTo>
                  <a:close/>
                  <a:moveTo>
                    <a:pt x="40288" y="44749"/>
                  </a:moveTo>
                  <a:cubicBezTo>
                    <a:pt x="36490" y="44749"/>
                    <a:pt x="31932" y="45507"/>
                    <a:pt x="28893" y="47782"/>
                  </a:cubicBezTo>
                  <a:cubicBezTo>
                    <a:pt x="19777" y="54609"/>
                    <a:pt x="17498" y="67502"/>
                    <a:pt x="24335" y="76604"/>
                  </a:cubicBezTo>
                  <a:lnTo>
                    <a:pt x="100302" y="178236"/>
                  </a:lnTo>
                  <a:lnTo>
                    <a:pt x="123092" y="237395"/>
                  </a:lnTo>
                  <a:cubicBezTo>
                    <a:pt x="126890" y="248014"/>
                    <a:pt x="135247" y="256357"/>
                    <a:pt x="145882" y="259390"/>
                  </a:cubicBezTo>
                  <a:lnTo>
                    <a:pt x="199819" y="275318"/>
                  </a:lnTo>
                  <a:lnTo>
                    <a:pt x="336559" y="411081"/>
                  </a:lnTo>
                  <a:cubicBezTo>
                    <a:pt x="339598" y="414114"/>
                    <a:pt x="341117" y="418665"/>
                    <a:pt x="341117" y="422457"/>
                  </a:cubicBezTo>
                  <a:cubicBezTo>
                    <a:pt x="341117" y="427008"/>
                    <a:pt x="338838" y="430800"/>
                    <a:pt x="335799" y="433834"/>
                  </a:cubicBezTo>
                  <a:cubicBezTo>
                    <a:pt x="319846" y="449762"/>
                    <a:pt x="311490" y="471757"/>
                    <a:pt x="314529" y="494510"/>
                  </a:cubicBezTo>
                  <a:cubicBezTo>
                    <a:pt x="318327" y="526365"/>
                    <a:pt x="344915" y="552153"/>
                    <a:pt x="376822" y="555186"/>
                  </a:cubicBezTo>
                  <a:cubicBezTo>
                    <a:pt x="397333" y="557462"/>
                    <a:pt x="417084" y="551394"/>
                    <a:pt x="432277" y="537742"/>
                  </a:cubicBezTo>
                  <a:cubicBezTo>
                    <a:pt x="447471" y="524848"/>
                    <a:pt x="455827" y="505129"/>
                    <a:pt x="455827" y="485409"/>
                  </a:cubicBezTo>
                  <a:cubicBezTo>
                    <a:pt x="455827" y="445969"/>
                    <a:pt x="423921" y="414114"/>
                    <a:pt x="385178" y="414114"/>
                  </a:cubicBezTo>
                  <a:cubicBezTo>
                    <a:pt x="380620" y="414114"/>
                    <a:pt x="380620" y="414114"/>
                    <a:pt x="229446" y="271526"/>
                  </a:cubicBezTo>
                  <a:lnTo>
                    <a:pt x="224128" y="266975"/>
                  </a:lnTo>
                  <a:lnTo>
                    <a:pt x="233244" y="244221"/>
                  </a:lnTo>
                  <a:lnTo>
                    <a:pt x="438355" y="293521"/>
                  </a:lnTo>
                  <a:lnTo>
                    <a:pt x="440634" y="296555"/>
                  </a:lnTo>
                  <a:cubicBezTo>
                    <a:pt x="456587" y="316274"/>
                    <a:pt x="480137" y="326134"/>
                    <a:pt x="505206" y="323100"/>
                  </a:cubicBezTo>
                  <a:cubicBezTo>
                    <a:pt x="537112" y="319308"/>
                    <a:pt x="562941" y="292762"/>
                    <a:pt x="566739" y="260907"/>
                  </a:cubicBezTo>
                  <a:cubicBezTo>
                    <a:pt x="569018" y="240429"/>
                    <a:pt x="562941" y="220709"/>
                    <a:pt x="549267" y="205540"/>
                  </a:cubicBezTo>
                  <a:cubicBezTo>
                    <a:pt x="535593" y="190371"/>
                    <a:pt x="516601" y="182028"/>
                    <a:pt x="496090" y="182028"/>
                  </a:cubicBezTo>
                  <a:cubicBezTo>
                    <a:pt x="476338" y="182028"/>
                    <a:pt x="458106" y="189613"/>
                    <a:pt x="444432" y="204023"/>
                  </a:cubicBezTo>
                  <a:cubicBezTo>
                    <a:pt x="430758" y="219193"/>
                    <a:pt x="423921" y="238154"/>
                    <a:pt x="425440" y="257874"/>
                  </a:cubicBezTo>
                  <a:cubicBezTo>
                    <a:pt x="426200" y="261666"/>
                    <a:pt x="424681" y="265458"/>
                    <a:pt x="421642" y="267733"/>
                  </a:cubicBezTo>
                  <a:cubicBezTo>
                    <a:pt x="418603" y="270009"/>
                    <a:pt x="414805" y="270767"/>
                    <a:pt x="411007" y="270009"/>
                  </a:cubicBezTo>
                  <a:lnTo>
                    <a:pt x="251476" y="232086"/>
                  </a:lnTo>
                  <a:lnTo>
                    <a:pt x="183866" y="215400"/>
                  </a:lnTo>
                  <a:lnTo>
                    <a:pt x="183106" y="208574"/>
                  </a:lnTo>
                  <a:cubicBezTo>
                    <a:pt x="182346" y="205540"/>
                    <a:pt x="180827" y="202507"/>
                    <a:pt x="179308" y="200231"/>
                  </a:cubicBezTo>
                  <a:lnTo>
                    <a:pt x="111697" y="118318"/>
                  </a:lnTo>
                  <a:lnTo>
                    <a:pt x="57761" y="53092"/>
                  </a:lnTo>
                  <a:cubicBezTo>
                    <a:pt x="53962" y="48541"/>
                    <a:pt x="49404" y="45507"/>
                    <a:pt x="44087" y="44749"/>
                  </a:cubicBezTo>
                  <a:cubicBezTo>
                    <a:pt x="42567" y="44749"/>
                    <a:pt x="41807" y="44749"/>
                    <a:pt x="40288" y="44749"/>
                  </a:cubicBezTo>
                  <a:close/>
                  <a:moveTo>
                    <a:pt x="151960" y="19720"/>
                  </a:moveTo>
                  <a:cubicBezTo>
                    <a:pt x="140564" y="20478"/>
                    <a:pt x="131448" y="28821"/>
                    <a:pt x="131448" y="40198"/>
                  </a:cubicBezTo>
                  <a:lnTo>
                    <a:pt x="131448" y="111492"/>
                  </a:lnTo>
                  <a:lnTo>
                    <a:pt x="172471" y="160033"/>
                  </a:lnTo>
                  <a:lnTo>
                    <a:pt x="172471" y="40198"/>
                  </a:lnTo>
                  <a:cubicBezTo>
                    <a:pt x="171711" y="28821"/>
                    <a:pt x="163355" y="19720"/>
                    <a:pt x="152719" y="19720"/>
                  </a:cubicBezTo>
                  <a:close/>
                  <a:moveTo>
                    <a:pt x="151960" y="0"/>
                  </a:moveTo>
                  <a:lnTo>
                    <a:pt x="152719" y="0"/>
                  </a:lnTo>
                  <a:cubicBezTo>
                    <a:pt x="173990" y="0"/>
                    <a:pt x="192222" y="17444"/>
                    <a:pt x="192222" y="40198"/>
                  </a:cubicBezTo>
                  <a:lnTo>
                    <a:pt x="192222" y="184304"/>
                  </a:lnTo>
                  <a:lnTo>
                    <a:pt x="195261" y="188096"/>
                  </a:lnTo>
                  <a:cubicBezTo>
                    <a:pt x="197540" y="191130"/>
                    <a:pt x="199819" y="194922"/>
                    <a:pt x="201338" y="198714"/>
                  </a:cubicBezTo>
                  <a:lnTo>
                    <a:pt x="256794" y="212366"/>
                  </a:lnTo>
                  <a:lnTo>
                    <a:pt x="404929" y="248014"/>
                  </a:lnTo>
                  <a:cubicBezTo>
                    <a:pt x="406449" y="226019"/>
                    <a:pt x="414805" y="206299"/>
                    <a:pt x="429998" y="190371"/>
                  </a:cubicBezTo>
                  <a:cubicBezTo>
                    <a:pt x="446711" y="172169"/>
                    <a:pt x="471021" y="161550"/>
                    <a:pt x="496090" y="161550"/>
                  </a:cubicBezTo>
                  <a:cubicBezTo>
                    <a:pt x="521918" y="161550"/>
                    <a:pt x="546987" y="172927"/>
                    <a:pt x="564460" y="191888"/>
                  </a:cubicBezTo>
                  <a:cubicBezTo>
                    <a:pt x="581173" y="210850"/>
                    <a:pt x="589529" y="237395"/>
                    <a:pt x="587250" y="263183"/>
                  </a:cubicBezTo>
                  <a:cubicBezTo>
                    <a:pt x="581932" y="304139"/>
                    <a:pt x="549267" y="338269"/>
                    <a:pt x="507485" y="342820"/>
                  </a:cubicBezTo>
                  <a:cubicBezTo>
                    <a:pt x="477098" y="346612"/>
                    <a:pt x="447471" y="335236"/>
                    <a:pt x="426960" y="311724"/>
                  </a:cubicBezTo>
                  <a:lnTo>
                    <a:pt x="258313" y="271526"/>
                  </a:lnTo>
                  <a:cubicBezTo>
                    <a:pt x="300855" y="310965"/>
                    <a:pt x="373783" y="380743"/>
                    <a:pt x="388976" y="394395"/>
                  </a:cubicBezTo>
                  <a:cubicBezTo>
                    <a:pt x="437595" y="396670"/>
                    <a:pt x="476338" y="436110"/>
                    <a:pt x="476338" y="485409"/>
                  </a:cubicBezTo>
                  <a:cubicBezTo>
                    <a:pt x="476338" y="511196"/>
                    <a:pt x="464943" y="535467"/>
                    <a:pt x="445952" y="552911"/>
                  </a:cubicBezTo>
                  <a:cubicBezTo>
                    <a:pt x="428479" y="568080"/>
                    <a:pt x="407208" y="576423"/>
                    <a:pt x="384418" y="576423"/>
                  </a:cubicBezTo>
                  <a:cubicBezTo>
                    <a:pt x="381380" y="576423"/>
                    <a:pt x="377581" y="575665"/>
                    <a:pt x="374543" y="575665"/>
                  </a:cubicBezTo>
                  <a:cubicBezTo>
                    <a:pt x="333520" y="571114"/>
                    <a:pt x="300095" y="537742"/>
                    <a:pt x="294777" y="496786"/>
                  </a:cubicBezTo>
                  <a:cubicBezTo>
                    <a:pt x="290979" y="469481"/>
                    <a:pt x="300095" y="442177"/>
                    <a:pt x="319087" y="422457"/>
                  </a:cubicBezTo>
                  <a:lnTo>
                    <a:pt x="189183" y="293521"/>
                  </a:lnTo>
                  <a:lnTo>
                    <a:pt x="139805" y="278352"/>
                  </a:lnTo>
                  <a:cubicBezTo>
                    <a:pt x="123852" y="273801"/>
                    <a:pt x="110178" y="260907"/>
                    <a:pt x="104100" y="244980"/>
                  </a:cubicBezTo>
                  <a:lnTo>
                    <a:pt x="82070" y="186579"/>
                  </a:lnTo>
                  <a:lnTo>
                    <a:pt x="7622" y="87980"/>
                  </a:lnTo>
                  <a:cubicBezTo>
                    <a:pt x="-5292" y="69778"/>
                    <a:pt x="-1494" y="44749"/>
                    <a:pt x="16738" y="31855"/>
                  </a:cubicBezTo>
                  <a:cubicBezTo>
                    <a:pt x="25854" y="25787"/>
                    <a:pt x="36490" y="22754"/>
                    <a:pt x="47125" y="25029"/>
                  </a:cubicBezTo>
                  <a:cubicBezTo>
                    <a:pt x="57761" y="26546"/>
                    <a:pt x="66877" y="32613"/>
                    <a:pt x="73714" y="40956"/>
                  </a:cubicBezTo>
                  <a:lnTo>
                    <a:pt x="111697" y="86464"/>
                  </a:lnTo>
                  <a:lnTo>
                    <a:pt x="111697" y="40198"/>
                  </a:lnTo>
                  <a:cubicBezTo>
                    <a:pt x="110937" y="18203"/>
                    <a:pt x="129169" y="0"/>
                    <a:pt x="15196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利用医学手段干预 延缓近视进展</a:t>
            </a:r>
            <a:endParaRPr lang="en-US" altLang="zh-CN" sz="2880" dirty="0">
              <a:solidFill>
                <a:srgbClr val="234494"/>
              </a:solidFill>
              <a:highlight>
                <a:srgbClr val="FFFF00"/>
              </a:highlight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74" name="内容占位符 2"/>
          <p:cNvSpPr txBox="1"/>
          <p:nvPr/>
        </p:nvSpPr>
        <p:spPr>
          <a:xfrm>
            <a:off x="7132915" y="2046446"/>
            <a:ext cx="3992153" cy="2296930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医学验光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+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科学配镜：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准确的医学验光、合理的处方是关键；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精准的磨镜技术是一副合格眼镜的保证；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眼位检查、视功能检查，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眼健康检查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(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角膜、结膜、眼底等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)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全面分析视力；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5" name="矩形 214"/>
          <p:cNvSpPr/>
          <p:nvPr/>
        </p:nvSpPr>
        <p:spPr>
          <a:xfrm>
            <a:off x="2605091" y="1155516"/>
            <a:ext cx="7247052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Prevent</a:t>
            </a:r>
            <a:r>
              <a: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and control THE PROGRESSION OF MYOPIA with medical intervention methods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905635" y="1600835"/>
            <a:ext cx="3749675" cy="4343400"/>
            <a:chOff x="1331" y="2883"/>
            <a:chExt cx="5290" cy="5893"/>
          </a:xfrm>
        </p:grpSpPr>
        <p:pic>
          <p:nvPicPr>
            <p:cNvPr id="3" name="图片 2"/>
            <p:cNvPicPr/>
            <p:nvPr/>
          </p:nvPicPr>
          <p:blipFill>
            <a:blip r:embed="rId1"/>
            <a:srcRect l="22731" t="4308" r="22260" b="21880"/>
            <a:stretch>
              <a:fillRect/>
            </a:stretch>
          </p:blipFill>
          <p:spPr>
            <a:xfrm>
              <a:off x="3357" y="2923"/>
              <a:ext cx="1414" cy="3292"/>
            </a:xfrm>
            <a:prstGeom prst="rect">
              <a:avLst/>
            </a:prstGeom>
            <a:noFill/>
            <a:ln w="9525">
              <a:noFill/>
            </a:ln>
          </p:spPr>
        </p:pic>
        <p:grpSp>
          <p:nvGrpSpPr>
            <p:cNvPr id="4" name="组合 3"/>
            <p:cNvGrpSpPr/>
            <p:nvPr/>
          </p:nvGrpSpPr>
          <p:grpSpPr>
            <a:xfrm>
              <a:off x="1331" y="2883"/>
              <a:ext cx="5290" cy="5893"/>
              <a:chOff x="2133704" y="1753554"/>
              <a:chExt cx="3630470" cy="3961386"/>
            </a:xfrm>
          </p:grpSpPr>
          <p:sp>
            <p:nvSpPr>
              <p:cNvPr id="6" name="ïš1iďé"/>
              <p:cNvSpPr/>
              <p:nvPr/>
            </p:nvSpPr>
            <p:spPr bwMode="auto">
              <a:xfrm>
                <a:off x="3473996" y="1753554"/>
                <a:ext cx="1072234" cy="2282430"/>
              </a:xfrm>
              <a:custGeom>
                <a:avLst/>
                <a:gdLst>
                  <a:gd name="T0" fmla="*/ 1262 w 1262"/>
                  <a:gd name="T1" fmla="*/ 1944 h 1944"/>
                  <a:gd name="T2" fmla="*/ 0 w 1262"/>
                  <a:gd name="T3" fmla="*/ 1944 h 1944"/>
                  <a:gd name="T4" fmla="*/ 0 w 1262"/>
                  <a:gd name="T5" fmla="*/ 0 h 1944"/>
                  <a:gd name="T6" fmla="*/ 1262 w 1262"/>
                  <a:gd name="T7" fmla="*/ 0 h 1944"/>
                  <a:gd name="T8" fmla="*/ 1262 w 1262"/>
                  <a:gd name="T9" fmla="*/ 1944 h 1944"/>
                  <a:gd name="T10" fmla="*/ 10 w 1262"/>
                  <a:gd name="T11" fmla="*/ 1934 h 1944"/>
                  <a:gd name="T12" fmla="*/ 1252 w 1262"/>
                  <a:gd name="T13" fmla="*/ 1934 h 1944"/>
                  <a:gd name="T14" fmla="*/ 1252 w 1262"/>
                  <a:gd name="T15" fmla="*/ 9 h 1944"/>
                  <a:gd name="T16" fmla="*/ 10 w 1262"/>
                  <a:gd name="T17" fmla="*/ 9 h 1944"/>
                  <a:gd name="T18" fmla="*/ 10 w 1262"/>
                  <a:gd name="T19" fmla="*/ 1934 h 1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2" h="1944">
                    <a:moveTo>
                      <a:pt x="1262" y="1944"/>
                    </a:moveTo>
                    <a:lnTo>
                      <a:pt x="0" y="1944"/>
                    </a:lnTo>
                    <a:lnTo>
                      <a:pt x="0" y="0"/>
                    </a:lnTo>
                    <a:lnTo>
                      <a:pt x="1262" y="0"/>
                    </a:lnTo>
                    <a:lnTo>
                      <a:pt x="1262" y="1944"/>
                    </a:lnTo>
                    <a:close/>
                    <a:moveTo>
                      <a:pt x="10" y="1934"/>
                    </a:moveTo>
                    <a:lnTo>
                      <a:pt x="1252" y="1934"/>
                    </a:lnTo>
                    <a:lnTo>
                      <a:pt x="1252" y="9"/>
                    </a:lnTo>
                    <a:lnTo>
                      <a:pt x="10" y="9"/>
                    </a:lnTo>
                    <a:lnTo>
                      <a:pt x="10" y="1934"/>
                    </a:lnTo>
                    <a:close/>
                  </a:path>
                </a:pathLst>
              </a:custGeom>
              <a:solidFill>
                <a:srgbClr val="3F68C0"/>
              </a:solidFill>
              <a:ln w="9525">
                <a:solidFill>
                  <a:srgbClr val="3F68C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" name="iSḷíḋe"/>
              <p:cNvSpPr/>
              <p:nvPr/>
            </p:nvSpPr>
            <p:spPr bwMode="auto">
              <a:xfrm>
                <a:off x="5037737" y="2169876"/>
                <a:ext cx="522131" cy="633278"/>
              </a:xfrm>
              <a:custGeom>
                <a:avLst/>
                <a:gdLst>
                  <a:gd name="T0" fmla="*/ 10 w 37"/>
                  <a:gd name="T1" fmla="*/ 0 h 45"/>
                  <a:gd name="T2" fmla="*/ 4 w 37"/>
                  <a:gd name="T3" fmla="*/ 8 h 45"/>
                  <a:gd name="T4" fmla="*/ 4 w 37"/>
                  <a:gd name="T5" fmla="*/ 12 h 45"/>
                  <a:gd name="T6" fmla="*/ 3 w 37"/>
                  <a:gd name="T7" fmla="*/ 16 h 45"/>
                  <a:gd name="T8" fmla="*/ 2 w 37"/>
                  <a:gd name="T9" fmla="*/ 19 h 45"/>
                  <a:gd name="T10" fmla="*/ 3 w 37"/>
                  <a:gd name="T11" fmla="*/ 22 h 45"/>
                  <a:gd name="T12" fmla="*/ 4 w 37"/>
                  <a:gd name="T13" fmla="*/ 23 h 45"/>
                  <a:gd name="T14" fmla="*/ 4 w 37"/>
                  <a:gd name="T15" fmla="*/ 25 h 45"/>
                  <a:gd name="T16" fmla="*/ 5 w 37"/>
                  <a:gd name="T17" fmla="*/ 26 h 45"/>
                  <a:gd name="T18" fmla="*/ 6 w 37"/>
                  <a:gd name="T19" fmla="*/ 29 h 45"/>
                  <a:gd name="T20" fmla="*/ 12 w 37"/>
                  <a:gd name="T21" fmla="*/ 29 h 45"/>
                  <a:gd name="T22" fmla="*/ 16 w 37"/>
                  <a:gd name="T23" fmla="*/ 30 h 45"/>
                  <a:gd name="T24" fmla="*/ 16 w 37"/>
                  <a:gd name="T25" fmla="*/ 41 h 45"/>
                  <a:gd name="T26" fmla="*/ 36 w 37"/>
                  <a:gd name="T27" fmla="*/ 37 h 45"/>
                  <a:gd name="T28" fmla="*/ 32 w 37"/>
                  <a:gd name="T29" fmla="*/ 26 h 45"/>
                  <a:gd name="T30" fmla="*/ 27 w 37"/>
                  <a:gd name="T31" fmla="*/ 11 h 45"/>
                  <a:gd name="T32" fmla="*/ 14 w 37"/>
                  <a:gd name="T33" fmla="*/ 7 h 45"/>
                  <a:gd name="T34" fmla="*/ 10 w 37"/>
                  <a:gd name="T3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45">
                    <a:moveTo>
                      <a:pt x="10" y="0"/>
                    </a:moveTo>
                    <a:cubicBezTo>
                      <a:pt x="9" y="1"/>
                      <a:pt x="4" y="3"/>
                      <a:pt x="4" y="8"/>
                    </a:cubicBezTo>
                    <a:cubicBezTo>
                      <a:pt x="3" y="11"/>
                      <a:pt x="3" y="11"/>
                      <a:pt x="4" y="12"/>
                    </a:cubicBezTo>
                    <a:cubicBezTo>
                      <a:pt x="5" y="13"/>
                      <a:pt x="3" y="15"/>
                      <a:pt x="3" y="16"/>
                    </a:cubicBezTo>
                    <a:cubicBezTo>
                      <a:pt x="2" y="17"/>
                      <a:pt x="0" y="18"/>
                      <a:pt x="2" y="19"/>
                    </a:cubicBezTo>
                    <a:cubicBezTo>
                      <a:pt x="5" y="20"/>
                      <a:pt x="4" y="21"/>
                      <a:pt x="3" y="22"/>
                    </a:cubicBezTo>
                    <a:cubicBezTo>
                      <a:pt x="3" y="22"/>
                      <a:pt x="4" y="23"/>
                      <a:pt x="4" y="23"/>
                    </a:cubicBezTo>
                    <a:cubicBezTo>
                      <a:pt x="4" y="23"/>
                      <a:pt x="3" y="24"/>
                      <a:pt x="4" y="25"/>
                    </a:cubicBezTo>
                    <a:cubicBezTo>
                      <a:pt x="4" y="25"/>
                      <a:pt x="5" y="25"/>
                      <a:pt x="5" y="26"/>
                    </a:cubicBezTo>
                    <a:cubicBezTo>
                      <a:pt x="5" y="26"/>
                      <a:pt x="5" y="29"/>
                      <a:pt x="6" y="29"/>
                    </a:cubicBezTo>
                    <a:cubicBezTo>
                      <a:pt x="7" y="30"/>
                      <a:pt x="10" y="29"/>
                      <a:pt x="12" y="29"/>
                    </a:cubicBezTo>
                    <a:cubicBezTo>
                      <a:pt x="13" y="29"/>
                      <a:pt x="15" y="29"/>
                      <a:pt x="16" y="30"/>
                    </a:cubicBezTo>
                    <a:cubicBezTo>
                      <a:pt x="21" y="33"/>
                      <a:pt x="16" y="41"/>
                      <a:pt x="16" y="41"/>
                    </a:cubicBezTo>
                    <a:cubicBezTo>
                      <a:pt x="16" y="41"/>
                      <a:pt x="32" y="45"/>
                      <a:pt x="36" y="37"/>
                    </a:cubicBezTo>
                    <a:cubicBezTo>
                      <a:pt x="37" y="36"/>
                      <a:pt x="32" y="28"/>
                      <a:pt x="32" y="26"/>
                    </a:cubicBezTo>
                    <a:cubicBezTo>
                      <a:pt x="32" y="23"/>
                      <a:pt x="33" y="11"/>
                      <a:pt x="27" y="11"/>
                    </a:cubicBezTo>
                    <a:cubicBezTo>
                      <a:pt x="27" y="11"/>
                      <a:pt x="14" y="7"/>
                      <a:pt x="14" y="7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DB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" name="íšḻiḍé"/>
              <p:cNvSpPr/>
              <p:nvPr/>
            </p:nvSpPr>
            <p:spPr bwMode="auto">
              <a:xfrm>
                <a:off x="5037737" y="5377623"/>
                <a:ext cx="536348" cy="210662"/>
              </a:xfrm>
              <a:custGeom>
                <a:avLst/>
                <a:gdLst>
                  <a:gd name="T0" fmla="*/ 37 w 38"/>
                  <a:gd name="T1" fmla="*/ 0 h 15"/>
                  <a:gd name="T2" fmla="*/ 37 w 38"/>
                  <a:gd name="T3" fmla="*/ 15 h 15"/>
                  <a:gd name="T4" fmla="*/ 2 w 38"/>
                  <a:gd name="T5" fmla="*/ 15 h 15"/>
                  <a:gd name="T6" fmla="*/ 5 w 38"/>
                  <a:gd name="T7" fmla="*/ 8 h 15"/>
                  <a:gd name="T8" fmla="*/ 20 w 38"/>
                  <a:gd name="T9" fmla="*/ 0 h 15"/>
                  <a:gd name="T10" fmla="*/ 37 w 38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7" y="0"/>
                    </a:moveTo>
                    <a:cubicBezTo>
                      <a:pt x="37" y="0"/>
                      <a:pt x="38" y="7"/>
                      <a:pt x="37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0" y="8"/>
                      <a:pt x="5" y="8"/>
                    </a:cubicBezTo>
                    <a:cubicBezTo>
                      <a:pt x="10" y="7"/>
                      <a:pt x="19" y="7"/>
                      <a:pt x="20" y="0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5" name="iṣ1îdè"/>
              <p:cNvSpPr/>
              <p:nvPr/>
            </p:nvSpPr>
            <p:spPr bwMode="auto">
              <a:xfrm>
                <a:off x="5105426" y="5410148"/>
                <a:ext cx="549272" cy="211954"/>
              </a:xfrm>
              <a:custGeom>
                <a:avLst/>
                <a:gdLst>
                  <a:gd name="T0" fmla="*/ 38 w 39"/>
                  <a:gd name="T1" fmla="*/ 0 h 15"/>
                  <a:gd name="T2" fmla="*/ 38 w 39"/>
                  <a:gd name="T3" fmla="*/ 15 h 15"/>
                  <a:gd name="T4" fmla="*/ 2 w 39"/>
                  <a:gd name="T5" fmla="*/ 15 h 15"/>
                  <a:gd name="T6" fmla="*/ 5 w 39"/>
                  <a:gd name="T7" fmla="*/ 7 h 15"/>
                  <a:gd name="T8" fmla="*/ 20 w 39"/>
                  <a:gd name="T9" fmla="*/ 0 h 15"/>
                  <a:gd name="T10" fmla="*/ 38 w 39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5">
                    <a:moveTo>
                      <a:pt x="38" y="0"/>
                    </a:moveTo>
                    <a:cubicBezTo>
                      <a:pt x="38" y="0"/>
                      <a:pt x="39" y="6"/>
                      <a:pt x="38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0" y="8"/>
                      <a:pt x="5" y="7"/>
                    </a:cubicBezTo>
                    <a:cubicBezTo>
                      <a:pt x="9" y="6"/>
                      <a:pt x="19" y="6"/>
                      <a:pt x="20" y="0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6" name="íšlíḍè"/>
              <p:cNvSpPr/>
              <p:nvPr/>
            </p:nvSpPr>
            <p:spPr bwMode="auto">
              <a:xfrm>
                <a:off x="5080386" y="2057436"/>
                <a:ext cx="493698" cy="478190"/>
              </a:xfrm>
              <a:custGeom>
                <a:avLst/>
                <a:gdLst>
                  <a:gd name="T0" fmla="*/ 32 w 35"/>
                  <a:gd name="T1" fmla="*/ 12 h 34"/>
                  <a:gd name="T2" fmla="*/ 19 w 35"/>
                  <a:gd name="T3" fmla="*/ 1 h 34"/>
                  <a:gd name="T4" fmla="*/ 3 w 35"/>
                  <a:gd name="T5" fmla="*/ 1 h 34"/>
                  <a:gd name="T6" fmla="*/ 3 w 35"/>
                  <a:gd name="T7" fmla="*/ 12 h 34"/>
                  <a:gd name="T8" fmla="*/ 15 w 35"/>
                  <a:gd name="T9" fmla="*/ 23 h 34"/>
                  <a:gd name="T10" fmla="*/ 18 w 35"/>
                  <a:gd name="T11" fmla="*/ 19 h 34"/>
                  <a:gd name="T12" fmla="*/ 22 w 35"/>
                  <a:gd name="T13" fmla="*/ 27 h 34"/>
                  <a:gd name="T14" fmla="*/ 25 w 35"/>
                  <a:gd name="T15" fmla="*/ 32 h 34"/>
                  <a:gd name="T16" fmla="*/ 29 w 35"/>
                  <a:gd name="T17" fmla="*/ 34 h 34"/>
                  <a:gd name="T18" fmla="*/ 32 w 35"/>
                  <a:gd name="T19" fmla="*/ 24 h 34"/>
                  <a:gd name="T20" fmla="*/ 32 w 35"/>
                  <a:gd name="T21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34">
                    <a:moveTo>
                      <a:pt x="32" y="12"/>
                    </a:moveTo>
                    <a:cubicBezTo>
                      <a:pt x="29" y="6"/>
                      <a:pt x="26" y="0"/>
                      <a:pt x="19" y="1"/>
                    </a:cubicBezTo>
                    <a:cubicBezTo>
                      <a:pt x="11" y="1"/>
                      <a:pt x="4" y="5"/>
                      <a:pt x="3" y="1"/>
                    </a:cubicBezTo>
                    <a:cubicBezTo>
                      <a:pt x="3" y="1"/>
                      <a:pt x="0" y="9"/>
                      <a:pt x="3" y="12"/>
                    </a:cubicBezTo>
                    <a:cubicBezTo>
                      <a:pt x="3" y="10"/>
                      <a:pt x="13" y="21"/>
                      <a:pt x="15" y="23"/>
                    </a:cubicBezTo>
                    <a:cubicBezTo>
                      <a:pt x="16" y="24"/>
                      <a:pt x="15" y="19"/>
                      <a:pt x="18" y="19"/>
                    </a:cubicBezTo>
                    <a:cubicBezTo>
                      <a:pt x="20" y="19"/>
                      <a:pt x="22" y="24"/>
                      <a:pt x="22" y="27"/>
                    </a:cubicBezTo>
                    <a:cubicBezTo>
                      <a:pt x="21" y="29"/>
                      <a:pt x="25" y="32"/>
                      <a:pt x="25" y="32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5" y="18"/>
                      <a:pt x="32" y="12"/>
                    </a:cubicBezTo>
                    <a:close/>
                  </a:path>
                </a:pathLst>
              </a:custGeom>
              <a:solidFill>
                <a:srgbClr val="582D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7" name="íşļïḍe"/>
              <p:cNvSpPr/>
              <p:nvPr/>
            </p:nvSpPr>
            <p:spPr bwMode="auto">
              <a:xfrm>
                <a:off x="5037737" y="3773749"/>
                <a:ext cx="140872" cy="267528"/>
              </a:xfrm>
              <a:custGeom>
                <a:avLst/>
                <a:gdLst>
                  <a:gd name="T0" fmla="*/ 2 w 10"/>
                  <a:gd name="T1" fmla="*/ 1 h 19"/>
                  <a:gd name="T2" fmla="*/ 5 w 10"/>
                  <a:gd name="T3" fmla="*/ 19 h 19"/>
                  <a:gd name="T4" fmla="*/ 9 w 10"/>
                  <a:gd name="T5" fmla="*/ 0 h 19"/>
                  <a:gd name="T6" fmla="*/ 2 w 10"/>
                  <a:gd name="T7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9">
                    <a:moveTo>
                      <a:pt x="2" y="1"/>
                    </a:moveTo>
                    <a:cubicBezTo>
                      <a:pt x="2" y="1"/>
                      <a:pt x="0" y="19"/>
                      <a:pt x="5" y="19"/>
                    </a:cubicBezTo>
                    <a:cubicBezTo>
                      <a:pt x="10" y="19"/>
                      <a:pt x="9" y="0"/>
                      <a:pt x="9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DB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8" name="íṧļídè"/>
              <p:cNvSpPr/>
              <p:nvPr/>
            </p:nvSpPr>
            <p:spPr bwMode="auto">
              <a:xfrm>
                <a:off x="5051953" y="2732071"/>
                <a:ext cx="211954" cy="1055895"/>
              </a:xfrm>
              <a:custGeom>
                <a:avLst/>
                <a:gdLst>
                  <a:gd name="T0" fmla="*/ 15 w 15"/>
                  <a:gd name="T1" fmla="*/ 0 h 75"/>
                  <a:gd name="T2" fmla="*/ 1 w 15"/>
                  <a:gd name="T3" fmla="*/ 62 h 75"/>
                  <a:gd name="T4" fmla="*/ 1 w 15"/>
                  <a:gd name="T5" fmla="*/ 75 h 75"/>
                  <a:gd name="T6" fmla="*/ 13 w 15"/>
                  <a:gd name="T7" fmla="*/ 73 h 75"/>
                  <a:gd name="T8" fmla="*/ 15 w 15"/>
                  <a:gd name="T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75">
                    <a:moveTo>
                      <a:pt x="15" y="0"/>
                    </a:moveTo>
                    <a:cubicBezTo>
                      <a:pt x="15" y="0"/>
                      <a:pt x="0" y="21"/>
                      <a:pt x="1" y="62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13" y="73"/>
                      <a:pt x="13" y="73"/>
                      <a:pt x="13" y="73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EDF2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9" name="ïṩlîḋé"/>
              <p:cNvSpPr/>
              <p:nvPr/>
            </p:nvSpPr>
            <p:spPr bwMode="auto">
              <a:xfrm>
                <a:off x="2937580" y="3702667"/>
                <a:ext cx="71083" cy="85299"/>
              </a:xfrm>
              <a:custGeom>
                <a:avLst/>
                <a:gdLst>
                  <a:gd name="T0" fmla="*/ 5 w 5"/>
                  <a:gd name="T1" fmla="*/ 4 h 6"/>
                  <a:gd name="T2" fmla="*/ 4 w 5"/>
                  <a:gd name="T3" fmla="*/ 0 h 6"/>
                  <a:gd name="T4" fmla="*/ 0 w 5"/>
                  <a:gd name="T5" fmla="*/ 6 h 6"/>
                  <a:gd name="T6" fmla="*/ 5 w 5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5" y="4"/>
                      <a:pt x="5" y="0"/>
                      <a:pt x="4" y="0"/>
                    </a:cubicBezTo>
                    <a:cubicBezTo>
                      <a:pt x="0" y="1"/>
                      <a:pt x="0" y="6"/>
                      <a:pt x="0" y="6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FDB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0" name="iṡlîḋè"/>
              <p:cNvSpPr/>
              <p:nvPr/>
            </p:nvSpPr>
            <p:spPr bwMode="auto">
              <a:xfrm>
                <a:off x="2937580" y="3618660"/>
                <a:ext cx="56866" cy="183521"/>
              </a:xfrm>
              <a:custGeom>
                <a:avLst/>
                <a:gdLst>
                  <a:gd name="T0" fmla="*/ 0 w 4"/>
                  <a:gd name="T1" fmla="*/ 0 h 13"/>
                  <a:gd name="T2" fmla="*/ 1 w 4"/>
                  <a:gd name="T3" fmla="*/ 7 h 13"/>
                  <a:gd name="T4" fmla="*/ 2 w 4"/>
                  <a:gd name="T5" fmla="*/ 10 h 13"/>
                  <a:gd name="T6" fmla="*/ 3 w 4"/>
                  <a:gd name="T7" fmla="*/ 13 h 13"/>
                  <a:gd name="T8" fmla="*/ 4 w 4"/>
                  <a:gd name="T9" fmla="*/ 13 h 13"/>
                  <a:gd name="T10" fmla="*/ 4 w 4"/>
                  <a:gd name="T11" fmla="*/ 10 h 13"/>
                  <a:gd name="T12" fmla="*/ 2 w 4"/>
                  <a:gd name="T13" fmla="*/ 7 h 13"/>
                  <a:gd name="T14" fmla="*/ 0 w 4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cubicBezTo>
                      <a:pt x="0" y="3"/>
                      <a:pt x="1" y="5"/>
                      <a:pt x="1" y="7"/>
                    </a:cubicBezTo>
                    <a:cubicBezTo>
                      <a:pt x="1" y="8"/>
                      <a:pt x="1" y="9"/>
                      <a:pt x="2" y="10"/>
                    </a:cubicBezTo>
                    <a:cubicBezTo>
                      <a:pt x="2" y="11"/>
                      <a:pt x="3" y="12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4" y="11"/>
                      <a:pt x="4" y="10"/>
                    </a:cubicBezTo>
                    <a:cubicBezTo>
                      <a:pt x="3" y="9"/>
                      <a:pt x="3" y="8"/>
                      <a:pt x="2" y="7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" name="iṧḷiḑé"/>
              <p:cNvSpPr/>
              <p:nvPr/>
            </p:nvSpPr>
            <p:spPr bwMode="auto">
              <a:xfrm>
                <a:off x="2894931" y="3534654"/>
                <a:ext cx="71083" cy="112440"/>
              </a:xfrm>
              <a:custGeom>
                <a:avLst/>
                <a:gdLst>
                  <a:gd name="T0" fmla="*/ 0 w 5"/>
                  <a:gd name="T1" fmla="*/ 5 h 8"/>
                  <a:gd name="T2" fmla="*/ 3 w 5"/>
                  <a:gd name="T3" fmla="*/ 8 h 8"/>
                  <a:gd name="T4" fmla="*/ 4 w 5"/>
                  <a:gd name="T5" fmla="*/ 4 h 8"/>
                  <a:gd name="T6" fmla="*/ 1 w 5"/>
                  <a:gd name="T7" fmla="*/ 0 h 8"/>
                  <a:gd name="T8" fmla="*/ 0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5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4" y="8"/>
                      <a:pt x="5" y="6"/>
                      <a:pt x="4" y="4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" name="îṡḷiḍê"/>
              <p:cNvSpPr/>
              <p:nvPr/>
            </p:nvSpPr>
            <p:spPr bwMode="auto">
              <a:xfrm>
                <a:off x="2937580" y="3745316"/>
                <a:ext cx="98223" cy="169305"/>
              </a:xfrm>
              <a:custGeom>
                <a:avLst/>
                <a:gdLst>
                  <a:gd name="T0" fmla="*/ 6 w 7"/>
                  <a:gd name="T1" fmla="*/ 12 h 12"/>
                  <a:gd name="T2" fmla="*/ 6 w 7"/>
                  <a:gd name="T3" fmla="*/ 6 h 12"/>
                  <a:gd name="T4" fmla="*/ 4 w 7"/>
                  <a:gd name="T5" fmla="*/ 0 h 12"/>
                  <a:gd name="T6" fmla="*/ 0 w 7"/>
                  <a:gd name="T7" fmla="*/ 3 h 12"/>
                  <a:gd name="T8" fmla="*/ 1 w 7"/>
                  <a:gd name="T9" fmla="*/ 9 h 12"/>
                  <a:gd name="T10" fmla="*/ 2 w 7"/>
                  <a:gd name="T11" fmla="*/ 12 h 12"/>
                  <a:gd name="T12" fmla="*/ 6 w 7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2">
                    <a:moveTo>
                      <a:pt x="6" y="12"/>
                    </a:moveTo>
                    <a:cubicBezTo>
                      <a:pt x="6" y="11"/>
                      <a:pt x="5" y="7"/>
                      <a:pt x="6" y="6"/>
                    </a:cubicBezTo>
                    <a:cubicBezTo>
                      <a:pt x="7" y="4"/>
                      <a:pt x="7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1" y="9"/>
                      <a:pt x="2" y="12"/>
                      <a:pt x="2" y="12"/>
                    </a:cubicBez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FDB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" name="íslíḓé"/>
              <p:cNvSpPr/>
              <p:nvPr/>
            </p:nvSpPr>
            <p:spPr bwMode="auto">
              <a:xfrm>
                <a:off x="2133704" y="3477789"/>
                <a:ext cx="493698" cy="1294989"/>
              </a:xfrm>
              <a:custGeom>
                <a:avLst/>
                <a:gdLst>
                  <a:gd name="T0" fmla="*/ 16 w 35"/>
                  <a:gd name="T1" fmla="*/ 92 h 92"/>
                  <a:gd name="T2" fmla="*/ 8 w 35"/>
                  <a:gd name="T3" fmla="*/ 2 h 92"/>
                  <a:gd name="T4" fmla="*/ 35 w 35"/>
                  <a:gd name="T5" fmla="*/ 86 h 92"/>
                  <a:gd name="T6" fmla="*/ 16 w 35"/>
                  <a:gd name="T7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92">
                    <a:moveTo>
                      <a:pt x="16" y="92"/>
                    </a:moveTo>
                    <a:cubicBezTo>
                      <a:pt x="16" y="92"/>
                      <a:pt x="0" y="4"/>
                      <a:pt x="8" y="2"/>
                    </a:cubicBezTo>
                    <a:cubicBezTo>
                      <a:pt x="15" y="0"/>
                      <a:pt x="28" y="7"/>
                      <a:pt x="35" y="86"/>
                    </a:cubicBezTo>
                    <a:lnTo>
                      <a:pt x="16" y="92"/>
                    </a:ln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" name="íŝlíḑe"/>
              <p:cNvSpPr/>
              <p:nvPr/>
            </p:nvSpPr>
            <p:spPr bwMode="auto">
              <a:xfrm>
                <a:off x="2374091" y="4673262"/>
                <a:ext cx="775443" cy="140872"/>
              </a:xfrm>
              <a:custGeom>
                <a:avLst/>
                <a:gdLst>
                  <a:gd name="T0" fmla="*/ 0 w 55"/>
                  <a:gd name="T1" fmla="*/ 4 h 10"/>
                  <a:gd name="T2" fmla="*/ 18 w 55"/>
                  <a:gd name="T3" fmla="*/ 0 h 10"/>
                  <a:gd name="T4" fmla="*/ 55 w 55"/>
                  <a:gd name="T5" fmla="*/ 8 h 10"/>
                  <a:gd name="T6" fmla="*/ 0 w 55"/>
                  <a:gd name="T7" fmla="*/ 10 h 10"/>
                  <a:gd name="T8" fmla="*/ 0 w 55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">
                    <a:moveTo>
                      <a:pt x="0" y="4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55" y="0"/>
                      <a:pt x="55" y="8"/>
                    </a:cubicBezTo>
                    <a:cubicBezTo>
                      <a:pt x="0" y="10"/>
                      <a:pt x="0" y="10"/>
                      <a:pt x="0" y="1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" name="íṡ1ïḋe"/>
              <p:cNvSpPr/>
              <p:nvPr/>
            </p:nvSpPr>
            <p:spPr bwMode="auto">
              <a:xfrm>
                <a:off x="2233220" y="4856784"/>
                <a:ext cx="210662" cy="858156"/>
              </a:xfrm>
              <a:custGeom>
                <a:avLst/>
                <a:gdLst>
                  <a:gd name="T0" fmla="*/ 87 w 163"/>
                  <a:gd name="T1" fmla="*/ 0 h 664"/>
                  <a:gd name="T2" fmla="*/ 0 w 163"/>
                  <a:gd name="T3" fmla="*/ 664 h 664"/>
                  <a:gd name="T4" fmla="*/ 21 w 163"/>
                  <a:gd name="T5" fmla="*/ 664 h 664"/>
                  <a:gd name="T6" fmla="*/ 163 w 163"/>
                  <a:gd name="T7" fmla="*/ 0 h 664"/>
                  <a:gd name="T8" fmla="*/ 87 w 163"/>
                  <a:gd name="T9" fmla="*/ 0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4">
                    <a:moveTo>
                      <a:pt x="87" y="0"/>
                    </a:moveTo>
                    <a:lnTo>
                      <a:pt x="0" y="664"/>
                    </a:lnTo>
                    <a:lnTo>
                      <a:pt x="21" y="664"/>
                    </a:lnTo>
                    <a:lnTo>
                      <a:pt x="16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" name="ïṡlïḓè"/>
              <p:cNvSpPr/>
              <p:nvPr/>
            </p:nvSpPr>
            <p:spPr bwMode="auto">
              <a:xfrm>
                <a:off x="2880714" y="4856784"/>
                <a:ext cx="211954" cy="858156"/>
              </a:xfrm>
              <a:custGeom>
                <a:avLst/>
                <a:gdLst>
                  <a:gd name="T0" fmla="*/ 77 w 164"/>
                  <a:gd name="T1" fmla="*/ 0 h 664"/>
                  <a:gd name="T2" fmla="*/ 164 w 164"/>
                  <a:gd name="T3" fmla="*/ 664 h 664"/>
                  <a:gd name="T4" fmla="*/ 153 w 164"/>
                  <a:gd name="T5" fmla="*/ 664 h 664"/>
                  <a:gd name="T6" fmla="*/ 0 w 164"/>
                  <a:gd name="T7" fmla="*/ 0 h 664"/>
                  <a:gd name="T8" fmla="*/ 77 w 164"/>
                  <a:gd name="T9" fmla="*/ 0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" h="664">
                    <a:moveTo>
                      <a:pt x="77" y="0"/>
                    </a:moveTo>
                    <a:lnTo>
                      <a:pt x="164" y="664"/>
                    </a:lnTo>
                    <a:lnTo>
                      <a:pt x="153" y="664"/>
                    </a:ln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" name="iŝ1îďé"/>
              <p:cNvSpPr/>
              <p:nvPr/>
            </p:nvSpPr>
            <p:spPr bwMode="auto">
              <a:xfrm>
                <a:off x="2472314" y="4856784"/>
                <a:ext cx="169305" cy="731501"/>
              </a:xfrm>
              <a:custGeom>
                <a:avLst/>
                <a:gdLst>
                  <a:gd name="T0" fmla="*/ 76 w 131"/>
                  <a:gd name="T1" fmla="*/ 0 h 566"/>
                  <a:gd name="T2" fmla="*/ 0 w 131"/>
                  <a:gd name="T3" fmla="*/ 566 h 566"/>
                  <a:gd name="T4" fmla="*/ 11 w 131"/>
                  <a:gd name="T5" fmla="*/ 566 h 566"/>
                  <a:gd name="T6" fmla="*/ 131 w 131"/>
                  <a:gd name="T7" fmla="*/ 0 h 566"/>
                  <a:gd name="T8" fmla="*/ 76 w 131"/>
                  <a:gd name="T9" fmla="*/ 0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566">
                    <a:moveTo>
                      <a:pt x="76" y="0"/>
                    </a:moveTo>
                    <a:lnTo>
                      <a:pt x="0" y="566"/>
                    </a:lnTo>
                    <a:lnTo>
                      <a:pt x="11" y="566"/>
                    </a:lnTo>
                    <a:lnTo>
                      <a:pt x="131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8" name="íṣ1íḋe"/>
              <p:cNvSpPr/>
              <p:nvPr/>
            </p:nvSpPr>
            <p:spPr bwMode="auto">
              <a:xfrm>
                <a:off x="3008662" y="4799918"/>
                <a:ext cx="168013" cy="788367"/>
              </a:xfrm>
              <a:custGeom>
                <a:avLst/>
                <a:gdLst>
                  <a:gd name="T0" fmla="*/ 54 w 130"/>
                  <a:gd name="T1" fmla="*/ 0 h 610"/>
                  <a:gd name="T2" fmla="*/ 130 w 130"/>
                  <a:gd name="T3" fmla="*/ 610 h 610"/>
                  <a:gd name="T4" fmla="*/ 120 w 130"/>
                  <a:gd name="T5" fmla="*/ 610 h 610"/>
                  <a:gd name="T6" fmla="*/ 0 w 130"/>
                  <a:gd name="T7" fmla="*/ 0 h 610"/>
                  <a:gd name="T8" fmla="*/ 54 w 130"/>
                  <a:gd name="T9" fmla="*/ 0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610">
                    <a:moveTo>
                      <a:pt x="54" y="0"/>
                    </a:moveTo>
                    <a:lnTo>
                      <a:pt x="130" y="610"/>
                    </a:lnTo>
                    <a:lnTo>
                      <a:pt x="120" y="610"/>
                    </a:lnTo>
                    <a:lnTo>
                      <a:pt x="0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9" name="íŝļíḋè"/>
              <p:cNvSpPr/>
              <p:nvPr/>
            </p:nvSpPr>
            <p:spPr bwMode="auto">
              <a:xfrm>
                <a:off x="2345658" y="4744345"/>
                <a:ext cx="803876" cy="112440"/>
              </a:xfrm>
              <a:custGeom>
                <a:avLst/>
                <a:gdLst>
                  <a:gd name="T0" fmla="*/ 51 w 57"/>
                  <a:gd name="T1" fmla="*/ 0 h 8"/>
                  <a:gd name="T2" fmla="*/ 2 w 57"/>
                  <a:gd name="T3" fmla="*/ 0 h 8"/>
                  <a:gd name="T4" fmla="*/ 0 w 57"/>
                  <a:gd name="T5" fmla="*/ 0 h 8"/>
                  <a:gd name="T6" fmla="*/ 0 w 57"/>
                  <a:gd name="T7" fmla="*/ 8 h 8"/>
                  <a:gd name="T8" fmla="*/ 2 w 57"/>
                  <a:gd name="T9" fmla="*/ 8 h 8"/>
                  <a:gd name="T10" fmla="*/ 51 w 57"/>
                  <a:gd name="T11" fmla="*/ 8 h 8"/>
                  <a:gd name="T12" fmla="*/ 57 w 57"/>
                  <a:gd name="T13" fmla="*/ 4 h 8"/>
                  <a:gd name="T14" fmla="*/ 51 w 5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8">
                    <a:moveTo>
                      <a:pt x="5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4" y="8"/>
                      <a:pt x="57" y="7"/>
                      <a:pt x="57" y="4"/>
                    </a:cubicBezTo>
                    <a:cubicBezTo>
                      <a:pt x="57" y="2"/>
                      <a:pt x="54" y="0"/>
                      <a:pt x="5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0" name="íṧlîḑè"/>
              <p:cNvSpPr/>
              <p:nvPr/>
            </p:nvSpPr>
            <p:spPr bwMode="auto">
              <a:xfrm>
                <a:off x="2598970" y="3886188"/>
                <a:ext cx="479482" cy="379967"/>
              </a:xfrm>
              <a:custGeom>
                <a:avLst/>
                <a:gdLst>
                  <a:gd name="T0" fmla="*/ 12 w 34"/>
                  <a:gd name="T1" fmla="*/ 0 h 27"/>
                  <a:gd name="T2" fmla="*/ 26 w 34"/>
                  <a:gd name="T3" fmla="*/ 15 h 27"/>
                  <a:gd name="T4" fmla="*/ 24 w 34"/>
                  <a:gd name="T5" fmla="*/ 0 h 27"/>
                  <a:gd name="T6" fmla="*/ 31 w 34"/>
                  <a:gd name="T7" fmla="*/ 0 h 27"/>
                  <a:gd name="T8" fmla="*/ 32 w 34"/>
                  <a:gd name="T9" fmla="*/ 27 h 27"/>
                  <a:gd name="T10" fmla="*/ 6 w 34"/>
                  <a:gd name="T11" fmla="*/ 10 h 27"/>
                  <a:gd name="T12" fmla="*/ 12 w 34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27">
                    <a:moveTo>
                      <a:pt x="12" y="0"/>
                    </a:moveTo>
                    <a:cubicBezTo>
                      <a:pt x="12" y="0"/>
                      <a:pt x="24" y="14"/>
                      <a:pt x="26" y="1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4" y="27"/>
                      <a:pt x="32" y="27"/>
                    </a:cubicBezTo>
                    <a:cubicBezTo>
                      <a:pt x="22" y="27"/>
                      <a:pt x="12" y="13"/>
                      <a:pt x="6" y="10"/>
                    </a:cubicBezTo>
                    <a:cubicBezTo>
                      <a:pt x="0" y="7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B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1" name="îŝ1îḋê"/>
              <p:cNvSpPr/>
              <p:nvPr/>
            </p:nvSpPr>
            <p:spPr bwMode="auto">
              <a:xfrm>
                <a:off x="3078452" y="4560823"/>
                <a:ext cx="267528" cy="591921"/>
              </a:xfrm>
              <a:custGeom>
                <a:avLst/>
                <a:gdLst>
                  <a:gd name="T0" fmla="*/ 6 w 19"/>
                  <a:gd name="T1" fmla="*/ 6 h 42"/>
                  <a:gd name="T2" fmla="*/ 3 w 19"/>
                  <a:gd name="T3" fmla="*/ 19 h 42"/>
                  <a:gd name="T4" fmla="*/ 0 w 19"/>
                  <a:gd name="T5" fmla="*/ 40 h 42"/>
                  <a:gd name="T6" fmla="*/ 9 w 19"/>
                  <a:gd name="T7" fmla="*/ 42 h 42"/>
                  <a:gd name="T8" fmla="*/ 10 w 19"/>
                  <a:gd name="T9" fmla="*/ 35 h 42"/>
                  <a:gd name="T10" fmla="*/ 17 w 19"/>
                  <a:gd name="T11" fmla="*/ 8 h 42"/>
                  <a:gd name="T12" fmla="*/ 6 w 19"/>
                  <a:gd name="T13" fmla="*/ 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2">
                    <a:moveTo>
                      <a:pt x="6" y="6"/>
                    </a:moveTo>
                    <a:cubicBezTo>
                      <a:pt x="6" y="6"/>
                      <a:pt x="3" y="13"/>
                      <a:pt x="3" y="19"/>
                    </a:cubicBezTo>
                    <a:cubicBezTo>
                      <a:pt x="2" y="25"/>
                      <a:pt x="3" y="36"/>
                      <a:pt x="0" y="40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39"/>
                      <a:pt x="10" y="35"/>
                    </a:cubicBezTo>
                    <a:cubicBezTo>
                      <a:pt x="13" y="27"/>
                      <a:pt x="16" y="14"/>
                      <a:pt x="17" y="8"/>
                    </a:cubicBezTo>
                    <a:cubicBezTo>
                      <a:pt x="19" y="0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rgbClr val="F09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2" name="îṥľïḍe"/>
              <p:cNvSpPr/>
              <p:nvPr/>
            </p:nvSpPr>
            <p:spPr bwMode="auto">
              <a:xfrm>
                <a:off x="2810924" y="4462601"/>
                <a:ext cx="535055" cy="604845"/>
              </a:xfrm>
              <a:custGeom>
                <a:avLst/>
                <a:gdLst>
                  <a:gd name="T0" fmla="*/ 9 w 38"/>
                  <a:gd name="T1" fmla="*/ 16 h 43"/>
                  <a:gd name="T2" fmla="*/ 24 w 38"/>
                  <a:gd name="T3" fmla="*/ 17 h 43"/>
                  <a:gd name="T4" fmla="*/ 23 w 38"/>
                  <a:gd name="T5" fmla="*/ 36 h 43"/>
                  <a:gd name="T6" fmla="*/ 29 w 38"/>
                  <a:gd name="T7" fmla="*/ 43 h 43"/>
                  <a:gd name="T8" fmla="*/ 37 w 38"/>
                  <a:gd name="T9" fmla="*/ 12 h 43"/>
                  <a:gd name="T10" fmla="*/ 24 w 38"/>
                  <a:gd name="T11" fmla="*/ 3 h 43"/>
                  <a:gd name="T12" fmla="*/ 0 w 38"/>
                  <a:gd name="T13" fmla="*/ 0 h 43"/>
                  <a:gd name="T14" fmla="*/ 1 w 38"/>
                  <a:gd name="T15" fmla="*/ 5 h 43"/>
                  <a:gd name="T16" fmla="*/ 9 w 38"/>
                  <a:gd name="T1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43">
                    <a:moveTo>
                      <a:pt x="9" y="16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38" y="13"/>
                      <a:pt x="37" y="12"/>
                    </a:cubicBezTo>
                    <a:cubicBezTo>
                      <a:pt x="37" y="11"/>
                      <a:pt x="38" y="6"/>
                      <a:pt x="24" y="3"/>
                    </a:cubicBezTo>
                    <a:cubicBezTo>
                      <a:pt x="9" y="0"/>
                      <a:pt x="0" y="0"/>
                      <a:pt x="0" y="0"/>
                    </a:cubicBezTo>
                    <a:cubicBezTo>
                      <a:pt x="1" y="5"/>
                      <a:pt x="1" y="5"/>
                      <a:pt x="1" y="5"/>
                    </a:cubicBez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F09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3" name="îṧḷîďê"/>
              <p:cNvSpPr/>
              <p:nvPr/>
            </p:nvSpPr>
            <p:spPr bwMode="auto">
              <a:xfrm>
                <a:off x="3035802" y="5081662"/>
                <a:ext cx="240387" cy="210662"/>
              </a:xfrm>
              <a:custGeom>
                <a:avLst/>
                <a:gdLst>
                  <a:gd name="T0" fmla="*/ 12 w 17"/>
                  <a:gd name="T1" fmla="*/ 5 h 15"/>
                  <a:gd name="T2" fmla="*/ 17 w 17"/>
                  <a:gd name="T3" fmla="*/ 13 h 15"/>
                  <a:gd name="T4" fmla="*/ 14 w 17"/>
                  <a:gd name="T5" fmla="*/ 15 h 15"/>
                  <a:gd name="T6" fmla="*/ 3 w 17"/>
                  <a:gd name="T7" fmla="*/ 9 h 15"/>
                  <a:gd name="T8" fmla="*/ 3 w 17"/>
                  <a:gd name="T9" fmla="*/ 3 h 15"/>
                  <a:gd name="T10" fmla="*/ 12 w 17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12" y="5"/>
                    </a:moveTo>
                    <a:cubicBezTo>
                      <a:pt x="12" y="5"/>
                      <a:pt x="11" y="9"/>
                      <a:pt x="17" y="13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0" y="6"/>
                      <a:pt x="3" y="3"/>
                    </a:cubicBezTo>
                    <a:cubicBezTo>
                      <a:pt x="7" y="0"/>
                      <a:pt x="12" y="5"/>
                      <a:pt x="12" y="5"/>
                    </a:cubicBezTo>
                    <a:close/>
                  </a:path>
                </a:pathLst>
              </a:custGeom>
              <a:solidFill>
                <a:srgbClr val="F09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4" name="işlïḍé"/>
              <p:cNvSpPr/>
              <p:nvPr/>
            </p:nvSpPr>
            <p:spPr bwMode="auto">
              <a:xfrm>
                <a:off x="3035802" y="5124312"/>
                <a:ext cx="268820" cy="210662"/>
              </a:xfrm>
              <a:custGeom>
                <a:avLst/>
                <a:gdLst>
                  <a:gd name="T0" fmla="*/ 3 w 19"/>
                  <a:gd name="T1" fmla="*/ 0 h 15"/>
                  <a:gd name="T2" fmla="*/ 0 w 19"/>
                  <a:gd name="T3" fmla="*/ 6 h 15"/>
                  <a:gd name="T4" fmla="*/ 16 w 19"/>
                  <a:gd name="T5" fmla="*/ 15 h 15"/>
                  <a:gd name="T6" fmla="*/ 18 w 19"/>
                  <a:gd name="T7" fmla="*/ 11 h 15"/>
                  <a:gd name="T8" fmla="*/ 14 w 19"/>
                  <a:gd name="T9" fmla="*/ 8 h 15"/>
                  <a:gd name="T10" fmla="*/ 10 w 19"/>
                  <a:gd name="T11" fmla="*/ 8 h 15"/>
                  <a:gd name="T12" fmla="*/ 3 w 19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5">
                    <a:moveTo>
                      <a:pt x="3" y="0"/>
                    </a:moveTo>
                    <a:cubicBezTo>
                      <a:pt x="3" y="0"/>
                      <a:pt x="0" y="2"/>
                      <a:pt x="0" y="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9" y="13"/>
                      <a:pt x="18" y="11"/>
                    </a:cubicBezTo>
                    <a:cubicBezTo>
                      <a:pt x="17" y="10"/>
                      <a:pt x="14" y="8"/>
                      <a:pt x="14" y="8"/>
                    </a:cubicBezTo>
                    <a:cubicBezTo>
                      <a:pt x="14" y="8"/>
                      <a:pt x="14" y="11"/>
                      <a:pt x="10" y="8"/>
                    </a:cubicBezTo>
                    <a:cubicBezTo>
                      <a:pt x="6" y="5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669F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5" name="îṡ1ïḑê"/>
              <p:cNvSpPr/>
              <p:nvPr/>
            </p:nvSpPr>
            <p:spPr bwMode="auto">
              <a:xfrm>
                <a:off x="2810924" y="4462601"/>
                <a:ext cx="379967" cy="253311"/>
              </a:xfrm>
              <a:custGeom>
                <a:avLst/>
                <a:gdLst>
                  <a:gd name="T0" fmla="*/ 27 w 27"/>
                  <a:gd name="T1" fmla="*/ 3 h 18"/>
                  <a:gd name="T2" fmla="*/ 24 w 27"/>
                  <a:gd name="T3" fmla="*/ 3 h 18"/>
                  <a:gd name="T4" fmla="*/ 0 w 27"/>
                  <a:gd name="T5" fmla="*/ 0 h 18"/>
                  <a:gd name="T6" fmla="*/ 1 w 27"/>
                  <a:gd name="T7" fmla="*/ 5 h 18"/>
                  <a:gd name="T8" fmla="*/ 9 w 27"/>
                  <a:gd name="T9" fmla="*/ 16 h 18"/>
                  <a:gd name="T10" fmla="*/ 23 w 27"/>
                  <a:gd name="T11" fmla="*/ 18 h 18"/>
                  <a:gd name="T12" fmla="*/ 27 w 27"/>
                  <a:gd name="T1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8">
                    <a:moveTo>
                      <a:pt x="27" y="3"/>
                    </a:moveTo>
                    <a:cubicBezTo>
                      <a:pt x="25" y="3"/>
                      <a:pt x="25" y="3"/>
                      <a:pt x="24" y="3"/>
                    </a:cubicBezTo>
                    <a:cubicBezTo>
                      <a:pt x="9" y="0"/>
                      <a:pt x="0" y="0"/>
                      <a:pt x="0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23" y="18"/>
                      <a:pt x="23" y="18"/>
                      <a:pt x="23" y="18"/>
                    </a:cubicBez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669F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6" name="iṩ1ïďe"/>
              <p:cNvSpPr/>
              <p:nvPr/>
            </p:nvSpPr>
            <p:spPr bwMode="auto">
              <a:xfrm>
                <a:off x="2570537" y="3576011"/>
                <a:ext cx="295961" cy="690144"/>
              </a:xfrm>
              <a:custGeom>
                <a:avLst/>
                <a:gdLst>
                  <a:gd name="T0" fmla="*/ 19 w 21"/>
                  <a:gd name="T1" fmla="*/ 11 h 49"/>
                  <a:gd name="T2" fmla="*/ 19 w 21"/>
                  <a:gd name="T3" fmla="*/ 11 h 49"/>
                  <a:gd name="T4" fmla="*/ 15 w 21"/>
                  <a:gd name="T5" fmla="*/ 8 h 49"/>
                  <a:gd name="T6" fmla="*/ 12 w 21"/>
                  <a:gd name="T7" fmla="*/ 9 h 49"/>
                  <a:gd name="T8" fmla="*/ 0 w 21"/>
                  <a:gd name="T9" fmla="*/ 0 h 49"/>
                  <a:gd name="T10" fmla="*/ 3 w 21"/>
                  <a:gd name="T11" fmla="*/ 13 h 49"/>
                  <a:gd name="T12" fmla="*/ 1 w 21"/>
                  <a:gd name="T13" fmla="*/ 26 h 49"/>
                  <a:gd name="T14" fmla="*/ 3 w 21"/>
                  <a:gd name="T15" fmla="*/ 48 h 49"/>
                  <a:gd name="T16" fmla="*/ 4 w 21"/>
                  <a:gd name="T17" fmla="*/ 49 h 49"/>
                  <a:gd name="T18" fmla="*/ 20 w 21"/>
                  <a:gd name="T19" fmla="*/ 43 h 49"/>
                  <a:gd name="T20" fmla="*/ 19 w 21"/>
                  <a:gd name="T21" fmla="*/ 39 h 49"/>
                  <a:gd name="T22" fmla="*/ 13 w 21"/>
                  <a:gd name="T23" fmla="*/ 23 h 49"/>
                  <a:gd name="T24" fmla="*/ 16 w 21"/>
                  <a:gd name="T25" fmla="*/ 15 h 49"/>
                  <a:gd name="T26" fmla="*/ 20 w 21"/>
                  <a:gd name="T27" fmla="*/ 12 h 49"/>
                  <a:gd name="T28" fmla="*/ 19 w 21"/>
                  <a:gd name="T29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49">
                    <a:moveTo>
                      <a:pt x="19" y="11"/>
                    </a:move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9"/>
                      <a:pt x="13" y="10"/>
                      <a:pt x="12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3" y="11"/>
                      <a:pt x="3" y="13"/>
                    </a:cubicBezTo>
                    <a:cubicBezTo>
                      <a:pt x="4" y="15"/>
                      <a:pt x="3" y="21"/>
                      <a:pt x="1" y="26"/>
                    </a:cubicBezTo>
                    <a:cubicBezTo>
                      <a:pt x="0" y="31"/>
                      <a:pt x="0" y="38"/>
                      <a:pt x="3" y="48"/>
                    </a:cubicBezTo>
                    <a:cubicBezTo>
                      <a:pt x="4" y="48"/>
                      <a:pt x="4" y="49"/>
                      <a:pt x="4" y="49"/>
                    </a:cubicBezTo>
                    <a:cubicBezTo>
                      <a:pt x="9" y="47"/>
                      <a:pt x="15" y="45"/>
                      <a:pt x="20" y="43"/>
                    </a:cubicBezTo>
                    <a:cubicBezTo>
                      <a:pt x="20" y="42"/>
                      <a:pt x="20" y="40"/>
                      <a:pt x="19" y="39"/>
                    </a:cubicBezTo>
                    <a:cubicBezTo>
                      <a:pt x="17" y="28"/>
                      <a:pt x="14" y="24"/>
                      <a:pt x="13" y="23"/>
                    </a:cubicBezTo>
                    <a:cubicBezTo>
                      <a:pt x="13" y="21"/>
                      <a:pt x="9" y="15"/>
                      <a:pt x="16" y="15"/>
                    </a:cubicBezTo>
                    <a:cubicBezTo>
                      <a:pt x="21" y="15"/>
                      <a:pt x="20" y="13"/>
                      <a:pt x="20" y="12"/>
                    </a:cubicBezTo>
                    <a:cubicBezTo>
                      <a:pt x="19" y="12"/>
                      <a:pt x="19" y="12"/>
                      <a:pt x="19" y="11"/>
                    </a:cubicBezTo>
                    <a:close/>
                  </a:path>
                </a:pathLst>
              </a:custGeom>
              <a:solidFill>
                <a:srgbClr val="F4C2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5" name="íşľiďé"/>
              <p:cNvSpPr/>
              <p:nvPr/>
            </p:nvSpPr>
            <p:spPr bwMode="auto">
              <a:xfrm>
                <a:off x="2514964" y="3463572"/>
                <a:ext cx="379967" cy="436833"/>
              </a:xfrm>
              <a:custGeom>
                <a:avLst/>
                <a:gdLst>
                  <a:gd name="T0" fmla="*/ 15 w 27"/>
                  <a:gd name="T1" fmla="*/ 0 h 31"/>
                  <a:gd name="T2" fmla="*/ 22 w 27"/>
                  <a:gd name="T3" fmla="*/ 5 h 31"/>
                  <a:gd name="T4" fmla="*/ 23 w 27"/>
                  <a:gd name="T5" fmla="*/ 8 h 31"/>
                  <a:gd name="T6" fmla="*/ 24 w 27"/>
                  <a:gd name="T7" fmla="*/ 11 h 31"/>
                  <a:gd name="T8" fmla="*/ 26 w 27"/>
                  <a:gd name="T9" fmla="*/ 14 h 31"/>
                  <a:gd name="T10" fmla="*/ 25 w 27"/>
                  <a:gd name="T11" fmla="*/ 16 h 31"/>
                  <a:gd name="T12" fmla="*/ 25 w 27"/>
                  <a:gd name="T13" fmla="*/ 17 h 31"/>
                  <a:gd name="T14" fmla="*/ 26 w 27"/>
                  <a:gd name="T15" fmla="*/ 18 h 31"/>
                  <a:gd name="T16" fmla="*/ 25 w 27"/>
                  <a:gd name="T17" fmla="*/ 19 h 31"/>
                  <a:gd name="T18" fmla="*/ 25 w 27"/>
                  <a:gd name="T19" fmla="*/ 22 h 31"/>
                  <a:gd name="T20" fmla="*/ 21 w 27"/>
                  <a:gd name="T21" fmla="*/ 23 h 31"/>
                  <a:gd name="T22" fmla="*/ 17 w 27"/>
                  <a:gd name="T23" fmla="*/ 25 h 31"/>
                  <a:gd name="T24" fmla="*/ 15 w 27"/>
                  <a:gd name="T25" fmla="*/ 30 h 31"/>
                  <a:gd name="T26" fmla="*/ 9 w 27"/>
                  <a:gd name="T27" fmla="*/ 29 h 31"/>
                  <a:gd name="T28" fmla="*/ 8 w 27"/>
                  <a:gd name="T29" fmla="*/ 28 h 31"/>
                  <a:gd name="T30" fmla="*/ 4 w 27"/>
                  <a:gd name="T31" fmla="*/ 13 h 31"/>
                  <a:gd name="T32" fmla="*/ 13 w 27"/>
                  <a:gd name="T33" fmla="*/ 7 h 31"/>
                  <a:gd name="T34" fmla="*/ 15 w 27"/>
                  <a:gd name="T3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31">
                    <a:moveTo>
                      <a:pt x="15" y="0"/>
                    </a:moveTo>
                    <a:cubicBezTo>
                      <a:pt x="16" y="1"/>
                      <a:pt x="20" y="2"/>
                      <a:pt x="22" y="5"/>
                    </a:cubicBezTo>
                    <a:cubicBezTo>
                      <a:pt x="23" y="7"/>
                      <a:pt x="23" y="7"/>
                      <a:pt x="23" y="8"/>
                    </a:cubicBezTo>
                    <a:cubicBezTo>
                      <a:pt x="22" y="9"/>
                      <a:pt x="24" y="11"/>
                      <a:pt x="24" y="11"/>
                    </a:cubicBezTo>
                    <a:cubicBezTo>
                      <a:pt x="26" y="12"/>
                      <a:pt x="27" y="13"/>
                      <a:pt x="26" y="14"/>
                    </a:cubicBezTo>
                    <a:cubicBezTo>
                      <a:pt x="24" y="15"/>
                      <a:pt x="25" y="15"/>
                      <a:pt x="25" y="16"/>
                    </a:cubicBezTo>
                    <a:cubicBezTo>
                      <a:pt x="26" y="16"/>
                      <a:pt x="25" y="17"/>
                      <a:pt x="25" y="17"/>
                    </a:cubicBezTo>
                    <a:cubicBezTo>
                      <a:pt x="25" y="17"/>
                      <a:pt x="26" y="18"/>
                      <a:pt x="26" y="18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20"/>
                      <a:pt x="26" y="22"/>
                      <a:pt x="25" y="22"/>
                    </a:cubicBezTo>
                    <a:cubicBezTo>
                      <a:pt x="24" y="23"/>
                      <a:pt x="22" y="23"/>
                      <a:pt x="21" y="23"/>
                    </a:cubicBezTo>
                    <a:cubicBezTo>
                      <a:pt x="20" y="23"/>
                      <a:pt x="18" y="24"/>
                      <a:pt x="17" y="25"/>
                    </a:cubicBezTo>
                    <a:cubicBezTo>
                      <a:pt x="14" y="29"/>
                      <a:pt x="15" y="30"/>
                      <a:pt x="15" y="30"/>
                    </a:cubicBezTo>
                    <a:cubicBezTo>
                      <a:pt x="15" y="30"/>
                      <a:pt x="12" y="31"/>
                      <a:pt x="9" y="29"/>
                    </a:cubicBezTo>
                    <a:cubicBezTo>
                      <a:pt x="8" y="28"/>
                      <a:pt x="8" y="30"/>
                      <a:pt x="8" y="28"/>
                    </a:cubicBezTo>
                    <a:cubicBezTo>
                      <a:pt x="8" y="25"/>
                      <a:pt x="0" y="14"/>
                      <a:pt x="4" y="13"/>
                    </a:cubicBezTo>
                    <a:cubicBezTo>
                      <a:pt x="5" y="13"/>
                      <a:pt x="13" y="7"/>
                      <a:pt x="13" y="7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DB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4" name="îṩlíďé"/>
              <p:cNvSpPr/>
              <p:nvPr/>
            </p:nvSpPr>
            <p:spPr bwMode="auto">
              <a:xfrm>
                <a:off x="2458098" y="3379566"/>
                <a:ext cx="352827" cy="422617"/>
              </a:xfrm>
              <a:custGeom>
                <a:avLst/>
                <a:gdLst>
                  <a:gd name="T0" fmla="*/ 1 w 25"/>
                  <a:gd name="T1" fmla="*/ 15 h 30"/>
                  <a:gd name="T2" fmla="*/ 9 w 25"/>
                  <a:gd name="T3" fmla="*/ 3 h 30"/>
                  <a:gd name="T4" fmla="*/ 24 w 25"/>
                  <a:gd name="T5" fmla="*/ 8 h 30"/>
                  <a:gd name="T6" fmla="*/ 19 w 25"/>
                  <a:gd name="T7" fmla="*/ 12 h 30"/>
                  <a:gd name="T8" fmla="*/ 16 w 25"/>
                  <a:gd name="T9" fmla="*/ 20 h 30"/>
                  <a:gd name="T10" fmla="*/ 14 w 25"/>
                  <a:gd name="T11" fmla="*/ 17 h 30"/>
                  <a:gd name="T12" fmla="*/ 12 w 25"/>
                  <a:gd name="T13" fmla="*/ 24 h 30"/>
                  <a:gd name="T14" fmla="*/ 10 w 25"/>
                  <a:gd name="T15" fmla="*/ 29 h 30"/>
                  <a:gd name="T16" fmla="*/ 11 w 25"/>
                  <a:gd name="T17" fmla="*/ 30 h 30"/>
                  <a:gd name="T18" fmla="*/ 8 w 25"/>
                  <a:gd name="T19" fmla="*/ 28 h 30"/>
                  <a:gd name="T20" fmla="*/ 1 w 25"/>
                  <a:gd name="T2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30">
                    <a:moveTo>
                      <a:pt x="1" y="15"/>
                    </a:moveTo>
                    <a:cubicBezTo>
                      <a:pt x="1" y="10"/>
                      <a:pt x="3" y="5"/>
                      <a:pt x="9" y="3"/>
                    </a:cubicBezTo>
                    <a:cubicBezTo>
                      <a:pt x="18" y="0"/>
                      <a:pt x="25" y="5"/>
                      <a:pt x="24" y="8"/>
                    </a:cubicBezTo>
                    <a:cubicBezTo>
                      <a:pt x="23" y="8"/>
                      <a:pt x="20" y="9"/>
                      <a:pt x="19" y="12"/>
                    </a:cubicBezTo>
                    <a:cubicBezTo>
                      <a:pt x="17" y="15"/>
                      <a:pt x="17" y="19"/>
                      <a:pt x="16" y="20"/>
                    </a:cubicBezTo>
                    <a:cubicBezTo>
                      <a:pt x="16" y="21"/>
                      <a:pt x="16" y="17"/>
                      <a:pt x="14" y="17"/>
                    </a:cubicBezTo>
                    <a:cubicBezTo>
                      <a:pt x="11" y="18"/>
                      <a:pt x="11" y="23"/>
                      <a:pt x="12" y="24"/>
                    </a:cubicBezTo>
                    <a:cubicBezTo>
                      <a:pt x="13" y="26"/>
                      <a:pt x="10" y="29"/>
                      <a:pt x="10" y="29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0" y="20"/>
                      <a:pt x="1" y="15"/>
                    </a:cubicBezTo>
                    <a:close/>
                  </a:path>
                </a:pathLst>
              </a:custGeom>
              <a:solidFill>
                <a:srgbClr val="260D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6" name="îŝḻíḍé"/>
              <p:cNvSpPr/>
              <p:nvPr/>
            </p:nvSpPr>
            <p:spPr bwMode="auto">
              <a:xfrm>
                <a:off x="2500747" y="3829323"/>
                <a:ext cx="408400" cy="647495"/>
              </a:xfrm>
              <a:custGeom>
                <a:avLst/>
                <a:gdLst>
                  <a:gd name="T0" fmla="*/ 26 w 29"/>
                  <a:gd name="T1" fmla="*/ 46 h 46"/>
                  <a:gd name="T2" fmla="*/ 19 w 29"/>
                  <a:gd name="T3" fmla="*/ 3 h 46"/>
                  <a:gd name="T4" fmla="*/ 8 w 29"/>
                  <a:gd name="T5" fmla="*/ 0 h 46"/>
                  <a:gd name="T6" fmla="*/ 1 w 29"/>
                  <a:gd name="T7" fmla="*/ 18 h 46"/>
                  <a:gd name="T8" fmla="*/ 2 w 29"/>
                  <a:gd name="T9" fmla="*/ 46 h 46"/>
                  <a:gd name="T10" fmla="*/ 26 w 29"/>
                  <a:gd name="T1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6">
                    <a:moveTo>
                      <a:pt x="26" y="46"/>
                    </a:moveTo>
                    <a:cubicBezTo>
                      <a:pt x="26" y="46"/>
                      <a:pt x="29" y="20"/>
                      <a:pt x="19" y="3"/>
                    </a:cubicBezTo>
                    <a:cubicBezTo>
                      <a:pt x="19" y="3"/>
                      <a:pt x="10" y="2"/>
                      <a:pt x="8" y="0"/>
                    </a:cubicBezTo>
                    <a:cubicBezTo>
                      <a:pt x="8" y="0"/>
                      <a:pt x="2" y="5"/>
                      <a:pt x="1" y="18"/>
                    </a:cubicBezTo>
                    <a:cubicBezTo>
                      <a:pt x="0" y="33"/>
                      <a:pt x="2" y="46"/>
                      <a:pt x="2" y="46"/>
                    </a:cubicBezTo>
                    <a:lnTo>
                      <a:pt x="26" y="46"/>
                    </a:lnTo>
                    <a:close/>
                  </a:path>
                </a:pathLst>
              </a:custGeom>
              <a:solidFill>
                <a:srgbClr val="C90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7" name="iṧlíďê"/>
              <p:cNvSpPr/>
              <p:nvPr/>
            </p:nvSpPr>
            <p:spPr bwMode="auto">
              <a:xfrm>
                <a:off x="2966012" y="4392811"/>
                <a:ext cx="155089" cy="239095"/>
              </a:xfrm>
              <a:custGeom>
                <a:avLst/>
                <a:gdLst>
                  <a:gd name="T0" fmla="*/ 0 w 11"/>
                  <a:gd name="T1" fmla="*/ 7 h 17"/>
                  <a:gd name="T2" fmla="*/ 6 w 11"/>
                  <a:gd name="T3" fmla="*/ 9 h 17"/>
                  <a:gd name="T4" fmla="*/ 8 w 11"/>
                  <a:gd name="T5" fmla="*/ 14 h 17"/>
                  <a:gd name="T6" fmla="*/ 10 w 11"/>
                  <a:gd name="T7" fmla="*/ 16 h 17"/>
                  <a:gd name="T8" fmla="*/ 10 w 11"/>
                  <a:gd name="T9" fmla="*/ 9 h 17"/>
                  <a:gd name="T10" fmla="*/ 4 w 11"/>
                  <a:gd name="T11" fmla="*/ 3 h 17"/>
                  <a:gd name="T12" fmla="*/ 0 w 11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2" y="9"/>
                      <a:pt x="5" y="9"/>
                      <a:pt x="6" y="9"/>
                    </a:cubicBezTo>
                    <a:cubicBezTo>
                      <a:pt x="7" y="9"/>
                      <a:pt x="7" y="12"/>
                      <a:pt x="8" y="14"/>
                    </a:cubicBezTo>
                    <a:cubicBezTo>
                      <a:pt x="8" y="15"/>
                      <a:pt x="9" y="17"/>
                      <a:pt x="10" y="16"/>
                    </a:cubicBezTo>
                    <a:cubicBezTo>
                      <a:pt x="11" y="15"/>
                      <a:pt x="11" y="10"/>
                      <a:pt x="10" y="9"/>
                    </a:cubicBezTo>
                    <a:cubicBezTo>
                      <a:pt x="10" y="8"/>
                      <a:pt x="8" y="5"/>
                      <a:pt x="4" y="3"/>
                    </a:cubicBezTo>
                    <a:cubicBezTo>
                      <a:pt x="1" y="0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DB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8" name="ïŝ1íďê"/>
              <p:cNvSpPr/>
              <p:nvPr/>
            </p:nvSpPr>
            <p:spPr bwMode="auto">
              <a:xfrm>
                <a:off x="3035802" y="4603472"/>
                <a:ext cx="268820" cy="590629"/>
              </a:xfrm>
              <a:custGeom>
                <a:avLst/>
                <a:gdLst>
                  <a:gd name="T0" fmla="*/ 5 w 19"/>
                  <a:gd name="T1" fmla="*/ 6 h 42"/>
                  <a:gd name="T2" fmla="*/ 2 w 19"/>
                  <a:gd name="T3" fmla="*/ 19 h 42"/>
                  <a:gd name="T4" fmla="*/ 0 w 19"/>
                  <a:gd name="T5" fmla="*/ 40 h 42"/>
                  <a:gd name="T6" fmla="*/ 8 w 19"/>
                  <a:gd name="T7" fmla="*/ 42 h 42"/>
                  <a:gd name="T8" fmla="*/ 10 w 19"/>
                  <a:gd name="T9" fmla="*/ 35 h 42"/>
                  <a:gd name="T10" fmla="*/ 16 w 19"/>
                  <a:gd name="T11" fmla="*/ 8 h 42"/>
                  <a:gd name="T12" fmla="*/ 5 w 19"/>
                  <a:gd name="T13" fmla="*/ 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2">
                    <a:moveTo>
                      <a:pt x="5" y="6"/>
                    </a:moveTo>
                    <a:cubicBezTo>
                      <a:pt x="5" y="6"/>
                      <a:pt x="3" y="13"/>
                      <a:pt x="2" y="19"/>
                    </a:cubicBezTo>
                    <a:cubicBezTo>
                      <a:pt x="1" y="25"/>
                      <a:pt x="3" y="36"/>
                      <a:pt x="0" y="40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39"/>
                      <a:pt x="10" y="35"/>
                    </a:cubicBezTo>
                    <a:cubicBezTo>
                      <a:pt x="13" y="27"/>
                      <a:pt x="15" y="14"/>
                      <a:pt x="16" y="8"/>
                    </a:cubicBezTo>
                    <a:cubicBezTo>
                      <a:pt x="19" y="0"/>
                      <a:pt x="5" y="6"/>
                      <a:pt x="5" y="6"/>
                    </a:cubicBezTo>
                    <a:close/>
                  </a:path>
                </a:pathLst>
              </a:custGeom>
              <a:solidFill>
                <a:srgbClr val="FDB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9" name="ïŝḻîdê"/>
              <p:cNvSpPr/>
              <p:nvPr/>
            </p:nvSpPr>
            <p:spPr bwMode="auto">
              <a:xfrm>
                <a:off x="2754058" y="4505250"/>
                <a:ext cx="550564" cy="604845"/>
              </a:xfrm>
              <a:custGeom>
                <a:avLst/>
                <a:gdLst>
                  <a:gd name="T0" fmla="*/ 9 w 39"/>
                  <a:gd name="T1" fmla="*/ 16 h 43"/>
                  <a:gd name="T2" fmla="*/ 25 w 39"/>
                  <a:gd name="T3" fmla="*/ 17 h 43"/>
                  <a:gd name="T4" fmla="*/ 24 w 39"/>
                  <a:gd name="T5" fmla="*/ 36 h 43"/>
                  <a:gd name="T6" fmla="*/ 29 w 39"/>
                  <a:gd name="T7" fmla="*/ 43 h 43"/>
                  <a:gd name="T8" fmla="*/ 37 w 39"/>
                  <a:gd name="T9" fmla="*/ 12 h 43"/>
                  <a:gd name="T10" fmla="*/ 24 w 39"/>
                  <a:gd name="T11" fmla="*/ 3 h 43"/>
                  <a:gd name="T12" fmla="*/ 0 w 39"/>
                  <a:gd name="T13" fmla="*/ 0 h 43"/>
                  <a:gd name="T14" fmla="*/ 1 w 39"/>
                  <a:gd name="T15" fmla="*/ 5 h 43"/>
                  <a:gd name="T16" fmla="*/ 9 w 39"/>
                  <a:gd name="T1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43">
                    <a:moveTo>
                      <a:pt x="9" y="16"/>
                    </a:moveTo>
                    <a:cubicBezTo>
                      <a:pt x="25" y="17"/>
                      <a:pt x="25" y="17"/>
                      <a:pt x="25" y="17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38" y="13"/>
                      <a:pt x="37" y="12"/>
                    </a:cubicBezTo>
                    <a:cubicBezTo>
                      <a:pt x="37" y="11"/>
                      <a:pt x="39" y="6"/>
                      <a:pt x="24" y="3"/>
                    </a:cubicBezTo>
                    <a:cubicBezTo>
                      <a:pt x="9" y="0"/>
                      <a:pt x="0" y="0"/>
                      <a:pt x="0" y="0"/>
                    </a:cubicBezTo>
                    <a:cubicBezTo>
                      <a:pt x="1" y="5"/>
                      <a:pt x="1" y="5"/>
                      <a:pt x="1" y="5"/>
                    </a:cubicBez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FDB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0" name="îş1íḋê"/>
              <p:cNvSpPr/>
              <p:nvPr/>
            </p:nvSpPr>
            <p:spPr bwMode="auto">
              <a:xfrm>
                <a:off x="2486531" y="4476817"/>
                <a:ext cx="648787" cy="281744"/>
              </a:xfrm>
              <a:custGeom>
                <a:avLst/>
                <a:gdLst>
                  <a:gd name="T0" fmla="*/ 46 w 46"/>
                  <a:gd name="T1" fmla="*/ 6 h 20"/>
                  <a:gd name="T2" fmla="*/ 27 w 46"/>
                  <a:gd name="T3" fmla="*/ 0 h 20"/>
                  <a:gd name="T4" fmla="*/ 3 w 46"/>
                  <a:gd name="T5" fmla="*/ 0 h 20"/>
                  <a:gd name="T6" fmla="*/ 5 w 46"/>
                  <a:gd name="T7" fmla="*/ 16 h 20"/>
                  <a:gd name="T8" fmla="*/ 40 w 46"/>
                  <a:gd name="T9" fmla="*/ 19 h 20"/>
                  <a:gd name="T10" fmla="*/ 46 w 46"/>
                  <a:gd name="T11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0">
                    <a:moveTo>
                      <a:pt x="46" y="6"/>
                    </a:moveTo>
                    <a:cubicBezTo>
                      <a:pt x="38" y="2"/>
                      <a:pt x="27" y="0"/>
                      <a:pt x="2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3"/>
                      <a:pt x="0" y="6"/>
                      <a:pt x="5" y="16"/>
                    </a:cubicBezTo>
                    <a:cubicBezTo>
                      <a:pt x="7" y="20"/>
                      <a:pt x="35" y="19"/>
                      <a:pt x="40" y="19"/>
                    </a:cubicBezTo>
                    <a:lnTo>
                      <a:pt x="46" y="6"/>
                    </a:lnTo>
                    <a:close/>
                  </a:path>
                </a:pathLst>
              </a:custGeom>
              <a:solidFill>
                <a:srgbClr val="8EC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1" name="ísľîḋê"/>
              <p:cNvSpPr/>
              <p:nvPr/>
            </p:nvSpPr>
            <p:spPr bwMode="auto">
              <a:xfrm>
                <a:off x="2980229" y="5124312"/>
                <a:ext cx="239095" cy="210662"/>
              </a:xfrm>
              <a:custGeom>
                <a:avLst/>
                <a:gdLst>
                  <a:gd name="T0" fmla="*/ 12 w 17"/>
                  <a:gd name="T1" fmla="*/ 5 h 15"/>
                  <a:gd name="T2" fmla="*/ 17 w 17"/>
                  <a:gd name="T3" fmla="*/ 13 h 15"/>
                  <a:gd name="T4" fmla="*/ 14 w 17"/>
                  <a:gd name="T5" fmla="*/ 15 h 15"/>
                  <a:gd name="T6" fmla="*/ 3 w 17"/>
                  <a:gd name="T7" fmla="*/ 9 h 15"/>
                  <a:gd name="T8" fmla="*/ 4 w 17"/>
                  <a:gd name="T9" fmla="*/ 3 h 15"/>
                  <a:gd name="T10" fmla="*/ 12 w 17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12" y="5"/>
                    </a:moveTo>
                    <a:cubicBezTo>
                      <a:pt x="12" y="5"/>
                      <a:pt x="11" y="9"/>
                      <a:pt x="17" y="13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0" y="6"/>
                      <a:pt x="4" y="3"/>
                    </a:cubicBezTo>
                    <a:cubicBezTo>
                      <a:pt x="7" y="0"/>
                      <a:pt x="12" y="5"/>
                      <a:pt x="12" y="5"/>
                    </a:cubicBezTo>
                    <a:close/>
                  </a:path>
                </a:pathLst>
              </a:custGeom>
              <a:solidFill>
                <a:srgbClr val="FDB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2" name="iŝ1íḓe"/>
              <p:cNvSpPr/>
              <p:nvPr/>
            </p:nvSpPr>
            <p:spPr bwMode="auto">
              <a:xfrm>
                <a:off x="2980229" y="5165669"/>
                <a:ext cx="267528" cy="211954"/>
              </a:xfrm>
              <a:custGeom>
                <a:avLst/>
                <a:gdLst>
                  <a:gd name="T0" fmla="*/ 4 w 19"/>
                  <a:gd name="T1" fmla="*/ 0 h 15"/>
                  <a:gd name="T2" fmla="*/ 1 w 19"/>
                  <a:gd name="T3" fmla="*/ 6 h 15"/>
                  <a:gd name="T4" fmla="*/ 17 w 19"/>
                  <a:gd name="T5" fmla="*/ 15 h 15"/>
                  <a:gd name="T6" fmla="*/ 18 w 19"/>
                  <a:gd name="T7" fmla="*/ 11 h 15"/>
                  <a:gd name="T8" fmla="*/ 14 w 19"/>
                  <a:gd name="T9" fmla="*/ 8 h 15"/>
                  <a:gd name="T10" fmla="*/ 10 w 19"/>
                  <a:gd name="T11" fmla="*/ 8 h 15"/>
                  <a:gd name="T12" fmla="*/ 4 w 19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5">
                    <a:moveTo>
                      <a:pt x="4" y="0"/>
                    </a:moveTo>
                    <a:cubicBezTo>
                      <a:pt x="4" y="0"/>
                      <a:pt x="0" y="2"/>
                      <a:pt x="1" y="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9" y="13"/>
                      <a:pt x="18" y="11"/>
                    </a:cubicBezTo>
                    <a:cubicBezTo>
                      <a:pt x="17" y="9"/>
                      <a:pt x="14" y="8"/>
                      <a:pt x="14" y="8"/>
                    </a:cubicBezTo>
                    <a:cubicBezTo>
                      <a:pt x="14" y="8"/>
                      <a:pt x="14" y="11"/>
                      <a:pt x="10" y="8"/>
                    </a:cubicBezTo>
                    <a:cubicBezTo>
                      <a:pt x="6" y="5"/>
                      <a:pt x="2" y="3"/>
                      <a:pt x="4" y="0"/>
                    </a:cubicBezTo>
                    <a:close/>
                  </a:path>
                </a:pathLst>
              </a:custGeom>
              <a:solidFill>
                <a:srgbClr val="8EC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3" name="ïSḻíḋe"/>
              <p:cNvSpPr/>
              <p:nvPr/>
            </p:nvSpPr>
            <p:spPr bwMode="auto">
              <a:xfrm>
                <a:off x="2684268" y="4111067"/>
                <a:ext cx="182229" cy="365751"/>
              </a:xfrm>
              <a:custGeom>
                <a:avLst/>
                <a:gdLst>
                  <a:gd name="T0" fmla="*/ 0 w 13"/>
                  <a:gd name="T1" fmla="*/ 26 h 26"/>
                  <a:gd name="T2" fmla="*/ 13 w 13"/>
                  <a:gd name="T3" fmla="*/ 26 h 26"/>
                  <a:gd name="T4" fmla="*/ 4 w 13"/>
                  <a:gd name="T5" fmla="*/ 3 h 26"/>
                  <a:gd name="T6" fmla="*/ 0 w 13"/>
                  <a:gd name="T7" fmla="*/ 0 h 26"/>
                  <a:gd name="T8" fmla="*/ 0 w 13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6">
                    <a:moveTo>
                      <a:pt x="0" y="26"/>
                    </a:move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6" y="15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AB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4" name="îśļíḑe"/>
              <p:cNvSpPr/>
              <p:nvPr/>
            </p:nvSpPr>
            <p:spPr bwMode="auto">
              <a:xfrm>
                <a:off x="2598970" y="3914621"/>
                <a:ext cx="479482" cy="619062"/>
              </a:xfrm>
              <a:custGeom>
                <a:avLst/>
                <a:gdLst>
                  <a:gd name="T0" fmla="*/ 15 w 34"/>
                  <a:gd name="T1" fmla="*/ 6 h 44"/>
                  <a:gd name="T2" fmla="*/ 19 w 34"/>
                  <a:gd name="T3" fmla="*/ 25 h 44"/>
                  <a:gd name="T4" fmla="*/ 34 w 34"/>
                  <a:gd name="T5" fmla="*/ 37 h 44"/>
                  <a:gd name="T6" fmla="*/ 29 w 34"/>
                  <a:gd name="T7" fmla="*/ 44 h 44"/>
                  <a:gd name="T8" fmla="*/ 11 w 34"/>
                  <a:gd name="T9" fmla="*/ 34 h 44"/>
                  <a:gd name="T10" fmla="*/ 2 w 34"/>
                  <a:gd name="T11" fmla="*/ 7 h 44"/>
                  <a:gd name="T12" fmla="*/ 15 w 34"/>
                  <a:gd name="T1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44">
                    <a:moveTo>
                      <a:pt x="15" y="6"/>
                    </a:moveTo>
                    <a:cubicBezTo>
                      <a:pt x="15" y="6"/>
                      <a:pt x="18" y="23"/>
                      <a:pt x="19" y="25"/>
                    </a:cubicBezTo>
                    <a:cubicBezTo>
                      <a:pt x="20" y="27"/>
                      <a:pt x="34" y="37"/>
                      <a:pt x="34" y="37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12" y="35"/>
                      <a:pt x="11" y="34"/>
                    </a:cubicBezTo>
                    <a:cubicBezTo>
                      <a:pt x="11" y="34"/>
                      <a:pt x="4" y="13"/>
                      <a:pt x="2" y="7"/>
                    </a:cubicBezTo>
                    <a:cubicBezTo>
                      <a:pt x="0" y="0"/>
                      <a:pt x="15" y="6"/>
                      <a:pt x="15" y="6"/>
                    </a:cubicBezTo>
                    <a:close/>
                  </a:path>
                </a:pathLst>
              </a:custGeom>
              <a:solidFill>
                <a:srgbClr val="C90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5" name="îSļïḓè"/>
              <p:cNvSpPr/>
              <p:nvPr/>
            </p:nvSpPr>
            <p:spPr bwMode="auto">
              <a:xfrm>
                <a:off x="5164393" y="4153716"/>
                <a:ext cx="422617" cy="1252340"/>
              </a:xfrm>
              <a:custGeom>
                <a:avLst/>
                <a:gdLst>
                  <a:gd name="T0" fmla="*/ 27 w 30"/>
                  <a:gd name="T1" fmla="*/ 14 h 89"/>
                  <a:gd name="T2" fmla="*/ 29 w 30"/>
                  <a:gd name="T3" fmla="*/ 44 h 89"/>
                  <a:gd name="T4" fmla="*/ 29 w 30"/>
                  <a:gd name="T5" fmla="*/ 89 h 89"/>
                  <a:gd name="T6" fmla="*/ 8 w 30"/>
                  <a:gd name="T7" fmla="*/ 89 h 89"/>
                  <a:gd name="T8" fmla="*/ 3 w 30"/>
                  <a:gd name="T9" fmla="*/ 35 h 89"/>
                  <a:gd name="T10" fmla="*/ 0 w 30"/>
                  <a:gd name="T11" fmla="*/ 8 h 89"/>
                  <a:gd name="T12" fmla="*/ 27 w 30"/>
                  <a:gd name="T13" fmla="*/ 1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89">
                    <a:moveTo>
                      <a:pt x="27" y="14"/>
                    </a:moveTo>
                    <a:cubicBezTo>
                      <a:pt x="27" y="14"/>
                      <a:pt x="29" y="37"/>
                      <a:pt x="29" y="44"/>
                    </a:cubicBezTo>
                    <a:cubicBezTo>
                      <a:pt x="30" y="51"/>
                      <a:pt x="29" y="89"/>
                      <a:pt x="29" y="89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8" y="89"/>
                      <a:pt x="4" y="41"/>
                      <a:pt x="3" y="35"/>
                    </a:cubicBezTo>
                    <a:cubicBezTo>
                      <a:pt x="2" y="30"/>
                      <a:pt x="0" y="17"/>
                      <a:pt x="0" y="8"/>
                    </a:cubicBezTo>
                    <a:cubicBezTo>
                      <a:pt x="0" y="0"/>
                      <a:pt x="27" y="14"/>
                      <a:pt x="27" y="14"/>
                    </a:cubicBezTo>
                    <a:close/>
                  </a:path>
                </a:pathLst>
              </a:custGeom>
              <a:solidFill>
                <a:srgbClr val="0041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6" name="îṥļídê"/>
              <p:cNvSpPr/>
              <p:nvPr/>
            </p:nvSpPr>
            <p:spPr bwMode="auto">
              <a:xfrm>
                <a:off x="5235475" y="4153716"/>
                <a:ext cx="436833" cy="1293697"/>
              </a:xfrm>
              <a:custGeom>
                <a:avLst/>
                <a:gdLst>
                  <a:gd name="T0" fmla="*/ 28 w 31"/>
                  <a:gd name="T1" fmla="*/ 15 h 92"/>
                  <a:gd name="T2" fmla="*/ 30 w 31"/>
                  <a:gd name="T3" fmla="*/ 46 h 92"/>
                  <a:gd name="T4" fmla="*/ 30 w 31"/>
                  <a:gd name="T5" fmla="*/ 92 h 92"/>
                  <a:gd name="T6" fmla="*/ 8 w 31"/>
                  <a:gd name="T7" fmla="*/ 92 h 92"/>
                  <a:gd name="T8" fmla="*/ 3 w 31"/>
                  <a:gd name="T9" fmla="*/ 37 h 92"/>
                  <a:gd name="T10" fmla="*/ 0 w 31"/>
                  <a:gd name="T11" fmla="*/ 9 h 92"/>
                  <a:gd name="T12" fmla="*/ 28 w 31"/>
                  <a:gd name="T13" fmla="*/ 1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92">
                    <a:moveTo>
                      <a:pt x="28" y="15"/>
                    </a:moveTo>
                    <a:cubicBezTo>
                      <a:pt x="28" y="15"/>
                      <a:pt x="30" y="39"/>
                      <a:pt x="30" y="46"/>
                    </a:cubicBezTo>
                    <a:cubicBezTo>
                      <a:pt x="31" y="53"/>
                      <a:pt x="30" y="92"/>
                      <a:pt x="30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92"/>
                      <a:pt x="4" y="42"/>
                      <a:pt x="3" y="37"/>
                    </a:cubicBezTo>
                    <a:cubicBezTo>
                      <a:pt x="2" y="32"/>
                      <a:pt x="0" y="18"/>
                      <a:pt x="0" y="9"/>
                    </a:cubicBezTo>
                    <a:cubicBezTo>
                      <a:pt x="0" y="0"/>
                      <a:pt x="28" y="15"/>
                      <a:pt x="28" y="15"/>
                    </a:cubicBezTo>
                    <a:close/>
                  </a:path>
                </a:pathLst>
              </a:custGeom>
              <a:solidFill>
                <a:srgbClr val="0055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7" name="íṡľiḍe"/>
              <p:cNvSpPr/>
              <p:nvPr/>
            </p:nvSpPr>
            <p:spPr bwMode="auto">
              <a:xfrm>
                <a:off x="5143820" y="2551286"/>
                <a:ext cx="620354" cy="1842968"/>
              </a:xfrm>
              <a:custGeom>
                <a:avLst/>
                <a:gdLst>
                  <a:gd name="T0" fmla="*/ 28 w 44"/>
                  <a:gd name="T1" fmla="*/ 0 h 131"/>
                  <a:gd name="T2" fmla="*/ 39 w 44"/>
                  <a:gd name="T3" fmla="*/ 30 h 131"/>
                  <a:gd name="T4" fmla="*/ 44 w 44"/>
                  <a:gd name="T5" fmla="*/ 131 h 131"/>
                  <a:gd name="T6" fmla="*/ 0 w 44"/>
                  <a:gd name="T7" fmla="*/ 131 h 131"/>
                  <a:gd name="T8" fmla="*/ 0 w 44"/>
                  <a:gd name="T9" fmla="*/ 50 h 131"/>
                  <a:gd name="T10" fmla="*/ 12 w 44"/>
                  <a:gd name="T11" fmla="*/ 10 h 131"/>
                  <a:gd name="T12" fmla="*/ 28 w 44"/>
                  <a:gd name="T1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31">
                    <a:moveTo>
                      <a:pt x="28" y="0"/>
                    </a:moveTo>
                    <a:cubicBezTo>
                      <a:pt x="28" y="0"/>
                      <a:pt x="40" y="7"/>
                      <a:pt x="39" y="30"/>
                    </a:cubicBezTo>
                    <a:cubicBezTo>
                      <a:pt x="39" y="53"/>
                      <a:pt x="44" y="131"/>
                      <a:pt x="44" y="131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0" y="131"/>
                      <a:pt x="0" y="60"/>
                      <a:pt x="0" y="50"/>
                    </a:cubicBezTo>
                    <a:cubicBezTo>
                      <a:pt x="0" y="41"/>
                      <a:pt x="12" y="10"/>
                      <a:pt x="12" y="10"/>
                    </a:cubicBez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3F7F5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8" name="ïṥḻîḑe"/>
              <p:cNvSpPr/>
              <p:nvPr/>
            </p:nvSpPr>
            <p:spPr bwMode="auto">
              <a:xfrm>
                <a:off x="4502682" y="3112038"/>
                <a:ext cx="310177" cy="169305"/>
              </a:xfrm>
              <a:custGeom>
                <a:avLst/>
                <a:gdLst>
                  <a:gd name="T0" fmla="*/ 19 w 22"/>
                  <a:gd name="T1" fmla="*/ 4 h 12"/>
                  <a:gd name="T2" fmla="*/ 10 w 22"/>
                  <a:gd name="T3" fmla="*/ 0 h 12"/>
                  <a:gd name="T4" fmla="*/ 1 w 22"/>
                  <a:gd name="T5" fmla="*/ 5 h 12"/>
                  <a:gd name="T6" fmla="*/ 10 w 22"/>
                  <a:gd name="T7" fmla="*/ 10 h 12"/>
                  <a:gd name="T8" fmla="*/ 22 w 22"/>
                  <a:gd name="T9" fmla="*/ 12 h 12"/>
                  <a:gd name="T10" fmla="*/ 19 w 22"/>
                  <a:gd name="T1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2">
                    <a:moveTo>
                      <a:pt x="19" y="4"/>
                    </a:moveTo>
                    <a:cubicBezTo>
                      <a:pt x="19" y="4"/>
                      <a:pt x="13" y="1"/>
                      <a:pt x="10" y="0"/>
                    </a:cubicBezTo>
                    <a:cubicBezTo>
                      <a:pt x="7" y="0"/>
                      <a:pt x="1" y="3"/>
                      <a:pt x="1" y="5"/>
                    </a:cubicBezTo>
                    <a:cubicBezTo>
                      <a:pt x="0" y="7"/>
                      <a:pt x="9" y="10"/>
                      <a:pt x="10" y="10"/>
                    </a:cubicBezTo>
                    <a:cubicBezTo>
                      <a:pt x="11" y="10"/>
                      <a:pt x="22" y="12"/>
                      <a:pt x="22" y="12"/>
                    </a:cubicBez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FDB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9" name="ïsḷïḓê"/>
              <p:cNvSpPr/>
              <p:nvPr/>
            </p:nvSpPr>
            <p:spPr bwMode="auto">
              <a:xfrm>
                <a:off x="5108819" y="3267126"/>
                <a:ext cx="239095" cy="210662"/>
              </a:xfrm>
              <a:custGeom>
                <a:avLst/>
                <a:gdLst>
                  <a:gd name="T0" fmla="*/ 0 w 17"/>
                  <a:gd name="T1" fmla="*/ 2 h 15"/>
                  <a:gd name="T2" fmla="*/ 17 w 17"/>
                  <a:gd name="T3" fmla="*/ 0 h 15"/>
                  <a:gd name="T4" fmla="*/ 0 w 17"/>
                  <a:gd name="T5" fmla="*/ 15 h 15"/>
                  <a:gd name="T6" fmla="*/ 0 w 17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5">
                    <a:moveTo>
                      <a:pt x="0" y="2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1" y="12"/>
                      <a:pt x="0" y="15"/>
                    </a:cubicBezTo>
                    <a:cubicBezTo>
                      <a:pt x="0" y="9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E3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0" name="íSļíďe"/>
              <p:cNvSpPr/>
              <p:nvPr/>
            </p:nvSpPr>
            <p:spPr bwMode="auto">
              <a:xfrm>
                <a:off x="4770209" y="2703638"/>
                <a:ext cx="704361" cy="690144"/>
              </a:xfrm>
              <a:custGeom>
                <a:avLst/>
                <a:gdLst>
                  <a:gd name="T0" fmla="*/ 43 w 50"/>
                  <a:gd name="T1" fmla="*/ 38 h 49"/>
                  <a:gd name="T2" fmla="*/ 29 w 50"/>
                  <a:gd name="T3" fmla="*/ 48 h 49"/>
                  <a:gd name="T4" fmla="*/ 0 w 50"/>
                  <a:gd name="T5" fmla="*/ 46 h 49"/>
                  <a:gd name="T6" fmla="*/ 0 w 50"/>
                  <a:gd name="T7" fmla="*/ 32 h 49"/>
                  <a:gd name="T8" fmla="*/ 26 w 50"/>
                  <a:gd name="T9" fmla="*/ 33 h 49"/>
                  <a:gd name="T10" fmla="*/ 48 w 50"/>
                  <a:gd name="T11" fmla="*/ 0 h 49"/>
                  <a:gd name="T12" fmla="*/ 43 w 50"/>
                  <a:gd name="T13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9">
                    <a:moveTo>
                      <a:pt x="43" y="38"/>
                    </a:moveTo>
                    <a:cubicBezTo>
                      <a:pt x="43" y="38"/>
                      <a:pt x="34" y="47"/>
                      <a:pt x="29" y="48"/>
                    </a:cubicBezTo>
                    <a:cubicBezTo>
                      <a:pt x="25" y="49"/>
                      <a:pt x="0" y="46"/>
                      <a:pt x="0" y="4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46" y="0"/>
                      <a:pt x="48" y="0"/>
                    </a:cubicBezTo>
                    <a:cubicBezTo>
                      <a:pt x="50" y="0"/>
                      <a:pt x="43" y="38"/>
                      <a:pt x="43" y="38"/>
                    </a:cubicBezTo>
                    <a:close/>
                  </a:path>
                </a:pathLst>
              </a:custGeom>
              <a:solidFill>
                <a:srgbClr val="F3F7F5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1" name="îŝḻidê"/>
              <p:cNvSpPr/>
              <p:nvPr/>
            </p:nvSpPr>
            <p:spPr bwMode="auto">
              <a:xfrm>
                <a:off x="5221258" y="2478760"/>
                <a:ext cx="155089" cy="140872"/>
              </a:xfrm>
              <a:custGeom>
                <a:avLst/>
                <a:gdLst>
                  <a:gd name="T0" fmla="*/ 0 w 11"/>
                  <a:gd name="T1" fmla="*/ 7 h 10"/>
                  <a:gd name="T2" fmla="*/ 0 w 11"/>
                  <a:gd name="T3" fmla="*/ 7 h 10"/>
                  <a:gd name="T4" fmla="*/ 11 w 11"/>
                  <a:gd name="T5" fmla="*/ 0 h 10"/>
                  <a:gd name="T6" fmla="*/ 5 w 11"/>
                  <a:gd name="T7" fmla="*/ 10 h 10"/>
                  <a:gd name="T8" fmla="*/ 3 w 11"/>
                  <a:gd name="T9" fmla="*/ 8 h 10"/>
                  <a:gd name="T10" fmla="*/ 0 w 11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9" y="5"/>
                      <a:pt x="11" y="0"/>
                    </a:cubicBezTo>
                    <a:cubicBezTo>
                      <a:pt x="11" y="0"/>
                      <a:pt x="9" y="7"/>
                      <a:pt x="5" y="10"/>
                    </a:cubicBezTo>
                    <a:cubicBezTo>
                      <a:pt x="4" y="9"/>
                      <a:pt x="4" y="8"/>
                      <a:pt x="3" y="8"/>
                    </a:cubicBezTo>
                    <a:cubicBezTo>
                      <a:pt x="2" y="7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09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2" name="iS1îďe"/>
              <p:cNvSpPr/>
              <p:nvPr/>
            </p:nvSpPr>
            <p:spPr bwMode="auto">
              <a:xfrm>
                <a:off x="4164072" y="3028032"/>
                <a:ext cx="465266" cy="155089"/>
              </a:xfrm>
              <a:custGeom>
                <a:avLst/>
                <a:gdLst>
                  <a:gd name="T0" fmla="*/ 31 w 33"/>
                  <a:gd name="T1" fmla="*/ 11 h 11"/>
                  <a:gd name="T2" fmla="*/ 33 w 33"/>
                  <a:gd name="T3" fmla="*/ 10 h 11"/>
                  <a:gd name="T4" fmla="*/ 32 w 33"/>
                  <a:gd name="T5" fmla="*/ 9 h 11"/>
                  <a:gd name="T6" fmla="*/ 1 w 33"/>
                  <a:gd name="T7" fmla="*/ 0 h 11"/>
                  <a:gd name="T8" fmla="*/ 0 w 33"/>
                  <a:gd name="T9" fmla="*/ 1 h 11"/>
                  <a:gd name="T10" fmla="*/ 1 w 33"/>
                  <a:gd name="T11" fmla="*/ 2 h 11"/>
                  <a:gd name="T12" fmla="*/ 31 w 33"/>
                  <a:gd name="T13" fmla="*/ 11 h 11"/>
                  <a:gd name="T14" fmla="*/ 31 w 33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11">
                    <a:moveTo>
                      <a:pt x="31" y="11"/>
                    </a:moveTo>
                    <a:cubicBezTo>
                      <a:pt x="32" y="11"/>
                      <a:pt x="32" y="11"/>
                      <a:pt x="33" y="10"/>
                    </a:cubicBezTo>
                    <a:cubicBezTo>
                      <a:pt x="33" y="10"/>
                      <a:pt x="32" y="9"/>
                      <a:pt x="32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/>
          <p:cNvSpPr/>
          <p:nvPr/>
        </p:nvSpPr>
        <p:spPr>
          <a:xfrm>
            <a:off x="1524120" y="4571970"/>
            <a:ext cx="9591466" cy="75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8290" indent="-288290">
              <a:lnSpc>
                <a:spcPts val="2700"/>
              </a:lnSpc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结构完整和功能健全的视觉健康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是世界卫生组织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(WHO)10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项健康标准之一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>
              <a:lnSpc>
                <a:spcPts val="2700"/>
              </a:lnSpc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心血管疾病、肿瘤、</a:t>
            </a:r>
            <a:r>
              <a:rPr lang="zh-CN" altLang="en-US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视觉障碍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并称全球三大严重影响人类生存质量的疾患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246053" y="304882"/>
            <a:ext cx="11717193" cy="3816586"/>
            <a:chOff x="246053" y="304882"/>
            <a:chExt cx="11717193" cy="3816586"/>
          </a:xfrm>
        </p:grpSpPr>
        <p:pic>
          <p:nvPicPr>
            <p:cNvPr id="7" name="图片 6"/>
            <p:cNvPicPr/>
            <p:nvPr/>
          </p:nvPicPr>
          <p:blipFill rotWithShape="1">
            <a:blip r:embed="rId1">
              <a:extLst>
                <a:ext uri="{BEBA8EAE-BF5A-486C-A8C5-ECC9F3942E4B}">
                  <a14:imgProps xmlns:a14="http://schemas.microsoft.com/office/drawing/2010/main">
                    <a14:imgLayer r:embed="rId2">
                      <a14:imgEffect>
                        <a14:saturation sat="400000"/>
                      </a14:imgEffect>
                    </a14:imgLayer>
                  </a14:imgProps>
                </a:ext>
              </a:extLst>
            </a:blip>
            <a:srcRect l="32407" t="20396" r="1252" b="28662"/>
            <a:stretch>
              <a:fillRect/>
            </a:stretch>
          </p:blipFill>
          <p:spPr>
            <a:xfrm>
              <a:off x="246053" y="311568"/>
              <a:ext cx="11707782" cy="3809900"/>
            </a:xfrm>
            <a:prstGeom prst="rect">
              <a:avLst/>
            </a:prstGeom>
          </p:spPr>
        </p:pic>
        <p:sp>
          <p:nvSpPr>
            <p:cNvPr id="9" name="矩形 8"/>
            <p:cNvSpPr/>
            <p:nvPr/>
          </p:nvSpPr>
          <p:spPr>
            <a:xfrm rot="10800000">
              <a:off x="255464" y="304882"/>
              <a:ext cx="11707782" cy="3809900"/>
            </a:xfrm>
            <a:prstGeom prst="rect">
              <a:avLst/>
            </a:prstGeom>
            <a:gradFill flip="none" rotWithShape="1">
              <a:gsLst>
                <a:gs pos="41000">
                  <a:schemeClr val="bg1">
                    <a:alpha val="0"/>
                  </a:schemeClr>
                </a:gs>
                <a:gs pos="94000">
                  <a:srgbClr val="3F68C0"/>
                </a:gs>
              </a:gsLst>
              <a:path path="circle">
                <a:fillToRect l="100000" t="100000"/>
              </a:path>
              <a:tileRect r="-100000" b="-100000"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dirty="0"/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5041703" y="447216"/>
            <a:ext cx="6908165" cy="1235127"/>
            <a:chOff x="4201418" y="372679"/>
            <a:chExt cx="5756805" cy="1029273"/>
          </a:xfrm>
        </p:grpSpPr>
        <p:sp>
          <p:nvSpPr>
            <p:cNvPr id="5" name="标题 1"/>
            <p:cNvSpPr txBox="1"/>
            <p:nvPr/>
          </p:nvSpPr>
          <p:spPr>
            <a:xfrm>
              <a:off x="4201418" y="372679"/>
              <a:ext cx="5756805" cy="864129"/>
            </a:xfrm>
            <a:prstGeom prst="rect">
              <a:avLst/>
            </a:prstGeom>
          </p:spPr>
          <p:txBody>
            <a:bodyPr>
              <a:noAutofit/>
            </a:bodyPr>
            <a:lstStyle>
              <a:lvl1pPr algn="ctr" defTabSz="1016000" rtl="0" eaLnBrk="1" latinLnBrk="0" hangingPunct="1">
                <a:spcBef>
                  <a:spcPct val="0"/>
                </a:spcBef>
                <a:buNone/>
                <a:defRPr sz="489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zh-CN" altLang="en-US" sz="648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眼睛</a:t>
              </a:r>
              <a:r>
                <a:rPr lang="en-US" altLang="zh-CN" sz="648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-</a:t>
              </a:r>
              <a:r>
                <a:rPr lang="zh-CN" altLang="en-US" sz="432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最重要的感知器官</a:t>
              </a:r>
              <a:endParaRPr lang="zh-CN" altLang="en-US" sz="432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endParaRPr>
            </a:p>
          </p:txBody>
        </p:sp>
        <p:sp>
          <p:nvSpPr>
            <p:cNvPr id="13" name="矩形 12"/>
            <p:cNvSpPr/>
            <p:nvPr/>
          </p:nvSpPr>
          <p:spPr>
            <a:xfrm>
              <a:off x="4412208" y="1155730"/>
              <a:ext cx="5328592" cy="24622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132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Engravers MT" panose="02090707080505020304" pitchFamily="18" charset="0"/>
                  <a:ea typeface="AXIS Std H" panose="020B0800000000000000" pitchFamily="34" charset="-128"/>
                  <a:cs typeface="Aharoni" panose="02010803020104030203" pitchFamily="2" charset="-79"/>
                </a:rPr>
                <a:t>The eye is the most important sensory organ</a:t>
              </a:r>
              <a:endParaRPr lang="zh-CN" altLang="en-US" sz="132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endParaRPr>
            </a:p>
          </p:txBody>
        </p:sp>
      </p:grpSp>
      <p:sp>
        <p:nvSpPr>
          <p:cNvPr id="12" name="灯片编号占位符 1"/>
          <p:cNvSpPr txBox="1"/>
          <p:nvPr/>
        </p:nvSpPr>
        <p:spPr>
          <a:xfrm>
            <a:off x="990734" y="3962386"/>
            <a:ext cx="2160240" cy="504056"/>
          </a:xfrm>
          <a:prstGeom prst="rect">
            <a:avLst/>
          </a:prstGeom>
          <a:solidFill>
            <a:srgbClr val="234494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ctr"/>
            <a:r>
              <a:rPr lang="zh-CN" altLang="en-US" sz="2000" b="1" u="sng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世界卫生组织</a:t>
            </a:r>
            <a:endParaRPr lang="zh-CN" altLang="en-US" sz="2000" b="1" u="sng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6"/>
          <p:cNvSpPr txBox="1">
            <a:spLocks noChangeArrowheads="1"/>
          </p:cNvSpPr>
          <p:nvPr/>
        </p:nvSpPr>
        <p:spPr bwMode="auto">
          <a:xfrm>
            <a:off x="2340697" y="655158"/>
            <a:ext cx="7510606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近视发生的相关因素</a:t>
            </a:r>
            <a:endParaRPr lang="zh-CN" altLang="en-US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3317358" y="1133136"/>
            <a:ext cx="5550195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MYOPIA IS CLOSELY RELATED TO HEREDITY AND ENVIRONMENT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902222" y="1617489"/>
            <a:ext cx="3313978" cy="4529739"/>
            <a:chOff x="902222" y="1617489"/>
            <a:chExt cx="3313978" cy="4529739"/>
          </a:xfrm>
        </p:grpSpPr>
        <p:sp>
          <p:nvSpPr>
            <p:cNvPr id="45" name="矩形 44"/>
            <p:cNvSpPr/>
            <p:nvPr/>
          </p:nvSpPr>
          <p:spPr>
            <a:xfrm>
              <a:off x="902222" y="1617489"/>
              <a:ext cx="3313978" cy="452973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20" name="内容占位符 2"/>
            <p:cNvSpPr txBox="1"/>
            <p:nvPr/>
          </p:nvSpPr>
          <p:spPr>
            <a:xfrm>
              <a:off x="902222" y="4338851"/>
              <a:ext cx="3313978" cy="1200346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lvl="1" indent="0" algn="ctr">
                <a:lnSpc>
                  <a:spcPts val="2700"/>
                </a:lnSpc>
                <a:spcBef>
                  <a:spcPts val="0"/>
                </a:spcBef>
                <a:buNone/>
              </a:pP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教室采光</a:t>
              </a:r>
              <a:endPara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lvl="1" indent="0" algn="ctr">
                <a:lnSpc>
                  <a:spcPts val="2700"/>
                </a:lnSpc>
                <a:spcBef>
                  <a:spcPts val="0"/>
                </a:spcBef>
                <a:buNone/>
              </a:pP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健康照明</a:t>
              </a:r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家庭</a:t>
              </a:r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/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学校</a:t>
              </a:r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/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培训班</a:t>
              </a:r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)</a:t>
              </a:r>
              <a:endPara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lvl="1" indent="0" algn="ctr">
                <a:lnSpc>
                  <a:spcPts val="2700"/>
                </a:lnSpc>
                <a:spcBef>
                  <a:spcPts val="0"/>
                </a:spcBef>
                <a:buNone/>
              </a:pP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双光源家庭照明</a:t>
              </a:r>
              <a:endPara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pic>
          <p:nvPicPr>
            <p:cNvPr id="26" name="Picture 6" descr="https://timgsa.baidu.com/timg?image&amp;quality=80&amp;size=b9999_10000&amp;sec=1555494768963&amp;di=7ebc1364ff63cfd68b901558d396bbc6&amp;imgtype=0&amp;src=http%3A%2F%2Fi8.hexun.com%2F2018-09-21%2F194233477.jpg"/>
            <p:cNvPicPr>
              <a:picLocks noChangeArrowheads="1"/>
            </p:cNvPicPr>
            <p:nvPr/>
          </p:nvPicPr>
          <p:blipFill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8193" y="1774621"/>
              <a:ext cx="2922036" cy="205962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8" name="矩形 47"/>
            <p:cNvSpPr/>
            <p:nvPr/>
          </p:nvSpPr>
          <p:spPr>
            <a:xfrm>
              <a:off x="2775826" y="3291354"/>
              <a:ext cx="1235567" cy="420683"/>
            </a:xfrm>
            <a:prstGeom prst="rect">
              <a:avLst/>
            </a:prstGeom>
            <a:solidFill>
              <a:srgbClr val="AD62AA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采光与照明</a:t>
              </a:r>
              <a:endPara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402398" y="1617489"/>
            <a:ext cx="3313978" cy="4529739"/>
            <a:chOff x="4402398" y="1617489"/>
            <a:chExt cx="3313978" cy="4529739"/>
          </a:xfrm>
        </p:grpSpPr>
        <p:sp>
          <p:nvSpPr>
            <p:cNvPr id="47" name="矩形 46"/>
            <p:cNvSpPr/>
            <p:nvPr/>
          </p:nvSpPr>
          <p:spPr>
            <a:xfrm>
              <a:off x="4402398" y="1617489"/>
              <a:ext cx="3313978" cy="452973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8" name="内容占位符 2"/>
            <p:cNvSpPr txBox="1"/>
            <p:nvPr/>
          </p:nvSpPr>
          <p:spPr>
            <a:xfrm>
              <a:off x="4402399" y="4374044"/>
              <a:ext cx="3313977" cy="1129961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lvl="1" indent="0" algn="ctr">
                <a:lnSpc>
                  <a:spcPts val="2700"/>
                </a:lnSpc>
                <a:spcBef>
                  <a:spcPts val="0"/>
                </a:spcBef>
                <a:buNone/>
              </a:pP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可升降式</a:t>
              </a:r>
              <a:endPara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lvl="1" indent="0" algn="ctr">
                <a:lnSpc>
                  <a:spcPts val="2700"/>
                </a:lnSpc>
                <a:spcBef>
                  <a:spcPts val="0"/>
                </a:spcBef>
                <a:buNone/>
              </a:pP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及时调节 </a:t>
              </a:r>
              <a:endPara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lvl="1" indent="0" algn="ctr">
                <a:lnSpc>
                  <a:spcPts val="2700"/>
                </a:lnSpc>
                <a:spcBef>
                  <a:spcPts val="0"/>
                </a:spcBef>
                <a:buNone/>
              </a:pP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与身体发育相适应</a:t>
              </a:r>
              <a:endPara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pic>
          <p:nvPicPr>
            <p:cNvPr id="40" name="图片 39"/>
            <p:cNvPicPr/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238" t="19989" r="19877" b="6022"/>
            <a:stretch>
              <a:fillRect/>
            </a:stretch>
          </p:blipFill>
          <p:spPr>
            <a:xfrm>
              <a:off x="4598369" y="1773780"/>
              <a:ext cx="2922036" cy="2059629"/>
            </a:xfrm>
            <a:prstGeom prst="rect">
              <a:avLst/>
            </a:prstGeom>
          </p:spPr>
        </p:pic>
        <p:sp>
          <p:nvSpPr>
            <p:cNvPr id="49" name="矩形 48"/>
            <p:cNvSpPr/>
            <p:nvPr/>
          </p:nvSpPr>
          <p:spPr>
            <a:xfrm>
              <a:off x="6351582" y="3313334"/>
              <a:ext cx="1235567" cy="420683"/>
            </a:xfrm>
            <a:prstGeom prst="rect">
              <a:avLst/>
            </a:prstGeom>
            <a:solidFill>
              <a:srgbClr val="AD62AA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课桌椅</a:t>
              </a:r>
              <a:endPara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46" name="矩形 45"/>
          <p:cNvSpPr/>
          <p:nvPr/>
        </p:nvSpPr>
        <p:spPr>
          <a:xfrm>
            <a:off x="7902575" y="1616648"/>
            <a:ext cx="3313978" cy="4530580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1" name="内容占位符 2"/>
          <p:cNvSpPr txBox="1"/>
          <p:nvPr/>
        </p:nvSpPr>
        <p:spPr>
          <a:xfrm>
            <a:off x="7902575" y="3889266"/>
            <a:ext cx="3313978" cy="209951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1" indent="0" algn="ctr">
              <a:lnSpc>
                <a:spcPts val="2700"/>
              </a:lnSpc>
              <a:spcBef>
                <a:spcPts val="0"/>
              </a:spcBef>
              <a:buNone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增加户外陪伴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0" lvl="1" indent="0" algn="ctr">
              <a:lnSpc>
                <a:spcPts val="2700"/>
              </a:lnSpc>
              <a:spcBef>
                <a:spcPts val="0"/>
              </a:spcBef>
              <a:buNone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控制使用手机、视频、游戏机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0" lvl="1" indent="0" algn="ctr">
              <a:lnSpc>
                <a:spcPts val="2700"/>
              </a:lnSpc>
              <a:spcBef>
                <a:spcPts val="0"/>
              </a:spcBef>
              <a:buNone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避免近距长时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0" lvl="1" indent="0" algn="ctr">
              <a:lnSpc>
                <a:spcPts val="2700"/>
              </a:lnSpc>
              <a:spcBef>
                <a:spcPts val="0"/>
              </a:spcBef>
              <a:buNone/>
            </a:pP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岁以下尽量不使用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0" lvl="1" indent="0" algn="ctr">
              <a:lnSpc>
                <a:spcPts val="2700"/>
              </a:lnSpc>
              <a:spcBef>
                <a:spcPts val="0"/>
              </a:spcBef>
              <a:buNone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每使用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15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分钟远眺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分钟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0" lvl="1" indent="0" algn="ctr">
              <a:lnSpc>
                <a:spcPts val="2700"/>
              </a:lnSpc>
              <a:spcBef>
                <a:spcPts val="0"/>
              </a:spcBef>
              <a:buNone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每天累加不超过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小时</a:t>
            </a:r>
            <a:endParaRPr lang="zh-CN" altLang="en-US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44" name="图片 43"/>
          <p:cNvPicPr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128" t="1591" r="8850" b="31424"/>
          <a:stretch>
            <a:fillRect/>
          </a:stretch>
        </p:blipFill>
        <p:spPr>
          <a:xfrm>
            <a:off x="8098546" y="1773779"/>
            <a:ext cx="2922036" cy="2059629"/>
          </a:xfrm>
          <a:prstGeom prst="rect">
            <a:avLst/>
          </a:prstGeom>
        </p:spPr>
      </p:pic>
      <p:sp>
        <p:nvSpPr>
          <p:cNvPr id="50" name="矩形 49"/>
          <p:cNvSpPr/>
          <p:nvPr/>
        </p:nvSpPr>
        <p:spPr>
          <a:xfrm>
            <a:off x="9787449" y="3250520"/>
            <a:ext cx="1235567" cy="420683"/>
          </a:xfrm>
          <a:prstGeom prst="rect">
            <a:avLst/>
          </a:prstGeom>
          <a:solidFill>
            <a:srgbClr val="AD62AA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电子产品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custDataLst>
      <p:tags r:id="rId4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近视的预防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户外活动</a:t>
            </a:r>
            <a:endParaRPr lang="en-US" altLang="zh-CN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PREVENTION OF MYOPIA – OUTDOOR ACTIVITIES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7" name="4d54537f-9104-4d24-9770-9460b9af1dc5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-228434" y="2216621"/>
            <a:ext cx="4858847" cy="4733479"/>
            <a:chOff x="3819525" y="1211262"/>
            <a:chExt cx="4552951" cy="4435476"/>
          </a:xfrm>
        </p:grpSpPr>
        <p:sp>
          <p:nvSpPr>
            <p:cNvPr id="8" name="ïṩḻîḍe"/>
            <p:cNvSpPr/>
            <p:nvPr/>
          </p:nvSpPr>
          <p:spPr bwMode="auto">
            <a:xfrm>
              <a:off x="5611813" y="1301750"/>
              <a:ext cx="1651000" cy="1957388"/>
            </a:xfrm>
            <a:custGeom>
              <a:avLst/>
              <a:gdLst>
                <a:gd name="T0" fmla="*/ 114 w 290"/>
                <a:gd name="T1" fmla="*/ 254 h 344"/>
                <a:gd name="T2" fmla="*/ 98 w 290"/>
                <a:gd name="T3" fmla="*/ 273 h 344"/>
                <a:gd name="T4" fmla="*/ 49 w 290"/>
                <a:gd name="T5" fmla="*/ 252 h 344"/>
                <a:gd name="T6" fmla="*/ 68 w 290"/>
                <a:gd name="T7" fmla="*/ 273 h 344"/>
                <a:gd name="T8" fmla="*/ 75 w 290"/>
                <a:gd name="T9" fmla="*/ 292 h 344"/>
                <a:gd name="T10" fmla="*/ 88 w 290"/>
                <a:gd name="T11" fmla="*/ 286 h 344"/>
                <a:gd name="T12" fmla="*/ 111 w 290"/>
                <a:gd name="T13" fmla="*/ 282 h 344"/>
                <a:gd name="T14" fmla="*/ 124 w 290"/>
                <a:gd name="T15" fmla="*/ 268 h 344"/>
                <a:gd name="T16" fmla="*/ 90 w 290"/>
                <a:gd name="T17" fmla="*/ 269 h 344"/>
                <a:gd name="T18" fmla="*/ 76 w 290"/>
                <a:gd name="T19" fmla="*/ 240 h 344"/>
                <a:gd name="T20" fmla="*/ 90 w 290"/>
                <a:gd name="T21" fmla="*/ 269 h 344"/>
                <a:gd name="T22" fmla="*/ 121 w 290"/>
                <a:gd name="T23" fmla="*/ 246 h 344"/>
                <a:gd name="T24" fmla="*/ 134 w 290"/>
                <a:gd name="T25" fmla="*/ 223 h 344"/>
                <a:gd name="T26" fmla="*/ 135 w 290"/>
                <a:gd name="T27" fmla="*/ 178 h 344"/>
                <a:gd name="T28" fmla="*/ 156 w 290"/>
                <a:gd name="T29" fmla="*/ 166 h 344"/>
                <a:gd name="T30" fmla="*/ 129 w 290"/>
                <a:gd name="T31" fmla="*/ 255 h 344"/>
                <a:gd name="T32" fmla="*/ 107 w 290"/>
                <a:gd name="T33" fmla="*/ 120 h 344"/>
                <a:gd name="T34" fmla="*/ 134 w 290"/>
                <a:gd name="T35" fmla="*/ 117 h 344"/>
                <a:gd name="T36" fmla="*/ 151 w 290"/>
                <a:gd name="T37" fmla="*/ 139 h 344"/>
                <a:gd name="T38" fmla="*/ 129 w 290"/>
                <a:gd name="T39" fmla="*/ 174 h 344"/>
                <a:gd name="T40" fmla="*/ 100 w 290"/>
                <a:gd name="T41" fmla="*/ 199 h 344"/>
                <a:gd name="T42" fmla="*/ 96 w 290"/>
                <a:gd name="T43" fmla="*/ 193 h 344"/>
                <a:gd name="T44" fmla="*/ 96 w 290"/>
                <a:gd name="T45" fmla="*/ 203 h 344"/>
                <a:gd name="T46" fmla="*/ 108 w 290"/>
                <a:gd name="T47" fmla="*/ 215 h 344"/>
                <a:gd name="T48" fmla="*/ 81 w 290"/>
                <a:gd name="T49" fmla="*/ 229 h 344"/>
                <a:gd name="T50" fmla="*/ 52 w 290"/>
                <a:gd name="T51" fmla="*/ 150 h 344"/>
                <a:gd name="T52" fmla="*/ 56 w 290"/>
                <a:gd name="T53" fmla="*/ 120 h 344"/>
                <a:gd name="T54" fmla="*/ 83 w 290"/>
                <a:gd name="T55" fmla="*/ 124 h 344"/>
                <a:gd name="T56" fmla="*/ 87 w 290"/>
                <a:gd name="T57" fmla="*/ 132 h 344"/>
                <a:gd name="T58" fmla="*/ 96 w 290"/>
                <a:gd name="T59" fmla="*/ 131 h 344"/>
                <a:gd name="T60" fmla="*/ 194 w 290"/>
                <a:gd name="T61" fmla="*/ 116 h 344"/>
                <a:gd name="T62" fmla="*/ 258 w 290"/>
                <a:gd name="T63" fmla="*/ 184 h 344"/>
                <a:gd name="T64" fmla="*/ 180 w 290"/>
                <a:gd name="T65" fmla="*/ 144 h 344"/>
                <a:gd name="T66" fmla="*/ 226 w 290"/>
                <a:gd name="T67" fmla="*/ 157 h 344"/>
                <a:gd name="T68" fmla="*/ 226 w 290"/>
                <a:gd name="T69" fmla="*/ 142 h 344"/>
                <a:gd name="T70" fmla="*/ 26 w 290"/>
                <a:gd name="T71" fmla="*/ 0 h 344"/>
                <a:gd name="T72" fmla="*/ 18 w 290"/>
                <a:gd name="T73" fmla="*/ 44 h 344"/>
                <a:gd name="T74" fmla="*/ 24 w 290"/>
                <a:gd name="T75" fmla="*/ 138 h 344"/>
                <a:gd name="T76" fmla="*/ 53 w 290"/>
                <a:gd name="T77" fmla="*/ 147 h 344"/>
                <a:gd name="T78" fmla="*/ 30 w 290"/>
                <a:gd name="T79" fmla="*/ 179 h 344"/>
                <a:gd name="T80" fmla="*/ 41 w 290"/>
                <a:gd name="T81" fmla="*/ 244 h 344"/>
                <a:gd name="T82" fmla="*/ 120 w 290"/>
                <a:gd name="T83" fmla="*/ 329 h 344"/>
                <a:gd name="T84" fmla="*/ 170 w 290"/>
                <a:gd name="T85" fmla="*/ 246 h 344"/>
                <a:gd name="T86" fmla="*/ 164 w 290"/>
                <a:gd name="T87" fmla="*/ 166 h 344"/>
                <a:gd name="T88" fmla="*/ 184 w 290"/>
                <a:gd name="T89" fmla="*/ 189 h 344"/>
                <a:gd name="T90" fmla="*/ 268 w 290"/>
                <a:gd name="T91" fmla="*/ 110 h 344"/>
                <a:gd name="T92" fmla="*/ 171 w 290"/>
                <a:gd name="T93" fmla="*/ 135 h 344"/>
                <a:gd name="T94" fmla="*/ 166 w 290"/>
                <a:gd name="T95" fmla="*/ 119 h 344"/>
                <a:gd name="T96" fmla="*/ 135 w 290"/>
                <a:gd name="T97" fmla="*/ 108 h 344"/>
                <a:gd name="T98" fmla="*/ 111 w 290"/>
                <a:gd name="T99" fmla="*/ 111 h 344"/>
                <a:gd name="T100" fmla="*/ 101 w 290"/>
                <a:gd name="T101" fmla="*/ 116 h 344"/>
                <a:gd name="T102" fmla="*/ 59 w 290"/>
                <a:gd name="T103" fmla="*/ 86 h 344"/>
                <a:gd name="T104" fmla="*/ 49 w 290"/>
                <a:gd name="T105" fmla="*/ 44 h 344"/>
                <a:gd name="T106" fmla="*/ 58 w 290"/>
                <a:gd name="T107" fmla="*/ 19 h 344"/>
                <a:gd name="T108" fmla="*/ 26 w 290"/>
                <a:gd name="T109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0" h="344">
                  <a:moveTo>
                    <a:pt x="98" y="273"/>
                  </a:moveTo>
                  <a:cubicBezTo>
                    <a:pt x="97" y="272"/>
                    <a:pt x="97" y="272"/>
                    <a:pt x="97" y="272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5" y="255"/>
                    <a:pt x="115" y="255"/>
                    <a:pt x="115" y="255"/>
                  </a:cubicBezTo>
                  <a:cubicBezTo>
                    <a:pt x="116" y="257"/>
                    <a:pt x="118" y="259"/>
                    <a:pt x="119" y="261"/>
                  </a:cubicBezTo>
                  <a:cubicBezTo>
                    <a:pt x="98" y="273"/>
                    <a:pt x="98" y="273"/>
                    <a:pt x="98" y="273"/>
                  </a:cubicBezTo>
                  <a:moveTo>
                    <a:pt x="81" y="333"/>
                  </a:moveTo>
                  <a:cubicBezTo>
                    <a:pt x="68" y="333"/>
                    <a:pt x="56" y="328"/>
                    <a:pt x="47" y="318"/>
                  </a:cubicBezTo>
                  <a:cubicBezTo>
                    <a:pt x="29" y="300"/>
                    <a:pt x="30" y="270"/>
                    <a:pt x="49" y="252"/>
                  </a:cubicBezTo>
                  <a:cubicBezTo>
                    <a:pt x="51" y="250"/>
                    <a:pt x="55" y="248"/>
                    <a:pt x="58" y="246"/>
                  </a:cubicBezTo>
                  <a:cubicBezTo>
                    <a:pt x="67" y="269"/>
                    <a:pt x="67" y="269"/>
                    <a:pt x="67" y="269"/>
                  </a:cubicBezTo>
                  <a:cubicBezTo>
                    <a:pt x="68" y="273"/>
                    <a:pt x="68" y="273"/>
                    <a:pt x="68" y="273"/>
                  </a:cubicBezTo>
                  <a:cubicBezTo>
                    <a:pt x="71" y="288"/>
                    <a:pt x="71" y="288"/>
                    <a:pt x="71" y="288"/>
                  </a:cubicBezTo>
                  <a:cubicBezTo>
                    <a:pt x="73" y="288"/>
                    <a:pt x="73" y="288"/>
                    <a:pt x="73" y="288"/>
                  </a:cubicBezTo>
                  <a:cubicBezTo>
                    <a:pt x="73" y="289"/>
                    <a:pt x="74" y="291"/>
                    <a:pt x="75" y="292"/>
                  </a:cubicBezTo>
                  <a:cubicBezTo>
                    <a:pt x="77" y="293"/>
                    <a:pt x="79" y="294"/>
                    <a:pt x="81" y="294"/>
                  </a:cubicBezTo>
                  <a:cubicBezTo>
                    <a:pt x="82" y="294"/>
                    <a:pt x="84" y="293"/>
                    <a:pt x="86" y="292"/>
                  </a:cubicBezTo>
                  <a:cubicBezTo>
                    <a:pt x="88" y="290"/>
                    <a:pt x="88" y="288"/>
                    <a:pt x="88" y="286"/>
                  </a:cubicBezTo>
                  <a:cubicBezTo>
                    <a:pt x="93" y="283"/>
                    <a:pt x="93" y="283"/>
                    <a:pt x="93" y="283"/>
                  </a:cubicBezTo>
                  <a:cubicBezTo>
                    <a:pt x="96" y="284"/>
                    <a:pt x="96" y="284"/>
                    <a:pt x="96" y="284"/>
                  </a:cubicBezTo>
                  <a:cubicBezTo>
                    <a:pt x="111" y="282"/>
                    <a:pt x="111" y="282"/>
                    <a:pt x="111" y="282"/>
                  </a:cubicBezTo>
                  <a:cubicBezTo>
                    <a:pt x="108" y="278"/>
                    <a:pt x="108" y="278"/>
                    <a:pt x="108" y="278"/>
                  </a:cubicBezTo>
                  <a:cubicBezTo>
                    <a:pt x="106" y="277"/>
                    <a:pt x="106" y="277"/>
                    <a:pt x="106" y="277"/>
                  </a:cubicBezTo>
                  <a:cubicBezTo>
                    <a:pt x="124" y="268"/>
                    <a:pt x="124" y="268"/>
                    <a:pt x="124" y="268"/>
                  </a:cubicBezTo>
                  <a:cubicBezTo>
                    <a:pt x="131" y="286"/>
                    <a:pt x="127" y="307"/>
                    <a:pt x="113" y="321"/>
                  </a:cubicBezTo>
                  <a:cubicBezTo>
                    <a:pt x="104" y="329"/>
                    <a:pt x="92" y="333"/>
                    <a:pt x="81" y="333"/>
                  </a:cubicBezTo>
                  <a:moveTo>
                    <a:pt x="90" y="269"/>
                  </a:moveTo>
                  <a:cubicBezTo>
                    <a:pt x="82" y="265"/>
                    <a:pt x="82" y="265"/>
                    <a:pt x="82" y="265"/>
                  </a:cubicBezTo>
                  <a:cubicBezTo>
                    <a:pt x="81" y="263"/>
                    <a:pt x="81" y="263"/>
                    <a:pt x="81" y="263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8" y="240"/>
                    <a:pt x="79" y="240"/>
                    <a:pt x="81" y="240"/>
                  </a:cubicBezTo>
                  <a:cubicBezTo>
                    <a:pt x="90" y="240"/>
                    <a:pt x="99" y="242"/>
                    <a:pt x="106" y="248"/>
                  </a:cubicBezTo>
                  <a:cubicBezTo>
                    <a:pt x="90" y="269"/>
                    <a:pt x="90" y="269"/>
                    <a:pt x="90" y="269"/>
                  </a:cubicBezTo>
                  <a:moveTo>
                    <a:pt x="129" y="255"/>
                  </a:moveTo>
                  <a:cubicBezTo>
                    <a:pt x="127" y="252"/>
                    <a:pt x="125" y="250"/>
                    <a:pt x="123" y="247"/>
                  </a:cubicBezTo>
                  <a:cubicBezTo>
                    <a:pt x="122" y="247"/>
                    <a:pt x="122" y="246"/>
                    <a:pt x="121" y="246"/>
                  </a:cubicBezTo>
                  <a:cubicBezTo>
                    <a:pt x="134" y="231"/>
                    <a:pt x="134" y="231"/>
                    <a:pt x="134" y="231"/>
                  </a:cubicBezTo>
                  <a:cubicBezTo>
                    <a:pt x="135" y="230"/>
                    <a:pt x="135" y="230"/>
                    <a:pt x="135" y="230"/>
                  </a:cubicBezTo>
                  <a:cubicBezTo>
                    <a:pt x="137" y="228"/>
                    <a:pt x="137" y="225"/>
                    <a:pt x="134" y="223"/>
                  </a:cubicBezTo>
                  <a:cubicBezTo>
                    <a:pt x="134" y="223"/>
                    <a:pt x="134" y="222"/>
                    <a:pt x="133" y="222"/>
                  </a:cubicBezTo>
                  <a:cubicBezTo>
                    <a:pt x="126" y="219"/>
                    <a:pt x="120" y="215"/>
                    <a:pt x="114" y="211"/>
                  </a:cubicBezTo>
                  <a:cubicBezTo>
                    <a:pt x="120" y="199"/>
                    <a:pt x="127" y="189"/>
                    <a:pt x="135" y="178"/>
                  </a:cubicBezTo>
                  <a:cubicBezTo>
                    <a:pt x="139" y="173"/>
                    <a:pt x="143" y="167"/>
                    <a:pt x="148" y="162"/>
                  </a:cubicBezTo>
                  <a:cubicBezTo>
                    <a:pt x="150" y="159"/>
                    <a:pt x="152" y="157"/>
                    <a:pt x="154" y="155"/>
                  </a:cubicBezTo>
                  <a:cubicBezTo>
                    <a:pt x="154" y="159"/>
                    <a:pt x="155" y="162"/>
                    <a:pt x="156" y="166"/>
                  </a:cubicBezTo>
                  <a:cubicBezTo>
                    <a:pt x="157" y="175"/>
                    <a:pt x="158" y="183"/>
                    <a:pt x="158" y="191"/>
                  </a:cubicBezTo>
                  <a:cubicBezTo>
                    <a:pt x="160" y="206"/>
                    <a:pt x="161" y="221"/>
                    <a:pt x="161" y="237"/>
                  </a:cubicBezTo>
                  <a:cubicBezTo>
                    <a:pt x="129" y="255"/>
                    <a:pt x="129" y="255"/>
                    <a:pt x="129" y="255"/>
                  </a:cubicBezTo>
                  <a:moveTo>
                    <a:pt x="96" y="131"/>
                  </a:moveTo>
                  <a:cubicBezTo>
                    <a:pt x="110" y="123"/>
                    <a:pt x="110" y="123"/>
                    <a:pt x="110" y="123"/>
                  </a:cubicBezTo>
                  <a:cubicBezTo>
                    <a:pt x="107" y="120"/>
                    <a:pt x="107" y="120"/>
                    <a:pt x="107" y="120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55" y="125"/>
                    <a:pt x="155" y="125"/>
                    <a:pt x="155" y="125"/>
                  </a:cubicBezTo>
                  <a:cubicBezTo>
                    <a:pt x="152" y="135"/>
                    <a:pt x="152" y="135"/>
                    <a:pt x="152" y="135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48" y="145"/>
                    <a:pt x="145" y="151"/>
                    <a:pt x="141" y="157"/>
                  </a:cubicBezTo>
                  <a:cubicBezTo>
                    <a:pt x="137" y="163"/>
                    <a:pt x="133" y="168"/>
                    <a:pt x="129" y="174"/>
                  </a:cubicBezTo>
                  <a:cubicBezTo>
                    <a:pt x="121" y="184"/>
                    <a:pt x="113" y="194"/>
                    <a:pt x="105" y="203"/>
                  </a:cubicBezTo>
                  <a:cubicBezTo>
                    <a:pt x="104" y="203"/>
                    <a:pt x="104" y="203"/>
                    <a:pt x="103" y="202"/>
                  </a:cubicBezTo>
                  <a:cubicBezTo>
                    <a:pt x="102" y="201"/>
                    <a:pt x="101" y="200"/>
                    <a:pt x="100" y="199"/>
                  </a:cubicBezTo>
                  <a:cubicBezTo>
                    <a:pt x="113" y="190"/>
                    <a:pt x="113" y="190"/>
                    <a:pt x="113" y="190"/>
                  </a:cubicBezTo>
                  <a:cubicBezTo>
                    <a:pt x="112" y="189"/>
                    <a:pt x="112" y="189"/>
                    <a:pt x="112" y="189"/>
                  </a:cubicBezTo>
                  <a:cubicBezTo>
                    <a:pt x="96" y="193"/>
                    <a:pt x="96" y="193"/>
                    <a:pt x="96" y="193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83" y="212"/>
                    <a:pt x="83" y="212"/>
                    <a:pt x="83" y="212"/>
                  </a:cubicBezTo>
                  <a:cubicBezTo>
                    <a:pt x="96" y="203"/>
                    <a:pt x="96" y="203"/>
                    <a:pt x="96" y="203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5" y="206"/>
                    <a:pt x="97" y="207"/>
                    <a:pt x="98" y="208"/>
                  </a:cubicBezTo>
                  <a:cubicBezTo>
                    <a:pt x="102" y="210"/>
                    <a:pt x="105" y="213"/>
                    <a:pt x="108" y="215"/>
                  </a:cubicBezTo>
                  <a:cubicBezTo>
                    <a:pt x="113" y="219"/>
                    <a:pt x="117" y="223"/>
                    <a:pt x="121" y="227"/>
                  </a:cubicBezTo>
                  <a:cubicBezTo>
                    <a:pt x="113" y="239"/>
                    <a:pt x="113" y="239"/>
                    <a:pt x="113" y="239"/>
                  </a:cubicBezTo>
                  <a:cubicBezTo>
                    <a:pt x="103" y="232"/>
                    <a:pt x="92" y="229"/>
                    <a:pt x="81" y="229"/>
                  </a:cubicBezTo>
                  <a:cubicBezTo>
                    <a:pt x="78" y="229"/>
                    <a:pt x="76" y="229"/>
                    <a:pt x="74" y="229"/>
                  </a:cubicBezTo>
                  <a:cubicBezTo>
                    <a:pt x="68" y="200"/>
                    <a:pt x="68" y="200"/>
                    <a:pt x="68" y="200"/>
                  </a:cubicBezTo>
                  <a:cubicBezTo>
                    <a:pt x="52" y="150"/>
                    <a:pt x="52" y="150"/>
                    <a:pt x="52" y="150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9" y="122"/>
                    <a:pt x="89" y="122"/>
                    <a:pt x="89" y="122"/>
                  </a:cubicBezTo>
                  <a:cubicBezTo>
                    <a:pt x="83" y="124"/>
                    <a:pt x="83" y="124"/>
                    <a:pt x="83" y="124"/>
                  </a:cubicBezTo>
                  <a:cubicBezTo>
                    <a:pt x="81" y="126"/>
                    <a:pt x="80" y="128"/>
                    <a:pt x="81" y="130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2"/>
                  </a:cubicBezTo>
                  <a:cubicBezTo>
                    <a:pt x="88" y="132"/>
                    <a:pt x="88" y="132"/>
                    <a:pt x="88" y="132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96" y="131"/>
                    <a:pt x="96" y="131"/>
                    <a:pt x="96" y="131"/>
                  </a:cubicBezTo>
                  <a:moveTo>
                    <a:pt x="220" y="146"/>
                  </a:moveTo>
                  <a:cubicBezTo>
                    <a:pt x="181" y="137"/>
                    <a:pt x="181" y="137"/>
                    <a:pt x="181" y="137"/>
                  </a:cubicBezTo>
                  <a:cubicBezTo>
                    <a:pt x="184" y="129"/>
                    <a:pt x="188" y="122"/>
                    <a:pt x="194" y="116"/>
                  </a:cubicBezTo>
                  <a:cubicBezTo>
                    <a:pt x="203" y="107"/>
                    <a:pt x="215" y="103"/>
                    <a:pt x="226" y="103"/>
                  </a:cubicBezTo>
                  <a:cubicBezTo>
                    <a:pt x="239" y="103"/>
                    <a:pt x="251" y="108"/>
                    <a:pt x="260" y="118"/>
                  </a:cubicBezTo>
                  <a:cubicBezTo>
                    <a:pt x="278" y="137"/>
                    <a:pt x="277" y="166"/>
                    <a:pt x="258" y="184"/>
                  </a:cubicBezTo>
                  <a:cubicBezTo>
                    <a:pt x="249" y="192"/>
                    <a:pt x="238" y="196"/>
                    <a:pt x="226" y="196"/>
                  </a:cubicBezTo>
                  <a:cubicBezTo>
                    <a:pt x="214" y="196"/>
                    <a:pt x="201" y="192"/>
                    <a:pt x="192" y="182"/>
                  </a:cubicBezTo>
                  <a:cubicBezTo>
                    <a:pt x="182" y="171"/>
                    <a:pt x="178" y="158"/>
                    <a:pt x="180" y="144"/>
                  </a:cubicBezTo>
                  <a:cubicBezTo>
                    <a:pt x="219" y="151"/>
                    <a:pt x="219" y="151"/>
                    <a:pt x="219" y="151"/>
                  </a:cubicBezTo>
                  <a:cubicBezTo>
                    <a:pt x="219" y="152"/>
                    <a:pt x="220" y="154"/>
                    <a:pt x="221" y="155"/>
                  </a:cubicBezTo>
                  <a:cubicBezTo>
                    <a:pt x="222" y="157"/>
                    <a:pt x="224" y="157"/>
                    <a:pt x="226" y="157"/>
                  </a:cubicBezTo>
                  <a:cubicBezTo>
                    <a:pt x="228" y="157"/>
                    <a:pt x="230" y="157"/>
                    <a:pt x="231" y="155"/>
                  </a:cubicBezTo>
                  <a:cubicBezTo>
                    <a:pt x="234" y="152"/>
                    <a:pt x="235" y="148"/>
                    <a:pt x="232" y="145"/>
                  </a:cubicBezTo>
                  <a:cubicBezTo>
                    <a:pt x="230" y="143"/>
                    <a:pt x="228" y="142"/>
                    <a:pt x="226" y="142"/>
                  </a:cubicBezTo>
                  <a:cubicBezTo>
                    <a:pt x="224" y="142"/>
                    <a:pt x="223" y="143"/>
                    <a:pt x="221" y="144"/>
                  </a:cubicBezTo>
                  <a:cubicBezTo>
                    <a:pt x="221" y="145"/>
                    <a:pt x="220" y="145"/>
                    <a:pt x="220" y="146"/>
                  </a:cubicBezTo>
                  <a:moveTo>
                    <a:pt x="26" y="0"/>
                  </a:moveTo>
                  <a:cubicBezTo>
                    <a:pt x="22" y="0"/>
                    <a:pt x="18" y="1"/>
                    <a:pt x="15" y="3"/>
                  </a:cubicBezTo>
                  <a:cubicBezTo>
                    <a:pt x="4" y="10"/>
                    <a:pt x="0" y="24"/>
                    <a:pt x="6" y="35"/>
                  </a:cubicBezTo>
                  <a:cubicBezTo>
                    <a:pt x="9" y="39"/>
                    <a:pt x="13" y="43"/>
                    <a:pt x="18" y="44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24" y="138"/>
                    <a:pt x="24" y="138"/>
                    <a:pt x="24" y="138"/>
                  </a:cubicBezTo>
                  <a:cubicBezTo>
                    <a:pt x="24" y="138"/>
                    <a:pt x="24" y="138"/>
                    <a:pt x="24" y="138"/>
                  </a:cubicBezTo>
                  <a:cubicBezTo>
                    <a:pt x="24" y="142"/>
                    <a:pt x="24" y="142"/>
                    <a:pt x="24" y="142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24" y="142"/>
                    <a:pt x="24" y="142"/>
                    <a:pt x="24" y="142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30" y="179"/>
                    <a:pt x="30" y="179"/>
                    <a:pt x="30" y="179"/>
                  </a:cubicBezTo>
                  <a:cubicBezTo>
                    <a:pt x="47" y="217"/>
                    <a:pt x="47" y="217"/>
                    <a:pt x="47" y="217"/>
                  </a:cubicBezTo>
                  <a:cubicBezTo>
                    <a:pt x="54" y="235"/>
                    <a:pt x="54" y="235"/>
                    <a:pt x="54" y="235"/>
                  </a:cubicBezTo>
                  <a:cubicBezTo>
                    <a:pt x="49" y="238"/>
                    <a:pt x="45" y="241"/>
                    <a:pt x="41" y="244"/>
                  </a:cubicBezTo>
                  <a:cubicBezTo>
                    <a:pt x="18" y="266"/>
                    <a:pt x="17" y="303"/>
                    <a:pt x="39" y="326"/>
                  </a:cubicBezTo>
                  <a:cubicBezTo>
                    <a:pt x="50" y="338"/>
                    <a:pt x="65" y="344"/>
                    <a:pt x="81" y="344"/>
                  </a:cubicBezTo>
                  <a:cubicBezTo>
                    <a:pt x="95" y="344"/>
                    <a:pt x="109" y="339"/>
                    <a:pt x="120" y="329"/>
                  </a:cubicBezTo>
                  <a:cubicBezTo>
                    <a:pt x="138" y="311"/>
                    <a:pt x="143" y="285"/>
                    <a:pt x="133" y="264"/>
                  </a:cubicBezTo>
                  <a:cubicBezTo>
                    <a:pt x="170" y="246"/>
                    <a:pt x="170" y="246"/>
                    <a:pt x="170" y="246"/>
                  </a:cubicBezTo>
                  <a:cubicBezTo>
                    <a:pt x="170" y="246"/>
                    <a:pt x="170" y="246"/>
                    <a:pt x="170" y="246"/>
                  </a:cubicBezTo>
                  <a:cubicBezTo>
                    <a:pt x="172" y="245"/>
                    <a:pt x="174" y="242"/>
                    <a:pt x="173" y="240"/>
                  </a:cubicBezTo>
                  <a:cubicBezTo>
                    <a:pt x="169" y="223"/>
                    <a:pt x="167" y="207"/>
                    <a:pt x="166" y="190"/>
                  </a:cubicBezTo>
                  <a:cubicBezTo>
                    <a:pt x="165" y="182"/>
                    <a:pt x="165" y="174"/>
                    <a:pt x="164" y="166"/>
                  </a:cubicBezTo>
                  <a:cubicBezTo>
                    <a:pt x="164" y="158"/>
                    <a:pt x="164" y="150"/>
                    <a:pt x="164" y="142"/>
                  </a:cubicBezTo>
                  <a:cubicBezTo>
                    <a:pt x="169" y="143"/>
                    <a:pt x="169" y="143"/>
                    <a:pt x="169" y="143"/>
                  </a:cubicBezTo>
                  <a:cubicBezTo>
                    <a:pt x="167" y="159"/>
                    <a:pt x="172" y="176"/>
                    <a:pt x="184" y="189"/>
                  </a:cubicBezTo>
                  <a:cubicBezTo>
                    <a:pt x="196" y="201"/>
                    <a:pt x="211" y="207"/>
                    <a:pt x="226" y="207"/>
                  </a:cubicBezTo>
                  <a:cubicBezTo>
                    <a:pt x="240" y="207"/>
                    <a:pt x="255" y="202"/>
                    <a:pt x="266" y="192"/>
                  </a:cubicBezTo>
                  <a:cubicBezTo>
                    <a:pt x="289" y="170"/>
                    <a:pt x="290" y="134"/>
                    <a:pt x="268" y="110"/>
                  </a:cubicBezTo>
                  <a:cubicBezTo>
                    <a:pt x="257" y="98"/>
                    <a:pt x="242" y="92"/>
                    <a:pt x="226" y="92"/>
                  </a:cubicBezTo>
                  <a:cubicBezTo>
                    <a:pt x="212" y="92"/>
                    <a:pt x="198" y="97"/>
                    <a:pt x="187" y="108"/>
                  </a:cubicBezTo>
                  <a:cubicBezTo>
                    <a:pt x="179" y="115"/>
                    <a:pt x="173" y="125"/>
                    <a:pt x="171" y="135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5" y="123"/>
                    <a:pt x="165" y="123"/>
                    <a:pt x="165" y="123"/>
                  </a:cubicBezTo>
                  <a:cubicBezTo>
                    <a:pt x="166" y="119"/>
                    <a:pt x="166" y="119"/>
                    <a:pt x="166" y="119"/>
                  </a:cubicBezTo>
                  <a:cubicBezTo>
                    <a:pt x="162" y="118"/>
                    <a:pt x="162" y="118"/>
                    <a:pt x="162" y="118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4" y="108"/>
                    <a:pt x="134" y="108"/>
                    <a:pt x="134" y="108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97" y="113"/>
                    <a:pt x="97" y="113"/>
                    <a:pt x="97" y="113"/>
                  </a:cubicBezTo>
                  <a:cubicBezTo>
                    <a:pt x="57" y="104"/>
                    <a:pt x="57" y="104"/>
                    <a:pt x="57" y="104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50" y="30"/>
                    <a:pt x="50" y="25"/>
                    <a:pt x="49" y="20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5" y="15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7" y="2"/>
                    <a:pt x="32" y="0"/>
                    <a:pt x="26" y="0"/>
                  </a:cubicBezTo>
                </a:path>
              </a:pathLst>
            </a:custGeom>
            <a:solidFill>
              <a:srgbClr val="9CB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íşľîdé"/>
            <p:cNvSpPr/>
            <p:nvPr/>
          </p:nvSpPr>
          <p:spPr bwMode="auto">
            <a:xfrm>
              <a:off x="6608763" y="2922587"/>
              <a:ext cx="1763713" cy="1933575"/>
            </a:xfrm>
            <a:custGeom>
              <a:avLst/>
              <a:gdLst>
                <a:gd name="T0" fmla="*/ 151 w 310"/>
                <a:gd name="T1" fmla="*/ 322 h 340"/>
                <a:gd name="T2" fmla="*/ 152 w 310"/>
                <a:gd name="T3" fmla="*/ 323 h 340"/>
                <a:gd name="T4" fmla="*/ 78 w 310"/>
                <a:gd name="T5" fmla="*/ 242 h 340"/>
                <a:gd name="T6" fmla="*/ 77 w 310"/>
                <a:gd name="T7" fmla="*/ 194 h 340"/>
                <a:gd name="T8" fmla="*/ 80 w 310"/>
                <a:gd name="T9" fmla="*/ 198 h 340"/>
                <a:gd name="T10" fmla="*/ 80 w 310"/>
                <a:gd name="T11" fmla="*/ 198 h 340"/>
                <a:gd name="T12" fmla="*/ 121 w 310"/>
                <a:gd name="T13" fmla="*/ 256 h 340"/>
                <a:gd name="T14" fmla="*/ 105 w 310"/>
                <a:gd name="T15" fmla="*/ 9 h 340"/>
                <a:gd name="T16" fmla="*/ 108 w 310"/>
                <a:gd name="T17" fmla="*/ 40 h 340"/>
                <a:gd name="T18" fmla="*/ 110 w 310"/>
                <a:gd name="T19" fmla="*/ 52 h 340"/>
                <a:gd name="T20" fmla="*/ 119 w 310"/>
                <a:gd name="T21" fmla="*/ 62 h 340"/>
                <a:gd name="T22" fmla="*/ 56 w 310"/>
                <a:gd name="T23" fmla="*/ 89 h 340"/>
                <a:gd name="T24" fmla="*/ 31 w 310"/>
                <a:gd name="T25" fmla="*/ 115 h 340"/>
                <a:gd name="T26" fmla="*/ 10 w 310"/>
                <a:gd name="T27" fmla="*/ 116 h 340"/>
                <a:gd name="T28" fmla="*/ 8 w 310"/>
                <a:gd name="T29" fmla="*/ 135 h 340"/>
                <a:gd name="T30" fmla="*/ 25 w 310"/>
                <a:gd name="T31" fmla="*/ 133 h 340"/>
                <a:gd name="T32" fmla="*/ 65 w 310"/>
                <a:gd name="T33" fmla="*/ 103 h 340"/>
                <a:gd name="T34" fmla="*/ 114 w 310"/>
                <a:gd name="T35" fmla="*/ 141 h 340"/>
                <a:gd name="T36" fmla="*/ 69 w 310"/>
                <a:gd name="T37" fmla="*/ 166 h 340"/>
                <a:gd name="T38" fmla="*/ 60 w 310"/>
                <a:gd name="T39" fmla="*/ 171 h 340"/>
                <a:gd name="T40" fmla="*/ 54 w 310"/>
                <a:gd name="T41" fmla="*/ 194 h 340"/>
                <a:gd name="T42" fmla="*/ 66 w 310"/>
                <a:gd name="T43" fmla="*/ 238 h 340"/>
                <a:gd name="T44" fmla="*/ 42 w 310"/>
                <a:gd name="T45" fmla="*/ 243 h 340"/>
                <a:gd name="T46" fmla="*/ 51 w 310"/>
                <a:gd name="T47" fmla="*/ 272 h 340"/>
                <a:gd name="T48" fmla="*/ 59 w 310"/>
                <a:gd name="T49" fmla="*/ 282 h 340"/>
                <a:gd name="T50" fmla="*/ 65 w 310"/>
                <a:gd name="T51" fmla="*/ 284 h 340"/>
                <a:gd name="T52" fmla="*/ 140 w 310"/>
                <a:gd name="T53" fmla="*/ 325 h 340"/>
                <a:gd name="T54" fmla="*/ 148 w 310"/>
                <a:gd name="T55" fmla="*/ 338 h 340"/>
                <a:gd name="T56" fmla="*/ 157 w 310"/>
                <a:gd name="T57" fmla="*/ 338 h 340"/>
                <a:gd name="T58" fmla="*/ 156 w 310"/>
                <a:gd name="T59" fmla="*/ 327 h 340"/>
                <a:gd name="T60" fmla="*/ 182 w 310"/>
                <a:gd name="T61" fmla="*/ 315 h 340"/>
                <a:gd name="T62" fmla="*/ 180 w 310"/>
                <a:gd name="T63" fmla="*/ 300 h 340"/>
                <a:gd name="T64" fmla="*/ 180 w 310"/>
                <a:gd name="T65" fmla="*/ 300 h 340"/>
                <a:gd name="T66" fmla="*/ 186 w 310"/>
                <a:gd name="T67" fmla="*/ 303 h 340"/>
                <a:gd name="T68" fmla="*/ 190 w 310"/>
                <a:gd name="T69" fmla="*/ 292 h 340"/>
                <a:gd name="T70" fmla="*/ 179 w 310"/>
                <a:gd name="T71" fmla="*/ 283 h 340"/>
                <a:gd name="T72" fmla="*/ 177 w 310"/>
                <a:gd name="T73" fmla="*/ 275 h 340"/>
                <a:gd name="T74" fmla="*/ 118 w 310"/>
                <a:gd name="T75" fmla="*/ 204 h 340"/>
                <a:gd name="T76" fmla="*/ 174 w 310"/>
                <a:gd name="T77" fmla="*/ 162 h 340"/>
                <a:gd name="T78" fmla="*/ 174 w 310"/>
                <a:gd name="T79" fmla="*/ 162 h 340"/>
                <a:gd name="T80" fmla="*/ 172 w 310"/>
                <a:gd name="T81" fmla="*/ 89 h 340"/>
                <a:gd name="T82" fmla="*/ 274 w 310"/>
                <a:gd name="T83" fmla="*/ 75 h 340"/>
                <a:gd name="T84" fmla="*/ 293 w 310"/>
                <a:gd name="T85" fmla="*/ 76 h 340"/>
                <a:gd name="T86" fmla="*/ 303 w 310"/>
                <a:gd name="T87" fmla="*/ 55 h 340"/>
                <a:gd name="T88" fmla="*/ 282 w 310"/>
                <a:gd name="T89" fmla="*/ 50 h 340"/>
                <a:gd name="T90" fmla="*/ 273 w 310"/>
                <a:gd name="T91" fmla="*/ 66 h 340"/>
                <a:gd name="T92" fmla="*/ 223 w 310"/>
                <a:gd name="T93" fmla="*/ 72 h 340"/>
                <a:gd name="T94" fmla="*/ 164 w 310"/>
                <a:gd name="T95" fmla="*/ 58 h 340"/>
                <a:gd name="T96" fmla="*/ 140 w 310"/>
                <a:gd name="T97" fmla="*/ 52 h 340"/>
                <a:gd name="T98" fmla="*/ 142 w 310"/>
                <a:gd name="T99" fmla="*/ 36 h 340"/>
                <a:gd name="T100" fmla="*/ 131 w 310"/>
                <a:gd name="T101" fmla="*/ 8 h 340"/>
                <a:gd name="T102" fmla="*/ 101 w 310"/>
                <a:gd name="T10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10" h="340">
                  <a:moveTo>
                    <a:pt x="152" y="323"/>
                  </a:moveTo>
                  <a:cubicBezTo>
                    <a:pt x="151" y="322"/>
                    <a:pt x="151" y="322"/>
                    <a:pt x="151" y="322"/>
                  </a:cubicBezTo>
                  <a:cubicBezTo>
                    <a:pt x="153" y="322"/>
                    <a:pt x="153" y="322"/>
                    <a:pt x="153" y="322"/>
                  </a:cubicBezTo>
                  <a:cubicBezTo>
                    <a:pt x="152" y="323"/>
                    <a:pt x="152" y="323"/>
                    <a:pt x="152" y="323"/>
                  </a:cubicBezTo>
                  <a:moveTo>
                    <a:pt x="121" y="256"/>
                  </a:moveTo>
                  <a:cubicBezTo>
                    <a:pt x="78" y="242"/>
                    <a:pt x="78" y="242"/>
                    <a:pt x="78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7" y="194"/>
                    <a:pt x="77" y="194"/>
                    <a:pt x="77" y="194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0" y="198"/>
                    <a:pt x="80" y="198"/>
                    <a:pt x="80" y="198"/>
                  </a:cubicBezTo>
                  <a:cubicBezTo>
                    <a:pt x="80" y="198"/>
                    <a:pt x="80" y="198"/>
                    <a:pt x="80" y="198"/>
                  </a:cubicBezTo>
                  <a:cubicBezTo>
                    <a:pt x="80" y="198"/>
                    <a:pt x="80" y="198"/>
                    <a:pt x="80" y="198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21" y="256"/>
                    <a:pt x="121" y="256"/>
                    <a:pt x="121" y="256"/>
                  </a:cubicBezTo>
                  <a:moveTo>
                    <a:pt x="101" y="0"/>
                  </a:moveTo>
                  <a:cubicBezTo>
                    <a:pt x="105" y="9"/>
                    <a:pt x="105" y="9"/>
                    <a:pt x="105" y="9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19" y="62"/>
                    <a:pt x="119" y="62"/>
                    <a:pt x="119" y="62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5" y="133"/>
                    <a:pt x="25" y="133"/>
                    <a:pt x="25" y="133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102" y="95"/>
                    <a:pt x="102" y="95"/>
                    <a:pt x="102" y="95"/>
                  </a:cubicBezTo>
                  <a:cubicBezTo>
                    <a:pt x="114" y="141"/>
                    <a:pt x="114" y="141"/>
                    <a:pt x="114" y="141"/>
                  </a:cubicBezTo>
                  <a:cubicBezTo>
                    <a:pt x="119" y="149"/>
                    <a:pt x="119" y="149"/>
                    <a:pt x="119" y="149"/>
                  </a:cubicBezTo>
                  <a:cubicBezTo>
                    <a:pt x="69" y="166"/>
                    <a:pt x="69" y="166"/>
                    <a:pt x="69" y="166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54" y="194"/>
                    <a:pt x="54" y="194"/>
                    <a:pt x="54" y="194"/>
                  </a:cubicBezTo>
                  <a:cubicBezTo>
                    <a:pt x="54" y="194"/>
                    <a:pt x="54" y="194"/>
                    <a:pt x="54" y="194"/>
                  </a:cubicBezTo>
                  <a:cubicBezTo>
                    <a:pt x="60" y="218"/>
                    <a:pt x="60" y="218"/>
                    <a:pt x="60" y="218"/>
                  </a:cubicBezTo>
                  <a:cubicBezTo>
                    <a:pt x="66" y="238"/>
                    <a:pt x="66" y="238"/>
                    <a:pt x="66" y="238"/>
                  </a:cubicBezTo>
                  <a:cubicBezTo>
                    <a:pt x="57" y="235"/>
                    <a:pt x="57" y="235"/>
                    <a:pt x="57" y="235"/>
                  </a:cubicBezTo>
                  <a:cubicBezTo>
                    <a:pt x="42" y="243"/>
                    <a:pt x="42" y="243"/>
                    <a:pt x="42" y="243"/>
                  </a:cubicBezTo>
                  <a:cubicBezTo>
                    <a:pt x="38" y="262"/>
                    <a:pt x="38" y="262"/>
                    <a:pt x="38" y="262"/>
                  </a:cubicBezTo>
                  <a:cubicBezTo>
                    <a:pt x="51" y="272"/>
                    <a:pt x="51" y="272"/>
                    <a:pt x="51" y="272"/>
                  </a:cubicBezTo>
                  <a:cubicBezTo>
                    <a:pt x="51" y="273"/>
                    <a:pt x="51" y="274"/>
                    <a:pt x="52" y="275"/>
                  </a:cubicBezTo>
                  <a:cubicBezTo>
                    <a:pt x="59" y="282"/>
                    <a:pt x="59" y="282"/>
                    <a:pt x="59" y="282"/>
                  </a:cubicBezTo>
                  <a:cubicBezTo>
                    <a:pt x="60" y="284"/>
                    <a:pt x="62" y="284"/>
                    <a:pt x="63" y="284"/>
                  </a:cubicBezTo>
                  <a:cubicBezTo>
                    <a:pt x="64" y="284"/>
                    <a:pt x="65" y="284"/>
                    <a:pt x="65" y="284"/>
                  </a:cubicBezTo>
                  <a:cubicBezTo>
                    <a:pt x="122" y="329"/>
                    <a:pt x="122" y="329"/>
                    <a:pt x="122" y="329"/>
                  </a:cubicBezTo>
                  <a:cubicBezTo>
                    <a:pt x="140" y="325"/>
                    <a:pt x="140" y="325"/>
                    <a:pt x="140" y="325"/>
                  </a:cubicBezTo>
                  <a:cubicBezTo>
                    <a:pt x="140" y="327"/>
                    <a:pt x="140" y="329"/>
                    <a:pt x="142" y="330"/>
                  </a:cubicBezTo>
                  <a:cubicBezTo>
                    <a:pt x="148" y="338"/>
                    <a:pt x="148" y="338"/>
                    <a:pt x="148" y="338"/>
                  </a:cubicBezTo>
                  <a:cubicBezTo>
                    <a:pt x="150" y="339"/>
                    <a:pt x="151" y="340"/>
                    <a:pt x="153" y="340"/>
                  </a:cubicBezTo>
                  <a:cubicBezTo>
                    <a:pt x="154" y="340"/>
                    <a:pt x="156" y="339"/>
                    <a:pt x="157" y="338"/>
                  </a:cubicBezTo>
                  <a:cubicBezTo>
                    <a:pt x="160" y="336"/>
                    <a:pt x="160" y="332"/>
                    <a:pt x="157" y="329"/>
                  </a:cubicBezTo>
                  <a:cubicBezTo>
                    <a:pt x="156" y="327"/>
                    <a:pt x="156" y="327"/>
                    <a:pt x="156" y="327"/>
                  </a:cubicBezTo>
                  <a:cubicBezTo>
                    <a:pt x="163" y="319"/>
                    <a:pt x="163" y="319"/>
                    <a:pt x="163" y="319"/>
                  </a:cubicBezTo>
                  <a:cubicBezTo>
                    <a:pt x="182" y="315"/>
                    <a:pt x="182" y="315"/>
                    <a:pt x="182" y="315"/>
                  </a:cubicBezTo>
                  <a:cubicBezTo>
                    <a:pt x="180" y="300"/>
                    <a:pt x="180" y="300"/>
                    <a:pt x="180" y="300"/>
                  </a:cubicBezTo>
                  <a:cubicBezTo>
                    <a:pt x="180" y="300"/>
                    <a:pt x="180" y="300"/>
                    <a:pt x="180" y="300"/>
                  </a:cubicBezTo>
                  <a:cubicBezTo>
                    <a:pt x="180" y="300"/>
                    <a:pt x="180" y="300"/>
                    <a:pt x="180" y="300"/>
                  </a:cubicBezTo>
                  <a:cubicBezTo>
                    <a:pt x="180" y="300"/>
                    <a:pt x="180" y="300"/>
                    <a:pt x="180" y="300"/>
                  </a:cubicBezTo>
                  <a:cubicBezTo>
                    <a:pt x="181" y="301"/>
                    <a:pt x="181" y="301"/>
                    <a:pt x="181" y="301"/>
                  </a:cubicBezTo>
                  <a:cubicBezTo>
                    <a:pt x="182" y="302"/>
                    <a:pt x="184" y="303"/>
                    <a:pt x="186" y="303"/>
                  </a:cubicBezTo>
                  <a:cubicBezTo>
                    <a:pt x="187" y="303"/>
                    <a:pt x="188" y="302"/>
                    <a:pt x="190" y="301"/>
                  </a:cubicBezTo>
                  <a:cubicBezTo>
                    <a:pt x="192" y="299"/>
                    <a:pt x="192" y="295"/>
                    <a:pt x="190" y="292"/>
                  </a:cubicBezTo>
                  <a:cubicBezTo>
                    <a:pt x="183" y="285"/>
                    <a:pt x="183" y="285"/>
                    <a:pt x="183" y="285"/>
                  </a:cubicBezTo>
                  <a:cubicBezTo>
                    <a:pt x="182" y="284"/>
                    <a:pt x="180" y="283"/>
                    <a:pt x="179" y="283"/>
                  </a:cubicBezTo>
                  <a:cubicBezTo>
                    <a:pt x="178" y="283"/>
                    <a:pt x="178" y="283"/>
                    <a:pt x="178" y="283"/>
                  </a:cubicBezTo>
                  <a:cubicBezTo>
                    <a:pt x="177" y="275"/>
                    <a:pt x="177" y="275"/>
                    <a:pt x="177" y="275"/>
                  </a:cubicBezTo>
                  <a:cubicBezTo>
                    <a:pt x="144" y="264"/>
                    <a:pt x="144" y="264"/>
                    <a:pt x="144" y="264"/>
                  </a:cubicBezTo>
                  <a:cubicBezTo>
                    <a:pt x="118" y="204"/>
                    <a:pt x="118" y="204"/>
                    <a:pt x="118" y="204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4" y="162"/>
                    <a:pt x="174" y="162"/>
                    <a:pt x="174" y="162"/>
                  </a:cubicBezTo>
                  <a:cubicBezTo>
                    <a:pt x="174" y="162"/>
                    <a:pt x="174" y="162"/>
                    <a:pt x="174" y="162"/>
                  </a:cubicBezTo>
                  <a:cubicBezTo>
                    <a:pt x="174" y="162"/>
                    <a:pt x="174" y="162"/>
                    <a:pt x="174" y="162"/>
                  </a:cubicBezTo>
                  <a:cubicBezTo>
                    <a:pt x="168" y="142"/>
                    <a:pt x="168" y="142"/>
                    <a:pt x="168" y="142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223" y="92"/>
                    <a:pt x="223" y="92"/>
                    <a:pt x="223" y="92"/>
                  </a:cubicBezTo>
                  <a:cubicBezTo>
                    <a:pt x="274" y="75"/>
                    <a:pt x="274" y="75"/>
                    <a:pt x="274" y="75"/>
                  </a:cubicBezTo>
                  <a:cubicBezTo>
                    <a:pt x="274" y="75"/>
                    <a:pt x="274" y="75"/>
                    <a:pt x="274" y="75"/>
                  </a:cubicBezTo>
                  <a:cubicBezTo>
                    <a:pt x="293" y="76"/>
                    <a:pt x="293" y="76"/>
                    <a:pt x="293" y="76"/>
                  </a:cubicBezTo>
                  <a:cubicBezTo>
                    <a:pt x="310" y="63"/>
                    <a:pt x="310" y="63"/>
                    <a:pt x="310" y="63"/>
                  </a:cubicBezTo>
                  <a:cubicBezTo>
                    <a:pt x="303" y="55"/>
                    <a:pt x="303" y="55"/>
                    <a:pt x="303" y="55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82" y="50"/>
                    <a:pt x="282" y="50"/>
                    <a:pt x="282" y="50"/>
                  </a:cubicBezTo>
                  <a:cubicBezTo>
                    <a:pt x="272" y="62"/>
                    <a:pt x="272" y="62"/>
                    <a:pt x="272" y="62"/>
                  </a:cubicBezTo>
                  <a:cubicBezTo>
                    <a:pt x="273" y="66"/>
                    <a:pt x="273" y="66"/>
                    <a:pt x="273" y="66"/>
                  </a:cubicBezTo>
                  <a:cubicBezTo>
                    <a:pt x="272" y="62"/>
                    <a:pt x="272" y="62"/>
                    <a:pt x="272" y="62"/>
                  </a:cubicBezTo>
                  <a:cubicBezTo>
                    <a:pt x="223" y="72"/>
                    <a:pt x="223" y="72"/>
                    <a:pt x="223" y="72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64" y="58"/>
                    <a:pt x="164" y="58"/>
                    <a:pt x="164" y="58"/>
                  </a:cubicBezTo>
                  <a:cubicBezTo>
                    <a:pt x="140" y="59"/>
                    <a:pt x="140" y="59"/>
                    <a:pt x="140" y="59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2" y="36"/>
                    <a:pt x="142" y="36"/>
                    <a:pt x="142" y="3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9CB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îṧḷîďe"/>
            <p:cNvSpPr/>
            <p:nvPr/>
          </p:nvSpPr>
          <p:spPr bwMode="auto">
            <a:xfrm>
              <a:off x="4268788" y="2894012"/>
              <a:ext cx="763588" cy="1149350"/>
            </a:xfrm>
            <a:custGeom>
              <a:avLst/>
              <a:gdLst>
                <a:gd name="T0" fmla="*/ 47 w 481"/>
                <a:gd name="T1" fmla="*/ 0 h 724"/>
                <a:gd name="T2" fmla="*/ 0 w 481"/>
                <a:gd name="T3" fmla="*/ 7 h 724"/>
                <a:gd name="T4" fmla="*/ 15 w 481"/>
                <a:gd name="T5" fmla="*/ 72 h 724"/>
                <a:gd name="T6" fmla="*/ 25 w 481"/>
                <a:gd name="T7" fmla="*/ 194 h 724"/>
                <a:gd name="T8" fmla="*/ 140 w 481"/>
                <a:gd name="T9" fmla="*/ 269 h 724"/>
                <a:gd name="T10" fmla="*/ 111 w 481"/>
                <a:gd name="T11" fmla="*/ 366 h 724"/>
                <a:gd name="T12" fmla="*/ 133 w 481"/>
                <a:gd name="T13" fmla="*/ 455 h 724"/>
                <a:gd name="T14" fmla="*/ 133 w 481"/>
                <a:gd name="T15" fmla="*/ 455 h 724"/>
                <a:gd name="T16" fmla="*/ 144 w 481"/>
                <a:gd name="T17" fmla="*/ 516 h 724"/>
                <a:gd name="T18" fmla="*/ 219 w 481"/>
                <a:gd name="T19" fmla="*/ 530 h 724"/>
                <a:gd name="T20" fmla="*/ 223 w 481"/>
                <a:gd name="T21" fmla="*/ 520 h 724"/>
                <a:gd name="T22" fmla="*/ 241 w 481"/>
                <a:gd name="T23" fmla="*/ 520 h 724"/>
                <a:gd name="T24" fmla="*/ 241 w 481"/>
                <a:gd name="T25" fmla="*/ 520 h 724"/>
                <a:gd name="T26" fmla="*/ 223 w 481"/>
                <a:gd name="T27" fmla="*/ 613 h 724"/>
                <a:gd name="T28" fmla="*/ 205 w 481"/>
                <a:gd name="T29" fmla="*/ 652 h 724"/>
                <a:gd name="T30" fmla="*/ 233 w 481"/>
                <a:gd name="T31" fmla="*/ 667 h 724"/>
                <a:gd name="T32" fmla="*/ 241 w 481"/>
                <a:gd name="T33" fmla="*/ 667 h 724"/>
                <a:gd name="T34" fmla="*/ 284 w 481"/>
                <a:gd name="T35" fmla="*/ 724 h 724"/>
                <a:gd name="T36" fmla="*/ 269 w 481"/>
                <a:gd name="T37" fmla="*/ 634 h 724"/>
                <a:gd name="T38" fmla="*/ 280 w 481"/>
                <a:gd name="T39" fmla="*/ 602 h 724"/>
                <a:gd name="T40" fmla="*/ 309 w 481"/>
                <a:gd name="T41" fmla="*/ 516 h 724"/>
                <a:gd name="T42" fmla="*/ 316 w 481"/>
                <a:gd name="T43" fmla="*/ 602 h 724"/>
                <a:gd name="T44" fmla="*/ 309 w 481"/>
                <a:gd name="T45" fmla="*/ 634 h 724"/>
                <a:gd name="T46" fmla="*/ 341 w 481"/>
                <a:gd name="T47" fmla="*/ 645 h 724"/>
                <a:gd name="T48" fmla="*/ 348 w 481"/>
                <a:gd name="T49" fmla="*/ 645 h 724"/>
                <a:gd name="T50" fmla="*/ 388 w 481"/>
                <a:gd name="T51" fmla="*/ 681 h 724"/>
                <a:gd name="T52" fmla="*/ 370 w 481"/>
                <a:gd name="T53" fmla="*/ 602 h 724"/>
                <a:gd name="T54" fmla="*/ 370 w 481"/>
                <a:gd name="T55" fmla="*/ 412 h 724"/>
                <a:gd name="T56" fmla="*/ 341 w 481"/>
                <a:gd name="T57" fmla="*/ 409 h 724"/>
                <a:gd name="T58" fmla="*/ 348 w 481"/>
                <a:gd name="T59" fmla="*/ 384 h 724"/>
                <a:gd name="T60" fmla="*/ 280 w 481"/>
                <a:gd name="T61" fmla="*/ 366 h 724"/>
                <a:gd name="T62" fmla="*/ 273 w 481"/>
                <a:gd name="T63" fmla="*/ 373 h 724"/>
                <a:gd name="T64" fmla="*/ 269 w 481"/>
                <a:gd name="T65" fmla="*/ 348 h 724"/>
                <a:gd name="T66" fmla="*/ 327 w 481"/>
                <a:gd name="T67" fmla="*/ 287 h 724"/>
                <a:gd name="T68" fmla="*/ 395 w 481"/>
                <a:gd name="T69" fmla="*/ 298 h 724"/>
                <a:gd name="T70" fmla="*/ 481 w 481"/>
                <a:gd name="T71" fmla="*/ 204 h 724"/>
                <a:gd name="T72" fmla="*/ 456 w 481"/>
                <a:gd name="T73" fmla="*/ 187 h 724"/>
                <a:gd name="T74" fmla="*/ 380 w 481"/>
                <a:gd name="T75" fmla="*/ 240 h 724"/>
                <a:gd name="T76" fmla="*/ 323 w 481"/>
                <a:gd name="T77" fmla="*/ 230 h 724"/>
                <a:gd name="T78" fmla="*/ 330 w 481"/>
                <a:gd name="T79" fmla="*/ 204 h 724"/>
                <a:gd name="T80" fmla="*/ 355 w 481"/>
                <a:gd name="T81" fmla="*/ 154 h 724"/>
                <a:gd name="T82" fmla="*/ 352 w 481"/>
                <a:gd name="T83" fmla="*/ 144 h 724"/>
                <a:gd name="T84" fmla="*/ 359 w 481"/>
                <a:gd name="T85" fmla="*/ 136 h 724"/>
                <a:gd name="T86" fmla="*/ 377 w 481"/>
                <a:gd name="T87" fmla="*/ 111 h 724"/>
                <a:gd name="T88" fmla="*/ 348 w 481"/>
                <a:gd name="T89" fmla="*/ 118 h 724"/>
                <a:gd name="T90" fmla="*/ 280 w 481"/>
                <a:gd name="T91" fmla="*/ 104 h 724"/>
                <a:gd name="T92" fmla="*/ 241 w 481"/>
                <a:gd name="T93" fmla="*/ 133 h 724"/>
                <a:gd name="T94" fmla="*/ 244 w 481"/>
                <a:gd name="T95" fmla="*/ 179 h 724"/>
                <a:gd name="T96" fmla="*/ 244 w 481"/>
                <a:gd name="T97" fmla="*/ 179 h 724"/>
                <a:gd name="T98" fmla="*/ 237 w 481"/>
                <a:gd name="T99" fmla="*/ 212 h 724"/>
                <a:gd name="T100" fmla="*/ 241 w 481"/>
                <a:gd name="T101" fmla="*/ 219 h 724"/>
                <a:gd name="T102" fmla="*/ 241 w 481"/>
                <a:gd name="T103" fmla="*/ 219 h 724"/>
                <a:gd name="T104" fmla="*/ 237 w 481"/>
                <a:gd name="T105" fmla="*/ 222 h 724"/>
                <a:gd name="T106" fmla="*/ 187 w 481"/>
                <a:gd name="T107" fmla="*/ 222 h 724"/>
                <a:gd name="T108" fmla="*/ 68 w 481"/>
                <a:gd name="T109" fmla="*/ 172 h 724"/>
                <a:gd name="T110" fmla="*/ 51 w 481"/>
                <a:gd name="T111" fmla="*/ 72 h 724"/>
                <a:gd name="T112" fmla="*/ 65 w 481"/>
                <a:gd name="T113" fmla="*/ 32 h 724"/>
                <a:gd name="T114" fmla="*/ 51 w 481"/>
                <a:gd name="T115" fmla="*/ 32 h 724"/>
                <a:gd name="T116" fmla="*/ 47 w 481"/>
                <a:gd name="T117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1" h="724">
                  <a:moveTo>
                    <a:pt x="47" y="0"/>
                  </a:moveTo>
                  <a:lnTo>
                    <a:pt x="0" y="7"/>
                  </a:lnTo>
                  <a:lnTo>
                    <a:pt x="15" y="72"/>
                  </a:lnTo>
                  <a:lnTo>
                    <a:pt x="25" y="194"/>
                  </a:lnTo>
                  <a:lnTo>
                    <a:pt x="140" y="269"/>
                  </a:lnTo>
                  <a:lnTo>
                    <a:pt x="111" y="366"/>
                  </a:lnTo>
                  <a:lnTo>
                    <a:pt x="133" y="455"/>
                  </a:lnTo>
                  <a:lnTo>
                    <a:pt x="133" y="455"/>
                  </a:lnTo>
                  <a:lnTo>
                    <a:pt x="144" y="516"/>
                  </a:lnTo>
                  <a:lnTo>
                    <a:pt x="219" y="530"/>
                  </a:lnTo>
                  <a:lnTo>
                    <a:pt x="223" y="520"/>
                  </a:lnTo>
                  <a:lnTo>
                    <a:pt x="241" y="520"/>
                  </a:lnTo>
                  <a:lnTo>
                    <a:pt x="241" y="520"/>
                  </a:lnTo>
                  <a:lnTo>
                    <a:pt x="223" y="613"/>
                  </a:lnTo>
                  <a:lnTo>
                    <a:pt x="205" y="652"/>
                  </a:lnTo>
                  <a:lnTo>
                    <a:pt x="233" y="667"/>
                  </a:lnTo>
                  <a:lnTo>
                    <a:pt x="241" y="667"/>
                  </a:lnTo>
                  <a:lnTo>
                    <a:pt x="284" y="724"/>
                  </a:lnTo>
                  <a:lnTo>
                    <a:pt x="269" y="634"/>
                  </a:lnTo>
                  <a:lnTo>
                    <a:pt x="280" y="602"/>
                  </a:lnTo>
                  <a:lnTo>
                    <a:pt x="309" y="516"/>
                  </a:lnTo>
                  <a:lnTo>
                    <a:pt x="316" y="602"/>
                  </a:lnTo>
                  <a:lnTo>
                    <a:pt x="309" y="634"/>
                  </a:lnTo>
                  <a:lnTo>
                    <a:pt x="341" y="645"/>
                  </a:lnTo>
                  <a:lnTo>
                    <a:pt x="348" y="645"/>
                  </a:lnTo>
                  <a:lnTo>
                    <a:pt x="388" y="681"/>
                  </a:lnTo>
                  <a:lnTo>
                    <a:pt x="370" y="602"/>
                  </a:lnTo>
                  <a:lnTo>
                    <a:pt x="370" y="412"/>
                  </a:lnTo>
                  <a:lnTo>
                    <a:pt x="341" y="409"/>
                  </a:lnTo>
                  <a:lnTo>
                    <a:pt x="348" y="384"/>
                  </a:lnTo>
                  <a:lnTo>
                    <a:pt x="280" y="366"/>
                  </a:lnTo>
                  <a:lnTo>
                    <a:pt x="273" y="373"/>
                  </a:lnTo>
                  <a:lnTo>
                    <a:pt x="269" y="348"/>
                  </a:lnTo>
                  <a:lnTo>
                    <a:pt x="327" y="287"/>
                  </a:lnTo>
                  <a:lnTo>
                    <a:pt x="395" y="298"/>
                  </a:lnTo>
                  <a:lnTo>
                    <a:pt x="481" y="204"/>
                  </a:lnTo>
                  <a:lnTo>
                    <a:pt x="456" y="187"/>
                  </a:lnTo>
                  <a:lnTo>
                    <a:pt x="380" y="240"/>
                  </a:lnTo>
                  <a:lnTo>
                    <a:pt x="323" y="230"/>
                  </a:lnTo>
                  <a:lnTo>
                    <a:pt x="330" y="204"/>
                  </a:lnTo>
                  <a:lnTo>
                    <a:pt x="355" y="154"/>
                  </a:lnTo>
                  <a:lnTo>
                    <a:pt x="352" y="144"/>
                  </a:lnTo>
                  <a:lnTo>
                    <a:pt x="359" y="136"/>
                  </a:lnTo>
                  <a:lnTo>
                    <a:pt x="377" y="111"/>
                  </a:lnTo>
                  <a:lnTo>
                    <a:pt x="348" y="118"/>
                  </a:lnTo>
                  <a:lnTo>
                    <a:pt x="280" y="104"/>
                  </a:lnTo>
                  <a:lnTo>
                    <a:pt x="241" y="133"/>
                  </a:lnTo>
                  <a:lnTo>
                    <a:pt x="244" y="179"/>
                  </a:lnTo>
                  <a:lnTo>
                    <a:pt x="244" y="179"/>
                  </a:lnTo>
                  <a:lnTo>
                    <a:pt x="237" y="212"/>
                  </a:lnTo>
                  <a:lnTo>
                    <a:pt x="241" y="219"/>
                  </a:lnTo>
                  <a:lnTo>
                    <a:pt x="241" y="219"/>
                  </a:lnTo>
                  <a:lnTo>
                    <a:pt x="237" y="222"/>
                  </a:lnTo>
                  <a:lnTo>
                    <a:pt x="187" y="222"/>
                  </a:lnTo>
                  <a:lnTo>
                    <a:pt x="68" y="172"/>
                  </a:lnTo>
                  <a:lnTo>
                    <a:pt x="51" y="72"/>
                  </a:lnTo>
                  <a:lnTo>
                    <a:pt x="65" y="32"/>
                  </a:lnTo>
                  <a:lnTo>
                    <a:pt x="51" y="3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CB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ísľíďè"/>
            <p:cNvSpPr/>
            <p:nvPr/>
          </p:nvSpPr>
          <p:spPr bwMode="auto">
            <a:xfrm>
              <a:off x="4268788" y="2894012"/>
              <a:ext cx="763588" cy="1149350"/>
            </a:xfrm>
            <a:custGeom>
              <a:avLst/>
              <a:gdLst>
                <a:gd name="T0" fmla="*/ 47 w 481"/>
                <a:gd name="T1" fmla="*/ 0 h 724"/>
                <a:gd name="T2" fmla="*/ 0 w 481"/>
                <a:gd name="T3" fmla="*/ 7 h 724"/>
                <a:gd name="T4" fmla="*/ 15 w 481"/>
                <a:gd name="T5" fmla="*/ 72 h 724"/>
                <a:gd name="T6" fmla="*/ 25 w 481"/>
                <a:gd name="T7" fmla="*/ 194 h 724"/>
                <a:gd name="T8" fmla="*/ 140 w 481"/>
                <a:gd name="T9" fmla="*/ 269 h 724"/>
                <a:gd name="T10" fmla="*/ 111 w 481"/>
                <a:gd name="T11" fmla="*/ 366 h 724"/>
                <a:gd name="T12" fmla="*/ 133 w 481"/>
                <a:gd name="T13" fmla="*/ 455 h 724"/>
                <a:gd name="T14" fmla="*/ 133 w 481"/>
                <a:gd name="T15" fmla="*/ 455 h 724"/>
                <a:gd name="T16" fmla="*/ 144 w 481"/>
                <a:gd name="T17" fmla="*/ 516 h 724"/>
                <a:gd name="T18" fmla="*/ 219 w 481"/>
                <a:gd name="T19" fmla="*/ 530 h 724"/>
                <a:gd name="T20" fmla="*/ 223 w 481"/>
                <a:gd name="T21" fmla="*/ 520 h 724"/>
                <a:gd name="T22" fmla="*/ 241 w 481"/>
                <a:gd name="T23" fmla="*/ 520 h 724"/>
                <a:gd name="T24" fmla="*/ 241 w 481"/>
                <a:gd name="T25" fmla="*/ 520 h 724"/>
                <a:gd name="T26" fmla="*/ 223 w 481"/>
                <a:gd name="T27" fmla="*/ 613 h 724"/>
                <a:gd name="T28" fmla="*/ 205 w 481"/>
                <a:gd name="T29" fmla="*/ 652 h 724"/>
                <a:gd name="T30" fmla="*/ 233 w 481"/>
                <a:gd name="T31" fmla="*/ 667 h 724"/>
                <a:gd name="T32" fmla="*/ 241 w 481"/>
                <a:gd name="T33" fmla="*/ 667 h 724"/>
                <a:gd name="T34" fmla="*/ 284 w 481"/>
                <a:gd name="T35" fmla="*/ 724 h 724"/>
                <a:gd name="T36" fmla="*/ 269 w 481"/>
                <a:gd name="T37" fmla="*/ 634 h 724"/>
                <a:gd name="T38" fmla="*/ 280 w 481"/>
                <a:gd name="T39" fmla="*/ 602 h 724"/>
                <a:gd name="T40" fmla="*/ 309 w 481"/>
                <a:gd name="T41" fmla="*/ 516 h 724"/>
                <a:gd name="T42" fmla="*/ 316 w 481"/>
                <a:gd name="T43" fmla="*/ 602 h 724"/>
                <a:gd name="T44" fmla="*/ 309 w 481"/>
                <a:gd name="T45" fmla="*/ 634 h 724"/>
                <a:gd name="T46" fmla="*/ 341 w 481"/>
                <a:gd name="T47" fmla="*/ 645 h 724"/>
                <a:gd name="T48" fmla="*/ 348 w 481"/>
                <a:gd name="T49" fmla="*/ 645 h 724"/>
                <a:gd name="T50" fmla="*/ 388 w 481"/>
                <a:gd name="T51" fmla="*/ 681 h 724"/>
                <a:gd name="T52" fmla="*/ 370 w 481"/>
                <a:gd name="T53" fmla="*/ 602 h 724"/>
                <a:gd name="T54" fmla="*/ 370 w 481"/>
                <a:gd name="T55" fmla="*/ 412 h 724"/>
                <a:gd name="T56" fmla="*/ 341 w 481"/>
                <a:gd name="T57" fmla="*/ 409 h 724"/>
                <a:gd name="T58" fmla="*/ 348 w 481"/>
                <a:gd name="T59" fmla="*/ 384 h 724"/>
                <a:gd name="T60" fmla="*/ 280 w 481"/>
                <a:gd name="T61" fmla="*/ 366 h 724"/>
                <a:gd name="T62" fmla="*/ 273 w 481"/>
                <a:gd name="T63" fmla="*/ 373 h 724"/>
                <a:gd name="T64" fmla="*/ 269 w 481"/>
                <a:gd name="T65" fmla="*/ 348 h 724"/>
                <a:gd name="T66" fmla="*/ 327 w 481"/>
                <a:gd name="T67" fmla="*/ 287 h 724"/>
                <a:gd name="T68" fmla="*/ 395 w 481"/>
                <a:gd name="T69" fmla="*/ 298 h 724"/>
                <a:gd name="T70" fmla="*/ 481 w 481"/>
                <a:gd name="T71" fmla="*/ 204 h 724"/>
                <a:gd name="T72" fmla="*/ 456 w 481"/>
                <a:gd name="T73" fmla="*/ 187 h 724"/>
                <a:gd name="T74" fmla="*/ 380 w 481"/>
                <a:gd name="T75" fmla="*/ 240 h 724"/>
                <a:gd name="T76" fmla="*/ 323 w 481"/>
                <a:gd name="T77" fmla="*/ 230 h 724"/>
                <a:gd name="T78" fmla="*/ 330 w 481"/>
                <a:gd name="T79" fmla="*/ 204 h 724"/>
                <a:gd name="T80" fmla="*/ 355 w 481"/>
                <a:gd name="T81" fmla="*/ 154 h 724"/>
                <a:gd name="T82" fmla="*/ 352 w 481"/>
                <a:gd name="T83" fmla="*/ 144 h 724"/>
                <a:gd name="T84" fmla="*/ 359 w 481"/>
                <a:gd name="T85" fmla="*/ 136 h 724"/>
                <a:gd name="T86" fmla="*/ 377 w 481"/>
                <a:gd name="T87" fmla="*/ 111 h 724"/>
                <a:gd name="T88" fmla="*/ 348 w 481"/>
                <a:gd name="T89" fmla="*/ 118 h 724"/>
                <a:gd name="T90" fmla="*/ 280 w 481"/>
                <a:gd name="T91" fmla="*/ 104 h 724"/>
                <a:gd name="T92" fmla="*/ 241 w 481"/>
                <a:gd name="T93" fmla="*/ 133 h 724"/>
                <a:gd name="T94" fmla="*/ 244 w 481"/>
                <a:gd name="T95" fmla="*/ 179 h 724"/>
                <a:gd name="T96" fmla="*/ 244 w 481"/>
                <a:gd name="T97" fmla="*/ 179 h 724"/>
                <a:gd name="T98" fmla="*/ 237 w 481"/>
                <a:gd name="T99" fmla="*/ 212 h 724"/>
                <a:gd name="T100" fmla="*/ 241 w 481"/>
                <a:gd name="T101" fmla="*/ 219 h 724"/>
                <a:gd name="T102" fmla="*/ 241 w 481"/>
                <a:gd name="T103" fmla="*/ 219 h 724"/>
                <a:gd name="T104" fmla="*/ 237 w 481"/>
                <a:gd name="T105" fmla="*/ 222 h 724"/>
                <a:gd name="T106" fmla="*/ 187 w 481"/>
                <a:gd name="T107" fmla="*/ 222 h 724"/>
                <a:gd name="T108" fmla="*/ 68 w 481"/>
                <a:gd name="T109" fmla="*/ 172 h 724"/>
                <a:gd name="T110" fmla="*/ 51 w 481"/>
                <a:gd name="T111" fmla="*/ 72 h 724"/>
                <a:gd name="T112" fmla="*/ 65 w 481"/>
                <a:gd name="T113" fmla="*/ 32 h 724"/>
                <a:gd name="T114" fmla="*/ 51 w 481"/>
                <a:gd name="T115" fmla="*/ 32 h 724"/>
                <a:gd name="T116" fmla="*/ 47 w 481"/>
                <a:gd name="T117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1" h="724">
                  <a:moveTo>
                    <a:pt x="47" y="0"/>
                  </a:moveTo>
                  <a:lnTo>
                    <a:pt x="0" y="7"/>
                  </a:lnTo>
                  <a:lnTo>
                    <a:pt x="15" y="72"/>
                  </a:lnTo>
                  <a:lnTo>
                    <a:pt x="25" y="194"/>
                  </a:lnTo>
                  <a:lnTo>
                    <a:pt x="140" y="269"/>
                  </a:lnTo>
                  <a:lnTo>
                    <a:pt x="111" y="366"/>
                  </a:lnTo>
                  <a:lnTo>
                    <a:pt x="133" y="455"/>
                  </a:lnTo>
                  <a:lnTo>
                    <a:pt x="133" y="455"/>
                  </a:lnTo>
                  <a:lnTo>
                    <a:pt x="144" y="516"/>
                  </a:lnTo>
                  <a:lnTo>
                    <a:pt x="219" y="530"/>
                  </a:lnTo>
                  <a:lnTo>
                    <a:pt x="223" y="520"/>
                  </a:lnTo>
                  <a:lnTo>
                    <a:pt x="241" y="520"/>
                  </a:lnTo>
                  <a:lnTo>
                    <a:pt x="241" y="520"/>
                  </a:lnTo>
                  <a:lnTo>
                    <a:pt x="223" y="613"/>
                  </a:lnTo>
                  <a:lnTo>
                    <a:pt x="205" y="652"/>
                  </a:lnTo>
                  <a:lnTo>
                    <a:pt x="233" y="667"/>
                  </a:lnTo>
                  <a:lnTo>
                    <a:pt x="241" y="667"/>
                  </a:lnTo>
                  <a:lnTo>
                    <a:pt x="284" y="724"/>
                  </a:lnTo>
                  <a:lnTo>
                    <a:pt x="269" y="634"/>
                  </a:lnTo>
                  <a:lnTo>
                    <a:pt x="280" y="602"/>
                  </a:lnTo>
                  <a:lnTo>
                    <a:pt x="309" y="516"/>
                  </a:lnTo>
                  <a:lnTo>
                    <a:pt x="316" y="602"/>
                  </a:lnTo>
                  <a:lnTo>
                    <a:pt x="309" y="634"/>
                  </a:lnTo>
                  <a:lnTo>
                    <a:pt x="341" y="645"/>
                  </a:lnTo>
                  <a:lnTo>
                    <a:pt x="348" y="645"/>
                  </a:lnTo>
                  <a:lnTo>
                    <a:pt x="388" y="681"/>
                  </a:lnTo>
                  <a:lnTo>
                    <a:pt x="370" y="602"/>
                  </a:lnTo>
                  <a:lnTo>
                    <a:pt x="370" y="412"/>
                  </a:lnTo>
                  <a:lnTo>
                    <a:pt x="341" y="409"/>
                  </a:lnTo>
                  <a:lnTo>
                    <a:pt x="348" y="384"/>
                  </a:lnTo>
                  <a:lnTo>
                    <a:pt x="280" y="366"/>
                  </a:lnTo>
                  <a:lnTo>
                    <a:pt x="273" y="373"/>
                  </a:lnTo>
                  <a:lnTo>
                    <a:pt x="269" y="348"/>
                  </a:lnTo>
                  <a:lnTo>
                    <a:pt x="327" y="287"/>
                  </a:lnTo>
                  <a:lnTo>
                    <a:pt x="395" y="298"/>
                  </a:lnTo>
                  <a:lnTo>
                    <a:pt x="481" y="204"/>
                  </a:lnTo>
                  <a:lnTo>
                    <a:pt x="456" y="187"/>
                  </a:lnTo>
                  <a:lnTo>
                    <a:pt x="380" y="240"/>
                  </a:lnTo>
                  <a:lnTo>
                    <a:pt x="323" y="230"/>
                  </a:lnTo>
                  <a:lnTo>
                    <a:pt x="330" y="204"/>
                  </a:lnTo>
                  <a:lnTo>
                    <a:pt x="355" y="154"/>
                  </a:lnTo>
                  <a:lnTo>
                    <a:pt x="352" y="144"/>
                  </a:lnTo>
                  <a:lnTo>
                    <a:pt x="359" y="136"/>
                  </a:lnTo>
                  <a:lnTo>
                    <a:pt x="377" y="111"/>
                  </a:lnTo>
                  <a:lnTo>
                    <a:pt x="348" y="118"/>
                  </a:lnTo>
                  <a:lnTo>
                    <a:pt x="280" y="104"/>
                  </a:lnTo>
                  <a:lnTo>
                    <a:pt x="241" y="133"/>
                  </a:lnTo>
                  <a:lnTo>
                    <a:pt x="244" y="179"/>
                  </a:lnTo>
                  <a:lnTo>
                    <a:pt x="244" y="179"/>
                  </a:lnTo>
                  <a:lnTo>
                    <a:pt x="237" y="212"/>
                  </a:lnTo>
                  <a:lnTo>
                    <a:pt x="241" y="219"/>
                  </a:lnTo>
                  <a:lnTo>
                    <a:pt x="241" y="219"/>
                  </a:lnTo>
                  <a:lnTo>
                    <a:pt x="237" y="222"/>
                  </a:lnTo>
                  <a:lnTo>
                    <a:pt x="187" y="222"/>
                  </a:lnTo>
                  <a:lnTo>
                    <a:pt x="68" y="172"/>
                  </a:lnTo>
                  <a:lnTo>
                    <a:pt x="51" y="72"/>
                  </a:lnTo>
                  <a:lnTo>
                    <a:pt x="65" y="32"/>
                  </a:lnTo>
                  <a:lnTo>
                    <a:pt x="51" y="32"/>
                  </a:lnTo>
                  <a:lnTo>
                    <a:pt x="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iṡļîdê"/>
            <p:cNvSpPr/>
            <p:nvPr/>
          </p:nvSpPr>
          <p:spPr bwMode="auto">
            <a:xfrm>
              <a:off x="4992688" y="3122612"/>
              <a:ext cx="107950" cy="95250"/>
            </a:xfrm>
            <a:custGeom>
              <a:avLst/>
              <a:gdLst>
                <a:gd name="T0" fmla="*/ 43 w 68"/>
                <a:gd name="T1" fmla="*/ 0 h 60"/>
                <a:gd name="T2" fmla="*/ 21 w 68"/>
                <a:gd name="T3" fmla="*/ 17 h 60"/>
                <a:gd name="T4" fmla="*/ 10 w 68"/>
                <a:gd name="T5" fmla="*/ 7 h 60"/>
                <a:gd name="T6" fmla="*/ 0 w 68"/>
                <a:gd name="T7" fmla="*/ 43 h 60"/>
                <a:gd name="T8" fmla="*/ 25 w 68"/>
                <a:gd name="T9" fmla="*/ 60 h 60"/>
                <a:gd name="T10" fmla="*/ 57 w 68"/>
                <a:gd name="T11" fmla="*/ 32 h 60"/>
                <a:gd name="T12" fmla="*/ 68 w 68"/>
                <a:gd name="T13" fmla="*/ 7 h 60"/>
                <a:gd name="T14" fmla="*/ 43 w 68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60">
                  <a:moveTo>
                    <a:pt x="43" y="0"/>
                  </a:moveTo>
                  <a:lnTo>
                    <a:pt x="21" y="17"/>
                  </a:lnTo>
                  <a:lnTo>
                    <a:pt x="10" y="7"/>
                  </a:lnTo>
                  <a:lnTo>
                    <a:pt x="0" y="43"/>
                  </a:lnTo>
                  <a:lnTo>
                    <a:pt x="25" y="60"/>
                  </a:lnTo>
                  <a:lnTo>
                    <a:pt x="57" y="32"/>
                  </a:lnTo>
                  <a:lnTo>
                    <a:pt x="6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9CB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iš1ïdè"/>
            <p:cNvSpPr/>
            <p:nvPr/>
          </p:nvSpPr>
          <p:spPr bwMode="auto">
            <a:xfrm>
              <a:off x="4992688" y="3122612"/>
              <a:ext cx="107950" cy="95250"/>
            </a:xfrm>
            <a:custGeom>
              <a:avLst/>
              <a:gdLst>
                <a:gd name="T0" fmla="*/ 43 w 68"/>
                <a:gd name="T1" fmla="*/ 0 h 60"/>
                <a:gd name="T2" fmla="*/ 21 w 68"/>
                <a:gd name="T3" fmla="*/ 17 h 60"/>
                <a:gd name="T4" fmla="*/ 10 w 68"/>
                <a:gd name="T5" fmla="*/ 7 h 60"/>
                <a:gd name="T6" fmla="*/ 0 w 68"/>
                <a:gd name="T7" fmla="*/ 43 h 60"/>
                <a:gd name="T8" fmla="*/ 25 w 68"/>
                <a:gd name="T9" fmla="*/ 60 h 60"/>
                <a:gd name="T10" fmla="*/ 57 w 68"/>
                <a:gd name="T11" fmla="*/ 32 h 60"/>
                <a:gd name="T12" fmla="*/ 68 w 68"/>
                <a:gd name="T13" fmla="*/ 7 h 60"/>
                <a:gd name="T14" fmla="*/ 43 w 68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60">
                  <a:moveTo>
                    <a:pt x="43" y="0"/>
                  </a:moveTo>
                  <a:lnTo>
                    <a:pt x="21" y="17"/>
                  </a:lnTo>
                  <a:lnTo>
                    <a:pt x="10" y="7"/>
                  </a:lnTo>
                  <a:lnTo>
                    <a:pt x="0" y="43"/>
                  </a:lnTo>
                  <a:lnTo>
                    <a:pt x="25" y="60"/>
                  </a:lnTo>
                  <a:lnTo>
                    <a:pt x="57" y="32"/>
                  </a:lnTo>
                  <a:lnTo>
                    <a:pt x="68" y="7"/>
                  </a:lnTo>
                  <a:lnTo>
                    <a:pt x="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iṧļîďê"/>
            <p:cNvSpPr/>
            <p:nvPr/>
          </p:nvSpPr>
          <p:spPr bwMode="auto">
            <a:xfrm>
              <a:off x="7388225" y="1535112"/>
              <a:ext cx="517525" cy="295275"/>
            </a:xfrm>
            <a:custGeom>
              <a:avLst/>
              <a:gdLst>
                <a:gd name="T0" fmla="*/ 91 w 91"/>
                <a:gd name="T1" fmla="*/ 33 h 52"/>
                <a:gd name="T2" fmla="*/ 79 w 91"/>
                <a:gd name="T3" fmla="*/ 18 h 52"/>
                <a:gd name="T4" fmla="*/ 68 w 91"/>
                <a:gd name="T5" fmla="*/ 10 h 52"/>
                <a:gd name="T6" fmla="*/ 67 w 91"/>
                <a:gd name="T7" fmla="*/ 11 h 52"/>
                <a:gd name="T8" fmla="*/ 51 w 91"/>
                <a:gd name="T9" fmla="*/ 0 h 52"/>
                <a:gd name="T10" fmla="*/ 45 w 91"/>
                <a:gd name="T11" fmla="*/ 1 h 52"/>
                <a:gd name="T12" fmla="*/ 35 w 91"/>
                <a:gd name="T13" fmla="*/ 10 h 52"/>
                <a:gd name="T14" fmla="*/ 25 w 91"/>
                <a:gd name="T15" fmla="*/ 4 h 52"/>
                <a:gd name="T16" fmla="*/ 14 w 91"/>
                <a:gd name="T17" fmla="*/ 14 h 52"/>
                <a:gd name="T18" fmla="*/ 15 w 91"/>
                <a:gd name="T19" fmla="*/ 17 h 52"/>
                <a:gd name="T20" fmla="*/ 14 w 91"/>
                <a:gd name="T21" fmla="*/ 17 h 52"/>
                <a:gd name="T22" fmla="*/ 0 w 91"/>
                <a:gd name="T23" fmla="*/ 32 h 52"/>
                <a:gd name="T24" fmla="*/ 4 w 91"/>
                <a:gd name="T25" fmla="*/ 43 h 52"/>
                <a:gd name="T26" fmla="*/ 45 w 91"/>
                <a:gd name="T27" fmla="*/ 52 h 52"/>
                <a:gd name="T28" fmla="*/ 47 w 91"/>
                <a:gd name="T29" fmla="*/ 52 h 52"/>
                <a:gd name="T30" fmla="*/ 81 w 91"/>
                <a:gd name="T31" fmla="*/ 48 h 52"/>
                <a:gd name="T32" fmla="*/ 81 w 91"/>
                <a:gd name="T33" fmla="*/ 47 h 52"/>
                <a:gd name="T34" fmla="*/ 91 w 91"/>
                <a:gd name="T35" fmla="*/ 3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1" h="52">
                  <a:moveTo>
                    <a:pt x="91" y="33"/>
                  </a:moveTo>
                  <a:cubicBezTo>
                    <a:pt x="91" y="26"/>
                    <a:pt x="85" y="20"/>
                    <a:pt x="79" y="18"/>
                  </a:cubicBezTo>
                  <a:cubicBezTo>
                    <a:pt x="77" y="14"/>
                    <a:pt x="73" y="10"/>
                    <a:pt x="68" y="10"/>
                  </a:cubicBezTo>
                  <a:cubicBezTo>
                    <a:pt x="68" y="10"/>
                    <a:pt x="68" y="11"/>
                    <a:pt x="67" y="11"/>
                  </a:cubicBezTo>
                  <a:cubicBezTo>
                    <a:pt x="65" y="4"/>
                    <a:pt x="58" y="0"/>
                    <a:pt x="51" y="0"/>
                  </a:cubicBezTo>
                  <a:cubicBezTo>
                    <a:pt x="49" y="0"/>
                    <a:pt x="47" y="0"/>
                    <a:pt x="45" y="1"/>
                  </a:cubicBezTo>
                  <a:cubicBezTo>
                    <a:pt x="40" y="2"/>
                    <a:pt x="37" y="6"/>
                    <a:pt x="35" y="10"/>
                  </a:cubicBezTo>
                  <a:cubicBezTo>
                    <a:pt x="33" y="6"/>
                    <a:pt x="29" y="4"/>
                    <a:pt x="25" y="4"/>
                  </a:cubicBezTo>
                  <a:cubicBezTo>
                    <a:pt x="19" y="4"/>
                    <a:pt x="14" y="8"/>
                    <a:pt x="14" y="14"/>
                  </a:cubicBezTo>
                  <a:cubicBezTo>
                    <a:pt x="14" y="15"/>
                    <a:pt x="15" y="16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6" y="17"/>
                    <a:pt x="0" y="24"/>
                    <a:pt x="0" y="32"/>
                  </a:cubicBezTo>
                  <a:cubicBezTo>
                    <a:pt x="0" y="36"/>
                    <a:pt x="2" y="40"/>
                    <a:pt x="4" y="43"/>
                  </a:cubicBezTo>
                  <a:cubicBezTo>
                    <a:pt x="8" y="48"/>
                    <a:pt x="25" y="52"/>
                    <a:pt x="45" y="52"/>
                  </a:cubicBezTo>
                  <a:cubicBezTo>
                    <a:pt x="45" y="52"/>
                    <a:pt x="46" y="52"/>
                    <a:pt x="47" y="52"/>
                  </a:cubicBezTo>
                  <a:cubicBezTo>
                    <a:pt x="61" y="52"/>
                    <a:pt x="73" y="50"/>
                    <a:pt x="81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7" y="45"/>
                    <a:pt x="91" y="40"/>
                    <a:pt x="91" y="33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ïŝ1íďe"/>
            <p:cNvSpPr/>
            <p:nvPr/>
          </p:nvSpPr>
          <p:spPr bwMode="auto">
            <a:xfrm>
              <a:off x="4252913" y="1706562"/>
              <a:ext cx="750888" cy="436563"/>
            </a:xfrm>
            <a:custGeom>
              <a:avLst/>
              <a:gdLst>
                <a:gd name="T0" fmla="*/ 132 w 132"/>
                <a:gd name="T1" fmla="*/ 49 h 77"/>
                <a:gd name="T2" fmla="*/ 115 w 132"/>
                <a:gd name="T3" fmla="*/ 28 h 77"/>
                <a:gd name="T4" fmla="*/ 100 w 132"/>
                <a:gd name="T5" fmla="*/ 16 h 77"/>
                <a:gd name="T6" fmla="*/ 98 w 132"/>
                <a:gd name="T7" fmla="*/ 16 h 77"/>
                <a:gd name="T8" fmla="*/ 74 w 132"/>
                <a:gd name="T9" fmla="*/ 0 h 77"/>
                <a:gd name="T10" fmla="*/ 65 w 132"/>
                <a:gd name="T11" fmla="*/ 2 h 77"/>
                <a:gd name="T12" fmla="*/ 51 w 132"/>
                <a:gd name="T13" fmla="*/ 15 h 77"/>
                <a:gd name="T14" fmla="*/ 37 w 132"/>
                <a:gd name="T15" fmla="*/ 6 h 77"/>
                <a:gd name="T16" fmla="*/ 21 w 132"/>
                <a:gd name="T17" fmla="*/ 22 h 77"/>
                <a:gd name="T18" fmla="*/ 22 w 132"/>
                <a:gd name="T19" fmla="*/ 26 h 77"/>
                <a:gd name="T20" fmla="*/ 21 w 132"/>
                <a:gd name="T21" fmla="*/ 26 h 77"/>
                <a:gd name="T22" fmla="*/ 0 w 132"/>
                <a:gd name="T23" fmla="*/ 47 h 77"/>
                <a:gd name="T24" fmla="*/ 7 w 132"/>
                <a:gd name="T25" fmla="*/ 63 h 77"/>
                <a:gd name="T26" fmla="*/ 65 w 132"/>
                <a:gd name="T27" fmla="*/ 77 h 77"/>
                <a:gd name="T28" fmla="*/ 68 w 132"/>
                <a:gd name="T29" fmla="*/ 77 h 77"/>
                <a:gd name="T30" fmla="*/ 118 w 132"/>
                <a:gd name="T31" fmla="*/ 70 h 77"/>
                <a:gd name="T32" fmla="*/ 118 w 132"/>
                <a:gd name="T33" fmla="*/ 70 h 77"/>
                <a:gd name="T34" fmla="*/ 132 w 132"/>
                <a:gd name="T35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77">
                  <a:moveTo>
                    <a:pt x="132" y="49"/>
                  </a:moveTo>
                  <a:cubicBezTo>
                    <a:pt x="132" y="39"/>
                    <a:pt x="125" y="30"/>
                    <a:pt x="115" y="28"/>
                  </a:cubicBezTo>
                  <a:cubicBezTo>
                    <a:pt x="113" y="21"/>
                    <a:pt x="107" y="16"/>
                    <a:pt x="100" y="16"/>
                  </a:cubicBezTo>
                  <a:cubicBezTo>
                    <a:pt x="99" y="16"/>
                    <a:pt x="99" y="16"/>
                    <a:pt x="98" y="16"/>
                  </a:cubicBezTo>
                  <a:cubicBezTo>
                    <a:pt x="94" y="7"/>
                    <a:pt x="85" y="0"/>
                    <a:pt x="74" y="0"/>
                  </a:cubicBezTo>
                  <a:cubicBezTo>
                    <a:pt x="71" y="0"/>
                    <a:pt x="68" y="1"/>
                    <a:pt x="65" y="2"/>
                  </a:cubicBezTo>
                  <a:cubicBezTo>
                    <a:pt x="59" y="4"/>
                    <a:pt x="54" y="9"/>
                    <a:pt x="51" y="15"/>
                  </a:cubicBezTo>
                  <a:cubicBezTo>
                    <a:pt x="48" y="10"/>
                    <a:pt x="43" y="6"/>
                    <a:pt x="37" y="6"/>
                  </a:cubicBezTo>
                  <a:cubicBezTo>
                    <a:pt x="28" y="6"/>
                    <a:pt x="21" y="13"/>
                    <a:pt x="21" y="22"/>
                  </a:cubicBezTo>
                  <a:cubicBezTo>
                    <a:pt x="21" y="23"/>
                    <a:pt x="21" y="25"/>
                    <a:pt x="22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9" y="26"/>
                    <a:pt x="0" y="36"/>
                    <a:pt x="0" y="47"/>
                  </a:cubicBezTo>
                  <a:cubicBezTo>
                    <a:pt x="0" y="54"/>
                    <a:pt x="2" y="59"/>
                    <a:pt x="7" y="63"/>
                  </a:cubicBezTo>
                  <a:cubicBezTo>
                    <a:pt x="12" y="71"/>
                    <a:pt x="36" y="77"/>
                    <a:pt x="65" y="77"/>
                  </a:cubicBezTo>
                  <a:cubicBezTo>
                    <a:pt x="66" y="77"/>
                    <a:pt x="67" y="77"/>
                    <a:pt x="68" y="77"/>
                  </a:cubicBezTo>
                  <a:cubicBezTo>
                    <a:pt x="89" y="77"/>
                    <a:pt x="107" y="74"/>
                    <a:pt x="118" y="70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26" y="67"/>
                    <a:pt x="132" y="59"/>
                    <a:pt x="132" y="49"/>
                  </a:cubicBezTo>
                  <a:close/>
                </a:path>
              </a:pathLst>
            </a:custGeom>
            <a:solidFill>
              <a:srgbClr val="14B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ísḷïḓê"/>
            <p:cNvSpPr/>
            <p:nvPr/>
          </p:nvSpPr>
          <p:spPr bwMode="auto">
            <a:xfrm>
              <a:off x="6518275" y="1757362"/>
              <a:ext cx="727075" cy="727075"/>
            </a:xfrm>
            <a:custGeom>
              <a:avLst/>
              <a:gdLst>
                <a:gd name="T0" fmla="*/ 22 w 128"/>
                <a:gd name="T1" fmla="*/ 103 h 128"/>
                <a:gd name="T2" fmla="*/ 104 w 128"/>
                <a:gd name="T3" fmla="*/ 106 h 128"/>
                <a:gd name="T4" fmla="*/ 106 w 128"/>
                <a:gd name="T5" fmla="*/ 24 h 128"/>
                <a:gd name="T6" fmla="*/ 25 w 128"/>
                <a:gd name="T7" fmla="*/ 22 h 128"/>
                <a:gd name="T8" fmla="*/ 22 w 128"/>
                <a:gd name="T9" fmla="*/ 103 h 128"/>
                <a:gd name="T10" fmla="*/ 30 w 128"/>
                <a:gd name="T11" fmla="*/ 96 h 128"/>
                <a:gd name="T12" fmla="*/ 32 w 128"/>
                <a:gd name="T13" fmla="*/ 30 h 128"/>
                <a:gd name="T14" fmla="*/ 98 w 128"/>
                <a:gd name="T15" fmla="*/ 32 h 128"/>
                <a:gd name="T16" fmla="*/ 96 w 128"/>
                <a:gd name="T17" fmla="*/ 98 h 128"/>
                <a:gd name="T18" fmla="*/ 30 w 128"/>
                <a:gd name="T19" fmla="*/ 9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22" y="103"/>
                  </a:moveTo>
                  <a:cubicBezTo>
                    <a:pt x="44" y="127"/>
                    <a:pt x="80" y="128"/>
                    <a:pt x="104" y="106"/>
                  </a:cubicBezTo>
                  <a:cubicBezTo>
                    <a:pt x="127" y="84"/>
                    <a:pt x="128" y="48"/>
                    <a:pt x="106" y="24"/>
                  </a:cubicBezTo>
                  <a:cubicBezTo>
                    <a:pt x="84" y="1"/>
                    <a:pt x="48" y="0"/>
                    <a:pt x="25" y="22"/>
                  </a:cubicBezTo>
                  <a:cubicBezTo>
                    <a:pt x="1" y="44"/>
                    <a:pt x="0" y="80"/>
                    <a:pt x="22" y="103"/>
                  </a:cubicBezTo>
                  <a:close/>
                  <a:moveTo>
                    <a:pt x="30" y="96"/>
                  </a:moveTo>
                  <a:cubicBezTo>
                    <a:pt x="12" y="77"/>
                    <a:pt x="13" y="48"/>
                    <a:pt x="32" y="30"/>
                  </a:cubicBezTo>
                  <a:cubicBezTo>
                    <a:pt x="51" y="12"/>
                    <a:pt x="80" y="13"/>
                    <a:pt x="98" y="32"/>
                  </a:cubicBezTo>
                  <a:cubicBezTo>
                    <a:pt x="116" y="51"/>
                    <a:pt x="115" y="80"/>
                    <a:pt x="96" y="98"/>
                  </a:cubicBezTo>
                  <a:cubicBezTo>
                    <a:pt x="77" y="116"/>
                    <a:pt x="48" y="115"/>
                    <a:pt x="30" y="96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íṩļîḍe"/>
            <p:cNvSpPr/>
            <p:nvPr/>
          </p:nvSpPr>
          <p:spPr bwMode="auto">
            <a:xfrm>
              <a:off x="5686425" y="2524125"/>
              <a:ext cx="728663" cy="722313"/>
            </a:xfrm>
            <a:custGeom>
              <a:avLst/>
              <a:gdLst>
                <a:gd name="T0" fmla="*/ 22 w 128"/>
                <a:gd name="T1" fmla="*/ 103 h 127"/>
                <a:gd name="T2" fmla="*/ 103 w 128"/>
                <a:gd name="T3" fmla="*/ 106 h 127"/>
                <a:gd name="T4" fmla="*/ 106 w 128"/>
                <a:gd name="T5" fmla="*/ 24 h 127"/>
                <a:gd name="T6" fmla="*/ 25 w 128"/>
                <a:gd name="T7" fmla="*/ 21 h 127"/>
                <a:gd name="T8" fmla="*/ 22 w 128"/>
                <a:gd name="T9" fmla="*/ 103 h 127"/>
                <a:gd name="T10" fmla="*/ 30 w 128"/>
                <a:gd name="T11" fmla="*/ 95 h 127"/>
                <a:gd name="T12" fmla="*/ 32 w 128"/>
                <a:gd name="T13" fmla="*/ 29 h 127"/>
                <a:gd name="T14" fmla="*/ 98 w 128"/>
                <a:gd name="T15" fmla="*/ 32 h 127"/>
                <a:gd name="T16" fmla="*/ 96 w 128"/>
                <a:gd name="T17" fmla="*/ 98 h 127"/>
                <a:gd name="T18" fmla="*/ 30 w 128"/>
                <a:gd name="T19" fmla="*/ 9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7">
                  <a:moveTo>
                    <a:pt x="22" y="103"/>
                  </a:moveTo>
                  <a:cubicBezTo>
                    <a:pt x="44" y="126"/>
                    <a:pt x="80" y="127"/>
                    <a:pt x="103" y="106"/>
                  </a:cubicBezTo>
                  <a:cubicBezTo>
                    <a:pt x="127" y="84"/>
                    <a:pt x="128" y="47"/>
                    <a:pt x="106" y="24"/>
                  </a:cubicBezTo>
                  <a:cubicBezTo>
                    <a:pt x="84" y="1"/>
                    <a:pt x="48" y="0"/>
                    <a:pt x="25" y="21"/>
                  </a:cubicBezTo>
                  <a:cubicBezTo>
                    <a:pt x="1" y="43"/>
                    <a:pt x="0" y="80"/>
                    <a:pt x="22" y="103"/>
                  </a:cubicBezTo>
                  <a:close/>
                  <a:moveTo>
                    <a:pt x="30" y="95"/>
                  </a:moveTo>
                  <a:cubicBezTo>
                    <a:pt x="12" y="77"/>
                    <a:pt x="13" y="47"/>
                    <a:pt x="32" y="29"/>
                  </a:cubicBezTo>
                  <a:cubicBezTo>
                    <a:pt x="51" y="12"/>
                    <a:pt x="80" y="13"/>
                    <a:pt x="98" y="32"/>
                  </a:cubicBezTo>
                  <a:cubicBezTo>
                    <a:pt x="116" y="50"/>
                    <a:pt x="115" y="80"/>
                    <a:pt x="96" y="98"/>
                  </a:cubicBezTo>
                  <a:cubicBezTo>
                    <a:pt x="77" y="115"/>
                    <a:pt x="48" y="114"/>
                    <a:pt x="30" y="95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íŝḻíḋe"/>
            <p:cNvSpPr/>
            <p:nvPr/>
          </p:nvSpPr>
          <p:spPr bwMode="auto">
            <a:xfrm>
              <a:off x="7370763" y="2308225"/>
              <a:ext cx="569913" cy="569913"/>
            </a:xfrm>
            <a:custGeom>
              <a:avLst/>
              <a:gdLst>
                <a:gd name="T0" fmla="*/ 17 w 100"/>
                <a:gd name="T1" fmla="*/ 81 h 100"/>
                <a:gd name="T2" fmla="*/ 81 w 100"/>
                <a:gd name="T3" fmla="*/ 83 h 100"/>
                <a:gd name="T4" fmla="*/ 83 w 100"/>
                <a:gd name="T5" fmla="*/ 19 h 100"/>
                <a:gd name="T6" fmla="*/ 19 w 100"/>
                <a:gd name="T7" fmla="*/ 17 h 100"/>
                <a:gd name="T8" fmla="*/ 17 w 100"/>
                <a:gd name="T9" fmla="*/ 81 h 100"/>
                <a:gd name="T10" fmla="*/ 23 w 100"/>
                <a:gd name="T11" fmla="*/ 75 h 100"/>
                <a:gd name="T12" fmla="*/ 25 w 100"/>
                <a:gd name="T13" fmla="*/ 23 h 100"/>
                <a:gd name="T14" fmla="*/ 76 w 100"/>
                <a:gd name="T15" fmla="*/ 25 h 100"/>
                <a:gd name="T16" fmla="*/ 75 w 100"/>
                <a:gd name="T17" fmla="*/ 76 h 100"/>
                <a:gd name="T18" fmla="*/ 23 w 100"/>
                <a:gd name="T19" fmla="*/ 7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00">
                  <a:moveTo>
                    <a:pt x="17" y="81"/>
                  </a:moveTo>
                  <a:cubicBezTo>
                    <a:pt x="34" y="99"/>
                    <a:pt x="62" y="100"/>
                    <a:pt x="81" y="83"/>
                  </a:cubicBezTo>
                  <a:cubicBezTo>
                    <a:pt x="99" y="65"/>
                    <a:pt x="100" y="37"/>
                    <a:pt x="83" y="19"/>
                  </a:cubicBezTo>
                  <a:cubicBezTo>
                    <a:pt x="66" y="1"/>
                    <a:pt x="37" y="0"/>
                    <a:pt x="19" y="17"/>
                  </a:cubicBezTo>
                  <a:cubicBezTo>
                    <a:pt x="1" y="34"/>
                    <a:pt x="0" y="62"/>
                    <a:pt x="17" y="81"/>
                  </a:cubicBezTo>
                  <a:close/>
                  <a:moveTo>
                    <a:pt x="23" y="75"/>
                  </a:moveTo>
                  <a:cubicBezTo>
                    <a:pt x="9" y="60"/>
                    <a:pt x="10" y="37"/>
                    <a:pt x="25" y="23"/>
                  </a:cubicBezTo>
                  <a:cubicBezTo>
                    <a:pt x="39" y="9"/>
                    <a:pt x="62" y="10"/>
                    <a:pt x="76" y="25"/>
                  </a:cubicBezTo>
                  <a:cubicBezTo>
                    <a:pt x="90" y="39"/>
                    <a:pt x="89" y="62"/>
                    <a:pt x="75" y="76"/>
                  </a:cubicBezTo>
                  <a:cubicBezTo>
                    <a:pt x="60" y="90"/>
                    <a:pt x="37" y="89"/>
                    <a:pt x="23" y="75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îṧḷíḍe"/>
            <p:cNvSpPr/>
            <p:nvPr/>
          </p:nvSpPr>
          <p:spPr bwMode="auto">
            <a:xfrm>
              <a:off x="3819525" y="2570162"/>
              <a:ext cx="1770063" cy="1763713"/>
            </a:xfrm>
            <a:prstGeom prst="ellipse">
              <a:avLst/>
            </a:prstGeom>
            <a:solidFill>
              <a:srgbClr val="3F68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íṧlíḍe"/>
            <p:cNvSpPr/>
            <p:nvPr/>
          </p:nvSpPr>
          <p:spPr bwMode="auto">
            <a:xfrm>
              <a:off x="6489700" y="1746250"/>
              <a:ext cx="728663" cy="727075"/>
            </a:xfrm>
            <a:custGeom>
              <a:avLst/>
              <a:gdLst>
                <a:gd name="T0" fmla="*/ 22 w 128"/>
                <a:gd name="T1" fmla="*/ 103 h 128"/>
                <a:gd name="T2" fmla="*/ 104 w 128"/>
                <a:gd name="T3" fmla="*/ 106 h 128"/>
                <a:gd name="T4" fmla="*/ 106 w 128"/>
                <a:gd name="T5" fmla="*/ 24 h 128"/>
                <a:gd name="T6" fmla="*/ 25 w 128"/>
                <a:gd name="T7" fmla="*/ 22 h 128"/>
                <a:gd name="T8" fmla="*/ 22 w 128"/>
                <a:gd name="T9" fmla="*/ 103 h 128"/>
                <a:gd name="T10" fmla="*/ 30 w 128"/>
                <a:gd name="T11" fmla="*/ 96 h 128"/>
                <a:gd name="T12" fmla="*/ 32 w 128"/>
                <a:gd name="T13" fmla="*/ 30 h 128"/>
                <a:gd name="T14" fmla="*/ 98 w 128"/>
                <a:gd name="T15" fmla="*/ 32 h 128"/>
                <a:gd name="T16" fmla="*/ 96 w 128"/>
                <a:gd name="T17" fmla="*/ 98 h 128"/>
                <a:gd name="T18" fmla="*/ 30 w 128"/>
                <a:gd name="T19" fmla="*/ 9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22" y="103"/>
                  </a:moveTo>
                  <a:cubicBezTo>
                    <a:pt x="44" y="126"/>
                    <a:pt x="80" y="128"/>
                    <a:pt x="104" y="106"/>
                  </a:cubicBezTo>
                  <a:cubicBezTo>
                    <a:pt x="127" y="84"/>
                    <a:pt x="128" y="48"/>
                    <a:pt x="106" y="24"/>
                  </a:cubicBezTo>
                  <a:cubicBezTo>
                    <a:pt x="84" y="1"/>
                    <a:pt x="48" y="0"/>
                    <a:pt x="25" y="22"/>
                  </a:cubicBezTo>
                  <a:cubicBezTo>
                    <a:pt x="2" y="44"/>
                    <a:pt x="0" y="80"/>
                    <a:pt x="22" y="103"/>
                  </a:cubicBezTo>
                  <a:close/>
                  <a:moveTo>
                    <a:pt x="30" y="96"/>
                  </a:moveTo>
                  <a:cubicBezTo>
                    <a:pt x="13" y="77"/>
                    <a:pt x="13" y="47"/>
                    <a:pt x="32" y="30"/>
                  </a:cubicBezTo>
                  <a:cubicBezTo>
                    <a:pt x="51" y="12"/>
                    <a:pt x="81" y="13"/>
                    <a:pt x="98" y="32"/>
                  </a:cubicBezTo>
                  <a:cubicBezTo>
                    <a:pt x="116" y="51"/>
                    <a:pt x="115" y="80"/>
                    <a:pt x="96" y="98"/>
                  </a:cubicBezTo>
                  <a:cubicBezTo>
                    <a:pt x="77" y="115"/>
                    <a:pt x="48" y="115"/>
                    <a:pt x="30" y="96"/>
                  </a:cubicBez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íṣľídê"/>
            <p:cNvSpPr/>
            <p:nvPr/>
          </p:nvSpPr>
          <p:spPr bwMode="auto">
            <a:xfrm>
              <a:off x="6807200" y="2058987"/>
              <a:ext cx="96838" cy="96838"/>
            </a:xfrm>
            <a:custGeom>
              <a:avLst/>
              <a:gdLst>
                <a:gd name="T0" fmla="*/ 3 w 17"/>
                <a:gd name="T1" fmla="*/ 14 h 17"/>
                <a:gd name="T2" fmla="*/ 13 w 17"/>
                <a:gd name="T3" fmla="*/ 14 h 17"/>
                <a:gd name="T4" fmla="*/ 14 w 17"/>
                <a:gd name="T5" fmla="*/ 4 h 17"/>
                <a:gd name="T6" fmla="*/ 3 w 17"/>
                <a:gd name="T7" fmla="*/ 3 h 17"/>
                <a:gd name="T8" fmla="*/ 3 w 17"/>
                <a:gd name="T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3" y="14"/>
                  </a:moveTo>
                  <a:cubicBezTo>
                    <a:pt x="6" y="17"/>
                    <a:pt x="10" y="17"/>
                    <a:pt x="13" y="14"/>
                  </a:cubicBezTo>
                  <a:cubicBezTo>
                    <a:pt x="16" y="11"/>
                    <a:pt x="17" y="7"/>
                    <a:pt x="14" y="4"/>
                  </a:cubicBezTo>
                  <a:cubicBezTo>
                    <a:pt x="11" y="1"/>
                    <a:pt x="6" y="0"/>
                    <a:pt x="3" y="3"/>
                  </a:cubicBezTo>
                  <a:cubicBezTo>
                    <a:pt x="0" y="6"/>
                    <a:pt x="0" y="11"/>
                    <a:pt x="3" y="14"/>
                  </a:cubicBez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iṡ1iḍé"/>
            <p:cNvSpPr/>
            <p:nvPr/>
          </p:nvSpPr>
          <p:spPr bwMode="auto">
            <a:xfrm>
              <a:off x="5664200" y="2524125"/>
              <a:ext cx="722313" cy="722313"/>
            </a:xfrm>
            <a:custGeom>
              <a:avLst/>
              <a:gdLst>
                <a:gd name="T0" fmla="*/ 22 w 127"/>
                <a:gd name="T1" fmla="*/ 103 h 127"/>
                <a:gd name="T2" fmla="*/ 103 w 127"/>
                <a:gd name="T3" fmla="*/ 106 h 127"/>
                <a:gd name="T4" fmla="*/ 106 w 127"/>
                <a:gd name="T5" fmla="*/ 24 h 127"/>
                <a:gd name="T6" fmla="*/ 24 w 127"/>
                <a:gd name="T7" fmla="*/ 21 h 127"/>
                <a:gd name="T8" fmla="*/ 22 w 127"/>
                <a:gd name="T9" fmla="*/ 103 h 127"/>
                <a:gd name="T10" fmla="*/ 30 w 127"/>
                <a:gd name="T11" fmla="*/ 95 h 127"/>
                <a:gd name="T12" fmla="*/ 32 w 127"/>
                <a:gd name="T13" fmla="*/ 29 h 127"/>
                <a:gd name="T14" fmla="*/ 98 w 127"/>
                <a:gd name="T15" fmla="*/ 32 h 127"/>
                <a:gd name="T16" fmla="*/ 96 w 127"/>
                <a:gd name="T17" fmla="*/ 98 h 127"/>
                <a:gd name="T18" fmla="*/ 30 w 127"/>
                <a:gd name="T19" fmla="*/ 9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7" h="127">
                  <a:moveTo>
                    <a:pt x="22" y="103"/>
                  </a:moveTo>
                  <a:cubicBezTo>
                    <a:pt x="43" y="126"/>
                    <a:pt x="80" y="127"/>
                    <a:pt x="103" y="106"/>
                  </a:cubicBezTo>
                  <a:cubicBezTo>
                    <a:pt x="126" y="84"/>
                    <a:pt x="127" y="47"/>
                    <a:pt x="106" y="24"/>
                  </a:cubicBezTo>
                  <a:cubicBezTo>
                    <a:pt x="84" y="1"/>
                    <a:pt x="47" y="0"/>
                    <a:pt x="24" y="21"/>
                  </a:cubicBezTo>
                  <a:cubicBezTo>
                    <a:pt x="1" y="43"/>
                    <a:pt x="0" y="80"/>
                    <a:pt x="22" y="103"/>
                  </a:cubicBezTo>
                  <a:close/>
                  <a:moveTo>
                    <a:pt x="30" y="95"/>
                  </a:moveTo>
                  <a:cubicBezTo>
                    <a:pt x="12" y="77"/>
                    <a:pt x="13" y="47"/>
                    <a:pt x="32" y="29"/>
                  </a:cubicBezTo>
                  <a:cubicBezTo>
                    <a:pt x="50" y="12"/>
                    <a:pt x="80" y="13"/>
                    <a:pt x="98" y="32"/>
                  </a:cubicBezTo>
                  <a:cubicBezTo>
                    <a:pt x="115" y="50"/>
                    <a:pt x="114" y="80"/>
                    <a:pt x="96" y="98"/>
                  </a:cubicBezTo>
                  <a:cubicBezTo>
                    <a:pt x="77" y="115"/>
                    <a:pt x="47" y="114"/>
                    <a:pt x="30" y="95"/>
                  </a:cubicBez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ïṣlîde"/>
            <p:cNvSpPr/>
            <p:nvPr/>
          </p:nvSpPr>
          <p:spPr bwMode="auto">
            <a:xfrm>
              <a:off x="5976938" y="2836862"/>
              <a:ext cx="96838" cy="96838"/>
            </a:xfrm>
            <a:custGeom>
              <a:avLst/>
              <a:gdLst>
                <a:gd name="T0" fmla="*/ 3 w 17"/>
                <a:gd name="T1" fmla="*/ 14 h 17"/>
                <a:gd name="T2" fmla="*/ 14 w 17"/>
                <a:gd name="T3" fmla="*/ 14 h 17"/>
                <a:gd name="T4" fmla="*/ 14 w 17"/>
                <a:gd name="T5" fmla="*/ 3 h 17"/>
                <a:gd name="T6" fmla="*/ 3 w 17"/>
                <a:gd name="T7" fmla="*/ 3 h 17"/>
                <a:gd name="T8" fmla="*/ 3 w 17"/>
                <a:gd name="T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3" y="14"/>
                  </a:moveTo>
                  <a:cubicBezTo>
                    <a:pt x="6" y="17"/>
                    <a:pt x="11" y="17"/>
                    <a:pt x="14" y="14"/>
                  </a:cubicBezTo>
                  <a:cubicBezTo>
                    <a:pt x="17" y="11"/>
                    <a:pt x="17" y="6"/>
                    <a:pt x="14" y="3"/>
                  </a:cubicBezTo>
                  <a:cubicBezTo>
                    <a:pt x="11" y="0"/>
                    <a:pt x="6" y="0"/>
                    <a:pt x="3" y="3"/>
                  </a:cubicBezTo>
                  <a:cubicBezTo>
                    <a:pt x="0" y="6"/>
                    <a:pt x="0" y="11"/>
                    <a:pt x="3" y="14"/>
                  </a:cubicBez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iṡľïďe"/>
            <p:cNvSpPr/>
            <p:nvPr/>
          </p:nvSpPr>
          <p:spPr bwMode="auto">
            <a:xfrm>
              <a:off x="6022975" y="1887537"/>
              <a:ext cx="187325" cy="131763"/>
            </a:xfrm>
            <a:custGeom>
              <a:avLst/>
              <a:gdLst>
                <a:gd name="T0" fmla="*/ 1 w 33"/>
                <a:gd name="T1" fmla="*/ 19 h 23"/>
                <a:gd name="T2" fmla="*/ 3 w 33"/>
                <a:gd name="T3" fmla="*/ 13 h 23"/>
                <a:gd name="T4" fmla="*/ 31 w 33"/>
                <a:gd name="T5" fmla="*/ 0 h 23"/>
                <a:gd name="T6" fmla="*/ 31 w 33"/>
                <a:gd name="T7" fmla="*/ 0 h 23"/>
                <a:gd name="T8" fmla="*/ 33 w 33"/>
                <a:gd name="T9" fmla="*/ 6 h 23"/>
                <a:gd name="T10" fmla="*/ 33 w 33"/>
                <a:gd name="T11" fmla="*/ 6 h 23"/>
                <a:gd name="T12" fmla="*/ 8 w 33"/>
                <a:gd name="T13" fmla="*/ 21 h 23"/>
                <a:gd name="T14" fmla="*/ 7 w 33"/>
                <a:gd name="T15" fmla="*/ 21 h 23"/>
                <a:gd name="T16" fmla="*/ 1 w 33"/>
                <a:gd name="T1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3">
                  <a:moveTo>
                    <a:pt x="1" y="19"/>
                  </a:moveTo>
                  <a:cubicBezTo>
                    <a:pt x="0" y="17"/>
                    <a:pt x="1" y="15"/>
                    <a:pt x="3" y="13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5" y="23"/>
                    <a:pt x="3" y="22"/>
                    <a:pt x="1" y="19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ísḷîḍe"/>
            <p:cNvSpPr/>
            <p:nvPr/>
          </p:nvSpPr>
          <p:spPr bwMode="auto">
            <a:xfrm>
              <a:off x="6010275" y="2019300"/>
              <a:ext cx="547688" cy="881063"/>
            </a:xfrm>
            <a:custGeom>
              <a:avLst/>
              <a:gdLst>
                <a:gd name="T0" fmla="*/ 1 w 96"/>
                <a:gd name="T1" fmla="*/ 151 h 155"/>
                <a:gd name="T2" fmla="*/ 1 w 96"/>
                <a:gd name="T3" fmla="*/ 151 h 155"/>
                <a:gd name="T4" fmla="*/ 43 w 96"/>
                <a:gd name="T5" fmla="*/ 93 h 155"/>
                <a:gd name="T6" fmla="*/ 30 w 96"/>
                <a:gd name="T7" fmla="*/ 81 h 155"/>
                <a:gd name="T8" fmla="*/ 20 w 96"/>
                <a:gd name="T9" fmla="*/ 74 h 155"/>
                <a:gd name="T10" fmla="*/ 15 w 96"/>
                <a:gd name="T11" fmla="*/ 71 h 155"/>
                <a:gd name="T12" fmla="*/ 22 w 96"/>
                <a:gd name="T13" fmla="*/ 65 h 155"/>
                <a:gd name="T14" fmla="*/ 25 w 96"/>
                <a:gd name="T15" fmla="*/ 68 h 155"/>
                <a:gd name="T16" fmla="*/ 34 w 96"/>
                <a:gd name="T17" fmla="*/ 76 h 155"/>
                <a:gd name="T18" fmla="*/ 55 w 96"/>
                <a:gd name="T19" fmla="*/ 88 h 155"/>
                <a:gd name="T20" fmla="*/ 56 w 96"/>
                <a:gd name="T21" fmla="*/ 89 h 155"/>
                <a:gd name="T22" fmla="*/ 57 w 96"/>
                <a:gd name="T23" fmla="*/ 96 h 155"/>
                <a:gd name="T24" fmla="*/ 56 w 96"/>
                <a:gd name="T25" fmla="*/ 97 h 155"/>
                <a:gd name="T26" fmla="*/ 15 w 96"/>
                <a:gd name="T27" fmla="*/ 142 h 155"/>
                <a:gd name="T28" fmla="*/ 83 w 96"/>
                <a:gd name="T29" fmla="*/ 103 h 155"/>
                <a:gd name="T30" fmla="*/ 80 w 96"/>
                <a:gd name="T31" fmla="*/ 57 h 155"/>
                <a:gd name="T32" fmla="*/ 78 w 96"/>
                <a:gd name="T33" fmla="*/ 32 h 155"/>
                <a:gd name="T34" fmla="*/ 73 w 96"/>
                <a:gd name="T35" fmla="*/ 8 h 155"/>
                <a:gd name="T36" fmla="*/ 73 w 96"/>
                <a:gd name="T37" fmla="*/ 6 h 155"/>
                <a:gd name="T38" fmla="*/ 80 w 96"/>
                <a:gd name="T39" fmla="*/ 0 h 155"/>
                <a:gd name="T40" fmla="*/ 86 w 96"/>
                <a:gd name="T41" fmla="*/ 7 h 155"/>
                <a:gd name="T42" fmla="*/ 86 w 96"/>
                <a:gd name="T43" fmla="*/ 32 h 155"/>
                <a:gd name="T44" fmla="*/ 88 w 96"/>
                <a:gd name="T45" fmla="*/ 56 h 155"/>
                <a:gd name="T46" fmla="*/ 95 w 96"/>
                <a:gd name="T47" fmla="*/ 106 h 155"/>
                <a:gd name="T48" fmla="*/ 92 w 96"/>
                <a:gd name="T49" fmla="*/ 112 h 155"/>
                <a:gd name="T50" fmla="*/ 92 w 96"/>
                <a:gd name="T51" fmla="*/ 112 h 155"/>
                <a:gd name="T52" fmla="*/ 4 w 96"/>
                <a:gd name="T53" fmla="*/ 155 h 155"/>
                <a:gd name="T54" fmla="*/ 1 w 96"/>
                <a:gd name="T55" fmla="*/ 154 h 155"/>
                <a:gd name="T56" fmla="*/ 1 w 96"/>
                <a:gd name="T57" fmla="*/ 15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6" h="155">
                  <a:moveTo>
                    <a:pt x="1" y="151"/>
                  </a:moveTo>
                  <a:cubicBezTo>
                    <a:pt x="1" y="151"/>
                    <a:pt x="1" y="151"/>
                    <a:pt x="1" y="151"/>
                  </a:cubicBezTo>
                  <a:cubicBezTo>
                    <a:pt x="43" y="93"/>
                    <a:pt x="43" y="93"/>
                    <a:pt x="43" y="93"/>
                  </a:cubicBezTo>
                  <a:cubicBezTo>
                    <a:pt x="39" y="89"/>
                    <a:pt x="35" y="85"/>
                    <a:pt x="30" y="81"/>
                  </a:cubicBezTo>
                  <a:cubicBezTo>
                    <a:pt x="27" y="79"/>
                    <a:pt x="24" y="76"/>
                    <a:pt x="20" y="74"/>
                  </a:cubicBezTo>
                  <a:cubicBezTo>
                    <a:pt x="19" y="73"/>
                    <a:pt x="17" y="72"/>
                    <a:pt x="15" y="71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23" y="66"/>
                    <a:pt x="24" y="67"/>
                    <a:pt x="25" y="68"/>
                  </a:cubicBezTo>
                  <a:cubicBezTo>
                    <a:pt x="28" y="71"/>
                    <a:pt x="31" y="73"/>
                    <a:pt x="34" y="76"/>
                  </a:cubicBezTo>
                  <a:cubicBezTo>
                    <a:pt x="41" y="80"/>
                    <a:pt x="48" y="85"/>
                    <a:pt x="55" y="88"/>
                  </a:cubicBezTo>
                  <a:cubicBezTo>
                    <a:pt x="56" y="88"/>
                    <a:pt x="56" y="89"/>
                    <a:pt x="56" y="89"/>
                  </a:cubicBezTo>
                  <a:cubicBezTo>
                    <a:pt x="59" y="91"/>
                    <a:pt x="59" y="94"/>
                    <a:pt x="57" y="96"/>
                  </a:cubicBezTo>
                  <a:cubicBezTo>
                    <a:pt x="56" y="97"/>
                    <a:pt x="56" y="97"/>
                    <a:pt x="56" y="97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87"/>
                    <a:pt x="82" y="72"/>
                    <a:pt x="80" y="57"/>
                  </a:cubicBezTo>
                  <a:cubicBezTo>
                    <a:pt x="80" y="49"/>
                    <a:pt x="79" y="41"/>
                    <a:pt x="78" y="32"/>
                  </a:cubicBezTo>
                  <a:cubicBezTo>
                    <a:pt x="76" y="24"/>
                    <a:pt x="75" y="16"/>
                    <a:pt x="73" y="8"/>
                  </a:cubicBezTo>
                  <a:cubicBezTo>
                    <a:pt x="73" y="7"/>
                    <a:pt x="73" y="7"/>
                    <a:pt x="73" y="6"/>
                  </a:cubicBezTo>
                  <a:cubicBezTo>
                    <a:pt x="73" y="3"/>
                    <a:pt x="76" y="0"/>
                    <a:pt x="80" y="0"/>
                  </a:cubicBezTo>
                  <a:cubicBezTo>
                    <a:pt x="83" y="0"/>
                    <a:pt x="86" y="3"/>
                    <a:pt x="86" y="7"/>
                  </a:cubicBezTo>
                  <a:cubicBezTo>
                    <a:pt x="86" y="15"/>
                    <a:pt x="86" y="23"/>
                    <a:pt x="86" y="32"/>
                  </a:cubicBezTo>
                  <a:cubicBezTo>
                    <a:pt x="87" y="40"/>
                    <a:pt x="87" y="48"/>
                    <a:pt x="88" y="56"/>
                  </a:cubicBezTo>
                  <a:cubicBezTo>
                    <a:pt x="89" y="73"/>
                    <a:pt x="91" y="89"/>
                    <a:pt x="95" y="106"/>
                  </a:cubicBezTo>
                  <a:cubicBezTo>
                    <a:pt x="96" y="108"/>
                    <a:pt x="94" y="111"/>
                    <a:pt x="92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3" y="155"/>
                    <a:pt x="2" y="155"/>
                    <a:pt x="1" y="154"/>
                  </a:cubicBezTo>
                  <a:cubicBezTo>
                    <a:pt x="0" y="154"/>
                    <a:pt x="0" y="152"/>
                    <a:pt x="1" y="151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îšḻíḋê"/>
            <p:cNvSpPr/>
            <p:nvPr/>
          </p:nvSpPr>
          <p:spPr bwMode="auto">
            <a:xfrm>
              <a:off x="6199188" y="1870075"/>
              <a:ext cx="671513" cy="257175"/>
            </a:xfrm>
            <a:custGeom>
              <a:avLst/>
              <a:gdLst>
                <a:gd name="T0" fmla="*/ 0 w 118"/>
                <a:gd name="T1" fmla="*/ 3 h 45"/>
                <a:gd name="T2" fmla="*/ 1 w 118"/>
                <a:gd name="T3" fmla="*/ 2 h 45"/>
                <a:gd name="T4" fmla="*/ 23 w 118"/>
                <a:gd name="T5" fmla="*/ 0 h 45"/>
                <a:gd name="T6" fmla="*/ 24 w 118"/>
                <a:gd name="T7" fmla="*/ 0 h 45"/>
                <a:gd name="T8" fmla="*/ 25 w 118"/>
                <a:gd name="T9" fmla="*/ 0 h 45"/>
                <a:gd name="T10" fmla="*/ 51 w 118"/>
                <a:gd name="T11" fmla="*/ 10 h 45"/>
                <a:gd name="T12" fmla="*/ 55 w 118"/>
                <a:gd name="T13" fmla="*/ 11 h 45"/>
                <a:gd name="T14" fmla="*/ 54 w 118"/>
                <a:gd name="T15" fmla="*/ 15 h 45"/>
                <a:gd name="T16" fmla="*/ 51 w 118"/>
                <a:gd name="T17" fmla="*/ 25 h 45"/>
                <a:gd name="T18" fmla="*/ 116 w 118"/>
                <a:gd name="T19" fmla="*/ 39 h 45"/>
                <a:gd name="T20" fmla="*/ 118 w 118"/>
                <a:gd name="T21" fmla="*/ 42 h 45"/>
                <a:gd name="T22" fmla="*/ 115 w 118"/>
                <a:gd name="T23" fmla="*/ 44 h 45"/>
                <a:gd name="T24" fmla="*/ 45 w 118"/>
                <a:gd name="T25" fmla="*/ 32 h 45"/>
                <a:gd name="T26" fmla="*/ 40 w 118"/>
                <a:gd name="T27" fmla="*/ 31 h 45"/>
                <a:gd name="T28" fmla="*/ 41 w 118"/>
                <a:gd name="T29" fmla="*/ 27 h 45"/>
                <a:gd name="T30" fmla="*/ 44 w 118"/>
                <a:gd name="T31" fmla="*/ 17 h 45"/>
                <a:gd name="T32" fmla="*/ 23 w 118"/>
                <a:gd name="T33" fmla="*/ 9 h 45"/>
                <a:gd name="T34" fmla="*/ 2 w 118"/>
                <a:gd name="T35" fmla="*/ 9 h 45"/>
                <a:gd name="T36" fmla="*/ 0 w 118"/>
                <a:gd name="T3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45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116" y="39"/>
                    <a:pt x="116" y="39"/>
                    <a:pt x="116" y="39"/>
                  </a:cubicBezTo>
                  <a:cubicBezTo>
                    <a:pt x="117" y="40"/>
                    <a:pt x="118" y="41"/>
                    <a:pt x="118" y="42"/>
                  </a:cubicBezTo>
                  <a:cubicBezTo>
                    <a:pt x="117" y="44"/>
                    <a:pt x="116" y="45"/>
                    <a:pt x="115" y="44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îşļiḍê"/>
            <p:cNvSpPr/>
            <p:nvPr/>
          </p:nvSpPr>
          <p:spPr bwMode="auto">
            <a:xfrm>
              <a:off x="5983288" y="2332037"/>
              <a:ext cx="227013" cy="130175"/>
            </a:xfrm>
            <a:custGeom>
              <a:avLst/>
              <a:gdLst>
                <a:gd name="T0" fmla="*/ 143 w 143"/>
                <a:gd name="T1" fmla="*/ 3 h 82"/>
                <a:gd name="T2" fmla="*/ 35 w 143"/>
                <a:gd name="T3" fmla="*/ 82 h 82"/>
                <a:gd name="T4" fmla="*/ 0 w 143"/>
                <a:gd name="T5" fmla="*/ 64 h 82"/>
                <a:gd name="T6" fmla="*/ 82 w 143"/>
                <a:gd name="T7" fmla="*/ 14 h 82"/>
                <a:gd name="T8" fmla="*/ 139 w 143"/>
                <a:gd name="T9" fmla="*/ 0 h 82"/>
                <a:gd name="T10" fmla="*/ 143 w 143"/>
                <a:gd name="T11" fmla="*/ 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82">
                  <a:moveTo>
                    <a:pt x="143" y="3"/>
                  </a:moveTo>
                  <a:lnTo>
                    <a:pt x="35" y="82"/>
                  </a:lnTo>
                  <a:lnTo>
                    <a:pt x="0" y="64"/>
                  </a:lnTo>
                  <a:lnTo>
                    <a:pt x="82" y="14"/>
                  </a:lnTo>
                  <a:lnTo>
                    <a:pt x="139" y="0"/>
                  </a:lnTo>
                  <a:lnTo>
                    <a:pt x="143" y="3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iṩliḑê"/>
            <p:cNvSpPr/>
            <p:nvPr/>
          </p:nvSpPr>
          <p:spPr bwMode="auto">
            <a:xfrm>
              <a:off x="6148388" y="2047875"/>
              <a:ext cx="341313" cy="425450"/>
            </a:xfrm>
            <a:custGeom>
              <a:avLst/>
              <a:gdLst>
                <a:gd name="T0" fmla="*/ 50 w 60"/>
                <a:gd name="T1" fmla="*/ 0 h 75"/>
                <a:gd name="T2" fmla="*/ 39 w 60"/>
                <a:gd name="T3" fmla="*/ 18 h 75"/>
                <a:gd name="T4" fmla="*/ 27 w 60"/>
                <a:gd name="T5" fmla="*/ 35 h 75"/>
                <a:gd name="T6" fmla="*/ 0 w 60"/>
                <a:gd name="T7" fmla="*/ 68 h 75"/>
                <a:gd name="T8" fmla="*/ 10 w 60"/>
                <a:gd name="T9" fmla="*/ 75 h 75"/>
                <a:gd name="T10" fmla="*/ 33 w 60"/>
                <a:gd name="T11" fmla="*/ 39 h 75"/>
                <a:gd name="T12" fmla="*/ 46 w 60"/>
                <a:gd name="T13" fmla="*/ 23 h 75"/>
                <a:gd name="T14" fmla="*/ 60 w 60"/>
                <a:gd name="T15" fmla="*/ 7 h 75"/>
                <a:gd name="T16" fmla="*/ 50 w 60"/>
                <a:gd name="T1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75">
                  <a:moveTo>
                    <a:pt x="50" y="0"/>
                  </a:moveTo>
                  <a:cubicBezTo>
                    <a:pt x="47" y="6"/>
                    <a:pt x="43" y="12"/>
                    <a:pt x="39" y="18"/>
                  </a:cubicBezTo>
                  <a:cubicBezTo>
                    <a:pt x="35" y="24"/>
                    <a:pt x="31" y="29"/>
                    <a:pt x="27" y="35"/>
                  </a:cubicBezTo>
                  <a:cubicBezTo>
                    <a:pt x="18" y="46"/>
                    <a:pt x="10" y="57"/>
                    <a:pt x="0" y="68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17" y="62"/>
                    <a:pt x="25" y="51"/>
                    <a:pt x="33" y="39"/>
                  </a:cubicBezTo>
                  <a:cubicBezTo>
                    <a:pt x="37" y="34"/>
                    <a:pt x="41" y="28"/>
                    <a:pt x="46" y="23"/>
                  </a:cubicBezTo>
                  <a:cubicBezTo>
                    <a:pt x="50" y="17"/>
                    <a:pt x="55" y="12"/>
                    <a:pt x="60" y="7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ïşļïḍe"/>
            <p:cNvSpPr/>
            <p:nvPr/>
          </p:nvSpPr>
          <p:spPr bwMode="auto">
            <a:xfrm>
              <a:off x="5664200" y="1495425"/>
              <a:ext cx="112713" cy="79375"/>
            </a:xfrm>
            <a:custGeom>
              <a:avLst/>
              <a:gdLst>
                <a:gd name="T0" fmla="*/ 68 w 71"/>
                <a:gd name="T1" fmla="*/ 7 h 50"/>
                <a:gd name="T2" fmla="*/ 71 w 71"/>
                <a:gd name="T3" fmla="*/ 50 h 50"/>
                <a:gd name="T4" fmla="*/ 7 w 71"/>
                <a:gd name="T5" fmla="*/ 39 h 50"/>
                <a:gd name="T6" fmla="*/ 0 w 71"/>
                <a:gd name="T7" fmla="*/ 0 h 50"/>
                <a:gd name="T8" fmla="*/ 68 w 7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50">
                  <a:moveTo>
                    <a:pt x="68" y="7"/>
                  </a:moveTo>
                  <a:lnTo>
                    <a:pt x="71" y="50"/>
                  </a:lnTo>
                  <a:lnTo>
                    <a:pt x="7" y="39"/>
                  </a:lnTo>
                  <a:lnTo>
                    <a:pt x="0" y="0"/>
                  </a:lnTo>
                  <a:lnTo>
                    <a:pt x="68" y="7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ïṡḷíďe"/>
            <p:cNvSpPr/>
            <p:nvPr/>
          </p:nvSpPr>
          <p:spPr bwMode="auto">
            <a:xfrm>
              <a:off x="6062663" y="1898650"/>
              <a:ext cx="130175" cy="103188"/>
            </a:xfrm>
            <a:custGeom>
              <a:avLst/>
              <a:gdLst>
                <a:gd name="T0" fmla="*/ 82 w 82"/>
                <a:gd name="T1" fmla="*/ 36 h 65"/>
                <a:gd name="T2" fmla="*/ 32 w 82"/>
                <a:gd name="T3" fmla="*/ 65 h 65"/>
                <a:gd name="T4" fmla="*/ 0 w 82"/>
                <a:gd name="T5" fmla="*/ 22 h 65"/>
                <a:gd name="T6" fmla="*/ 36 w 82"/>
                <a:gd name="T7" fmla="*/ 0 h 65"/>
                <a:gd name="T8" fmla="*/ 82 w 82"/>
                <a:gd name="T9" fmla="*/ 3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5">
                  <a:moveTo>
                    <a:pt x="82" y="36"/>
                  </a:moveTo>
                  <a:lnTo>
                    <a:pt x="32" y="65"/>
                  </a:lnTo>
                  <a:lnTo>
                    <a:pt x="0" y="22"/>
                  </a:lnTo>
                  <a:lnTo>
                    <a:pt x="36" y="0"/>
                  </a:lnTo>
                  <a:lnTo>
                    <a:pt x="82" y="36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iṩ1iḍé"/>
            <p:cNvSpPr/>
            <p:nvPr/>
          </p:nvSpPr>
          <p:spPr bwMode="auto">
            <a:xfrm>
              <a:off x="5948363" y="2752725"/>
              <a:ext cx="250825" cy="141288"/>
            </a:xfrm>
            <a:custGeom>
              <a:avLst/>
              <a:gdLst>
                <a:gd name="T0" fmla="*/ 54 w 158"/>
                <a:gd name="T1" fmla="*/ 7 h 89"/>
                <a:gd name="T2" fmla="*/ 147 w 158"/>
                <a:gd name="T3" fmla="*/ 53 h 89"/>
                <a:gd name="T4" fmla="*/ 158 w 158"/>
                <a:gd name="T5" fmla="*/ 68 h 89"/>
                <a:gd name="T6" fmla="*/ 104 w 158"/>
                <a:gd name="T7" fmla="*/ 75 h 89"/>
                <a:gd name="T8" fmla="*/ 61 w 158"/>
                <a:gd name="T9" fmla="*/ 61 h 89"/>
                <a:gd name="T10" fmla="*/ 50 w 158"/>
                <a:gd name="T11" fmla="*/ 86 h 89"/>
                <a:gd name="T12" fmla="*/ 14 w 158"/>
                <a:gd name="T13" fmla="*/ 89 h 89"/>
                <a:gd name="T14" fmla="*/ 4 w 158"/>
                <a:gd name="T15" fmla="*/ 36 h 89"/>
                <a:gd name="T16" fmla="*/ 0 w 158"/>
                <a:gd name="T17" fmla="*/ 21 h 89"/>
                <a:gd name="T18" fmla="*/ 50 w 158"/>
                <a:gd name="T19" fmla="*/ 0 h 89"/>
                <a:gd name="T20" fmla="*/ 54 w 158"/>
                <a:gd name="T21" fmla="*/ 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8" h="89">
                  <a:moveTo>
                    <a:pt x="54" y="7"/>
                  </a:moveTo>
                  <a:lnTo>
                    <a:pt x="147" y="53"/>
                  </a:lnTo>
                  <a:lnTo>
                    <a:pt x="158" y="68"/>
                  </a:lnTo>
                  <a:lnTo>
                    <a:pt x="104" y="75"/>
                  </a:lnTo>
                  <a:lnTo>
                    <a:pt x="61" y="61"/>
                  </a:lnTo>
                  <a:lnTo>
                    <a:pt x="50" y="86"/>
                  </a:lnTo>
                  <a:lnTo>
                    <a:pt x="14" y="89"/>
                  </a:lnTo>
                  <a:lnTo>
                    <a:pt x="4" y="36"/>
                  </a:lnTo>
                  <a:lnTo>
                    <a:pt x="0" y="21"/>
                  </a:lnTo>
                  <a:lnTo>
                    <a:pt x="50" y="0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îṥľîďe"/>
            <p:cNvSpPr/>
            <p:nvPr/>
          </p:nvSpPr>
          <p:spPr bwMode="auto">
            <a:xfrm>
              <a:off x="5611813" y="1557337"/>
              <a:ext cx="290513" cy="484188"/>
            </a:xfrm>
            <a:custGeom>
              <a:avLst/>
              <a:gdLst>
                <a:gd name="T0" fmla="*/ 0 w 183"/>
                <a:gd name="T1" fmla="*/ 97 h 305"/>
                <a:gd name="T2" fmla="*/ 40 w 183"/>
                <a:gd name="T3" fmla="*/ 0 h 305"/>
                <a:gd name="T4" fmla="*/ 104 w 183"/>
                <a:gd name="T5" fmla="*/ 11 h 305"/>
                <a:gd name="T6" fmla="*/ 183 w 183"/>
                <a:gd name="T7" fmla="*/ 119 h 305"/>
                <a:gd name="T8" fmla="*/ 165 w 183"/>
                <a:gd name="T9" fmla="*/ 291 h 305"/>
                <a:gd name="T10" fmla="*/ 58 w 183"/>
                <a:gd name="T11" fmla="*/ 305 h 305"/>
                <a:gd name="T12" fmla="*/ 0 w 183"/>
                <a:gd name="T13" fmla="*/ 9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3" h="305">
                  <a:moveTo>
                    <a:pt x="0" y="97"/>
                  </a:moveTo>
                  <a:lnTo>
                    <a:pt x="40" y="0"/>
                  </a:lnTo>
                  <a:lnTo>
                    <a:pt x="104" y="11"/>
                  </a:lnTo>
                  <a:lnTo>
                    <a:pt x="183" y="119"/>
                  </a:lnTo>
                  <a:lnTo>
                    <a:pt x="165" y="291"/>
                  </a:lnTo>
                  <a:lnTo>
                    <a:pt x="58" y="305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E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îş1íḓè"/>
            <p:cNvSpPr/>
            <p:nvPr/>
          </p:nvSpPr>
          <p:spPr bwMode="auto">
            <a:xfrm>
              <a:off x="5680075" y="2063750"/>
              <a:ext cx="347663" cy="722313"/>
            </a:xfrm>
            <a:custGeom>
              <a:avLst/>
              <a:gdLst>
                <a:gd name="T0" fmla="*/ 119 w 219"/>
                <a:gd name="T1" fmla="*/ 18 h 455"/>
                <a:gd name="T2" fmla="*/ 115 w 219"/>
                <a:gd name="T3" fmla="*/ 29 h 455"/>
                <a:gd name="T4" fmla="*/ 173 w 219"/>
                <a:gd name="T5" fmla="*/ 208 h 455"/>
                <a:gd name="T6" fmla="*/ 219 w 219"/>
                <a:gd name="T7" fmla="*/ 434 h 455"/>
                <a:gd name="T8" fmla="*/ 169 w 219"/>
                <a:gd name="T9" fmla="*/ 455 h 455"/>
                <a:gd name="T10" fmla="*/ 97 w 219"/>
                <a:gd name="T11" fmla="*/ 269 h 455"/>
                <a:gd name="T12" fmla="*/ 36 w 219"/>
                <a:gd name="T13" fmla="*/ 133 h 455"/>
                <a:gd name="T14" fmla="*/ 0 w 219"/>
                <a:gd name="T15" fmla="*/ 65 h 455"/>
                <a:gd name="T16" fmla="*/ 15 w 219"/>
                <a:gd name="T17" fmla="*/ 0 h 455"/>
                <a:gd name="T18" fmla="*/ 119 w 219"/>
                <a:gd name="T19" fmla="*/ 18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9" h="455">
                  <a:moveTo>
                    <a:pt x="119" y="18"/>
                  </a:moveTo>
                  <a:lnTo>
                    <a:pt x="115" y="29"/>
                  </a:lnTo>
                  <a:lnTo>
                    <a:pt x="173" y="208"/>
                  </a:lnTo>
                  <a:lnTo>
                    <a:pt x="219" y="434"/>
                  </a:lnTo>
                  <a:lnTo>
                    <a:pt x="169" y="455"/>
                  </a:lnTo>
                  <a:lnTo>
                    <a:pt x="97" y="269"/>
                  </a:lnTo>
                  <a:lnTo>
                    <a:pt x="36" y="133"/>
                  </a:lnTo>
                  <a:lnTo>
                    <a:pt x="0" y="65"/>
                  </a:lnTo>
                  <a:lnTo>
                    <a:pt x="15" y="0"/>
                  </a:lnTo>
                  <a:lnTo>
                    <a:pt x="119" y="18"/>
                  </a:lnTo>
                  <a:close/>
                </a:path>
              </a:pathLst>
            </a:custGeom>
            <a:solidFill>
              <a:srgbClr val="1C75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ïṡļïďè"/>
            <p:cNvSpPr/>
            <p:nvPr/>
          </p:nvSpPr>
          <p:spPr bwMode="auto">
            <a:xfrm>
              <a:off x="5703888" y="2019300"/>
              <a:ext cx="169863" cy="73025"/>
            </a:xfrm>
            <a:custGeom>
              <a:avLst/>
              <a:gdLst>
                <a:gd name="T0" fmla="*/ 0 w 107"/>
                <a:gd name="T1" fmla="*/ 14 h 46"/>
                <a:gd name="T2" fmla="*/ 0 w 107"/>
                <a:gd name="T3" fmla="*/ 14 h 46"/>
                <a:gd name="T4" fmla="*/ 107 w 107"/>
                <a:gd name="T5" fmla="*/ 0 h 46"/>
                <a:gd name="T6" fmla="*/ 104 w 107"/>
                <a:gd name="T7" fmla="*/ 46 h 46"/>
                <a:gd name="T8" fmla="*/ 0 w 107"/>
                <a:gd name="T9" fmla="*/ 28 h 46"/>
                <a:gd name="T10" fmla="*/ 0 w 107"/>
                <a:gd name="T11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46">
                  <a:moveTo>
                    <a:pt x="0" y="14"/>
                  </a:moveTo>
                  <a:lnTo>
                    <a:pt x="0" y="14"/>
                  </a:lnTo>
                  <a:lnTo>
                    <a:pt x="107" y="0"/>
                  </a:lnTo>
                  <a:lnTo>
                    <a:pt x="104" y="46"/>
                  </a:lnTo>
                  <a:lnTo>
                    <a:pt x="0" y="2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íŝľïḍê"/>
            <p:cNvSpPr/>
            <p:nvPr/>
          </p:nvSpPr>
          <p:spPr bwMode="auto">
            <a:xfrm>
              <a:off x="5629275" y="1620837"/>
              <a:ext cx="153988" cy="169863"/>
            </a:xfrm>
            <a:custGeom>
              <a:avLst/>
              <a:gdLst>
                <a:gd name="T0" fmla="*/ 0 w 97"/>
                <a:gd name="T1" fmla="*/ 54 h 107"/>
                <a:gd name="T2" fmla="*/ 25 w 97"/>
                <a:gd name="T3" fmla="*/ 0 h 107"/>
                <a:gd name="T4" fmla="*/ 68 w 97"/>
                <a:gd name="T5" fmla="*/ 18 h 107"/>
                <a:gd name="T6" fmla="*/ 97 w 97"/>
                <a:gd name="T7" fmla="*/ 89 h 107"/>
                <a:gd name="T8" fmla="*/ 25 w 97"/>
                <a:gd name="T9" fmla="*/ 107 h 107"/>
                <a:gd name="T10" fmla="*/ 0 w 97"/>
                <a:gd name="T11" fmla="*/ 5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07">
                  <a:moveTo>
                    <a:pt x="0" y="54"/>
                  </a:moveTo>
                  <a:lnTo>
                    <a:pt x="25" y="0"/>
                  </a:lnTo>
                  <a:lnTo>
                    <a:pt x="68" y="18"/>
                  </a:lnTo>
                  <a:lnTo>
                    <a:pt x="97" y="89"/>
                  </a:lnTo>
                  <a:lnTo>
                    <a:pt x="25" y="107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79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iś1íďê"/>
            <p:cNvSpPr/>
            <p:nvPr/>
          </p:nvSpPr>
          <p:spPr bwMode="auto">
            <a:xfrm>
              <a:off x="5668963" y="1762125"/>
              <a:ext cx="450850" cy="182563"/>
            </a:xfrm>
            <a:custGeom>
              <a:avLst/>
              <a:gdLst>
                <a:gd name="T0" fmla="*/ 72 w 284"/>
                <a:gd name="T1" fmla="*/ 0 h 115"/>
                <a:gd name="T2" fmla="*/ 86 w 284"/>
                <a:gd name="T3" fmla="*/ 40 h 115"/>
                <a:gd name="T4" fmla="*/ 284 w 284"/>
                <a:gd name="T5" fmla="*/ 86 h 115"/>
                <a:gd name="T6" fmla="*/ 248 w 284"/>
                <a:gd name="T7" fmla="*/ 108 h 115"/>
                <a:gd name="T8" fmla="*/ 40 w 284"/>
                <a:gd name="T9" fmla="*/ 115 h 115"/>
                <a:gd name="T10" fmla="*/ 0 w 284"/>
                <a:gd name="T11" fmla="*/ 18 h 115"/>
                <a:gd name="T12" fmla="*/ 72 w 284"/>
                <a:gd name="T1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4" h="115">
                  <a:moveTo>
                    <a:pt x="72" y="0"/>
                  </a:moveTo>
                  <a:lnTo>
                    <a:pt x="86" y="40"/>
                  </a:lnTo>
                  <a:lnTo>
                    <a:pt x="284" y="86"/>
                  </a:lnTo>
                  <a:lnTo>
                    <a:pt x="248" y="108"/>
                  </a:lnTo>
                  <a:lnTo>
                    <a:pt x="40" y="115"/>
                  </a:lnTo>
                  <a:lnTo>
                    <a:pt x="0" y="1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ïS1îḑê"/>
            <p:cNvSpPr/>
            <p:nvPr/>
          </p:nvSpPr>
          <p:spPr bwMode="auto">
            <a:xfrm>
              <a:off x="5567363" y="1244600"/>
              <a:ext cx="330200" cy="273050"/>
            </a:xfrm>
            <a:custGeom>
              <a:avLst/>
              <a:gdLst>
                <a:gd name="T0" fmla="*/ 6 w 58"/>
                <a:gd name="T1" fmla="*/ 37 h 48"/>
                <a:gd name="T2" fmla="*/ 15 w 58"/>
                <a:gd name="T3" fmla="*/ 5 h 48"/>
                <a:gd name="T4" fmla="*/ 41 w 58"/>
                <a:gd name="T5" fmla="*/ 8 h 48"/>
                <a:gd name="T6" fmla="*/ 41 w 58"/>
                <a:gd name="T7" fmla="*/ 8 h 48"/>
                <a:gd name="T8" fmla="*/ 58 w 58"/>
                <a:gd name="T9" fmla="*/ 21 h 48"/>
                <a:gd name="T10" fmla="*/ 49 w 58"/>
                <a:gd name="T11" fmla="*/ 22 h 48"/>
                <a:gd name="T12" fmla="*/ 49 w 58"/>
                <a:gd name="T13" fmla="*/ 29 h 48"/>
                <a:gd name="T14" fmla="*/ 49 w 58"/>
                <a:gd name="T15" fmla="*/ 46 h 48"/>
                <a:gd name="T16" fmla="*/ 30 w 58"/>
                <a:gd name="T17" fmla="*/ 48 h 48"/>
                <a:gd name="T18" fmla="*/ 27 w 58"/>
                <a:gd name="T19" fmla="*/ 48 h 48"/>
                <a:gd name="T20" fmla="*/ 27 w 58"/>
                <a:gd name="T21" fmla="*/ 48 h 48"/>
                <a:gd name="T22" fmla="*/ 6 w 58"/>
                <a:gd name="T23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48">
                  <a:moveTo>
                    <a:pt x="6" y="37"/>
                  </a:moveTo>
                  <a:cubicBezTo>
                    <a:pt x="0" y="26"/>
                    <a:pt x="4" y="12"/>
                    <a:pt x="15" y="5"/>
                  </a:cubicBezTo>
                  <a:cubicBezTo>
                    <a:pt x="23" y="0"/>
                    <a:pt x="34" y="1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55" y="17"/>
                    <a:pt x="58" y="21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4"/>
                    <a:pt x="49" y="27"/>
                    <a:pt x="49" y="29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19" y="48"/>
                    <a:pt x="11" y="44"/>
                    <a:pt x="6" y="37"/>
                  </a:cubicBezTo>
                  <a:close/>
                </a:path>
              </a:pathLst>
            </a:custGeom>
            <a:solidFill>
              <a:srgbClr val="F79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íś1îḋè"/>
            <p:cNvSpPr/>
            <p:nvPr/>
          </p:nvSpPr>
          <p:spPr bwMode="auto">
            <a:xfrm>
              <a:off x="5686425" y="1354137"/>
              <a:ext cx="165100" cy="95250"/>
            </a:xfrm>
            <a:custGeom>
              <a:avLst/>
              <a:gdLst>
                <a:gd name="T0" fmla="*/ 28 w 29"/>
                <a:gd name="T1" fmla="*/ 3 h 17"/>
                <a:gd name="T2" fmla="*/ 0 w 29"/>
                <a:gd name="T3" fmla="*/ 0 h 17"/>
                <a:gd name="T4" fmla="*/ 28 w 29"/>
                <a:gd name="T5" fmla="*/ 17 h 17"/>
                <a:gd name="T6" fmla="*/ 28 w 29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7">
                  <a:moveTo>
                    <a:pt x="28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9" y="13"/>
                    <a:pt x="29" y="8"/>
                    <a:pt x="28" y="3"/>
                  </a:cubicBez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iṡļíḑé"/>
            <p:cNvSpPr/>
            <p:nvPr/>
          </p:nvSpPr>
          <p:spPr bwMode="auto">
            <a:xfrm>
              <a:off x="7354888" y="4691062"/>
              <a:ext cx="119063" cy="119063"/>
            </a:xfrm>
            <a:custGeom>
              <a:avLst/>
              <a:gdLst>
                <a:gd name="T0" fmla="*/ 9 w 21"/>
                <a:gd name="T1" fmla="*/ 19 h 21"/>
                <a:gd name="T2" fmla="*/ 18 w 21"/>
                <a:gd name="T3" fmla="*/ 19 h 21"/>
                <a:gd name="T4" fmla="*/ 18 w 21"/>
                <a:gd name="T5" fmla="*/ 10 h 21"/>
                <a:gd name="T6" fmla="*/ 12 w 21"/>
                <a:gd name="T7" fmla="*/ 3 h 21"/>
                <a:gd name="T8" fmla="*/ 3 w 21"/>
                <a:gd name="T9" fmla="*/ 2 h 21"/>
                <a:gd name="T10" fmla="*/ 3 w 21"/>
                <a:gd name="T11" fmla="*/ 11 h 21"/>
                <a:gd name="T12" fmla="*/ 9 w 21"/>
                <a:gd name="T1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9" y="19"/>
                  </a:moveTo>
                  <a:cubicBezTo>
                    <a:pt x="12" y="21"/>
                    <a:pt x="16" y="21"/>
                    <a:pt x="18" y="19"/>
                  </a:cubicBezTo>
                  <a:cubicBezTo>
                    <a:pt x="21" y="17"/>
                    <a:pt x="21" y="13"/>
                    <a:pt x="18" y="1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9" y="0"/>
                    <a:pt x="6" y="0"/>
                    <a:pt x="3" y="2"/>
                  </a:cubicBezTo>
                  <a:cubicBezTo>
                    <a:pt x="1" y="5"/>
                    <a:pt x="0" y="8"/>
                    <a:pt x="3" y="11"/>
                  </a:cubicBezTo>
                  <a:lnTo>
                    <a:pt x="9" y="19"/>
                  </a:ln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î$ļîḓé"/>
            <p:cNvSpPr/>
            <p:nvPr/>
          </p:nvSpPr>
          <p:spPr bwMode="auto">
            <a:xfrm>
              <a:off x="6848475" y="4378325"/>
              <a:ext cx="112713" cy="119063"/>
            </a:xfrm>
            <a:custGeom>
              <a:avLst/>
              <a:gdLst>
                <a:gd name="T0" fmla="*/ 9 w 20"/>
                <a:gd name="T1" fmla="*/ 18 h 21"/>
                <a:gd name="T2" fmla="*/ 17 w 20"/>
                <a:gd name="T3" fmla="*/ 19 h 21"/>
                <a:gd name="T4" fmla="*/ 18 w 20"/>
                <a:gd name="T5" fmla="*/ 10 h 21"/>
                <a:gd name="T6" fmla="*/ 11 w 20"/>
                <a:gd name="T7" fmla="*/ 3 h 21"/>
                <a:gd name="T8" fmla="*/ 2 w 20"/>
                <a:gd name="T9" fmla="*/ 2 h 21"/>
                <a:gd name="T10" fmla="*/ 2 w 20"/>
                <a:gd name="T11" fmla="*/ 11 h 21"/>
                <a:gd name="T12" fmla="*/ 9 w 20"/>
                <a:gd name="T1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1">
                  <a:moveTo>
                    <a:pt x="9" y="18"/>
                  </a:moveTo>
                  <a:cubicBezTo>
                    <a:pt x="11" y="21"/>
                    <a:pt x="15" y="21"/>
                    <a:pt x="17" y="19"/>
                  </a:cubicBezTo>
                  <a:cubicBezTo>
                    <a:pt x="20" y="17"/>
                    <a:pt x="20" y="13"/>
                    <a:pt x="18" y="10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0"/>
                    <a:pt x="5" y="0"/>
                    <a:pt x="2" y="2"/>
                  </a:cubicBezTo>
                  <a:cubicBezTo>
                    <a:pt x="0" y="5"/>
                    <a:pt x="0" y="8"/>
                    <a:pt x="2" y="11"/>
                  </a:cubicBezTo>
                  <a:lnTo>
                    <a:pt x="9" y="18"/>
                  </a:ln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iŝ1îḍé"/>
            <p:cNvSpPr/>
            <p:nvPr/>
          </p:nvSpPr>
          <p:spPr bwMode="auto">
            <a:xfrm>
              <a:off x="7416800" y="4554537"/>
              <a:ext cx="171450" cy="193675"/>
            </a:xfrm>
            <a:custGeom>
              <a:avLst/>
              <a:gdLst>
                <a:gd name="T0" fmla="*/ 14 w 108"/>
                <a:gd name="T1" fmla="*/ 122 h 122"/>
                <a:gd name="T2" fmla="*/ 0 w 108"/>
                <a:gd name="T3" fmla="*/ 108 h 122"/>
                <a:gd name="T4" fmla="*/ 93 w 108"/>
                <a:gd name="T5" fmla="*/ 0 h 122"/>
                <a:gd name="T6" fmla="*/ 108 w 108"/>
                <a:gd name="T7" fmla="*/ 18 h 122"/>
                <a:gd name="T8" fmla="*/ 14 w 108"/>
                <a:gd name="T9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22">
                  <a:moveTo>
                    <a:pt x="14" y="122"/>
                  </a:moveTo>
                  <a:lnTo>
                    <a:pt x="0" y="108"/>
                  </a:lnTo>
                  <a:lnTo>
                    <a:pt x="93" y="0"/>
                  </a:lnTo>
                  <a:lnTo>
                    <a:pt x="108" y="18"/>
                  </a:lnTo>
                  <a:lnTo>
                    <a:pt x="14" y="122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i$1iḍé"/>
            <p:cNvSpPr/>
            <p:nvPr/>
          </p:nvSpPr>
          <p:spPr bwMode="auto">
            <a:xfrm>
              <a:off x="7542213" y="4481512"/>
              <a:ext cx="114300" cy="119063"/>
            </a:xfrm>
            <a:custGeom>
              <a:avLst/>
              <a:gdLst>
                <a:gd name="T0" fmla="*/ 9 w 20"/>
                <a:gd name="T1" fmla="*/ 19 h 21"/>
                <a:gd name="T2" fmla="*/ 18 w 20"/>
                <a:gd name="T3" fmla="*/ 19 h 21"/>
                <a:gd name="T4" fmla="*/ 18 w 20"/>
                <a:gd name="T5" fmla="*/ 10 h 21"/>
                <a:gd name="T6" fmla="*/ 11 w 20"/>
                <a:gd name="T7" fmla="*/ 3 h 21"/>
                <a:gd name="T8" fmla="*/ 3 w 20"/>
                <a:gd name="T9" fmla="*/ 2 h 21"/>
                <a:gd name="T10" fmla="*/ 2 w 20"/>
                <a:gd name="T11" fmla="*/ 11 h 21"/>
                <a:gd name="T12" fmla="*/ 9 w 20"/>
                <a:gd name="T1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1">
                  <a:moveTo>
                    <a:pt x="9" y="19"/>
                  </a:moveTo>
                  <a:cubicBezTo>
                    <a:pt x="11" y="21"/>
                    <a:pt x="15" y="21"/>
                    <a:pt x="18" y="19"/>
                  </a:cubicBezTo>
                  <a:cubicBezTo>
                    <a:pt x="20" y="17"/>
                    <a:pt x="20" y="13"/>
                    <a:pt x="18" y="10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0"/>
                    <a:pt x="5" y="0"/>
                    <a:pt x="3" y="2"/>
                  </a:cubicBezTo>
                  <a:cubicBezTo>
                    <a:pt x="0" y="5"/>
                    <a:pt x="0" y="9"/>
                    <a:pt x="2" y="11"/>
                  </a:cubicBezTo>
                  <a:lnTo>
                    <a:pt x="9" y="19"/>
                  </a:ln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ísḷîḍé"/>
            <p:cNvSpPr/>
            <p:nvPr/>
          </p:nvSpPr>
          <p:spPr bwMode="auto">
            <a:xfrm>
              <a:off x="6778625" y="4213225"/>
              <a:ext cx="820738" cy="534988"/>
            </a:xfrm>
            <a:custGeom>
              <a:avLst/>
              <a:gdLst>
                <a:gd name="T0" fmla="*/ 69 w 517"/>
                <a:gd name="T1" fmla="*/ 0 h 337"/>
                <a:gd name="T2" fmla="*/ 499 w 517"/>
                <a:gd name="T3" fmla="*/ 144 h 337"/>
                <a:gd name="T4" fmla="*/ 517 w 517"/>
                <a:gd name="T5" fmla="*/ 287 h 337"/>
                <a:gd name="T6" fmla="*/ 302 w 517"/>
                <a:gd name="T7" fmla="*/ 337 h 337"/>
                <a:gd name="T8" fmla="*/ 0 w 517"/>
                <a:gd name="T9" fmla="*/ 97 h 337"/>
                <a:gd name="T10" fmla="*/ 15 w 517"/>
                <a:gd name="T11" fmla="*/ 29 h 337"/>
                <a:gd name="T12" fmla="*/ 69 w 517"/>
                <a:gd name="T1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7" h="337">
                  <a:moveTo>
                    <a:pt x="69" y="0"/>
                  </a:moveTo>
                  <a:lnTo>
                    <a:pt x="499" y="144"/>
                  </a:lnTo>
                  <a:lnTo>
                    <a:pt x="517" y="287"/>
                  </a:lnTo>
                  <a:lnTo>
                    <a:pt x="302" y="337"/>
                  </a:lnTo>
                  <a:lnTo>
                    <a:pt x="0" y="97"/>
                  </a:lnTo>
                  <a:lnTo>
                    <a:pt x="15" y="2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4B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íṧľïḓe"/>
            <p:cNvSpPr/>
            <p:nvPr/>
          </p:nvSpPr>
          <p:spPr bwMode="auto">
            <a:xfrm>
              <a:off x="7240588" y="3162300"/>
              <a:ext cx="119063" cy="68263"/>
            </a:xfrm>
            <a:custGeom>
              <a:avLst/>
              <a:gdLst>
                <a:gd name="T0" fmla="*/ 75 w 75"/>
                <a:gd name="T1" fmla="*/ 7 h 43"/>
                <a:gd name="T2" fmla="*/ 75 w 75"/>
                <a:gd name="T3" fmla="*/ 35 h 43"/>
                <a:gd name="T4" fmla="*/ 0 w 75"/>
                <a:gd name="T5" fmla="*/ 43 h 43"/>
                <a:gd name="T6" fmla="*/ 0 w 75"/>
                <a:gd name="T7" fmla="*/ 0 h 43"/>
                <a:gd name="T8" fmla="*/ 75 w 75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43">
                  <a:moveTo>
                    <a:pt x="75" y="7"/>
                  </a:moveTo>
                  <a:lnTo>
                    <a:pt x="75" y="35"/>
                  </a:lnTo>
                  <a:lnTo>
                    <a:pt x="0" y="43"/>
                  </a:lnTo>
                  <a:lnTo>
                    <a:pt x="0" y="0"/>
                  </a:lnTo>
                  <a:lnTo>
                    <a:pt x="75" y="7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iṧḷíďé"/>
            <p:cNvSpPr/>
            <p:nvPr/>
          </p:nvSpPr>
          <p:spPr bwMode="auto">
            <a:xfrm>
              <a:off x="6842125" y="3741737"/>
              <a:ext cx="546100" cy="654050"/>
            </a:xfrm>
            <a:custGeom>
              <a:avLst/>
              <a:gdLst>
                <a:gd name="T0" fmla="*/ 258 w 344"/>
                <a:gd name="T1" fmla="*/ 4 h 412"/>
                <a:gd name="T2" fmla="*/ 39 w 344"/>
                <a:gd name="T3" fmla="*/ 68 h 412"/>
                <a:gd name="T4" fmla="*/ 18 w 344"/>
                <a:gd name="T5" fmla="*/ 150 h 412"/>
                <a:gd name="T6" fmla="*/ 64 w 344"/>
                <a:gd name="T7" fmla="*/ 319 h 412"/>
                <a:gd name="T8" fmla="*/ 14 w 344"/>
                <a:gd name="T9" fmla="*/ 369 h 412"/>
                <a:gd name="T10" fmla="*/ 0 w 344"/>
                <a:gd name="T11" fmla="*/ 412 h 412"/>
                <a:gd name="T12" fmla="*/ 104 w 344"/>
                <a:gd name="T13" fmla="*/ 355 h 412"/>
                <a:gd name="T14" fmla="*/ 97 w 344"/>
                <a:gd name="T15" fmla="*/ 143 h 412"/>
                <a:gd name="T16" fmla="*/ 319 w 344"/>
                <a:gd name="T17" fmla="*/ 104 h 412"/>
                <a:gd name="T18" fmla="*/ 344 w 344"/>
                <a:gd name="T19" fmla="*/ 0 h 412"/>
                <a:gd name="T20" fmla="*/ 258 w 344"/>
                <a:gd name="T21" fmla="*/ 4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4" h="412">
                  <a:moveTo>
                    <a:pt x="258" y="4"/>
                  </a:moveTo>
                  <a:lnTo>
                    <a:pt x="39" y="68"/>
                  </a:lnTo>
                  <a:lnTo>
                    <a:pt x="18" y="150"/>
                  </a:lnTo>
                  <a:lnTo>
                    <a:pt x="64" y="319"/>
                  </a:lnTo>
                  <a:lnTo>
                    <a:pt x="14" y="369"/>
                  </a:lnTo>
                  <a:lnTo>
                    <a:pt x="0" y="412"/>
                  </a:lnTo>
                  <a:lnTo>
                    <a:pt x="104" y="355"/>
                  </a:lnTo>
                  <a:lnTo>
                    <a:pt x="97" y="143"/>
                  </a:lnTo>
                  <a:lnTo>
                    <a:pt x="319" y="104"/>
                  </a:lnTo>
                  <a:lnTo>
                    <a:pt x="344" y="0"/>
                  </a:lnTo>
                  <a:lnTo>
                    <a:pt x="258" y="4"/>
                  </a:ln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íṡľíḑê"/>
            <p:cNvSpPr/>
            <p:nvPr/>
          </p:nvSpPr>
          <p:spPr bwMode="auto">
            <a:xfrm>
              <a:off x="6870700" y="3724275"/>
              <a:ext cx="471488" cy="528638"/>
            </a:xfrm>
            <a:custGeom>
              <a:avLst/>
              <a:gdLst>
                <a:gd name="T0" fmla="*/ 0 w 297"/>
                <a:gd name="T1" fmla="*/ 161 h 333"/>
                <a:gd name="T2" fmla="*/ 21 w 297"/>
                <a:gd name="T3" fmla="*/ 79 h 333"/>
                <a:gd name="T4" fmla="*/ 54 w 297"/>
                <a:gd name="T5" fmla="*/ 61 h 333"/>
                <a:gd name="T6" fmla="*/ 233 w 297"/>
                <a:gd name="T7" fmla="*/ 0 h 333"/>
                <a:gd name="T8" fmla="*/ 297 w 297"/>
                <a:gd name="T9" fmla="*/ 90 h 333"/>
                <a:gd name="T10" fmla="*/ 111 w 297"/>
                <a:gd name="T11" fmla="*/ 183 h 333"/>
                <a:gd name="T12" fmla="*/ 100 w 297"/>
                <a:gd name="T13" fmla="*/ 158 h 333"/>
                <a:gd name="T14" fmla="*/ 82 w 297"/>
                <a:gd name="T15" fmla="*/ 161 h 333"/>
                <a:gd name="T16" fmla="*/ 86 w 297"/>
                <a:gd name="T17" fmla="*/ 333 h 333"/>
                <a:gd name="T18" fmla="*/ 46 w 297"/>
                <a:gd name="T19" fmla="*/ 330 h 333"/>
                <a:gd name="T20" fmla="*/ 0 w 297"/>
                <a:gd name="T21" fmla="*/ 16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7" h="333">
                  <a:moveTo>
                    <a:pt x="0" y="161"/>
                  </a:moveTo>
                  <a:lnTo>
                    <a:pt x="21" y="79"/>
                  </a:lnTo>
                  <a:lnTo>
                    <a:pt x="54" y="61"/>
                  </a:lnTo>
                  <a:lnTo>
                    <a:pt x="233" y="0"/>
                  </a:lnTo>
                  <a:lnTo>
                    <a:pt x="297" y="90"/>
                  </a:lnTo>
                  <a:lnTo>
                    <a:pt x="111" y="183"/>
                  </a:lnTo>
                  <a:lnTo>
                    <a:pt x="100" y="158"/>
                  </a:lnTo>
                  <a:lnTo>
                    <a:pt x="82" y="161"/>
                  </a:lnTo>
                  <a:lnTo>
                    <a:pt x="86" y="333"/>
                  </a:lnTo>
                  <a:lnTo>
                    <a:pt x="46" y="330"/>
                  </a:lnTo>
                  <a:lnTo>
                    <a:pt x="0" y="161"/>
                  </a:lnTo>
                  <a:close/>
                </a:path>
              </a:pathLst>
            </a:custGeom>
            <a:solidFill>
              <a:srgbClr val="E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ïşḻíḍe"/>
            <p:cNvSpPr/>
            <p:nvPr/>
          </p:nvSpPr>
          <p:spPr bwMode="auto">
            <a:xfrm>
              <a:off x="6716713" y="3206750"/>
              <a:ext cx="1406525" cy="1490663"/>
            </a:xfrm>
            <a:custGeom>
              <a:avLst/>
              <a:gdLst>
                <a:gd name="T0" fmla="*/ 369 w 886"/>
                <a:gd name="T1" fmla="*/ 4 h 939"/>
                <a:gd name="T2" fmla="*/ 491 w 886"/>
                <a:gd name="T3" fmla="*/ 0 h 939"/>
                <a:gd name="T4" fmla="*/ 527 w 886"/>
                <a:gd name="T5" fmla="*/ 18 h 939"/>
                <a:gd name="T6" fmla="*/ 703 w 886"/>
                <a:gd name="T7" fmla="*/ 50 h 939"/>
                <a:gd name="T8" fmla="*/ 878 w 886"/>
                <a:gd name="T9" fmla="*/ 15 h 939"/>
                <a:gd name="T10" fmla="*/ 886 w 886"/>
                <a:gd name="T11" fmla="*/ 61 h 939"/>
                <a:gd name="T12" fmla="*/ 703 w 886"/>
                <a:gd name="T13" fmla="*/ 122 h 939"/>
                <a:gd name="T14" fmla="*/ 520 w 886"/>
                <a:gd name="T15" fmla="*/ 111 h 939"/>
                <a:gd name="T16" fmla="*/ 506 w 886"/>
                <a:gd name="T17" fmla="*/ 308 h 939"/>
                <a:gd name="T18" fmla="*/ 527 w 886"/>
                <a:gd name="T19" fmla="*/ 373 h 939"/>
                <a:gd name="T20" fmla="*/ 509 w 886"/>
                <a:gd name="T21" fmla="*/ 452 h 939"/>
                <a:gd name="T22" fmla="*/ 301 w 886"/>
                <a:gd name="T23" fmla="*/ 509 h 939"/>
                <a:gd name="T24" fmla="*/ 427 w 886"/>
                <a:gd name="T25" fmla="*/ 756 h 939"/>
                <a:gd name="T26" fmla="*/ 477 w 886"/>
                <a:gd name="T27" fmla="*/ 792 h 939"/>
                <a:gd name="T28" fmla="*/ 377 w 886"/>
                <a:gd name="T29" fmla="*/ 939 h 939"/>
                <a:gd name="T30" fmla="*/ 394 w 886"/>
                <a:gd name="T31" fmla="*/ 792 h 939"/>
                <a:gd name="T32" fmla="*/ 190 w 886"/>
                <a:gd name="T33" fmla="*/ 502 h 939"/>
                <a:gd name="T34" fmla="*/ 212 w 886"/>
                <a:gd name="T35" fmla="*/ 423 h 939"/>
                <a:gd name="T36" fmla="*/ 348 w 886"/>
                <a:gd name="T37" fmla="*/ 358 h 939"/>
                <a:gd name="T38" fmla="*/ 312 w 886"/>
                <a:gd name="T39" fmla="*/ 298 h 939"/>
                <a:gd name="T40" fmla="*/ 269 w 886"/>
                <a:gd name="T41" fmla="*/ 133 h 939"/>
                <a:gd name="T42" fmla="*/ 136 w 886"/>
                <a:gd name="T43" fmla="*/ 161 h 939"/>
                <a:gd name="T44" fmla="*/ 22 w 886"/>
                <a:gd name="T45" fmla="*/ 215 h 939"/>
                <a:gd name="T46" fmla="*/ 0 w 886"/>
                <a:gd name="T47" fmla="*/ 183 h 939"/>
                <a:gd name="T48" fmla="*/ 104 w 886"/>
                <a:gd name="T49" fmla="*/ 111 h 939"/>
                <a:gd name="T50" fmla="*/ 298 w 886"/>
                <a:gd name="T51" fmla="*/ 25 h 939"/>
                <a:gd name="T52" fmla="*/ 369 w 886"/>
                <a:gd name="T53" fmla="*/ 4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86" h="939">
                  <a:moveTo>
                    <a:pt x="369" y="4"/>
                  </a:moveTo>
                  <a:lnTo>
                    <a:pt x="491" y="0"/>
                  </a:lnTo>
                  <a:lnTo>
                    <a:pt x="527" y="18"/>
                  </a:lnTo>
                  <a:lnTo>
                    <a:pt x="703" y="50"/>
                  </a:lnTo>
                  <a:lnTo>
                    <a:pt x="878" y="15"/>
                  </a:lnTo>
                  <a:lnTo>
                    <a:pt x="886" y="61"/>
                  </a:lnTo>
                  <a:lnTo>
                    <a:pt x="703" y="122"/>
                  </a:lnTo>
                  <a:lnTo>
                    <a:pt x="520" y="111"/>
                  </a:lnTo>
                  <a:lnTo>
                    <a:pt x="506" y="308"/>
                  </a:lnTo>
                  <a:lnTo>
                    <a:pt x="527" y="373"/>
                  </a:lnTo>
                  <a:lnTo>
                    <a:pt x="509" y="452"/>
                  </a:lnTo>
                  <a:lnTo>
                    <a:pt x="301" y="509"/>
                  </a:lnTo>
                  <a:lnTo>
                    <a:pt x="427" y="756"/>
                  </a:lnTo>
                  <a:lnTo>
                    <a:pt x="477" y="792"/>
                  </a:lnTo>
                  <a:lnTo>
                    <a:pt x="377" y="939"/>
                  </a:lnTo>
                  <a:lnTo>
                    <a:pt x="394" y="792"/>
                  </a:lnTo>
                  <a:lnTo>
                    <a:pt x="190" y="502"/>
                  </a:lnTo>
                  <a:lnTo>
                    <a:pt x="212" y="423"/>
                  </a:lnTo>
                  <a:lnTo>
                    <a:pt x="348" y="358"/>
                  </a:lnTo>
                  <a:lnTo>
                    <a:pt x="312" y="298"/>
                  </a:lnTo>
                  <a:lnTo>
                    <a:pt x="269" y="133"/>
                  </a:lnTo>
                  <a:lnTo>
                    <a:pt x="136" y="161"/>
                  </a:lnTo>
                  <a:lnTo>
                    <a:pt x="22" y="215"/>
                  </a:lnTo>
                  <a:lnTo>
                    <a:pt x="0" y="183"/>
                  </a:lnTo>
                  <a:lnTo>
                    <a:pt x="104" y="111"/>
                  </a:lnTo>
                  <a:lnTo>
                    <a:pt x="298" y="25"/>
                  </a:lnTo>
                  <a:lnTo>
                    <a:pt x="369" y="4"/>
                  </a:lnTo>
                  <a:close/>
                </a:path>
              </a:pathLst>
            </a:custGeom>
            <a:solidFill>
              <a:srgbClr val="14B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íşḻïḓè"/>
            <p:cNvSpPr/>
            <p:nvPr/>
          </p:nvSpPr>
          <p:spPr bwMode="auto">
            <a:xfrm>
              <a:off x="8110538" y="3162300"/>
              <a:ext cx="217488" cy="147638"/>
            </a:xfrm>
            <a:custGeom>
              <a:avLst/>
              <a:gdLst>
                <a:gd name="T0" fmla="*/ 0 w 137"/>
                <a:gd name="T1" fmla="*/ 43 h 93"/>
                <a:gd name="T2" fmla="*/ 36 w 137"/>
                <a:gd name="T3" fmla="*/ 0 h 93"/>
                <a:gd name="T4" fmla="*/ 43 w 137"/>
                <a:gd name="T5" fmla="*/ 25 h 93"/>
                <a:gd name="T6" fmla="*/ 112 w 137"/>
                <a:gd name="T7" fmla="*/ 18 h 93"/>
                <a:gd name="T8" fmla="*/ 137 w 137"/>
                <a:gd name="T9" fmla="*/ 46 h 93"/>
                <a:gd name="T10" fmla="*/ 76 w 137"/>
                <a:gd name="T11" fmla="*/ 93 h 93"/>
                <a:gd name="T12" fmla="*/ 8 w 137"/>
                <a:gd name="T13" fmla="*/ 89 h 93"/>
                <a:gd name="T14" fmla="*/ 0 w 137"/>
                <a:gd name="T15" fmla="*/ 4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93">
                  <a:moveTo>
                    <a:pt x="0" y="43"/>
                  </a:moveTo>
                  <a:lnTo>
                    <a:pt x="36" y="0"/>
                  </a:lnTo>
                  <a:lnTo>
                    <a:pt x="43" y="25"/>
                  </a:lnTo>
                  <a:lnTo>
                    <a:pt x="112" y="18"/>
                  </a:lnTo>
                  <a:lnTo>
                    <a:pt x="137" y="46"/>
                  </a:lnTo>
                  <a:lnTo>
                    <a:pt x="76" y="93"/>
                  </a:lnTo>
                  <a:lnTo>
                    <a:pt x="8" y="8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ïşḷïḋê"/>
            <p:cNvSpPr/>
            <p:nvPr/>
          </p:nvSpPr>
          <p:spPr bwMode="auto">
            <a:xfrm>
              <a:off x="6562725" y="3497262"/>
              <a:ext cx="188913" cy="147638"/>
            </a:xfrm>
            <a:custGeom>
              <a:avLst/>
              <a:gdLst>
                <a:gd name="T0" fmla="*/ 119 w 119"/>
                <a:gd name="T1" fmla="*/ 32 h 93"/>
                <a:gd name="T2" fmla="*/ 90 w 119"/>
                <a:gd name="T3" fmla="*/ 86 h 93"/>
                <a:gd name="T4" fmla="*/ 79 w 119"/>
                <a:gd name="T5" fmla="*/ 68 h 93"/>
                <a:gd name="T6" fmla="*/ 29 w 119"/>
                <a:gd name="T7" fmla="*/ 93 h 93"/>
                <a:gd name="T8" fmla="*/ 0 w 119"/>
                <a:gd name="T9" fmla="*/ 75 h 93"/>
                <a:gd name="T10" fmla="*/ 36 w 119"/>
                <a:gd name="T11" fmla="*/ 25 h 93"/>
                <a:gd name="T12" fmla="*/ 97 w 119"/>
                <a:gd name="T13" fmla="*/ 0 h 93"/>
                <a:gd name="T14" fmla="*/ 119 w 119"/>
                <a:gd name="T15" fmla="*/ 3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93">
                  <a:moveTo>
                    <a:pt x="119" y="32"/>
                  </a:moveTo>
                  <a:lnTo>
                    <a:pt x="90" y="86"/>
                  </a:lnTo>
                  <a:lnTo>
                    <a:pt x="79" y="68"/>
                  </a:lnTo>
                  <a:lnTo>
                    <a:pt x="29" y="93"/>
                  </a:lnTo>
                  <a:lnTo>
                    <a:pt x="0" y="75"/>
                  </a:lnTo>
                  <a:lnTo>
                    <a:pt x="36" y="25"/>
                  </a:lnTo>
                  <a:lnTo>
                    <a:pt x="97" y="0"/>
                  </a:lnTo>
                  <a:lnTo>
                    <a:pt x="119" y="32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i$1iḋé"/>
            <p:cNvSpPr/>
            <p:nvPr/>
          </p:nvSpPr>
          <p:spPr bwMode="auto">
            <a:xfrm>
              <a:off x="7018338" y="3684587"/>
              <a:ext cx="534988" cy="779463"/>
            </a:xfrm>
            <a:custGeom>
              <a:avLst/>
              <a:gdLst>
                <a:gd name="T0" fmla="*/ 22 w 337"/>
                <a:gd name="T1" fmla="*/ 115 h 491"/>
                <a:gd name="T2" fmla="*/ 129 w 337"/>
                <a:gd name="T3" fmla="*/ 61 h 491"/>
                <a:gd name="T4" fmla="*/ 140 w 337"/>
                <a:gd name="T5" fmla="*/ 25 h 491"/>
                <a:gd name="T6" fmla="*/ 316 w 337"/>
                <a:gd name="T7" fmla="*/ 0 h 491"/>
                <a:gd name="T8" fmla="*/ 337 w 337"/>
                <a:gd name="T9" fmla="*/ 72 h 491"/>
                <a:gd name="T10" fmla="*/ 326 w 337"/>
                <a:gd name="T11" fmla="*/ 154 h 491"/>
                <a:gd name="T12" fmla="*/ 136 w 337"/>
                <a:gd name="T13" fmla="*/ 222 h 491"/>
                <a:gd name="T14" fmla="*/ 237 w 337"/>
                <a:gd name="T15" fmla="*/ 455 h 491"/>
                <a:gd name="T16" fmla="*/ 204 w 337"/>
                <a:gd name="T17" fmla="*/ 491 h 491"/>
                <a:gd name="T18" fmla="*/ 0 w 337"/>
                <a:gd name="T19" fmla="*/ 201 h 491"/>
                <a:gd name="T20" fmla="*/ 22 w 337"/>
                <a:gd name="T21" fmla="*/ 115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7" h="491">
                  <a:moveTo>
                    <a:pt x="22" y="115"/>
                  </a:moveTo>
                  <a:lnTo>
                    <a:pt x="129" y="61"/>
                  </a:lnTo>
                  <a:lnTo>
                    <a:pt x="140" y="25"/>
                  </a:lnTo>
                  <a:lnTo>
                    <a:pt x="316" y="0"/>
                  </a:lnTo>
                  <a:lnTo>
                    <a:pt x="337" y="72"/>
                  </a:lnTo>
                  <a:lnTo>
                    <a:pt x="326" y="154"/>
                  </a:lnTo>
                  <a:lnTo>
                    <a:pt x="136" y="222"/>
                  </a:lnTo>
                  <a:lnTo>
                    <a:pt x="237" y="455"/>
                  </a:lnTo>
                  <a:lnTo>
                    <a:pt x="204" y="491"/>
                  </a:lnTo>
                  <a:lnTo>
                    <a:pt x="0" y="201"/>
                  </a:lnTo>
                  <a:lnTo>
                    <a:pt x="22" y="115"/>
                  </a:lnTo>
                  <a:close/>
                </a:path>
              </a:pathLst>
            </a:custGeom>
            <a:solidFill>
              <a:srgbClr val="F79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ïŝlíḓe"/>
            <p:cNvSpPr/>
            <p:nvPr/>
          </p:nvSpPr>
          <p:spPr bwMode="auto">
            <a:xfrm>
              <a:off x="7280275" y="4406900"/>
              <a:ext cx="193675" cy="290513"/>
            </a:xfrm>
            <a:custGeom>
              <a:avLst/>
              <a:gdLst>
                <a:gd name="T0" fmla="*/ 72 w 122"/>
                <a:gd name="T1" fmla="*/ 0 h 183"/>
                <a:gd name="T2" fmla="*/ 39 w 122"/>
                <a:gd name="T3" fmla="*/ 36 h 183"/>
                <a:gd name="T4" fmla="*/ 22 w 122"/>
                <a:gd name="T5" fmla="*/ 133 h 183"/>
                <a:gd name="T6" fmla="*/ 0 w 122"/>
                <a:gd name="T7" fmla="*/ 151 h 183"/>
                <a:gd name="T8" fmla="*/ 22 w 122"/>
                <a:gd name="T9" fmla="*/ 183 h 183"/>
                <a:gd name="T10" fmla="*/ 100 w 122"/>
                <a:gd name="T11" fmla="*/ 65 h 183"/>
                <a:gd name="T12" fmla="*/ 122 w 122"/>
                <a:gd name="T13" fmla="*/ 36 h 183"/>
                <a:gd name="T14" fmla="*/ 72 w 122"/>
                <a:gd name="T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183">
                  <a:moveTo>
                    <a:pt x="72" y="0"/>
                  </a:moveTo>
                  <a:lnTo>
                    <a:pt x="39" y="36"/>
                  </a:lnTo>
                  <a:lnTo>
                    <a:pt x="22" y="133"/>
                  </a:lnTo>
                  <a:lnTo>
                    <a:pt x="0" y="151"/>
                  </a:lnTo>
                  <a:lnTo>
                    <a:pt x="22" y="183"/>
                  </a:lnTo>
                  <a:lnTo>
                    <a:pt x="100" y="65"/>
                  </a:lnTo>
                  <a:lnTo>
                    <a:pt x="122" y="3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ísļiḓè"/>
            <p:cNvSpPr/>
            <p:nvPr/>
          </p:nvSpPr>
          <p:spPr bwMode="auto">
            <a:xfrm>
              <a:off x="6842125" y="4248150"/>
              <a:ext cx="176213" cy="147638"/>
            </a:xfrm>
            <a:custGeom>
              <a:avLst/>
              <a:gdLst>
                <a:gd name="T0" fmla="*/ 104 w 111"/>
                <a:gd name="T1" fmla="*/ 3 h 93"/>
                <a:gd name="T2" fmla="*/ 64 w 111"/>
                <a:gd name="T3" fmla="*/ 0 h 93"/>
                <a:gd name="T4" fmla="*/ 14 w 111"/>
                <a:gd name="T5" fmla="*/ 50 h 93"/>
                <a:gd name="T6" fmla="*/ 0 w 111"/>
                <a:gd name="T7" fmla="*/ 93 h 93"/>
                <a:gd name="T8" fmla="*/ 111 w 111"/>
                <a:gd name="T9" fmla="*/ 36 h 93"/>
                <a:gd name="T10" fmla="*/ 104 w 111"/>
                <a:gd name="T11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93">
                  <a:moveTo>
                    <a:pt x="104" y="3"/>
                  </a:moveTo>
                  <a:lnTo>
                    <a:pt x="64" y="0"/>
                  </a:lnTo>
                  <a:lnTo>
                    <a:pt x="14" y="50"/>
                  </a:lnTo>
                  <a:lnTo>
                    <a:pt x="0" y="93"/>
                  </a:lnTo>
                  <a:lnTo>
                    <a:pt x="111" y="36"/>
                  </a:lnTo>
                  <a:lnTo>
                    <a:pt x="104" y="3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ïşľíḑé"/>
            <p:cNvSpPr/>
            <p:nvPr/>
          </p:nvSpPr>
          <p:spPr bwMode="auto">
            <a:xfrm>
              <a:off x="7245350" y="3201987"/>
              <a:ext cx="96838" cy="123825"/>
            </a:xfrm>
            <a:custGeom>
              <a:avLst/>
              <a:gdLst>
                <a:gd name="T0" fmla="*/ 61 w 61"/>
                <a:gd name="T1" fmla="*/ 7 h 78"/>
                <a:gd name="T2" fmla="*/ 36 w 61"/>
                <a:gd name="T3" fmla="*/ 78 h 78"/>
                <a:gd name="T4" fmla="*/ 0 w 61"/>
                <a:gd name="T5" fmla="*/ 18 h 78"/>
                <a:gd name="T6" fmla="*/ 26 w 61"/>
                <a:gd name="T7" fmla="*/ 0 h 78"/>
                <a:gd name="T8" fmla="*/ 61 w 61"/>
                <a:gd name="T9" fmla="*/ 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8">
                  <a:moveTo>
                    <a:pt x="61" y="7"/>
                  </a:moveTo>
                  <a:lnTo>
                    <a:pt x="36" y="78"/>
                  </a:lnTo>
                  <a:lnTo>
                    <a:pt x="0" y="18"/>
                  </a:lnTo>
                  <a:lnTo>
                    <a:pt x="26" y="0"/>
                  </a:lnTo>
                  <a:lnTo>
                    <a:pt x="61" y="7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iś1íḑê"/>
            <p:cNvSpPr/>
            <p:nvPr/>
          </p:nvSpPr>
          <p:spPr bwMode="auto">
            <a:xfrm>
              <a:off x="7137400" y="2878137"/>
              <a:ext cx="250825" cy="227013"/>
            </a:xfrm>
            <a:custGeom>
              <a:avLst/>
              <a:gdLst>
                <a:gd name="T0" fmla="*/ 147 w 158"/>
                <a:gd name="T1" fmla="*/ 128 h 143"/>
                <a:gd name="T2" fmla="*/ 158 w 158"/>
                <a:gd name="T3" fmla="*/ 57 h 143"/>
                <a:gd name="T4" fmla="*/ 108 w 158"/>
                <a:gd name="T5" fmla="*/ 28 h 143"/>
                <a:gd name="T6" fmla="*/ 33 w 158"/>
                <a:gd name="T7" fmla="*/ 14 h 143"/>
                <a:gd name="T8" fmla="*/ 0 w 158"/>
                <a:gd name="T9" fmla="*/ 0 h 143"/>
                <a:gd name="T10" fmla="*/ 15 w 158"/>
                <a:gd name="T11" fmla="*/ 32 h 143"/>
                <a:gd name="T12" fmla="*/ 4 w 158"/>
                <a:gd name="T13" fmla="*/ 57 h 143"/>
                <a:gd name="T14" fmla="*/ 25 w 158"/>
                <a:gd name="T15" fmla="*/ 143 h 143"/>
                <a:gd name="T16" fmla="*/ 147 w 158"/>
                <a:gd name="T17" fmla="*/ 12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143">
                  <a:moveTo>
                    <a:pt x="147" y="128"/>
                  </a:moveTo>
                  <a:lnTo>
                    <a:pt x="158" y="57"/>
                  </a:lnTo>
                  <a:lnTo>
                    <a:pt x="108" y="28"/>
                  </a:lnTo>
                  <a:lnTo>
                    <a:pt x="33" y="14"/>
                  </a:lnTo>
                  <a:lnTo>
                    <a:pt x="0" y="0"/>
                  </a:lnTo>
                  <a:lnTo>
                    <a:pt x="15" y="32"/>
                  </a:lnTo>
                  <a:lnTo>
                    <a:pt x="4" y="57"/>
                  </a:lnTo>
                  <a:lnTo>
                    <a:pt x="25" y="143"/>
                  </a:lnTo>
                  <a:lnTo>
                    <a:pt x="147" y="128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ïṡ1îdè"/>
            <p:cNvSpPr/>
            <p:nvPr/>
          </p:nvSpPr>
          <p:spPr bwMode="auto">
            <a:xfrm>
              <a:off x="7165975" y="2979737"/>
              <a:ext cx="211138" cy="261938"/>
            </a:xfrm>
            <a:custGeom>
              <a:avLst/>
              <a:gdLst>
                <a:gd name="T0" fmla="*/ 129 w 133"/>
                <a:gd name="T1" fmla="*/ 18 h 165"/>
                <a:gd name="T2" fmla="*/ 133 w 133"/>
                <a:gd name="T3" fmla="*/ 111 h 165"/>
                <a:gd name="T4" fmla="*/ 72 w 133"/>
                <a:gd name="T5" fmla="*/ 165 h 165"/>
                <a:gd name="T6" fmla="*/ 15 w 133"/>
                <a:gd name="T7" fmla="*/ 122 h 165"/>
                <a:gd name="T8" fmla="*/ 0 w 133"/>
                <a:gd name="T9" fmla="*/ 25 h 165"/>
                <a:gd name="T10" fmla="*/ 68 w 133"/>
                <a:gd name="T11" fmla="*/ 0 h 165"/>
                <a:gd name="T12" fmla="*/ 129 w 133"/>
                <a:gd name="T13" fmla="*/ 1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165">
                  <a:moveTo>
                    <a:pt x="129" y="18"/>
                  </a:moveTo>
                  <a:lnTo>
                    <a:pt x="133" y="111"/>
                  </a:lnTo>
                  <a:lnTo>
                    <a:pt x="72" y="165"/>
                  </a:lnTo>
                  <a:lnTo>
                    <a:pt x="15" y="122"/>
                  </a:lnTo>
                  <a:lnTo>
                    <a:pt x="0" y="25"/>
                  </a:lnTo>
                  <a:lnTo>
                    <a:pt x="68" y="0"/>
                  </a:lnTo>
                  <a:lnTo>
                    <a:pt x="129" y="18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ïŝḷiḍé"/>
            <p:cNvSpPr/>
            <p:nvPr/>
          </p:nvSpPr>
          <p:spPr bwMode="auto">
            <a:xfrm>
              <a:off x="4605338" y="3013075"/>
              <a:ext cx="215900" cy="160338"/>
            </a:xfrm>
            <a:custGeom>
              <a:avLst/>
              <a:gdLst>
                <a:gd name="T0" fmla="*/ 3 w 136"/>
                <a:gd name="T1" fmla="*/ 76 h 101"/>
                <a:gd name="T2" fmla="*/ 0 w 136"/>
                <a:gd name="T3" fmla="*/ 29 h 101"/>
                <a:gd name="T4" fmla="*/ 39 w 136"/>
                <a:gd name="T5" fmla="*/ 0 h 101"/>
                <a:gd name="T6" fmla="*/ 107 w 136"/>
                <a:gd name="T7" fmla="*/ 15 h 101"/>
                <a:gd name="T8" fmla="*/ 136 w 136"/>
                <a:gd name="T9" fmla="*/ 8 h 101"/>
                <a:gd name="T10" fmla="*/ 118 w 136"/>
                <a:gd name="T11" fmla="*/ 33 h 101"/>
                <a:gd name="T12" fmla="*/ 111 w 136"/>
                <a:gd name="T13" fmla="*/ 40 h 101"/>
                <a:gd name="T14" fmla="*/ 115 w 136"/>
                <a:gd name="T15" fmla="*/ 51 h 101"/>
                <a:gd name="T16" fmla="*/ 89 w 136"/>
                <a:gd name="T17" fmla="*/ 101 h 101"/>
                <a:gd name="T18" fmla="*/ 3 w 136"/>
                <a:gd name="T19" fmla="*/ 7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" h="101">
                  <a:moveTo>
                    <a:pt x="3" y="76"/>
                  </a:moveTo>
                  <a:lnTo>
                    <a:pt x="0" y="29"/>
                  </a:lnTo>
                  <a:lnTo>
                    <a:pt x="39" y="0"/>
                  </a:lnTo>
                  <a:lnTo>
                    <a:pt x="107" y="15"/>
                  </a:lnTo>
                  <a:lnTo>
                    <a:pt x="136" y="8"/>
                  </a:lnTo>
                  <a:lnTo>
                    <a:pt x="118" y="33"/>
                  </a:lnTo>
                  <a:lnTo>
                    <a:pt x="111" y="40"/>
                  </a:lnTo>
                  <a:lnTo>
                    <a:pt x="115" y="51"/>
                  </a:lnTo>
                  <a:lnTo>
                    <a:pt x="89" y="101"/>
                  </a:lnTo>
                  <a:lnTo>
                    <a:pt x="3" y="76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ïSlïḑé"/>
            <p:cNvSpPr/>
            <p:nvPr/>
          </p:nvSpPr>
          <p:spPr bwMode="auto">
            <a:xfrm>
              <a:off x="4246563" y="2962275"/>
              <a:ext cx="739775" cy="609600"/>
            </a:xfrm>
            <a:custGeom>
              <a:avLst/>
              <a:gdLst>
                <a:gd name="T0" fmla="*/ 172 w 466"/>
                <a:gd name="T1" fmla="*/ 151 h 384"/>
                <a:gd name="T2" fmla="*/ 54 w 466"/>
                <a:gd name="T3" fmla="*/ 101 h 384"/>
                <a:gd name="T4" fmla="*/ 36 w 466"/>
                <a:gd name="T5" fmla="*/ 0 h 384"/>
                <a:gd name="T6" fmla="*/ 0 w 466"/>
                <a:gd name="T7" fmla="*/ 0 h 384"/>
                <a:gd name="T8" fmla="*/ 11 w 466"/>
                <a:gd name="T9" fmla="*/ 122 h 384"/>
                <a:gd name="T10" fmla="*/ 125 w 466"/>
                <a:gd name="T11" fmla="*/ 197 h 384"/>
                <a:gd name="T12" fmla="*/ 97 w 466"/>
                <a:gd name="T13" fmla="*/ 294 h 384"/>
                <a:gd name="T14" fmla="*/ 118 w 466"/>
                <a:gd name="T15" fmla="*/ 384 h 384"/>
                <a:gd name="T16" fmla="*/ 265 w 466"/>
                <a:gd name="T17" fmla="*/ 366 h 384"/>
                <a:gd name="T18" fmla="*/ 255 w 466"/>
                <a:gd name="T19" fmla="*/ 276 h 384"/>
                <a:gd name="T20" fmla="*/ 312 w 466"/>
                <a:gd name="T21" fmla="*/ 215 h 384"/>
                <a:gd name="T22" fmla="*/ 380 w 466"/>
                <a:gd name="T23" fmla="*/ 226 h 384"/>
                <a:gd name="T24" fmla="*/ 466 w 466"/>
                <a:gd name="T25" fmla="*/ 133 h 384"/>
                <a:gd name="T26" fmla="*/ 441 w 466"/>
                <a:gd name="T27" fmla="*/ 115 h 384"/>
                <a:gd name="T28" fmla="*/ 366 w 466"/>
                <a:gd name="T29" fmla="*/ 169 h 384"/>
                <a:gd name="T30" fmla="*/ 290 w 466"/>
                <a:gd name="T31" fmla="*/ 154 h 384"/>
                <a:gd name="T32" fmla="*/ 172 w 466"/>
                <a:gd name="T33" fmla="*/ 15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384">
                  <a:moveTo>
                    <a:pt x="172" y="151"/>
                  </a:moveTo>
                  <a:lnTo>
                    <a:pt x="54" y="101"/>
                  </a:lnTo>
                  <a:lnTo>
                    <a:pt x="36" y="0"/>
                  </a:lnTo>
                  <a:lnTo>
                    <a:pt x="0" y="0"/>
                  </a:lnTo>
                  <a:lnTo>
                    <a:pt x="11" y="122"/>
                  </a:lnTo>
                  <a:lnTo>
                    <a:pt x="125" y="197"/>
                  </a:lnTo>
                  <a:lnTo>
                    <a:pt x="97" y="294"/>
                  </a:lnTo>
                  <a:lnTo>
                    <a:pt x="118" y="384"/>
                  </a:lnTo>
                  <a:lnTo>
                    <a:pt x="265" y="366"/>
                  </a:lnTo>
                  <a:lnTo>
                    <a:pt x="255" y="276"/>
                  </a:lnTo>
                  <a:lnTo>
                    <a:pt x="312" y="215"/>
                  </a:lnTo>
                  <a:lnTo>
                    <a:pt x="380" y="226"/>
                  </a:lnTo>
                  <a:lnTo>
                    <a:pt x="466" y="133"/>
                  </a:lnTo>
                  <a:lnTo>
                    <a:pt x="441" y="115"/>
                  </a:lnTo>
                  <a:lnTo>
                    <a:pt x="366" y="169"/>
                  </a:lnTo>
                  <a:lnTo>
                    <a:pt x="290" y="154"/>
                  </a:lnTo>
                  <a:lnTo>
                    <a:pt x="172" y="151"/>
                  </a:lnTo>
                  <a:close/>
                </a:path>
              </a:pathLst>
            </a:custGeom>
            <a:solidFill>
              <a:srgbClr val="14B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ïṧlíḋè"/>
            <p:cNvSpPr/>
            <p:nvPr/>
          </p:nvSpPr>
          <p:spPr bwMode="auto">
            <a:xfrm>
              <a:off x="4519613" y="3462337"/>
              <a:ext cx="290513" cy="341313"/>
            </a:xfrm>
            <a:custGeom>
              <a:avLst/>
              <a:gdLst>
                <a:gd name="T0" fmla="*/ 154 w 183"/>
                <a:gd name="T1" fmla="*/ 22 h 215"/>
                <a:gd name="T2" fmla="*/ 183 w 183"/>
                <a:gd name="T3" fmla="*/ 26 h 215"/>
                <a:gd name="T4" fmla="*/ 183 w 183"/>
                <a:gd name="T5" fmla="*/ 215 h 215"/>
                <a:gd name="T6" fmla="*/ 129 w 183"/>
                <a:gd name="T7" fmla="*/ 215 h 215"/>
                <a:gd name="T8" fmla="*/ 115 w 183"/>
                <a:gd name="T9" fmla="*/ 76 h 215"/>
                <a:gd name="T10" fmla="*/ 54 w 183"/>
                <a:gd name="T11" fmla="*/ 133 h 215"/>
                <a:gd name="T12" fmla="*/ 0 w 183"/>
                <a:gd name="T13" fmla="*/ 129 h 215"/>
                <a:gd name="T14" fmla="*/ 93 w 183"/>
                <a:gd name="T15" fmla="*/ 0 h 215"/>
                <a:gd name="T16" fmla="*/ 154 w 183"/>
                <a:gd name="T17" fmla="*/ 2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3" h="215">
                  <a:moveTo>
                    <a:pt x="154" y="22"/>
                  </a:moveTo>
                  <a:lnTo>
                    <a:pt x="183" y="26"/>
                  </a:lnTo>
                  <a:lnTo>
                    <a:pt x="183" y="215"/>
                  </a:lnTo>
                  <a:lnTo>
                    <a:pt x="129" y="215"/>
                  </a:lnTo>
                  <a:lnTo>
                    <a:pt x="115" y="76"/>
                  </a:lnTo>
                  <a:lnTo>
                    <a:pt x="54" y="133"/>
                  </a:lnTo>
                  <a:lnTo>
                    <a:pt x="0" y="129"/>
                  </a:lnTo>
                  <a:lnTo>
                    <a:pt x="93" y="0"/>
                  </a:lnTo>
                  <a:lnTo>
                    <a:pt x="154" y="22"/>
                  </a:lnTo>
                  <a:close/>
                </a:path>
              </a:pathLst>
            </a:custGeom>
            <a:solidFill>
              <a:srgbClr val="A01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íṧḷídê"/>
            <p:cNvSpPr/>
            <p:nvPr/>
          </p:nvSpPr>
          <p:spPr bwMode="auto">
            <a:xfrm>
              <a:off x="4433888" y="3429000"/>
              <a:ext cx="341313" cy="427038"/>
            </a:xfrm>
            <a:custGeom>
              <a:avLst/>
              <a:gdLst>
                <a:gd name="T0" fmla="*/ 0 w 215"/>
                <a:gd name="T1" fmla="*/ 86 h 269"/>
                <a:gd name="T2" fmla="*/ 147 w 215"/>
                <a:gd name="T3" fmla="*/ 0 h 269"/>
                <a:gd name="T4" fmla="*/ 215 w 215"/>
                <a:gd name="T5" fmla="*/ 18 h 269"/>
                <a:gd name="T6" fmla="*/ 147 w 215"/>
                <a:gd name="T7" fmla="*/ 236 h 269"/>
                <a:gd name="T8" fmla="*/ 137 w 215"/>
                <a:gd name="T9" fmla="*/ 269 h 269"/>
                <a:gd name="T10" fmla="*/ 90 w 215"/>
                <a:gd name="T11" fmla="*/ 247 h 269"/>
                <a:gd name="T12" fmla="*/ 129 w 215"/>
                <a:gd name="T13" fmla="*/ 68 h 269"/>
                <a:gd name="T14" fmla="*/ 86 w 215"/>
                <a:gd name="T15" fmla="*/ 165 h 269"/>
                <a:gd name="T16" fmla="*/ 11 w 215"/>
                <a:gd name="T17" fmla="*/ 150 h 269"/>
                <a:gd name="T18" fmla="*/ 0 w 215"/>
                <a:gd name="T19" fmla="*/ 8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5" h="269">
                  <a:moveTo>
                    <a:pt x="0" y="86"/>
                  </a:moveTo>
                  <a:lnTo>
                    <a:pt x="147" y="0"/>
                  </a:lnTo>
                  <a:lnTo>
                    <a:pt x="215" y="18"/>
                  </a:lnTo>
                  <a:lnTo>
                    <a:pt x="147" y="236"/>
                  </a:lnTo>
                  <a:lnTo>
                    <a:pt x="137" y="269"/>
                  </a:lnTo>
                  <a:lnTo>
                    <a:pt x="90" y="247"/>
                  </a:lnTo>
                  <a:lnTo>
                    <a:pt x="129" y="68"/>
                  </a:lnTo>
                  <a:lnTo>
                    <a:pt x="86" y="165"/>
                  </a:lnTo>
                  <a:lnTo>
                    <a:pt x="11" y="15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C92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îṣ1íḍè"/>
            <p:cNvSpPr/>
            <p:nvPr/>
          </p:nvSpPr>
          <p:spPr bwMode="auto">
            <a:xfrm>
              <a:off x="4548188" y="3821112"/>
              <a:ext cx="125413" cy="176213"/>
            </a:xfrm>
            <a:custGeom>
              <a:avLst/>
              <a:gdLst>
                <a:gd name="T0" fmla="*/ 18 w 79"/>
                <a:gd name="T1" fmla="*/ 0 h 111"/>
                <a:gd name="T2" fmla="*/ 0 w 79"/>
                <a:gd name="T3" fmla="*/ 40 h 111"/>
                <a:gd name="T4" fmla="*/ 29 w 79"/>
                <a:gd name="T5" fmla="*/ 54 h 111"/>
                <a:gd name="T6" fmla="*/ 36 w 79"/>
                <a:gd name="T7" fmla="*/ 54 h 111"/>
                <a:gd name="T8" fmla="*/ 79 w 79"/>
                <a:gd name="T9" fmla="*/ 111 h 111"/>
                <a:gd name="T10" fmla="*/ 65 w 79"/>
                <a:gd name="T11" fmla="*/ 22 h 111"/>
                <a:gd name="T12" fmla="*/ 18 w 79"/>
                <a:gd name="T1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11">
                  <a:moveTo>
                    <a:pt x="18" y="0"/>
                  </a:moveTo>
                  <a:lnTo>
                    <a:pt x="0" y="40"/>
                  </a:lnTo>
                  <a:lnTo>
                    <a:pt x="29" y="54"/>
                  </a:lnTo>
                  <a:lnTo>
                    <a:pt x="36" y="54"/>
                  </a:lnTo>
                  <a:lnTo>
                    <a:pt x="79" y="111"/>
                  </a:lnTo>
                  <a:lnTo>
                    <a:pt x="65" y="2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iṧ1iḋe"/>
            <p:cNvSpPr/>
            <p:nvPr/>
          </p:nvSpPr>
          <p:spPr bwMode="auto">
            <a:xfrm>
              <a:off x="4713288" y="3803650"/>
              <a:ext cx="125413" cy="125413"/>
            </a:xfrm>
            <a:custGeom>
              <a:avLst/>
              <a:gdLst>
                <a:gd name="T0" fmla="*/ 7 w 79"/>
                <a:gd name="T1" fmla="*/ 0 h 79"/>
                <a:gd name="T2" fmla="*/ 0 w 79"/>
                <a:gd name="T3" fmla="*/ 33 h 79"/>
                <a:gd name="T4" fmla="*/ 32 w 79"/>
                <a:gd name="T5" fmla="*/ 43 h 79"/>
                <a:gd name="T6" fmla="*/ 39 w 79"/>
                <a:gd name="T7" fmla="*/ 43 h 79"/>
                <a:gd name="T8" fmla="*/ 79 w 79"/>
                <a:gd name="T9" fmla="*/ 79 h 79"/>
                <a:gd name="T10" fmla="*/ 61 w 79"/>
                <a:gd name="T11" fmla="*/ 0 h 79"/>
                <a:gd name="T12" fmla="*/ 7 w 79"/>
                <a:gd name="T1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79">
                  <a:moveTo>
                    <a:pt x="7" y="0"/>
                  </a:moveTo>
                  <a:lnTo>
                    <a:pt x="0" y="33"/>
                  </a:lnTo>
                  <a:lnTo>
                    <a:pt x="32" y="43"/>
                  </a:lnTo>
                  <a:lnTo>
                    <a:pt x="39" y="43"/>
                  </a:lnTo>
                  <a:lnTo>
                    <a:pt x="79" y="79"/>
                  </a:lnTo>
                  <a:lnTo>
                    <a:pt x="6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ïṥļîḑè"/>
            <p:cNvSpPr/>
            <p:nvPr/>
          </p:nvSpPr>
          <p:spPr bwMode="auto">
            <a:xfrm>
              <a:off x="4224338" y="2849562"/>
              <a:ext cx="101600" cy="112713"/>
            </a:xfrm>
            <a:custGeom>
              <a:avLst/>
              <a:gdLst>
                <a:gd name="T0" fmla="*/ 50 w 64"/>
                <a:gd name="T1" fmla="*/ 71 h 71"/>
                <a:gd name="T2" fmla="*/ 64 w 64"/>
                <a:gd name="T3" fmla="*/ 32 h 71"/>
                <a:gd name="T4" fmla="*/ 50 w 64"/>
                <a:gd name="T5" fmla="*/ 32 h 71"/>
                <a:gd name="T6" fmla="*/ 46 w 64"/>
                <a:gd name="T7" fmla="*/ 0 h 71"/>
                <a:gd name="T8" fmla="*/ 0 w 64"/>
                <a:gd name="T9" fmla="*/ 7 h 71"/>
                <a:gd name="T10" fmla="*/ 14 w 64"/>
                <a:gd name="T11" fmla="*/ 71 h 71"/>
                <a:gd name="T12" fmla="*/ 50 w 64"/>
                <a:gd name="T1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71">
                  <a:moveTo>
                    <a:pt x="50" y="71"/>
                  </a:moveTo>
                  <a:lnTo>
                    <a:pt x="64" y="32"/>
                  </a:lnTo>
                  <a:lnTo>
                    <a:pt x="50" y="32"/>
                  </a:lnTo>
                  <a:lnTo>
                    <a:pt x="46" y="0"/>
                  </a:lnTo>
                  <a:lnTo>
                    <a:pt x="0" y="7"/>
                  </a:lnTo>
                  <a:lnTo>
                    <a:pt x="14" y="71"/>
                  </a:lnTo>
                  <a:lnTo>
                    <a:pt x="50" y="71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îśḷíḍê"/>
            <p:cNvSpPr/>
            <p:nvPr/>
          </p:nvSpPr>
          <p:spPr bwMode="auto">
            <a:xfrm>
              <a:off x="4946650" y="3076575"/>
              <a:ext cx="107950" cy="96838"/>
            </a:xfrm>
            <a:custGeom>
              <a:avLst/>
              <a:gdLst>
                <a:gd name="T0" fmla="*/ 0 w 68"/>
                <a:gd name="T1" fmla="*/ 43 h 61"/>
                <a:gd name="T2" fmla="*/ 11 w 68"/>
                <a:gd name="T3" fmla="*/ 7 h 61"/>
                <a:gd name="T4" fmla="*/ 21 w 68"/>
                <a:gd name="T5" fmla="*/ 18 h 61"/>
                <a:gd name="T6" fmla="*/ 43 w 68"/>
                <a:gd name="T7" fmla="*/ 0 h 61"/>
                <a:gd name="T8" fmla="*/ 68 w 68"/>
                <a:gd name="T9" fmla="*/ 7 h 61"/>
                <a:gd name="T10" fmla="*/ 57 w 68"/>
                <a:gd name="T11" fmla="*/ 32 h 61"/>
                <a:gd name="T12" fmla="*/ 25 w 68"/>
                <a:gd name="T13" fmla="*/ 61 h 61"/>
                <a:gd name="T14" fmla="*/ 0 w 68"/>
                <a:gd name="T15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61">
                  <a:moveTo>
                    <a:pt x="0" y="43"/>
                  </a:moveTo>
                  <a:lnTo>
                    <a:pt x="11" y="7"/>
                  </a:lnTo>
                  <a:lnTo>
                    <a:pt x="21" y="18"/>
                  </a:lnTo>
                  <a:lnTo>
                    <a:pt x="43" y="0"/>
                  </a:lnTo>
                  <a:lnTo>
                    <a:pt x="68" y="7"/>
                  </a:lnTo>
                  <a:lnTo>
                    <a:pt x="57" y="32"/>
                  </a:lnTo>
                  <a:lnTo>
                    <a:pt x="25" y="61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ïṣlïdè"/>
            <p:cNvSpPr/>
            <p:nvPr/>
          </p:nvSpPr>
          <p:spPr bwMode="auto">
            <a:xfrm>
              <a:off x="4587875" y="3195637"/>
              <a:ext cx="79375" cy="57150"/>
            </a:xfrm>
            <a:custGeom>
              <a:avLst/>
              <a:gdLst>
                <a:gd name="T0" fmla="*/ 11 w 50"/>
                <a:gd name="T1" fmla="*/ 0 h 36"/>
                <a:gd name="T2" fmla="*/ 0 w 50"/>
                <a:gd name="T3" fmla="*/ 14 h 36"/>
                <a:gd name="T4" fmla="*/ 18 w 50"/>
                <a:gd name="T5" fmla="*/ 32 h 36"/>
                <a:gd name="T6" fmla="*/ 40 w 50"/>
                <a:gd name="T7" fmla="*/ 36 h 36"/>
                <a:gd name="T8" fmla="*/ 50 w 50"/>
                <a:gd name="T9" fmla="*/ 7 h 36"/>
                <a:gd name="T10" fmla="*/ 11 w 50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36">
                  <a:moveTo>
                    <a:pt x="11" y="0"/>
                  </a:moveTo>
                  <a:lnTo>
                    <a:pt x="0" y="14"/>
                  </a:lnTo>
                  <a:lnTo>
                    <a:pt x="18" y="32"/>
                  </a:lnTo>
                  <a:lnTo>
                    <a:pt x="40" y="36"/>
                  </a:lnTo>
                  <a:lnTo>
                    <a:pt x="50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îṩļîḑê"/>
            <p:cNvSpPr/>
            <p:nvPr/>
          </p:nvSpPr>
          <p:spPr bwMode="auto">
            <a:xfrm>
              <a:off x="4598988" y="3054350"/>
              <a:ext cx="165100" cy="209550"/>
            </a:xfrm>
            <a:custGeom>
              <a:avLst/>
              <a:gdLst>
                <a:gd name="T0" fmla="*/ 0 w 104"/>
                <a:gd name="T1" fmla="*/ 82 h 132"/>
                <a:gd name="T2" fmla="*/ 22 w 104"/>
                <a:gd name="T3" fmla="*/ 121 h 132"/>
                <a:gd name="T4" fmla="*/ 47 w 104"/>
                <a:gd name="T5" fmla="*/ 132 h 132"/>
                <a:gd name="T6" fmla="*/ 83 w 104"/>
                <a:gd name="T7" fmla="*/ 107 h 132"/>
                <a:gd name="T8" fmla="*/ 104 w 104"/>
                <a:gd name="T9" fmla="*/ 46 h 132"/>
                <a:gd name="T10" fmla="*/ 72 w 104"/>
                <a:gd name="T11" fmla="*/ 0 h 132"/>
                <a:gd name="T12" fmla="*/ 15 w 104"/>
                <a:gd name="T13" fmla="*/ 17 h 132"/>
                <a:gd name="T14" fmla="*/ 0 w 104"/>
                <a:gd name="T15" fmla="*/ 8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132">
                  <a:moveTo>
                    <a:pt x="0" y="82"/>
                  </a:moveTo>
                  <a:lnTo>
                    <a:pt x="22" y="121"/>
                  </a:lnTo>
                  <a:lnTo>
                    <a:pt x="47" y="132"/>
                  </a:lnTo>
                  <a:lnTo>
                    <a:pt x="83" y="107"/>
                  </a:lnTo>
                  <a:lnTo>
                    <a:pt x="104" y="46"/>
                  </a:lnTo>
                  <a:lnTo>
                    <a:pt x="72" y="0"/>
                  </a:lnTo>
                  <a:lnTo>
                    <a:pt x="15" y="17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îṩļïḓê"/>
            <p:cNvSpPr/>
            <p:nvPr/>
          </p:nvSpPr>
          <p:spPr bwMode="auto">
            <a:xfrm>
              <a:off x="4627563" y="4032250"/>
              <a:ext cx="614363" cy="277813"/>
            </a:xfrm>
            <a:prstGeom prst="rect">
              <a:avLst/>
            </a:prstGeom>
            <a:solidFill>
              <a:srgbClr val="FBA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îṣľiḑé"/>
            <p:cNvSpPr/>
            <p:nvPr/>
          </p:nvSpPr>
          <p:spPr bwMode="auto">
            <a:xfrm>
              <a:off x="4594225" y="4008437"/>
              <a:ext cx="682625" cy="39688"/>
            </a:xfrm>
            <a:prstGeom prst="rect">
              <a:avLst/>
            </a:prstGeom>
            <a:solidFill>
              <a:srgbClr val="FBA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îš1iḓê"/>
            <p:cNvSpPr/>
            <p:nvPr/>
          </p:nvSpPr>
          <p:spPr bwMode="auto">
            <a:xfrm>
              <a:off x="5384800" y="4173537"/>
              <a:ext cx="1206500" cy="671513"/>
            </a:xfrm>
            <a:custGeom>
              <a:avLst/>
              <a:gdLst>
                <a:gd name="T0" fmla="*/ 173 w 212"/>
                <a:gd name="T1" fmla="*/ 40 h 118"/>
                <a:gd name="T2" fmla="*/ 150 w 212"/>
                <a:gd name="T3" fmla="*/ 41 h 118"/>
                <a:gd name="T4" fmla="*/ 158 w 212"/>
                <a:gd name="T5" fmla="*/ 36 h 118"/>
                <a:gd name="T6" fmla="*/ 148 w 212"/>
                <a:gd name="T7" fmla="*/ 17 h 118"/>
                <a:gd name="T8" fmla="*/ 147 w 212"/>
                <a:gd name="T9" fmla="*/ 16 h 118"/>
                <a:gd name="T10" fmla="*/ 135 w 212"/>
                <a:gd name="T11" fmla="*/ 7 h 118"/>
                <a:gd name="T12" fmla="*/ 134 w 212"/>
                <a:gd name="T13" fmla="*/ 7 h 118"/>
                <a:gd name="T14" fmla="*/ 119 w 212"/>
                <a:gd name="T15" fmla="*/ 2 h 118"/>
                <a:gd name="T16" fmla="*/ 111 w 212"/>
                <a:gd name="T17" fmla="*/ 3 h 118"/>
                <a:gd name="T18" fmla="*/ 113 w 212"/>
                <a:gd name="T19" fmla="*/ 7 h 118"/>
                <a:gd name="T20" fmla="*/ 128 w 212"/>
                <a:gd name="T21" fmla="*/ 10 h 118"/>
                <a:gd name="T22" fmla="*/ 133 w 212"/>
                <a:gd name="T23" fmla="*/ 11 h 118"/>
                <a:gd name="T24" fmla="*/ 150 w 212"/>
                <a:gd name="T25" fmla="*/ 34 h 118"/>
                <a:gd name="T26" fmla="*/ 141 w 212"/>
                <a:gd name="T27" fmla="*/ 39 h 118"/>
                <a:gd name="T28" fmla="*/ 128 w 212"/>
                <a:gd name="T29" fmla="*/ 43 h 118"/>
                <a:gd name="T30" fmla="*/ 89 w 212"/>
                <a:gd name="T31" fmla="*/ 49 h 118"/>
                <a:gd name="T32" fmla="*/ 88 w 212"/>
                <a:gd name="T33" fmla="*/ 45 h 118"/>
                <a:gd name="T34" fmla="*/ 99 w 212"/>
                <a:gd name="T35" fmla="*/ 45 h 118"/>
                <a:gd name="T36" fmla="*/ 71 w 212"/>
                <a:gd name="T37" fmla="*/ 37 h 118"/>
                <a:gd name="T38" fmla="*/ 84 w 212"/>
                <a:gd name="T39" fmla="*/ 45 h 118"/>
                <a:gd name="T40" fmla="*/ 83 w 212"/>
                <a:gd name="T41" fmla="*/ 49 h 118"/>
                <a:gd name="T42" fmla="*/ 86 w 212"/>
                <a:gd name="T43" fmla="*/ 69 h 118"/>
                <a:gd name="T44" fmla="*/ 38 w 212"/>
                <a:gd name="T45" fmla="*/ 40 h 118"/>
                <a:gd name="T46" fmla="*/ 38 w 212"/>
                <a:gd name="T47" fmla="*/ 118 h 118"/>
                <a:gd name="T48" fmla="*/ 101 w 212"/>
                <a:gd name="T49" fmla="*/ 100 h 118"/>
                <a:gd name="T50" fmla="*/ 105 w 212"/>
                <a:gd name="T51" fmla="*/ 99 h 118"/>
                <a:gd name="T52" fmla="*/ 135 w 212"/>
                <a:gd name="T53" fmla="*/ 58 h 118"/>
                <a:gd name="T54" fmla="*/ 148 w 212"/>
                <a:gd name="T55" fmla="*/ 49 h 118"/>
                <a:gd name="T56" fmla="*/ 173 w 212"/>
                <a:gd name="T57" fmla="*/ 118 h 118"/>
                <a:gd name="T58" fmla="*/ 38 w 212"/>
                <a:gd name="T59" fmla="*/ 111 h 118"/>
                <a:gd name="T60" fmla="*/ 38 w 212"/>
                <a:gd name="T61" fmla="*/ 48 h 118"/>
                <a:gd name="T62" fmla="*/ 38 w 212"/>
                <a:gd name="T63" fmla="*/ 78 h 118"/>
                <a:gd name="T64" fmla="*/ 37 w 212"/>
                <a:gd name="T65" fmla="*/ 79 h 118"/>
                <a:gd name="T66" fmla="*/ 68 w 212"/>
                <a:gd name="T67" fmla="*/ 90 h 118"/>
                <a:gd name="T68" fmla="*/ 70 w 212"/>
                <a:gd name="T69" fmla="*/ 79 h 118"/>
                <a:gd name="T70" fmla="*/ 49 w 212"/>
                <a:gd name="T71" fmla="*/ 80 h 118"/>
                <a:gd name="T72" fmla="*/ 70 w 212"/>
                <a:gd name="T73" fmla="*/ 79 h 118"/>
                <a:gd name="T74" fmla="*/ 77 w 212"/>
                <a:gd name="T75" fmla="*/ 86 h 118"/>
                <a:gd name="T76" fmla="*/ 77 w 212"/>
                <a:gd name="T77" fmla="*/ 78 h 118"/>
                <a:gd name="T78" fmla="*/ 91 w 212"/>
                <a:gd name="T79" fmla="*/ 77 h 118"/>
                <a:gd name="T80" fmla="*/ 94 w 212"/>
                <a:gd name="T81" fmla="*/ 72 h 118"/>
                <a:gd name="T82" fmla="*/ 115 w 212"/>
                <a:gd name="T83" fmla="*/ 51 h 118"/>
                <a:gd name="T84" fmla="*/ 135 w 212"/>
                <a:gd name="T85" fmla="*/ 48 h 118"/>
                <a:gd name="T86" fmla="*/ 121 w 212"/>
                <a:gd name="T87" fmla="*/ 68 h 118"/>
                <a:gd name="T88" fmla="*/ 173 w 212"/>
                <a:gd name="T89" fmla="*/ 110 h 118"/>
                <a:gd name="T90" fmla="*/ 153 w 212"/>
                <a:gd name="T91" fmla="*/ 55 h 118"/>
                <a:gd name="T92" fmla="*/ 168 w 212"/>
                <a:gd name="T93" fmla="*/ 79 h 118"/>
                <a:gd name="T94" fmla="*/ 178 w 212"/>
                <a:gd name="T95" fmla="*/ 79 h 118"/>
                <a:gd name="T96" fmla="*/ 172 w 212"/>
                <a:gd name="T97" fmla="*/ 74 h 118"/>
                <a:gd name="T98" fmla="*/ 173 w 212"/>
                <a:gd name="T99" fmla="*/ 48 h 118"/>
                <a:gd name="T100" fmla="*/ 173 w 212"/>
                <a:gd name="T101" fmla="*/ 11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2" h="118">
                  <a:moveTo>
                    <a:pt x="212" y="79"/>
                  </a:moveTo>
                  <a:cubicBezTo>
                    <a:pt x="212" y="58"/>
                    <a:pt x="195" y="40"/>
                    <a:pt x="173" y="40"/>
                  </a:cubicBezTo>
                  <a:cubicBezTo>
                    <a:pt x="166" y="40"/>
                    <a:pt x="159" y="42"/>
                    <a:pt x="153" y="46"/>
                  </a:cubicBezTo>
                  <a:cubicBezTo>
                    <a:pt x="150" y="41"/>
                    <a:pt x="150" y="41"/>
                    <a:pt x="150" y="41"/>
                  </a:cubicBezTo>
                  <a:cubicBezTo>
                    <a:pt x="155" y="38"/>
                    <a:pt x="155" y="38"/>
                    <a:pt x="155" y="38"/>
                  </a:cubicBezTo>
                  <a:cubicBezTo>
                    <a:pt x="158" y="36"/>
                    <a:pt x="158" y="36"/>
                    <a:pt x="158" y="36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4" y="7"/>
                    <a:pt x="134" y="7"/>
                    <a:pt x="134" y="7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19" y="2"/>
                    <a:pt x="119" y="2"/>
                    <a:pt x="119" y="2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3" y="0"/>
                    <a:pt x="111" y="1"/>
                    <a:pt x="111" y="3"/>
                  </a:cubicBezTo>
                  <a:cubicBezTo>
                    <a:pt x="110" y="4"/>
                    <a:pt x="111" y="6"/>
                    <a:pt x="113" y="6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50" y="34"/>
                    <a:pt x="150" y="34"/>
                    <a:pt x="150" y="34"/>
                  </a:cubicBezTo>
                  <a:cubicBezTo>
                    <a:pt x="144" y="38"/>
                    <a:pt x="144" y="38"/>
                    <a:pt x="144" y="38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37" y="41"/>
                    <a:pt x="132" y="42"/>
                    <a:pt x="128" y="43"/>
                  </a:cubicBezTo>
                  <a:cubicBezTo>
                    <a:pt x="123" y="44"/>
                    <a:pt x="119" y="45"/>
                    <a:pt x="114" y="46"/>
                  </a:cubicBezTo>
                  <a:cubicBezTo>
                    <a:pt x="106" y="48"/>
                    <a:pt x="97" y="49"/>
                    <a:pt x="89" y="49"/>
                  </a:cubicBezTo>
                  <a:cubicBezTo>
                    <a:pt x="89" y="49"/>
                    <a:pt x="89" y="48"/>
                    <a:pt x="88" y="48"/>
                  </a:cubicBezTo>
                  <a:cubicBezTo>
                    <a:pt x="88" y="47"/>
                    <a:pt x="88" y="46"/>
                    <a:pt x="88" y="45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3" y="46"/>
                    <a:pt x="83" y="47"/>
                    <a:pt x="83" y="49"/>
                  </a:cubicBezTo>
                  <a:cubicBezTo>
                    <a:pt x="84" y="51"/>
                    <a:pt x="84" y="54"/>
                    <a:pt x="85" y="57"/>
                  </a:cubicBezTo>
                  <a:cubicBezTo>
                    <a:pt x="85" y="61"/>
                    <a:pt x="86" y="65"/>
                    <a:pt x="86" y="69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2" y="53"/>
                    <a:pt x="57" y="40"/>
                    <a:pt x="38" y="40"/>
                  </a:cubicBezTo>
                  <a:cubicBezTo>
                    <a:pt x="17" y="40"/>
                    <a:pt x="0" y="58"/>
                    <a:pt x="0" y="79"/>
                  </a:cubicBezTo>
                  <a:cubicBezTo>
                    <a:pt x="0" y="101"/>
                    <a:pt x="17" y="118"/>
                    <a:pt x="38" y="118"/>
                  </a:cubicBezTo>
                  <a:cubicBezTo>
                    <a:pt x="55" y="118"/>
                    <a:pt x="70" y="107"/>
                    <a:pt x="75" y="92"/>
                  </a:cubicBezTo>
                  <a:cubicBezTo>
                    <a:pt x="101" y="100"/>
                    <a:pt x="101" y="100"/>
                    <a:pt x="101" y="100"/>
                  </a:cubicBezTo>
                  <a:cubicBezTo>
                    <a:pt x="101" y="100"/>
                    <a:pt x="101" y="100"/>
                    <a:pt x="101" y="100"/>
                  </a:cubicBezTo>
                  <a:cubicBezTo>
                    <a:pt x="103" y="101"/>
                    <a:pt x="105" y="100"/>
                    <a:pt x="105" y="99"/>
                  </a:cubicBezTo>
                  <a:cubicBezTo>
                    <a:pt x="111" y="89"/>
                    <a:pt x="118" y="80"/>
                    <a:pt x="125" y="71"/>
                  </a:cubicBezTo>
                  <a:cubicBezTo>
                    <a:pt x="128" y="67"/>
                    <a:pt x="132" y="63"/>
                    <a:pt x="135" y="58"/>
                  </a:cubicBezTo>
                  <a:cubicBezTo>
                    <a:pt x="139" y="54"/>
                    <a:pt x="143" y="50"/>
                    <a:pt x="146" y="46"/>
                  </a:cubicBezTo>
                  <a:cubicBezTo>
                    <a:pt x="148" y="49"/>
                    <a:pt x="148" y="49"/>
                    <a:pt x="148" y="49"/>
                  </a:cubicBezTo>
                  <a:cubicBezTo>
                    <a:pt x="140" y="56"/>
                    <a:pt x="134" y="67"/>
                    <a:pt x="134" y="79"/>
                  </a:cubicBezTo>
                  <a:cubicBezTo>
                    <a:pt x="134" y="101"/>
                    <a:pt x="152" y="118"/>
                    <a:pt x="173" y="118"/>
                  </a:cubicBezTo>
                  <a:cubicBezTo>
                    <a:pt x="195" y="118"/>
                    <a:pt x="212" y="100"/>
                    <a:pt x="212" y="79"/>
                  </a:cubicBezTo>
                  <a:close/>
                  <a:moveTo>
                    <a:pt x="38" y="111"/>
                  </a:moveTo>
                  <a:cubicBezTo>
                    <a:pt x="21" y="111"/>
                    <a:pt x="7" y="97"/>
                    <a:pt x="7" y="79"/>
                  </a:cubicBezTo>
                  <a:cubicBezTo>
                    <a:pt x="7" y="62"/>
                    <a:pt x="21" y="48"/>
                    <a:pt x="38" y="48"/>
                  </a:cubicBezTo>
                  <a:cubicBezTo>
                    <a:pt x="53" y="48"/>
                    <a:pt x="66" y="58"/>
                    <a:pt x="69" y="72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7" y="78"/>
                    <a:pt x="37" y="79"/>
                    <a:pt x="37" y="79"/>
                  </a:cubicBezTo>
                  <a:cubicBezTo>
                    <a:pt x="37" y="80"/>
                    <a:pt x="37" y="81"/>
                    <a:pt x="38" y="81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4" y="102"/>
                    <a:pt x="52" y="111"/>
                    <a:pt x="38" y="111"/>
                  </a:cubicBezTo>
                  <a:close/>
                  <a:moveTo>
                    <a:pt x="70" y="79"/>
                  </a:moveTo>
                  <a:cubicBezTo>
                    <a:pt x="70" y="81"/>
                    <a:pt x="70" y="83"/>
                    <a:pt x="69" y="84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70" y="78"/>
                    <a:pt x="70" y="78"/>
                    <a:pt x="70" y="78"/>
                  </a:cubicBezTo>
                  <a:lnTo>
                    <a:pt x="70" y="79"/>
                  </a:lnTo>
                  <a:close/>
                  <a:moveTo>
                    <a:pt x="101" y="91"/>
                  </a:moveTo>
                  <a:cubicBezTo>
                    <a:pt x="77" y="86"/>
                    <a:pt x="77" y="86"/>
                    <a:pt x="77" y="86"/>
                  </a:cubicBezTo>
                  <a:cubicBezTo>
                    <a:pt x="77" y="84"/>
                    <a:pt x="77" y="81"/>
                    <a:pt x="77" y="79"/>
                  </a:cubicBezTo>
                  <a:cubicBezTo>
                    <a:pt x="77" y="79"/>
                    <a:pt x="77" y="78"/>
                    <a:pt x="77" y="78"/>
                  </a:cubicBezTo>
                  <a:cubicBezTo>
                    <a:pt x="90" y="77"/>
                    <a:pt x="90" y="77"/>
                    <a:pt x="90" y="77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3" y="76"/>
                    <a:pt x="94" y="75"/>
                    <a:pt x="94" y="73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92" y="67"/>
                    <a:pt x="91" y="62"/>
                    <a:pt x="90" y="57"/>
                  </a:cubicBezTo>
                  <a:cubicBezTo>
                    <a:pt x="98" y="54"/>
                    <a:pt x="106" y="53"/>
                    <a:pt x="115" y="51"/>
                  </a:cubicBezTo>
                  <a:cubicBezTo>
                    <a:pt x="120" y="50"/>
                    <a:pt x="124" y="49"/>
                    <a:pt x="129" y="49"/>
                  </a:cubicBezTo>
                  <a:cubicBezTo>
                    <a:pt x="131" y="48"/>
                    <a:pt x="133" y="48"/>
                    <a:pt x="135" y="48"/>
                  </a:cubicBezTo>
                  <a:cubicBezTo>
                    <a:pt x="134" y="50"/>
                    <a:pt x="132" y="52"/>
                    <a:pt x="131" y="55"/>
                  </a:cubicBezTo>
                  <a:cubicBezTo>
                    <a:pt x="127" y="59"/>
                    <a:pt x="124" y="64"/>
                    <a:pt x="121" y="68"/>
                  </a:cubicBezTo>
                  <a:cubicBezTo>
                    <a:pt x="114" y="76"/>
                    <a:pt x="108" y="84"/>
                    <a:pt x="101" y="91"/>
                  </a:cubicBezTo>
                  <a:close/>
                  <a:moveTo>
                    <a:pt x="173" y="110"/>
                  </a:moveTo>
                  <a:cubicBezTo>
                    <a:pt x="156" y="111"/>
                    <a:pt x="142" y="96"/>
                    <a:pt x="142" y="79"/>
                  </a:cubicBezTo>
                  <a:cubicBezTo>
                    <a:pt x="142" y="69"/>
                    <a:pt x="146" y="61"/>
                    <a:pt x="153" y="55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68" y="77"/>
                    <a:pt x="168" y="78"/>
                    <a:pt x="168" y="79"/>
                  </a:cubicBezTo>
                  <a:cubicBezTo>
                    <a:pt x="168" y="82"/>
                    <a:pt x="170" y="84"/>
                    <a:pt x="173" y="84"/>
                  </a:cubicBezTo>
                  <a:cubicBezTo>
                    <a:pt x="176" y="84"/>
                    <a:pt x="178" y="82"/>
                    <a:pt x="178" y="79"/>
                  </a:cubicBezTo>
                  <a:cubicBezTo>
                    <a:pt x="178" y="76"/>
                    <a:pt x="176" y="74"/>
                    <a:pt x="173" y="74"/>
                  </a:cubicBezTo>
                  <a:cubicBezTo>
                    <a:pt x="173" y="74"/>
                    <a:pt x="172" y="74"/>
                    <a:pt x="172" y="74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62" y="49"/>
                    <a:pt x="167" y="48"/>
                    <a:pt x="173" y="48"/>
                  </a:cubicBezTo>
                  <a:cubicBezTo>
                    <a:pt x="190" y="48"/>
                    <a:pt x="205" y="62"/>
                    <a:pt x="205" y="79"/>
                  </a:cubicBezTo>
                  <a:cubicBezTo>
                    <a:pt x="205" y="96"/>
                    <a:pt x="191" y="110"/>
                    <a:pt x="173" y="110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i$1íḑê"/>
            <p:cNvSpPr/>
            <p:nvPr/>
          </p:nvSpPr>
          <p:spPr bwMode="auto">
            <a:xfrm>
              <a:off x="5908675" y="3548062"/>
              <a:ext cx="392113" cy="392113"/>
            </a:xfrm>
            <a:custGeom>
              <a:avLst/>
              <a:gdLst>
                <a:gd name="T0" fmla="*/ 13 w 69"/>
                <a:gd name="T1" fmla="*/ 11 h 69"/>
                <a:gd name="T2" fmla="*/ 56 w 69"/>
                <a:gd name="T3" fmla="*/ 57 h 69"/>
                <a:gd name="T4" fmla="*/ 60 w 69"/>
                <a:gd name="T5" fmla="*/ 35 h 69"/>
                <a:gd name="T6" fmla="*/ 60 w 69"/>
                <a:gd name="T7" fmla="*/ 35 h 69"/>
                <a:gd name="T8" fmla="*/ 38 w 69"/>
                <a:gd name="T9" fmla="*/ 33 h 69"/>
                <a:gd name="T10" fmla="*/ 60 w 69"/>
                <a:gd name="T11" fmla="*/ 33 h 69"/>
                <a:gd name="T12" fmla="*/ 37 w 69"/>
                <a:gd name="T13" fmla="*/ 36 h 69"/>
                <a:gd name="T14" fmla="*/ 38 w 69"/>
                <a:gd name="T15" fmla="*/ 35 h 69"/>
                <a:gd name="T16" fmla="*/ 37 w 69"/>
                <a:gd name="T17" fmla="*/ 32 h 69"/>
                <a:gd name="T18" fmla="*/ 38 w 69"/>
                <a:gd name="T19" fmla="*/ 34 h 69"/>
                <a:gd name="T20" fmla="*/ 36 w 69"/>
                <a:gd name="T21" fmla="*/ 9 h 69"/>
                <a:gd name="T22" fmla="*/ 36 w 69"/>
                <a:gd name="T23" fmla="*/ 31 h 69"/>
                <a:gd name="T24" fmla="*/ 37 w 69"/>
                <a:gd name="T25" fmla="*/ 32 h 69"/>
                <a:gd name="T26" fmla="*/ 31 w 69"/>
                <a:gd name="T27" fmla="*/ 34 h 69"/>
                <a:gd name="T28" fmla="*/ 31 w 69"/>
                <a:gd name="T29" fmla="*/ 35 h 69"/>
                <a:gd name="T30" fmla="*/ 31 w 69"/>
                <a:gd name="T31" fmla="*/ 33 h 69"/>
                <a:gd name="T32" fmla="*/ 34 w 69"/>
                <a:gd name="T33" fmla="*/ 31 h 69"/>
                <a:gd name="T34" fmla="*/ 33 w 69"/>
                <a:gd name="T35" fmla="*/ 31 h 69"/>
                <a:gd name="T36" fmla="*/ 33 w 69"/>
                <a:gd name="T37" fmla="*/ 9 h 69"/>
                <a:gd name="T38" fmla="*/ 33 w 69"/>
                <a:gd name="T39" fmla="*/ 37 h 69"/>
                <a:gd name="T40" fmla="*/ 18 w 69"/>
                <a:gd name="T41" fmla="*/ 53 h 69"/>
                <a:gd name="T42" fmla="*/ 33 w 69"/>
                <a:gd name="T43" fmla="*/ 37 h 69"/>
                <a:gd name="T44" fmla="*/ 34 w 69"/>
                <a:gd name="T45" fmla="*/ 37 h 69"/>
                <a:gd name="T46" fmla="*/ 36 w 69"/>
                <a:gd name="T47" fmla="*/ 37 h 69"/>
                <a:gd name="T48" fmla="*/ 33 w 69"/>
                <a:gd name="T49" fmla="*/ 37 h 69"/>
                <a:gd name="T50" fmla="*/ 51 w 69"/>
                <a:gd name="T51" fmla="*/ 53 h 69"/>
                <a:gd name="T52" fmla="*/ 36 w 69"/>
                <a:gd name="T53" fmla="*/ 37 h 69"/>
                <a:gd name="T54" fmla="*/ 53 w 69"/>
                <a:gd name="T55" fmla="*/ 17 h 69"/>
                <a:gd name="T56" fmla="*/ 35 w 69"/>
                <a:gd name="T57" fmla="*/ 9 h 69"/>
                <a:gd name="T58" fmla="*/ 17 w 69"/>
                <a:gd name="T59" fmla="*/ 16 h 69"/>
                <a:gd name="T60" fmla="*/ 17 w 69"/>
                <a:gd name="T61" fmla="*/ 16 h 69"/>
                <a:gd name="T62" fmla="*/ 31 w 69"/>
                <a:gd name="T63" fmla="*/ 33 h 69"/>
                <a:gd name="T64" fmla="*/ 16 w 69"/>
                <a:gd name="T65" fmla="*/ 17 h 69"/>
                <a:gd name="T66" fmla="*/ 9 w 69"/>
                <a:gd name="T67" fmla="*/ 34 h 69"/>
                <a:gd name="T68" fmla="*/ 9 w 69"/>
                <a:gd name="T69" fmla="*/ 35 h 69"/>
                <a:gd name="T70" fmla="*/ 16 w 69"/>
                <a:gd name="T71" fmla="*/ 51 h 69"/>
                <a:gd name="T72" fmla="*/ 16 w 69"/>
                <a:gd name="T73" fmla="*/ 51 h 69"/>
                <a:gd name="T74" fmla="*/ 16 w 69"/>
                <a:gd name="T75" fmla="*/ 51 h 69"/>
                <a:gd name="T76" fmla="*/ 34 w 69"/>
                <a:gd name="T77" fmla="*/ 59 h 69"/>
                <a:gd name="T78" fmla="*/ 52 w 69"/>
                <a:gd name="T79" fmla="*/ 52 h 69"/>
                <a:gd name="T80" fmla="*/ 53 w 69"/>
                <a:gd name="T81" fmla="*/ 51 h 69"/>
                <a:gd name="T82" fmla="*/ 60 w 69"/>
                <a:gd name="T83" fmla="*/ 3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" h="69">
                  <a:moveTo>
                    <a:pt x="57" y="13"/>
                  </a:moveTo>
                  <a:cubicBezTo>
                    <a:pt x="45" y="0"/>
                    <a:pt x="26" y="0"/>
                    <a:pt x="13" y="11"/>
                  </a:cubicBezTo>
                  <a:cubicBezTo>
                    <a:pt x="1" y="23"/>
                    <a:pt x="0" y="43"/>
                    <a:pt x="12" y="55"/>
                  </a:cubicBezTo>
                  <a:cubicBezTo>
                    <a:pt x="24" y="68"/>
                    <a:pt x="43" y="69"/>
                    <a:pt x="56" y="57"/>
                  </a:cubicBezTo>
                  <a:cubicBezTo>
                    <a:pt x="68" y="45"/>
                    <a:pt x="69" y="25"/>
                    <a:pt x="57" y="13"/>
                  </a:cubicBezTo>
                  <a:close/>
                  <a:moveTo>
                    <a:pt x="60" y="35"/>
                  </a:moveTo>
                  <a:cubicBezTo>
                    <a:pt x="60" y="34"/>
                    <a:pt x="60" y="34"/>
                    <a:pt x="60" y="34"/>
                  </a:cubicBezTo>
                  <a:lnTo>
                    <a:pt x="60" y="35"/>
                  </a:lnTo>
                  <a:close/>
                  <a:moveTo>
                    <a:pt x="60" y="33"/>
                  </a:moveTo>
                  <a:cubicBezTo>
                    <a:pt x="38" y="33"/>
                    <a:pt x="38" y="33"/>
                    <a:pt x="38" y="33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7" y="22"/>
                    <a:pt x="59" y="27"/>
                    <a:pt x="60" y="33"/>
                  </a:cubicBezTo>
                  <a:close/>
                  <a:moveTo>
                    <a:pt x="38" y="35"/>
                  </a:move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8" y="35"/>
                    <a:pt x="38" y="34"/>
                  </a:cubicBezTo>
                  <a:lnTo>
                    <a:pt x="38" y="35"/>
                  </a:lnTo>
                  <a:close/>
                  <a:moveTo>
                    <a:pt x="38" y="34"/>
                  </a:moveTo>
                  <a:cubicBezTo>
                    <a:pt x="38" y="33"/>
                    <a:pt x="37" y="32"/>
                    <a:pt x="37" y="32"/>
                  </a:cubicBezTo>
                  <a:cubicBezTo>
                    <a:pt x="38" y="33"/>
                    <a:pt x="38" y="33"/>
                    <a:pt x="38" y="33"/>
                  </a:cubicBezTo>
                  <a:lnTo>
                    <a:pt x="38" y="34"/>
                  </a:lnTo>
                  <a:close/>
                  <a:moveTo>
                    <a:pt x="36" y="31"/>
                  </a:moveTo>
                  <a:cubicBezTo>
                    <a:pt x="36" y="9"/>
                    <a:pt x="36" y="9"/>
                    <a:pt x="36" y="9"/>
                  </a:cubicBezTo>
                  <a:cubicBezTo>
                    <a:pt x="41" y="9"/>
                    <a:pt x="47" y="11"/>
                    <a:pt x="51" y="15"/>
                  </a:cubicBezTo>
                  <a:lnTo>
                    <a:pt x="36" y="31"/>
                  </a:lnTo>
                  <a:close/>
                  <a:moveTo>
                    <a:pt x="36" y="31"/>
                  </a:moveTo>
                  <a:cubicBezTo>
                    <a:pt x="37" y="32"/>
                    <a:pt x="37" y="32"/>
                    <a:pt x="37" y="32"/>
                  </a:cubicBezTo>
                  <a:cubicBezTo>
                    <a:pt x="36" y="31"/>
                    <a:pt x="35" y="31"/>
                    <a:pt x="34" y="31"/>
                  </a:cubicBezTo>
                  <a:cubicBezTo>
                    <a:pt x="33" y="31"/>
                    <a:pt x="31" y="32"/>
                    <a:pt x="31" y="34"/>
                  </a:cubicBezTo>
                  <a:cubicBezTo>
                    <a:pt x="31" y="35"/>
                    <a:pt x="32" y="36"/>
                    <a:pt x="32" y="36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4" y="31"/>
                    <a:pt x="34" y="31"/>
                    <a:pt x="34" y="31"/>
                  </a:cubicBezTo>
                  <a:lnTo>
                    <a:pt x="36" y="31"/>
                  </a:lnTo>
                  <a:close/>
                  <a:moveTo>
                    <a:pt x="33" y="31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22" y="11"/>
                    <a:pt x="28" y="9"/>
                    <a:pt x="33" y="9"/>
                  </a:cubicBezTo>
                  <a:lnTo>
                    <a:pt x="33" y="31"/>
                  </a:lnTo>
                  <a:close/>
                  <a:moveTo>
                    <a:pt x="33" y="37"/>
                  </a:moveTo>
                  <a:cubicBezTo>
                    <a:pt x="33" y="59"/>
                    <a:pt x="33" y="59"/>
                    <a:pt x="33" y="59"/>
                  </a:cubicBezTo>
                  <a:cubicBezTo>
                    <a:pt x="27" y="59"/>
                    <a:pt x="22" y="57"/>
                    <a:pt x="18" y="53"/>
                  </a:cubicBezTo>
                  <a:lnTo>
                    <a:pt x="33" y="37"/>
                  </a:lnTo>
                  <a:close/>
                  <a:moveTo>
                    <a:pt x="33" y="37"/>
                  </a:moveTo>
                  <a:cubicBezTo>
                    <a:pt x="32" y="36"/>
                    <a:pt x="32" y="36"/>
                    <a:pt x="32" y="36"/>
                  </a:cubicBezTo>
                  <a:cubicBezTo>
                    <a:pt x="33" y="37"/>
                    <a:pt x="34" y="37"/>
                    <a:pt x="34" y="37"/>
                  </a:cubicBezTo>
                  <a:cubicBezTo>
                    <a:pt x="35" y="37"/>
                    <a:pt x="36" y="37"/>
                    <a:pt x="37" y="36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4" y="37"/>
                    <a:pt x="34" y="37"/>
                    <a:pt x="34" y="37"/>
                  </a:cubicBezTo>
                  <a:lnTo>
                    <a:pt x="33" y="37"/>
                  </a:lnTo>
                  <a:close/>
                  <a:moveTo>
                    <a:pt x="36" y="37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47" y="57"/>
                    <a:pt x="41" y="59"/>
                    <a:pt x="36" y="59"/>
                  </a:cubicBezTo>
                  <a:lnTo>
                    <a:pt x="36" y="37"/>
                  </a:lnTo>
                  <a:close/>
                  <a:moveTo>
                    <a:pt x="53" y="17"/>
                  </a:move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lose/>
                  <a:moveTo>
                    <a:pt x="35" y="9"/>
                  </a:move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6" y="17"/>
                  </a:moveTo>
                  <a:cubicBezTo>
                    <a:pt x="31" y="33"/>
                    <a:pt x="31" y="33"/>
                    <a:pt x="31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27"/>
                    <a:pt x="12" y="22"/>
                    <a:pt x="16" y="17"/>
                  </a:cubicBezTo>
                  <a:close/>
                  <a:moveTo>
                    <a:pt x="9" y="33"/>
                  </a:moveTo>
                  <a:cubicBezTo>
                    <a:pt x="9" y="34"/>
                    <a:pt x="9" y="34"/>
                    <a:pt x="9" y="34"/>
                  </a:cubicBezTo>
                  <a:lnTo>
                    <a:pt x="9" y="33"/>
                  </a:lnTo>
                  <a:close/>
                  <a:moveTo>
                    <a:pt x="9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2" y="46"/>
                    <a:pt x="10" y="41"/>
                    <a:pt x="9" y="35"/>
                  </a:cubicBezTo>
                  <a:close/>
                  <a:moveTo>
                    <a:pt x="16" y="51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1"/>
                    <a:pt x="16" y="51"/>
                    <a:pt x="16" y="51"/>
                  </a:cubicBezTo>
                  <a:close/>
                  <a:moveTo>
                    <a:pt x="34" y="59"/>
                  </a:moveTo>
                  <a:cubicBezTo>
                    <a:pt x="34" y="59"/>
                    <a:pt x="34" y="59"/>
                    <a:pt x="34" y="59"/>
                  </a:cubicBezTo>
                  <a:close/>
                  <a:moveTo>
                    <a:pt x="52" y="53"/>
                  </a:move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lose/>
                  <a:moveTo>
                    <a:pt x="53" y="51"/>
                  </a:moveTo>
                  <a:cubicBezTo>
                    <a:pt x="38" y="35"/>
                    <a:pt x="38" y="35"/>
                    <a:pt x="38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59" y="41"/>
                    <a:pt x="57" y="47"/>
                    <a:pt x="53" y="51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i$ḷîḑê"/>
            <p:cNvSpPr/>
            <p:nvPr/>
          </p:nvSpPr>
          <p:spPr bwMode="auto">
            <a:xfrm>
              <a:off x="7740650" y="3917950"/>
              <a:ext cx="398463" cy="398463"/>
            </a:xfrm>
            <a:custGeom>
              <a:avLst/>
              <a:gdLst>
                <a:gd name="T0" fmla="*/ 13 w 70"/>
                <a:gd name="T1" fmla="*/ 12 h 70"/>
                <a:gd name="T2" fmla="*/ 56 w 70"/>
                <a:gd name="T3" fmla="*/ 58 h 70"/>
                <a:gd name="T4" fmla="*/ 60 w 70"/>
                <a:gd name="T5" fmla="*/ 36 h 70"/>
                <a:gd name="T6" fmla="*/ 60 w 70"/>
                <a:gd name="T7" fmla="*/ 34 h 70"/>
                <a:gd name="T8" fmla="*/ 54 w 70"/>
                <a:gd name="T9" fmla="*/ 18 h 70"/>
                <a:gd name="T10" fmla="*/ 38 w 70"/>
                <a:gd name="T11" fmla="*/ 37 h 70"/>
                <a:gd name="T12" fmla="*/ 38 w 70"/>
                <a:gd name="T13" fmla="*/ 35 h 70"/>
                <a:gd name="T14" fmla="*/ 38 w 70"/>
                <a:gd name="T15" fmla="*/ 35 h 70"/>
                <a:gd name="T16" fmla="*/ 38 w 70"/>
                <a:gd name="T17" fmla="*/ 34 h 70"/>
                <a:gd name="T18" fmla="*/ 36 w 70"/>
                <a:gd name="T19" fmla="*/ 32 h 70"/>
                <a:gd name="T20" fmla="*/ 52 w 70"/>
                <a:gd name="T21" fmla="*/ 16 h 70"/>
                <a:gd name="T22" fmla="*/ 36 w 70"/>
                <a:gd name="T23" fmla="*/ 32 h 70"/>
                <a:gd name="T24" fmla="*/ 35 w 70"/>
                <a:gd name="T25" fmla="*/ 32 h 70"/>
                <a:gd name="T26" fmla="*/ 32 w 70"/>
                <a:gd name="T27" fmla="*/ 37 h 70"/>
                <a:gd name="T28" fmla="*/ 31 w 70"/>
                <a:gd name="T29" fmla="*/ 35 h 70"/>
                <a:gd name="T30" fmla="*/ 33 w 70"/>
                <a:gd name="T31" fmla="*/ 32 h 70"/>
                <a:gd name="T32" fmla="*/ 36 w 70"/>
                <a:gd name="T33" fmla="*/ 32 h 70"/>
                <a:gd name="T34" fmla="*/ 18 w 70"/>
                <a:gd name="T35" fmla="*/ 16 h 70"/>
                <a:gd name="T36" fmla="*/ 33 w 70"/>
                <a:gd name="T37" fmla="*/ 32 h 70"/>
                <a:gd name="T38" fmla="*/ 33 w 70"/>
                <a:gd name="T39" fmla="*/ 60 h 70"/>
                <a:gd name="T40" fmla="*/ 33 w 70"/>
                <a:gd name="T41" fmla="*/ 39 h 70"/>
                <a:gd name="T42" fmla="*/ 32 w 70"/>
                <a:gd name="T43" fmla="*/ 37 h 70"/>
                <a:gd name="T44" fmla="*/ 37 w 70"/>
                <a:gd name="T45" fmla="*/ 38 h 70"/>
                <a:gd name="T46" fmla="*/ 35 w 70"/>
                <a:gd name="T47" fmla="*/ 38 h 70"/>
                <a:gd name="T48" fmla="*/ 36 w 70"/>
                <a:gd name="T49" fmla="*/ 39 h 70"/>
                <a:gd name="T50" fmla="*/ 36 w 70"/>
                <a:gd name="T51" fmla="*/ 61 h 70"/>
                <a:gd name="T52" fmla="*/ 53 w 70"/>
                <a:gd name="T53" fmla="*/ 18 h 70"/>
                <a:gd name="T54" fmla="*/ 53 w 70"/>
                <a:gd name="T55" fmla="*/ 18 h 70"/>
                <a:gd name="T56" fmla="*/ 35 w 70"/>
                <a:gd name="T57" fmla="*/ 10 h 70"/>
                <a:gd name="T58" fmla="*/ 18 w 70"/>
                <a:gd name="T59" fmla="*/ 17 h 70"/>
                <a:gd name="T60" fmla="*/ 17 w 70"/>
                <a:gd name="T61" fmla="*/ 17 h 70"/>
                <a:gd name="T62" fmla="*/ 16 w 70"/>
                <a:gd name="T63" fmla="*/ 18 h 70"/>
                <a:gd name="T64" fmla="*/ 9 w 70"/>
                <a:gd name="T65" fmla="*/ 34 h 70"/>
                <a:gd name="T66" fmla="*/ 9 w 70"/>
                <a:gd name="T67" fmla="*/ 34 h 70"/>
                <a:gd name="T68" fmla="*/ 9 w 70"/>
                <a:gd name="T69" fmla="*/ 34 h 70"/>
                <a:gd name="T70" fmla="*/ 31 w 70"/>
                <a:gd name="T71" fmla="*/ 37 h 70"/>
                <a:gd name="T72" fmla="*/ 9 w 70"/>
                <a:gd name="T73" fmla="*/ 37 h 70"/>
                <a:gd name="T74" fmla="*/ 16 w 70"/>
                <a:gd name="T75" fmla="*/ 53 h 70"/>
                <a:gd name="T76" fmla="*/ 16 w 70"/>
                <a:gd name="T77" fmla="*/ 52 h 70"/>
                <a:gd name="T78" fmla="*/ 34 w 70"/>
                <a:gd name="T79" fmla="*/ 61 h 70"/>
                <a:gd name="T80" fmla="*/ 52 w 70"/>
                <a:gd name="T81" fmla="*/ 53 h 70"/>
                <a:gd name="T82" fmla="*/ 54 w 70"/>
                <a:gd name="T83" fmla="*/ 52 h 70"/>
                <a:gd name="T84" fmla="*/ 60 w 70"/>
                <a:gd name="T85" fmla="*/ 3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0" h="70">
                  <a:moveTo>
                    <a:pt x="58" y="14"/>
                  </a:moveTo>
                  <a:cubicBezTo>
                    <a:pt x="46" y="1"/>
                    <a:pt x="26" y="0"/>
                    <a:pt x="13" y="12"/>
                  </a:cubicBezTo>
                  <a:cubicBezTo>
                    <a:pt x="1" y="24"/>
                    <a:pt x="0" y="44"/>
                    <a:pt x="12" y="57"/>
                  </a:cubicBezTo>
                  <a:cubicBezTo>
                    <a:pt x="24" y="69"/>
                    <a:pt x="44" y="70"/>
                    <a:pt x="56" y="58"/>
                  </a:cubicBezTo>
                  <a:cubicBezTo>
                    <a:pt x="69" y="46"/>
                    <a:pt x="70" y="26"/>
                    <a:pt x="58" y="14"/>
                  </a:cubicBezTo>
                  <a:close/>
                  <a:moveTo>
                    <a:pt x="60" y="36"/>
                  </a:moveTo>
                  <a:cubicBezTo>
                    <a:pt x="60" y="36"/>
                    <a:pt x="60" y="36"/>
                    <a:pt x="60" y="36"/>
                  </a:cubicBezTo>
                  <a:close/>
                  <a:moveTo>
                    <a:pt x="60" y="34"/>
                  </a:moveTo>
                  <a:cubicBezTo>
                    <a:pt x="38" y="34"/>
                    <a:pt x="38" y="34"/>
                    <a:pt x="38" y="34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8" y="23"/>
                    <a:pt x="60" y="28"/>
                    <a:pt x="60" y="34"/>
                  </a:cubicBezTo>
                  <a:close/>
                  <a:moveTo>
                    <a:pt x="38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8" y="37"/>
                    <a:pt x="38" y="36"/>
                    <a:pt x="38" y="35"/>
                  </a:cubicBezTo>
                  <a:lnTo>
                    <a:pt x="38" y="37"/>
                  </a:lnTo>
                  <a:close/>
                  <a:moveTo>
                    <a:pt x="38" y="35"/>
                  </a:moveTo>
                  <a:cubicBezTo>
                    <a:pt x="38" y="34"/>
                    <a:pt x="38" y="33"/>
                    <a:pt x="37" y="33"/>
                  </a:cubicBezTo>
                  <a:cubicBezTo>
                    <a:pt x="38" y="34"/>
                    <a:pt x="38" y="34"/>
                    <a:pt x="38" y="34"/>
                  </a:cubicBezTo>
                  <a:lnTo>
                    <a:pt x="38" y="35"/>
                  </a:lnTo>
                  <a:close/>
                  <a:moveTo>
                    <a:pt x="36" y="32"/>
                  </a:moveTo>
                  <a:cubicBezTo>
                    <a:pt x="36" y="10"/>
                    <a:pt x="36" y="10"/>
                    <a:pt x="36" y="10"/>
                  </a:cubicBezTo>
                  <a:cubicBezTo>
                    <a:pt x="42" y="10"/>
                    <a:pt x="47" y="12"/>
                    <a:pt x="52" y="16"/>
                  </a:cubicBezTo>
                  <a:lnTo>
                    <a:pt x="36" y="32"/>
                  </a:lnTo>
                  <a:close/>
                  <a:moveTo>
                    <a:pt x="36" y="32"/>
                  </a:move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6" y="32"/>
                    <a:pt x="35" y="32"/>
                  </a:cubicBezTo>
                  <a:cubicBezTo>
                    <a:pt x="33" y="32"/>
                    <a:pt x="31" y="33"/>
                    <a:pt x="31" y="35"/>
                  </a:cubicBezTo>
                  <a:cubicBezTo>
                    <a:pt x="31" y="36"/>
                    <a:pt x="32" y="37"/>
                    <a:pt x="32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5" y="32"/>
                    <a:pt x="35" y="32"/>
                    <a:pt x="35" y="32"/>
                  </a:cubicBezTo>
                  <a:lnTo>
                    <a:pt x="36" y="32"/>
                  </a:lnTo>
                  <a:close/>
                  <a:moveTo>
                    <a:pt x="33" y="32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22" y="12"/>
                    <a:pt x="28" y="10"/>
                    <a:pt x="33" y="10"/>
                  </a:cubicBezTo>
                  <a:lnTo>
                    <a:pt x="33" y="32"/>
                  </a:lnTo>
                  <a:close/>
                  <a:moveTo>
                    <a:pt x="33" y="39"/>
                  </a:moveTo>
                  <a:cubicBezTo>
                    <a:pt x="33" y="60"/>
                    <a:pt x="33" y="60"/>
                    <a:pt x="33" y="60"/>
                  </a:cubicBezTo>
                  <a:cubicBezTo>
                    <a:pt x="28" y="60"/>
                    <a:pt x="22" y="58"/>
                    <a:pt x="18" y="54"/>
                  </a:cubicBezTo>
                  <a:lnTo>
                    <a:pt x="33" y="39"/>
                  </a:lnTo>
                  <a:close/>
                  <a:moveTo>
                    <a:pt x="33" y="38"/>
                  </a:moveTo>
                  <a:cubicBezTo>
                    <a:pt x="32" y="37"/>
                    <a:pt x="32" y="37"/>
                    <a:pt x="32" y="37"/>
                  </a:cubicBezTo>
                  <a:cubicBezTo>
                    <a:pt x="33" y="38"/>
                    <a:pt x="34" y="38"/>
                    <a:pt x="35" y="38"/>
                  </a:cubicBezTo>
                  <a:cubicBezTo>
                    <a:pt x="36" y="38"/>
                    <a:pt x="37" y="38"/>
                    <a:pt x="37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lnTo>
                    <a:pt x="33" y="38"/>
                  </a:lnTo>
                  <a:close/>
                  <a:moveTo>
                    <a:pt x="36" y="39"/>
                  </a:moveTo>
                  <a:cubicBezTo>
                    <a:pt x="52" y="54"/>
                    <a:pt x="52" y="54"/>
                    <a:pt x="52" y="54"/>
                  </a:cubicBezTo>
                  <a:cubicBezTo>
                    <a:pt x="47" y="58"/>
                    <a:pt x="42" y="60"/>
                    <a:pt x="36" y="61"/>
                  </a:cubicBezTo>
                  <a:lnTo>
                    <a:pt x="36" y="39"/>
                  </a:lnTo>
                  <a:close/>
                  <a:moveTo>
                    <a:pt x="53" y="18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lose/>
                  <a:moveTo>
                    <a:pt x="36" y="10"/>
                  </a:moveTo>
                  <a:cubicBezTo>
                    <a:pt x="35" y="10"/>
                    <a:pt x="35" y="10"/>
                    <a:pt x="35" y="10"/>
                  </a:cubicBezTo>
                  <a:lnTo>
                    <a:pt x="36" y="10"/>
                  </a:lnTo>
                  <a:close/>
                  <a:moveTo>
                    <a:pt x="18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lnTo>
                    <a:pt x="18" y="17"/>
                  </a:lnTo>
                  <a:close/>
                  <a:moveTo>
                    <a:pt x="16" y="18"/>
                  </a:moveTo>
                  <a:cubicBezTo>
                    <a:pt x="31" y="34"/>
                    <a:pt x="31" y="34"/>
                    <a:pt x="31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28"/>
                    <a:pt x="12" y="23"/>
                    <a:pt x="16" y="18"/>
                  </a:cubicBezTo>
                  <a:close/>
                  <a:moveTo>
                    <a:pt x="9" y="34"/>
                  </a:moveTo>
                  <a:cubicBezTo>
                    <a:pt x="9" y="35"/>
                    <a:pt x="9" y="35"/>
                    <a:pt x="9" y="35"/>
                  </a:cubicBezTo>
                  <a:lnTo>
                    <a:pt x="9" y="34"/>
                  </a:lnTo>
                  <a:close/>
                  <a:moveTo>
                    <a:pt x="9" y="37"/>
                  </a:moveTo>
                  <a:cubicBezTo>
                    <a:pt x="31" y="37"/>
                    <a:pt x="31" y="37"/>
                    <a:pt x="31" y="37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2" y="48"/>
                    <a:pt x="10" y="42"/>
                    <a:pt x="9" y="37"/>
                  </a:cubicBezTo>
                  <a:close/>
                  <a:moveTo>
                    <a:pt x="16" y="52"/>
                  </a:move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lnTo>
                    <a:pt x="16" y="52"/>
                  </a:lnTo>
                  <a:close/>
                  <a:moveTo>
                    <a:pt x="34" y="61"/>
                  </a:moveTo>
                  <a:cubicBezTo>
                    <a:pt x="34" y="61"/>
                    <a:pt x="34" y="61"/>
                    <a:pt x="34" y="61"/>
                  </a:cubicBezTo>
                  <a:close/>
                  <a:moveTo>
                    <a:pt x="52" y="54"/>
                  </a:move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2" y="54"/>
                    <a:pt x="52" y="54"/>
                  </a:cubicBezTo>
                  <a:close/>
                  <a:moveTo>
                    <a:pt x="54" y="52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42"/>
                    <a:pt x="58" y="48"/>
                    <a:pt x="54" y="52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íSḻïde"/>
            <p:cNvSpPr/>
            <p:nvPr/>
          </p:nvSpPr>
          <p:spPr bwMode="auto">
            <a:xfrm>
              <a:off x="7342188" y="4781550"/>
              <a:ext cx="411163" cy="865188"/>
            </a:xfrm>
            <a:custGeom>
              <a:avLst/>
              <a:gdLst>
                <a:gd name="T0" fmla="*/ 22 w 72"/>
                <a:gd name="T1" fmla="*/ 0 h 152"/>
                <a:gd name="T2" fmla="*/ 24 w 72"/>
                <a:gd name="T3" fmla="*/ 1 h 152"/>
                <a:gd name="T4" fmla="*/ 29 w 72"/>
                <a:gd name="T5" fmla="*/ 5 h 152"/>
                <a:gd name="T6" fmla="*/ 47 w 72"/>
                <a:gd name="T7" fmla="*/ 20 h 152"/>
                <a:gd name="T8" fmla="*/ 57 w 72"/>
                <a:gd name="T9" fmla="*/ 32 h 152"/>
                <a:gd name="T10" fmla="*/ 66 w 72"/>
                <a:gd name="T11" fmla="*/ 47 h 152"/>
                <a:gd name="T12" fmla="*/ 71 w 72"/>
                <a:gd name="T13" fmla="*/ 65 h 152"/>
                <a:gd name="T14" fmla="*/ 71 w 72"/>
                <a:gd name="T15" fmla="*/ 84 h 152"/>
                <a:gd name="T16" fmla="*/ 64 w 72"/>
                <a:gd name="T17" fmla="*/ 102 h 152"/>
                <a:gd name="T18" fmla="*/ 61 w 72"/>
                <a:gd name="T19" fmla="*/ 106 h 152"/>
                <a:gd name="T20" fmla="*/ 59 w 72"/>
                <a:gd name="T21" fmla="*/ 110 h 152"/>
                <a:gd name="T22" fmla="*/ 53 w 72"/>
                <a:gd name="T23" fmla="*/ 117 h 152"/>
                <a:gd name="T24" fmla="*/ 46 w 72"/>
                <a:gd name="T25" fmla="*/ 123 h 152"/>
                <a:gd name="T26" fmla="*/ 43 w 72"/>
                <a:gd name="T27" fmla="*/ 126 h 152"/>
                <a:gd name="T28" fmla="*/ 40 w 72"/>
                <a:gd name="T29" fmla="*/ 128 h 152"/>
                <a:gd name="T30" fmla="*/ 34 w 72"/>
                <a:gd name="T31" fmla="*/ 133 h 152"/>
                <a:gd name="T32" fmla="*/ 27 w 72"/>
                <a:gd name="T33" fmla="*/ 137 h 152"/>
                <a:gd name="T34" fmla="*/ 16 w 72"/>
                <a:gd name="T35" fmla="*/ 143 h 152"/>
                <a:gd name="T36" fmla="*/ 8 w 72"/>
                <a:gd name="T37" fmla="*/ 148 h 152"/>
                <a:gd name="T38" fmla="*/ 0 w 72"/>
                <a:gd name="T39" fmla="*/ 152 h 152"/>
                <a:gd name="T40" fmla="*/ 8 w 72"/>
                <a:gd name="T41" fmla="*/ 148 h 152"/>
                <a:gd name="T42" fmla="*/ 16 w 72"/>
                <a:gd name="T43" fmla="*/ 143 h 152"/>
                <a:gd name="T44" fmla="*/ 27 w 72"/>
                <a:gd name="T45" fmla="*/ 136 h 152"/>
                <a:gd name="T46" fmla="*/ 33 w 72"/>
                <a:gd name="T47" fmla="*/ 132 h 152"/>
                <a:gd name="T48" fmla="*/ 39 w 72"/>
                <a:gd name="T49" fmla="*/ 127 h 152"/>
                <a:gd name="T50" fmla="*/ 42 w 72"/>
                <a:gd name="T51" fmla="*/ 124 h 152"/>
                <a:gd name="T52" fmla="*/ 45 w 72"/>
                <a:gd name="T53" fmla="*/ 121 h 152"/>
                <a:gd name="T54" fmla="*/ 51 w 72"/>
                <a:gd name="T55" fmla="*/ 115 h 152"/>
                <a:gd name="T56" fmla="*/ 56 w 72"/>
                <a:gd name="T57" fmla="*/ 108 h 152"/>
                <a:gd name="T58" fmla="*/ 59 w 72"/>
                <a:gd name="T59" fmla="*/ 105 h 152"/>
                <a:gd name="T60" fmla="*/ 61 w 72"/>
                <a:gd name="T61" fmla="*/ 101 h 152"/>
                <a:gd name="T62" fmla="*/ 67 w 72"/>
                <a:gd name="T63" fmla="*/ 84 h 152"/>
                <a:gd name="T64" fmla="*/ 67 w 72"/>
                <a:gd name="T65" fmla="*/ 66 h 152"/>
                <a:gd name="T66" fmla="*/ 61 w 72"/>
                <a:gd name="T67" fmla="*/ 50 h 152"/>
                <a:gd name="T68" fmla="*/ 52 w 72"/>
                <a:gd name="T69" fmla="*/ 36 h 152"/>
                <a:gd name="T70" fmla="*/ 42 w 72"/>
                <a:gd name="T71" fmla="*/ 25 h 152"/>
                <a:gd name="T72" fmla="*/ 25 w 72"/>
                <a:gd name="T73" fmla="*/ 11 h 152"/>
                <a:gd name="T74" fmla="*/ 20 w 72"/>
                <a:gd name="T75" fmla="*/ 7 h 152"/>
                <a:gd name="T76" fmla="*/ 18 w 72"/>
                <a:gd name="T77" fmla="*/ 6 h 152"/>
                <a:gd name="T78" fmla="*/ 22 w 72"/>
                <a:gd name="T7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" h="152">
                  <a:moveTo>
                    <a:pt x="22" y="0"/>
                  </a:moveTo>
                  <a:cubicBezTo>
                    <a:pt x="22" y="0"/>
                    <a:pt x="23" y="0"/>
                    <a:pt x="24" y="1"/>
                  </a:cubicBezTo>
                  <a:cubicBezTo>
                    <a:pt x="25" y="2"/>
                    <a:pt x="27" y="3"/>
                    <a:pt x="29" y="5"/>
                  </a:cubicBezTo>
                  <a:cubicBezTo>
                    <a:pt x="34" y="8"/>
                    <a:pt x="40" y="13"/>
                    <a:pt x="47" y="20"/>
                  </a:cubicBezTo>
                  <a:cubicBezTo>
                    <a:pt x="50" y="24"/>
                    <a:pt x="53" y="28"/>
                    <a:pt x="57" y="32"/>
                  </a:cubicBezTo>
                  <a:cubicBezTo>
                    <a:pt x="60" y="37"/>
                    <a:pt x="63" y="42"/>
                    <a:pt x="66" y="47"/>
                  </a:cubicBezTo>
                  <a:cubicBezTo>
                    <a:pt x="68" y="53"/>
                    <a:pt x="70" y="59"/>
                    <a:pt x="71" y="65"/>
                  </a:cubicBezTo>
                  <a:cubicBezTo>
                    <a:pt x="72" y="71"/>
                    <a:pt x="72" y="78"/>
                    <a:pt x="71" y="84"/>
                  </a:cubicBezTo>
                  <a:cubicBezTo>
                    <a:pt x="70" y="91"/>
                    <a:pt x="67" y="97"/>
                    <a:pt x="64" y="102"/>
                  </a:cubicBezTo>
                  <a:cubicBezTo>
                    <a:pt x="63" y="104"/>
                    <a:pt x="62" y="105"/>
                    <a:pt x="61" y="106"/>
                  </a:cubicBezTo>
                  <a:cubicBezTo>
                    <a:pt x="60" y="107"/>
                    <a:pt x="59" y="109"/>
                    <a:pt x="59" y="110"/>
                  </a:cubicBezTo>
                  <a:cubicBezTo>
                    <a:pt x="57" y="112"/>
                    <a:pt x="55" y="115"/>
                    <a:pt x="53" y="117"/>
                  </a:cubicBezTo>
                  <a:cubicBezTo>
                    <a:pt x="51" y="119"/>
                    <a:pt x="48" y="121"/>
                    <a:pt x="46" y="123"/>
                  </a:cubicBezTo>
                  <a:cubicBezTo>
                    <a:pt x="45" y="124"/>
                    <a:pt x="44" y="125"/>
                    <a:pt x="43" y="126"/>
                  </a:cubicBezTo>
                  <a:cubicBezTo>
                    <a:pt x="42" y="126"/>
                    <a:pt x="41" y="127"/>
                    <a:pt x="40" y="128"/>
                  </a:cubicBezTo>
                  <a:cubicBezTo>
                    <a:pt x="38" y="130"/>
                    <a:pt x="36" y="131"/>
                    <a:pt x="34" y="133"/>
                  </a:cubicBezTo>
                  <a:cubicBezTo>
                    <a:pt x="31" y="134"/>
                    <a:pt x="29" y="136"/>
                    <a:pt x="27" y="137"/>
                  </a:cubicBezTo>
                  <a:cubicBezTo>
                    <a:pt x="24" y="140"/>
                    <a:pt x="20" y="142"/>
                    <a:pt x="16" y="143"/>
                  </a:cubicBezTo>
                  <a:cubicBezTo>
                    <a:pt x="13" y="145"/>
                    <a:pt x="10" y="147"/>
                    <a:pt x="8" y="148"/>
                  </a:cubicBezTo>
                  <a:cubicBezTo>
                    <a:pt x="3" y="151"/>
                    <a:pt x="0" y="152"/>
                    <a:pt x="0" y="152"/>
                  </a:cubicBezTo>
                  <a:cubicBezTo>
                    <a:pt x="0" y="152"/>
                    <a:pt x="3" y="150"/>
                    <a:pt x="8" y="148"/>
                  </a:cubicBezTo>
                  <a:cubicBezTo>
                    <a:pt x="10" y="146"/>
                    <a:pt x="13" y="145"/>
                    <a:pt x="16" y="143"/>
                  </a:cubicBezTo>
                  <a:cubicBezTo>
                    <a:pt x="19" y="141"/>
                    <a:pt x="23" y="139"/>
                    <a:pt x="27" y="136"/>
                  </a:cubicBezTo>
                  <a:cubicBezTo>
                    <a:pt x="29" y="134"/>
                    <a:pt x="31" y="133"/>
                    <a:pt x="33" y="132"/>
                  </a:cubicBezTo>
                  <a:cubicBezTo>
                    <a:pt x="35" y="130"/>
                    <a:pt x="37" y="128"/>
                    <a:pt x="39" y="127"/>
                  </a:cubicBezTo>
                  <a:cubicBezTo>
                    <a:pt x="40" y="126"/>
                    <a:pt x="41" y="125"/>
                    <a:pt x="42" y="124"/>
                  </a:cubicBezTo>
                  <a:cubicBezTo>
                    <a:pt x="43" y="123"/>
                    <a:pt x="44" y="122"/>
                    <a:pt x="45" y="121"/>
                  </a:cubicBezTo>
                  <a:cubicBezTo>
                    <a:pt x="47" y="119"/>
                    <a:pt x="49" y="117"/>
                    <a:pt x="51" y="115"/>
                  </a:cubicBezTo>
                  <a:cubicBezTo>
                    <a:pt x="53" y="113"/>
                    <a:pt x="55" y="111"/>
                    <a:pt x="56" y="108"/>
                  </a:cubicBezTo>
                  <a:cubicBezTo>
                    <a:pt x="57" y="107"/>
                    <a:pt x="58" y="106"/>
                    <a:pt x="59" y="105"/>
                  </a:cubicBezTo>
                  <a:cubicBezTo>
                    <a:pt x="60" y="103"/>
                    <a:pt x="60" y="102"/>
                    <a:pt x="61" y="101"/>
                  </a:cubicBezTo>
                  <a:cubicBezTo>
                    <a:pt x="64" y="95"/>
                    <a:pt x="66" y="90"/>
                    <a:pt x="67" y="84"/>
                  </a:cubicBezTo>
                  <a:cubicBezTo>
                    <a:pt x="68" y="78"/>
                    <a:pt x="68" y="72"/>
                    <a:pt x="67" y="66"/>
                  </a:cubicBezTo>
                  <a:cubicBezTo>
                    <a:pt x="66" y="60"/>
                    <a:pt x="63" y="55"/>
                    <a:pt x="61" y="50"/>
                  </a:cubicBezTo>
                  <a:cubicBezTo>
                    <a:pt x="58" y="45"/>
                    <a:pt x="55" y="40"/>
                    <a:pt x="52" y="36"/>
                  </a:cubicBezTo>
                  <a:cubicBezTo>
                    <a:pt x="49" y="32"/>
                    <a:pt x="45" y="28"/>
                    <a:pt x="42" y="25"/>
                  </a:cubicBezTo>
                  <a:cubicBezTo>
                    <a:pt x="35" y="19"/>
                    <a:pt x="29" y="14"/>
                    <a:pt x="25" y="11"/>
                  </a:cubicBezTo>
                  <a:cubicBezTo>
                    <a:pt x="23" y="9"/>
                    <a:pt x="21" y="8"/>
                    <a:pt x="20" y="7"/>
                  </a:cubicBezTo>
                  <a:cubicBezTo>
                    <a:pt x="19" y="7"/>
                    <a:pt x="18" y="6"/>
                    <a:pt x="18" y="6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ïŝľïḓê"/>
            <p:cNvSpPr/>
            <p:nvPr/>
          </p:nvSpPr>
          <p:spPr bwMode="auto">
            <a:xfrm>
              <a:off x="7627938" y="4572000"/>
              <a:ext cx="358775" cy="1074738"/>
            </a:xfrm>
            <a:custGeom>
              <a:avLst/>
              <a:gdLst>
                <a:gd name="T0" fmla="*/ 5 w 63"/>
                <a:gd name="T1" fmla="*/ 0 h 189"/>
                <a:gd name="T2" fmla="*/ 12 w 63"/>
                <a:gd name="T3" fmla="*/ 6 h 189"/>
                <a:gd name="T4" fmla="*/ 29 w 63"/>
                <a:gd name="T5" fmla="*/ 25 h 189"/>
                <a:gd name="T6" fmla="*/ 48 w 63"/>
                <a:gd name="T7" fmla="*/ 54 h 189"/>
                <a:gd name="T8" fmla="*/ 56 w 63"/>
                <a:gd name="T9" fmla="*/ 72 h 189"/>
                <a:gd name="T10" fmla="*/ 61 w 63"/>
                <a:gd name="T11" fmla="*/ 92 h 189"/>
                <a:gd name="T12" fmla="*/ 63 w 63"/>
                <a:gd name="T13" fmla="*/ 112 h 189"/>
                <a:gd name="T14" fmla="*/ 59 w 63"/>
                <a:gd name="T15" fmla="*/ 132 h 189"/>
                <a:gd name="T16" fmla="*/ 57 w 63"/>
                <a:gd name="T17" fmla="*/ 141 h 189"/>
                <a:gd name="T18" fmla="*/ 53 w 63"/>
                <a:gd name="T19" fmla="*/ 149 h 189"/>
                <a:gd name="T20" fmla="*/ 45 w 63"/>
                <a:gd name="T21" fmla="*/ 163 h 189"/>
                <a:gd name="T22" fmla="*/ 37 w 63"/>
                <a:gd name="T23" fmla="*/ 174 h 189"/>
                <a:gd name="T24" fmla="*/ 30 w 63"/>
                <a:gd name="T25" fmla="*/ 182 h 189"/>
                <a:gd name="T26" fmla="*/ 23 w 63"/>
                <a:gd name="T27" fmla="*/ 189 h 189"/>
                <a:gd name="T28" fmla="*/ 30 w 63"/>
                <a:gd name="T29" fmla="*/ 182 h 189"/>
                <a:gd name="T30" fmla="*/ 36 w 63"/>
                <a:gd name="T31" fmla="*/ 174 h 189"/>
                <a:gd name="T32" fmla="*/ 44 w 63"/>
                <a:gd name="T33" fmla="*/ 163 h 189"/>
                <a:gd name="T34" fmla="*/ 51 w 63"/>
                <a:gd name="T35" fmla="*/ 148 h 189"/>
                <a:gd name="T36" fmla="*/ 55 w 63"/>
                <a:gd name="T37" fmla="*/ 140 h 189"/>
                <a:gd name="T38" fmla="*/ 57 w 63"/>
                <a:gd name="T39" fmla="*/ 131 h 189"/>
                <a:gd name="T40" fmla="*/ 59 w 63"/>
                <a:gd name="T41" fmla="*/ 112 h 189"/>
                <a:gd name="T42" fmla="*/ 57 w 63"/>
                <a:gd name="T43" fmla="*/ 93 h 189"/>
                <a:gd name="T44" fmla="*/ 52 w 63"/>
                <a:gd name="T45" fmla="*/ 74 h 189"/>
                <a:gd name="T46" fmla="*/ 44 w 63"/>
                <a:gd name="T47" fmla="*/ 56 h 189"/>
                <a:gd name="T48" fmla="*/ 24 w 63"/>
                <a:gd name="T49" fmla="*/ 29 h 189"/>
                <a:gd name="T50" fmla="*/ 7 w 63"/>
                <a:gd name="T51" fmla="*/ 12 h 189"/>
                <a:gd name="T52" fmla="*/ 0 w 63"/>
                <a:gd name="T53" fmla="*/ 6 h 189"/>
                <a:gd name="T54" fmla="*/ 5 w 63"/>
                <a:gd name="T55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189">
                  <a:moveTo>
                    <a:pt x="5" y="0"/>
                  </a:moveTo>
                  <a:cubicBezTo>
                    <a:pt x="5" y="0"/>
                    <a:pt x="8" y="2"/>
                    <a:pt x="12" y="6"/>
                  </a:cubicBezTo>
                  <a:cubicBezTo>
                    <a:pt x="17" y="11"/>
                    <a:pt x="23" y="17"/>
                    <a:pt x="29" y="25"/>
                  </a:cubicBezTo>
                  <a:cubicBezTo>
                    <a:pt x="35" y="33"/>
                    <a:pt x="42" y="42"/>
                    <a:pt x="48" y="54"/>
                  </a:cubicBezTo>
                  <a:cubicBezTo>
                    <a:pt x="51" y="60"/>
                    <a:pt x="54" y="66"/>
                    <a:pt x="56" y="72"/>
                  </a:cubicBezTo>
                  <a:cubicBezTo>
                    <a:pt x="58" y="78"/>
                    <a:pt x="60" y="85"/>
                    <a:pt x="61" y="92"/>
                  </a:cubicBezTo>
                  <a:cubicBezTo>
                    <a:pt x="63" y="99"/>
                    <a:pt x="63" y="106"/>
                    <a:pt x="63" y="112"/>
                  </a:cubicBezTo>
                  <a:cubicBezTo>
                    <a:pt x="62" y="119"/>
                    <a:pt x="61" y="126"/>
                    <a:pt x="59" y="132"/>
                  </a:cubicBezTo>
                  <a:cubicBezTo>
                    <a:pt x="59" y="135"/>
                    <a:pt x="58" y="138"/>
                    <a:pt x="57" y="141"/>
                  </a:cubicBezTo>
                  <a:cubicBezTo>
                    <a:pt x="56" y="144"/>
                    <a:pt x="55" y="146"/>
                    <a:pt x="53" y="149"/>
                  </a:cubicBezTo>
                  <a:cubicBezTo>
                    <a:pt x="51" y="154"/>
                    <a:pt x="48" y="159"/>
                    <a:pt x="45" y="163"/>
                  </a:cubicBezTo>
                  <a:cubicBezTo>
                    <a:pt x="42" y="167"/>
                    <a:pt x="40" y="171"/>
                    <a:pt x="37" y="174"/>
                  </a:cubicBezTo>
                  <a:cubicBezTo>
                    <a:pt x="34" y="177"/>
                    <a:pt x="32" y="180"/>
                    <a:pt x="30" y="182"/>
                  </a:cubicBezTo>
                  <a:cubicBezTo>
                    <a:pt x="26" y="187"/>
                    <a:pt x="23" y="189"/>
                    <a:pt x="23" y="189"/>
                  </a:cubicBezTo>
                  <a:cubicBezTo>
                    <a:pt x="23" y="189"/>
                    <a:pt x="26" y="187"/>
                    <a:pt x="30" y="182"/>
                  </a:cubicBezTo>
                  <a:cubicBezTo>
                    <a:pt x="32" y="180"/>
                    <a:pt x="34" y="177"/>
                    <a:pt x="36" y="174"/>
                  </a:cubicBezTo>
                  <a:cubicBezTo>
                    <a:pt x="39" y="171"/>
                    <a:pt x="41" y="167"/>
                    <a:pt x="44" y="163"/>
                  </a:cubicBezTo>
                  <a:cubicBezTo>
                    <a:pt x="47" y="158"/>
                    <a:pt x="49" y="154"/>
                    <a:pt x="51" y="148"/>
                  </a:cubicBezTo>
                  <a:cubicBezTo>
                    <a:pt x="53" y="146"/>
                    <a:pt x="54" y="143"/>
                    <a:pt x="55" y="140"/>
                  </a:cubicBezTo>
                  <a:cubicBezTo>
                    <a:pt x="56" y="137"/>
                    <a:pt x="56" y="134"/>
                    <a:pt x="57" y="131"/>
                  </a:cubicBezTo>
                  <a:cubicBezTo>
                    <a:pt x="59" y="125"/>
                    <a:pt x="59" y="119"/>
                    <a:pt x="59" y="112"/>
                  </a:cubicBezTo>
                  <a:cubicBezTo>
                    <a:pt x="59" y="106"/>
                    <a:pt x="59" y="99"/>
                    <a:pt x="57" y="93"/>
                  </a:cubicBezTo>
                  <a:cubicBezTo>
                    <a:pt x="56" y="86"/>
                    <a:pt x="54" y="80"/>
                    <a:pt x="52" y="74"/>
                  </a:cubicBezTo>
                  <a:cubicBezTo>
                    <a:pt x="49" y="68"/>
                    <a:pt x="47" y="62"/>
                    <a:pt x="44" y="56"/>
                  </a:cubicBezTo>
                  <a:cubicBezTo>
                    <a:pt x="37" y="46"/>
                    <a:pt x="30" y="36"/>
                    <a:pt x="24" y="29"/>
                  </a:cubicBezTo>
                  <a:cubicBezTo>
                    <a:pt x="17" y="22"/>
                    <a:pt x="11" y="16"/>
                    <a:pt x="7" y="12"/>
                  </a:cubicBezTo>
                  <a:cubicBezTo>
                    <a:pt x="3" y="8"/>
                    <a:pt x="0" y="6"/>
                    <a:pt x="0" y="6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íṥ1îde"/>
            <p:cNvSpPr/>
            <p:nvPr/>
          </p:nvSpPr>
          <p:spPr bwMode="auto">
            <a:xfrm>
              <a:off x="6403975" y="1211262"/>
              <a:ext cx="471488" cy="187325"/>
            </a:xfrm>
            <a:custGeom>
              <a:avLst/>
              <a:gdLst>
                <a:gd name="T0" fmla="*/ 83 w 83"/>
                <a:gd name="T1" fmla="*/ 33 h 33"/>
                <a:gd name="T2" fmla="*/ 70 w 83"/>
                <a:gd name="T3" fmla="*/ 20 h 33"/>
                <a:gd name="T4" fmla="*/ 62 w 83"/>
                <a:gd name="T5" fmla="*/ 23 h 33"/>
                <a:gd name="T6" fmla="*/ 53 w 83"/>
                <a:gd name="T7" fmla="*/ 18 h 33"/>
                <a:gd name="T8" fmla="*/ 51 w 83"/>
                <a:gd name="T9" fmla="*/ 18 h 33"/>
                <a:gd name="T10" fmla="*/ 32 w 83"/>
                <a:gd name="T11" fmla="*/ 0 h 33"/>
                <a:gd name="T12" fmla="*/ 13 w 83"/>
                <a:gd name="T13" fmla="*/ 20 h 33"/>
                <a:gd name="T14" fmla="*/ 13 w 83"/>
                <a:gd name="T15" fmla="*/ 20 h 33"/>
                <a:gd name="T16" fmla="*/ 13 w 83"/>
                <a:gd name="T17" fmla="*/ 20 h 33"/>
                <a:gd name="T18" fmla="*/ 0 w 83"/>
                <a:gd name="T19" fmla="*/ 33 h 33"/>
                <a:gd name="T20" fmla="*/ 83 w 83"/>
                <a:gd name="T2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33">
                  <a:moveTo>
                    <a:pt x="83" y="33"/>
                  </a:moveTo>
                  <a:cubicBezTo>
                    <a:pt x="82" y="26"/>
                    <a:pt x="77" y="20"/>
                    <a:pt x="70" y="20"/>
                  </a:cubicBezTo>
                  <a:cubicBezTo>
                    <a:pt x="67" y="20"/>
                    <a:pt x="64" y="21"/>
                    <a:pt x="62" y="23"/>
                  </a:cubicBezTo>
                  <a:cubicBezTo>
                    <a:pt x="60" y="20"/>
                    <a:pt x="57" y="18"/>
                    <a:pt x="53" y="18"/>
                  </a:cubicBezTo>
                  <a:cubicBezTo>
                    <a:pt x="53" y="18"/>
                    <a:pt x="52" y="18"/>
                    <a:pt x="51" y="18"/>
                  </a:cubicBezTo>
                  <a:cubicBezTo>
                    <a:pt x="50" y="8"/>
                    <a:pt x="42" y="0"/>
                    <a:pt x="32" y="0"/>
                  </a:cubicBezTo>
                  <a:cubicBezTo>
                    <a:pt x="21" y="0"/>
                    <a:pt x="13" y="9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6" y="20"/>
                    <a:pt x="0" y="26"/>
                    <a:pt x="0" y="33"/>
                  </a:cubicBezTo>
                  <a:lnTo>
                    <a:pt x="83" y="33"/>
                  </a:lnTo>
                  <a:close/>
                </a:path>
              </a:pathLst>
            </a:custGeom>
            <a:solidFill>
              <a:srgbClr val="14B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4" name="内容占位符 2"/>
          <p:cNvSpPr txBox="1"/>
          <p:nvPr/>
        </p:nvSpPr>
        <p:spPr>
          <a:xfrm>
            <a:off x="6019802" y="2362228"/>
            <a:ext cx="5257662" cy="2666930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MS PGothic" panose="020B0600070205080204" pitchFamily="34" charset="-128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每天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小时户外运动可有效预防近视发生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endParaRPr lang="zh-CN" altLang="en-US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户外活动能降低近视患病率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户外活动时间与屈光度和眼轴长度呈显著相关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生物学机制尚未完全明确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主要机制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户外光照强度更高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视网膜照明增加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多巴胺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释放增加从而抑制了眼球的生长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动物实验证实高环境亮度延缓了恒河猴形觉剥夺性近视的发展</a:t>
            </a:r>
            <a:r>
              <a:rPr lang="en-US" altLang="zh-CN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但其不能影响光学离焦性近视的结果</a:t>
            </a:r>
            <a:r>
              <a:rPr lang="en-US" altLang="zh-CN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24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custDataLst>
      <p:tags r:id="rId2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近距离用眼姿势与时间</a:t>
            </a:r>
            <a:endParaRPr lang="en-US" altLang="zh-CN" sz="2880" dirty="0">
              <a:solidFill>
                <a:srgbClr val="234494"/>
              </a:solidFill>
              <a:highlight>
                <a:srgbClr val="FFFF00"/>
              </a:highlight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POSITION AND TIME for close work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sp>
        <p:nvSpPr>
          <p:cNvPr id="8" name="内容占位符 2"/>
          <p:cNvSpPr txBox="1"/>
          <p:nvPr/>
        </p:nvSpPr>
        <p:spPr>
          <a:xfrm>
            <a:off x="7132915" y="2046446"/>
            <a:ext cx="4296945" cy="2525524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过多持续性近距离用眼易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导致</a:t>
            </a:r>
            <a:r>
              <a:rPr lang="zh-CN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近视形成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减少近距离用眼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尤其减少持续的近距离用眼时间可预防近视的发生和发展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连续近距离用眼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30-40</a:t>
            </a:r>
            <a:r>
              <a:rPr lang="zh-CN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分钟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应休息或远眺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zh-CN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分钟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；</a:t>
            </a:r>
            <a:endParaRPr lang="zh-CN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1143765" y="1753287"/>
            <a:ext cx="5410058" cy="4209932"/>
            <a:chOff x="755609" y="1619399"/>
            <a:chExt cx="5873777" cy="4474251"/>
          </a:xfrm>
        </p:grpSpPr>
        <p:pic>
          <p:nvPicPr>
            <p:cNvPr id="10" name="图片 9" descr="卡通人物&#10;&#10;描述已自动生成"/>
            <p:cNvPicPr>
              <a:picLocks noChangeAspect="1"/>
            </p:cNvPicPr>
            <p:nvPr/>
          </p:nvPicPr>
          <p:blipFill rotWithShape="1">
            <a:blip r:embed="rId1"/>
            <a:srcRect l="2273" t="2434" r="50666" b="52243"/>
            <a:stretch>
              <a:fillRect/>
            </a:stretch>
          </p:blipFill>
          <p:spPr>
            <a:xfrm>
              <a:off x="838338" y="1619399"/>
              <a:ext cx="2895524" cy="2287737"/>
            </a:xfrm>
            <a:prstGeom prst="rect">
              <a:avLst/>
            </a:prstGeom>
          </p:spPr>
        </p:pic>
        <p:pic>
          <p:nvPicPr>
            <p:cNvPr id="11" name="图片 10" descr="卡通人物&#10;&#10;描述已自动生成"/>
            <p:cNvPicPr>
              <a:picLocks noChangeAspect="1"/>
            </p:cNvPicPr>
            <p:nvPr/>
          </p:nvPicPr>
          <p:blipFill rotWithShape="1">
            <a:blip r:embed="rId1"/>
            <a:srcRect l="52441" t="3990" r="2940" b="55151"/>
            <a:stretch>
              <a:fillRect/>
            </a:stretch>
          </p:blipFill>
          <p:spPr>
            <a:xfrm>
              <a:off x="3810060" y="1676446"/>
              <a:ext cx="2819326" cy="2118002"/>
            </a:xfrm>
            <a:prstGeom prst="rect">
              <a:avLst/>
            </a:prstGeom>
          </p:spPr>
        </p:pic>
        <p:pic>
          <p:nvPicPr>
            <p:cNvPr id="12" name="图片 11" descr="卡通人物&#10;&#10;描述已自动生成"/>
            <p:cNvPicPr>
              <a:picLocks noChangeAspect="1"/>
            </p:cNvPicPr>
            <p:nvPr/>
          </p:nvPicPr>
          <p:blipFill rotWithShape="1">
            <a:blip r:embed="rId1"/>
            <a:srcRect l="1275" t="52088" r="49668" b="4348"/>
            <a:stretch>
              <a:fillRect/>
            </a:stretch>
          </p:blipFill>
          <p:spPr>
            <a:xfrm>
              <a:off x="755609" y="3844301"/>
              <a:ext cx="2976456" cy="2168367"/>
            </a:xfrm>
            <a:prstGeom prst="rect">
              <a:avLst/>
            </a:prstGeom>
          </p:spPr>
        </p:pic>
        <p:pic>
          <p:nvPicPr>
            <p:cNvPr id="13" name="图片 12" descr="卡通人物&#10;&#10;描述已自动生成"/>
            <p:cNvPicPr>
              <a:picLocks noChangeAspect="1"/>
            </p:cNvPicPr>
            <p:nvPr/>
          </p:nvPicPr>
          <p:blipFill rotWithShape="1">
            <a:blip r:embed="rId1"/>
            <a:srcRect l="54273" t="51613" r="4106" b="4146"/>
            <a:stretch>
              <a:fillRect/>
            </a:stretch>
          </p:blipFill>
          <p:spPr>
            <a:xfrm>
              <a:off x="3886258" y="3848278"/>
              <a:ext cx="2666930" cy="224537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4419600" y="686435"/>
            <a:ext cx="2743200" cy="53403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  <a:sym typeface="+mn-ea"/>
              </a:rPr>
              <a:t>学习环境要改善</a:t>
            </a:r>
            <a:endParaRPr lang="zh-CN" altLang="en-US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974090" y="1372235"/>
            <a:ext cx="5577840" cy="49847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环境要亮（做到三个</a:t>
            </a:r>
            <a:r>
              <a:rPr lang="zh-CN" altLang="en-US" sz="2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“亮”</a:t>
            </a: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）</a:t>
            </a:r>
            <a:endParaRPr lang="en-US" altLang="zh-CN" sz="2000" b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800100" lvl="1" indent="-342900">
              <a:lnSpc>
                <a:spcPct val="150000"/>
              </a:lnSpc>
              <a:buFont typeface="Wingdings" panose="05000000000000000000" charset="0"/>
              <a:buChar char="n"/>
            </a:pPr>
            <a:r>
              <a:rPr lang="zh-CN" altLang="en-US" sz="2000" dirty="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教室要亮</a:t>
            </a:r>
            <a:endParaRPr lang="en-US" altLang="zh-CN" sz="2000" b="0" dirty="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800100" lvl="1" indent="-342900">
              <a:lnSpc>
                <a:spcPct val="150000"/>
              </a:lnSpc>
              <a:buFont typeface="Wingdings" panose="05000000000000000000" charset="0"/>
              <a:buChar char="n"/>
            </a:pPr>
            <a:r>
              <a:rPr lang="zh-CN" altLang="en-US" sz="2000" dirty="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在家里读书时候房间要亮</a:t>
            </a:r>
            <a:endParaRPr lang="en-US" altLang="zh-CN" sz="2000" b="0" dirty="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800100" lvl="1" indent="-342900">
              <a:lnSpc>
                <a:spcPct val="150000"/>
              </a:lnSpc>
              <a:buFont typeface="Wingdings" panose="05000000000000000000" charset="0"/>
              <a:buChar char="n"/>
            </a:pPr>
            <a:r>
              <a:rPr lang="zh-CN" altLang="en-US" sz="2000" dirty="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书桌上面要亮</a:t>
            </a:r>
            <a:endParaRPr lang="zh-CN" altLang="en-US" sz="2000" dirty="0"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marL="0" marR="0" lvl="0" indent="0" algn="l" defTabSz="4572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lang="zh-CN" altLang="en-US" sz="240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学习阅读材料选择：</a:t>
            </a:r>
            <a:endParaRPr lang="zh-CN" altLang="en-US" sz="200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marL="800100" marR="0" lvl="1" indent="-342900" algn="l" defTabSz="457200" rtl="0" eaLnBrk="0" fontAlgn="base" latinLnBrk="0" hangingPunct="0">
              <a:lnSpc>
                <a:spcPct val="150000"/>
              </a:lnSpc>
              <a:buClrTx/>
              <a:buSzTx/>
              <a:buFont typeface="Wingdings" panose="05000000000000000000" charset="0"/>
              <a:buChar char="n"/>
            </a:pPr>
            <a:r>
              <a:rPr lang="zh-CN" altLang="en-US" sz="2000" dirty="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 字体大小合适、</a:t>
            </a:r>
            <a:endParaRPr lang="zh-CN" altLang="en-US" sz="2000" dirty="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marL="800100" marR="0" lvl="1" indent="-342900" algn="l" defTabSz="457200" rtl="0" eaLnBrk="0" fontAlgn="base" latinLnBrk="0" hangingPunct="0">
              <a:lnSpc>
                <a:spcPct val="150000"/>
              </a:lnSpc>
              <a:buClrTx/>
              <a:buSzTx/>
              <a:buFont typeface="Wingdings" panose="05000000000000000000" charset="0"/>
              <a:buChar char="n"/>
            </a:pPr>
            <a:r>
              <a:rPr lang="zh-CN" altLang="en-US" sz="2000" dirty="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 对比度明显、</a:t>
            </a:r>
            <a:endParaRPr lang="zh-CN" altLang="en-US" sz="2000" dirty="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marL="800100" marR="0" lvl="1" indent="-342900" algn="l" defTabSz="457200" rtl="0" eaLnBrk="0" fontAlgn="base" latinLnBrk="0" hangingPunct="0">
              <a:lnSpc>
                <a:spcPct val="150000"/>
              </a:lnSpc>
              <a:buClrTx/>
              <a:buSzTx/>
              <a:buFont typeface="Wingdings" panose="05000000000000000000" charset="0"/>
              <a:buChar char="n"/>
            </a:pPr>
            <a:r>
              <a:rPr lang="zh-CN" altLang="en-US" sz="2000" dirty="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 纸张尽量少用反光材质</a:t>
            </a:r>
            <a:endParaRPr kumimoji="0" lang="zh-CN" altLang="en-US" sz="2000" b="0" i="0" u="none" strike="noStrike" kern="1200" cap="none" spc="0" normalizeH="0" baseline="0" dirty="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800100" marR="0" lvl="1" indent="-342900" algn="l" defTabSz="457200" rtl="0" eaLnBrk="0" fontAlgn="base" latinLnBrk="0" hangingPunct="0">
              <a:lnSpc>
                <a:spcPct val="150000"/>
              </a:lnSpc>
              <a:buClrTx/>
              <a:buSzTx/>
              <a:buFont typeface="Wingdings" panose="05000000000000000000" charset="0"/>
              <a:buChar char="n"/>
            </a:pPr>
            <a:r>
              <a:rPr lang="zh-CN" altLang="en-US" sz="2000" dirty="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 学习环境亮度</a:t>
            </a:r>
            <a:endParaRPr kumimoji="0" lang="zh-CN" altLang="en-US" sz="2000" b="0" i="0" u="none" strike="noStrike" kern="1200" cap="none" spc="0" normalizeH="0" baseline="0" dirty="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800100" lvl="1" indent="-342900">
              <a:lnSpc>
                <a:spcPct val="150000"/>
              </a:lnSpc>
            </a:pPr>
            <a:endParaRPr kumimoji="0" lang="en-US" altLang="zh-CN" sz="20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+mn-ea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5867614" y="1676519"/>
            <a:ext cx="4572000" cy="1753235"/>
          </a:xfrm>
          <a:prstGeom prst="rect">
            <a:avLst/>
          </a:prstGeom>
          <a:ln w="38100"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marL="457200" indent="-457200" defTabSz="457200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Wingdings" panose="05000000000000000000" charset="0"/>
              <a:buChar char="n"/>
              <a:defRPr/>
            </a:pPr>
            <a:r>
              <a:rPr lang="zh-CN" altLang="en-US" sz="24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课桌椅</a:t>
            </a:r>
            <a:endParaRPr lang="en-US" altLang="zh-CN" sz="2400" dirty="0">
              <a:solidFill>
                <a:prstClr val="black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457200" indent="-457200" defTabSz="457200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Wingdings" panose="05000000000000000000" charset="0"/>
              <a:buChar char="n"/>
              <a:defRPr/>
            </a:pPr>
            <a:r>
              <a:rPr lang="zh-CN" altLang="en-US" sz="24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可升降式，及时调节 </a:t>
            </a:r>
            <a:endParaRPr lang="en-US" altLang="zh-CN" sz="2400" dirty="0">
              <a:solidFill>
                <a:prstClr val="black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457200" indent="-457200" defTabSz="457200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Wingdings" panose="05000000000000000000" charset="0"/>
              <a:buChar char="n"/>
              <a:defRPr/>
            </a:pPr>
            <a:r>
              <a:rPr lang="zh-CN" altLang="en-US" sz="24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与身体发育相适应</a:t>
            </a:r>
            <a:endParaRPr lang="zh-CN" altLang="en-US" sz="2400" dirty="0">
              <a:solidFill>
                <a:prstClr val="black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681" name="组合 1680"/>
          <p:cNvGrpSpPr/>
          <p:nvPr/>
        </p:nvGrpSpPr>
        <p:grpSpPr>
          <a:xfrm>
            <a:off x="6123751" y="3866270"/>
            <a:ext cx="4238206" cy="2221616"/>
            <a:chOff x="7120647" y="3990523"/>
            <a:chExt cx="4238206" cy="2221616"/>
          </a:xfrm>
        </p:grpSpPr>
        <p:sp>
          <p:nvSpPr>
            <p:cNvPr id="935" name="任意多边形 5"/>
            <p:cNvSpPr/>
            <p:nvPr/>
          </p:nvSpPr>
          <p:spPr>
            <a:xfrm>
              <a:off x="7174773" y="4048866"/>
              <a:ext cx="858949" cy="277489"/>
            </a:xfrm>
            <a:custGeom>
              <a:avLst/>
              <a:gdLst>
                <a:gd name="connsiteX0" fmla="*/ 653701 w 846486"/>
                <a:gd name="connsiteY0" fmla="*/ 129826 h 273462"/>
                <a:gd name="connsiteX1" fmla="*/ 690182 w 846486"/>
                <a:gd name="connsiteY1" fmla="*/ 119348 h 273462"/>
                <a:gd name="connsiteX2" fmla="*/ 756285 w 846486"/>
                <a:gd name="connsiteY2" fmla="*/ 169450 h 273462"/>
                <a:gd name="connsiteX3" fmla="*/ 767906 w 846486"/>
                <a:gd name="connsiteY3" fmla="*/ 167926 h 273462"/>
                <a:gd name="connsiteX4" fmla="*/ 812387 w 846486"/>
                <a:gd name="connsiteY4" fmla="*/ 212408 h 273462"/>
                <a:gd name="connsiteX5" fmla="*/ 812197 w 846486"/>
                <a:gd name="connsiteY5" fmla="*/ 216027 h 273462"/>
                <a:gd name="connsiteX6" fmla="*/ 817531 w 846486"/>
                <a:gd name="connsiteY6" fmla="*/ 215551 h 273462"/>
                <a:gd name="connsiteX7" fmla="*/ 846487 w 846486"/>
                <a:gd name="connsiteY7" fmla="*/ 244507 h 273462"/>
                <a:gd name="connsiteX8" fmla="*/ 817531 w 846486"/>
                <a:gd name="connsiteY8" fmla="*/ 273463 h 273462"/>
                <a:gd name="connsiteX9" fmla="*/ 671132 w 846486"/>
                <a:gd name="connsiteY9" fmla="*/ 273463 h 273462"/>
                <a:gd name="connsiteX10" fmla="*/ 544449 w 846486"/>
                <a:gd name="connsiteY10" fmla="*/ 273463 h 273462"/>
                <a:gd name="connsiteX11" fmla="*/ 347377 w 846486"/>
                <a:gd name="connsiteY11" fmla="*/ 273463 h 273462"/>
                <a:gd name="connsiteX12" fmla="*/ 186023 w 846486"/>
                <a:gd name="connsiteY12" fmla="*/ 273463 h 273462"/>
                <a:gd name="connsiteX13" fmla="*/ 38195 w 846486"/>
                <a:gd name="connsiteY13" fmla="*/ 273463 h 273462"/>
                <a:gd name="connsiteX14" fmla="*/ 0 w 846486"/>
                <a:gd name="connsiteY14" fmla="*/ 235267 h 273462"/>
                <a:gd name="connsiteX15" fmla="*/ 38195 w 846486"/>
                <a:gd name="connsiteY15" fmla="*/ 197072 h 273462"/>
                <a:gd name="connsiteX16" fmla="*/ 64865 w 846486"/>
                <a:gd name="connsiteY16" fmla="*/ 207931 h 273462"/>
                <a:gd name="connsiteX17" fmla="*/ 79724 w 846486"/>
                <a:gd name="connsiteY17" fmla="*/ 199644 h 273462"/>
                <a:gd name="connsiteX18" fmla="*/ 120396 w 846486"/>
                <a:gd name="connsiteY18" fmla="*/ 160496 h 273462"/>
                <a:gd name="connsiteX19" fmla="*/ 127064 w 846486"/>
                <a:gd name="connsiteY19" fmla="*/ 161068 h 273462"/>
                <a:gd name="connsiteX20" fmla="*/ 203168 w 846486"/>
                <a:gd name="connsiteY20" fmla="*/ 99250 h 273462"/>
                <a:gd name="connsiteX21" fmla="*/ 261366 w 846486"/>
                <a:gd name="connsiteY21" fmla="*/ 125444 h 273462"/>
                <a:gd name="connsiteX22" fmla="*/ 315087 w 846486"/>
                <a:gd name="connsiteY22" fmla="*/ 96202 h 273462"/>
                <a:gd name="connsiteX23" fmla="*/ 325565 w 846486"/>
                <a:gd name="connsiteY23" fmla="*/ 97060 h 273462"/>
                <a:gd name="connsiteX24" fmla="*/ 445008 w 846486"/>
                <a:gd name="connsiteY24" fmla="*/ 0 h 273462"/>
                <a:gd name="connsiteX25" fmla="*/ 562451 w 846486"/>
                <a:gd name="connsiteY25" fmla="*/ 88868 h 273462"/>
                <a:gd name="connsiteX26" fmla="*/ 583025 w 846486"/>
                <a:gd name="connsiteY26" fmla="*/ 86106 h 273462"/>
                <a:gd name="connsiteX27" fmla="*/ 653701 w 846486"/>
                <a:gd name="connsiteY27" fmla="*/ 129826 h 27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6486" h="273462">
                  <a:moveTo>
                    <a:pt x="653701" y="129826"/>
                  </a:moveTo>
                  <a:cubicBezTo>
                    <a:pt x="664274" y="123158"/>
                    <a:pt x="676751" y="119348"/>
                    <a:pt x="690182" y="119348"/>
                  </a:cubicBezTo>
                  <a:cubicBezTo>
                    <a:pt x="721614" y="119348"/>
                    <a:pt x="748189" y="140494"/>
                    <a:pt x="756285" y="169450"/>
                  </a:cubicBezTo>
                  <a:cubicBezTo>
                    <a:pt x="760000" y="168497"/>
                    <a:pt x="763905" y="167926"/>
                    <a:pt x="767906" y="167926"/>
                  </a:cubicBezTo>
                  <a:cubicBezTo>
                    <a:pt x="792480" y="167926"/>
                    <a:pt x="812387" y="187833"/>
                    <a:pt x="812387" y="212408"/>
                  </a:cubicBezTo>
                  <a:cubicBezTo>
                    <a:pt x="812387" y="213646"/>
                    <a:pt x="812292" y="214789"/>
                    <a:pt x="812197" y="216027"/>
                  </a:cubicBezTo>
                  <a:cubicBezTo>
                    <a:pt x="813911" y="215741"/>
                    <a:pt x="815721" y="215551"/>
                    <a:pt x="817531" y="215551"/>
                  </a:cubicBezTo>
                  <a:cubicBezTo>
                    <a:pt x="833533" y="215551"/>
                    <a:pt x="846487" y="228505"/>
                    <a:pt x="846487" y="244507"/>
                  </a:cubicBezTo>
                  <a:cubicBezTo>
                    <a:pt x="846487" y="260509"/>
                    <a:pt x="833533" y="273463"/>
                    <a:pt x="817531" y="273463"/>
                  </a:cubicBezTo>
                  <a:lnTo>
                    <a:pt x="671132" y="273463"/>
                  </a:lnTo>
                  <a:lnTo>
                    <a:pt x="544449" y="273463"/>
                  </a:lnTo>
                  <a:lnTo>
                    <a:pt x="347377" y="273463"/>
                  </a:lnTo>
                  <a:lnTo>
                    <a:pt x="186023" y="273463"/>
                  </a:lnTo>
                  <a:lnTo>
                    <a:pt x="38195" y="273463"/>
                  </a:lnTo>
                  <a:cubicBezTo>
                    <a:pt x="17145" y="273463"/>
                    <a:pt x="0" y="256318"/>
                    <a:pt x="0" y="235267"/>
                  </a:cubicBezTo>
                  <a:cubicBezTo>
                    <a:pt x="0" y="214217"/>
                    <a:pt x="17145" y="197072"/>
                    <a:pt x="38195" y="197072"/>
                  </a:cubicBezTo>
                  <a:cubicBezTo>
                    <a:pt x="48578" y="197072"/>
                    <a:pt x="58007" y="201168"/>
                    <a:pt x="64865" y="207931"/>
                  </a:cubicBezTo>
                  <a:cubicBezTo>
                    <a:pt x="68294" y="203263"/>
                    <a:pt x="73628" y="200120"/>
                    <a:pt x="79724" y="199644"/>
                  </a:cubicBezTo>
                  <a:cubicBezTo>
                    <a:pt x="80581" y="177832"/>
                    <a:pt x="98489" y="160496"/>
                    <a:pt x="120396" y="160496"/>
                  </a:cubicBezTo>
                  <a:cubicBezTo>
                    <a:pt x="122682" y="160496"/>
                    <a:pt x="124873" y="160687"/>
                    <a:pt x="127064" y="161068"/>
                  </a:cubicBezTo>
                  <a:cubicBezTo>
                    <a:pt x="134398" y="125730"/>
                    <a:pt x="165735" y="99250"/>
                    <a:pt x="203168" y="99250"/>
                  </a:cubicBezTo>
                  <a:cubicBezTo>
                    <a:pt x="226314" y="99250"/>
                    <a:pt x="247078" y="109347"/>
                    <a:pt x="261366" y="125444"/>
                  </a:cubicBezTo>
                  <a:cubicBezTo>
                    <a:pt x="272796" y="107918"/>
                    <a:pt x="292513" y="96202"/>
                    <a:pt x="315087" y="96202"/>
                  </a:cubicBezTo>
                  <a:cubicBezTo>
                    <a:pt x="318611" y="96202"/>
                    <a:pt x="322136" y="96488"/>
                    <a:pt x="325565" y="97060"/>
                  </a:cubicBezTo>
                  <a:cubicBezTo>
                    <a:pt x="337090" y="41624"/>
                    <a:pt x="386239" y="0"/>
                    <a:pt x="445008" y="0"/>
                  </a:cubicBezTo>
                  <a:cubicBezTo>
                    <a:pt x="500920" y="0"/>
                    <a:pt x="548069" y="37624"/>
                    <a:pt x="562451" y="88868"/>
                  </a:cubicBezTo>
                  <a:cubicBezTo>
                    <a:pt x="569024" y="87058"/>
                    <a:pt x="575882" y="86106"/>
                    <a:pt x="583025" y="86106"/>
                  </a:cubicBezTo>
                  <a:cubicBezTo>
                    <a:pt x="613982" y="86011"/>
                    <a:pt x="640842" y="103822"/>
                    <a:pt x="653701" y="12982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936" name="组合 935"/>
            <p:cNvGrpSpPr/>
            <p:nvPr/>
          </p:nvGrpSpPr>
          <p:grpSpPr>
            <a:xfrm>
              <a:off x="7120647" y="4064619"/>
              <a:ext cx="2486092" cy="1553880"/>
              <a:chOff x="4013834" y="3346036"/>
              <a:chExt cx="2450020" cy="1531334"/>
            </a:xfrm>
          </p:grpSpPr>
          <p:grpSp>
            <p:nvGrpSpPr>
              <p:cNvPr id="1096" name="组合 1095"/>
              <p:cNvGrpSpPr/>
              <p:nvPr/>
            </p:nvGrpSpPr>
            <p:grpSpPr>
              <a:xfrm>
                <a:off x="4435506" y="3346036"/>
                <a:ext cx="1606486" cy="1331214"/>
                <a:chOff x="4435506" y="3346036"/>
                <a:chExt cx="1606486" cy="1331214"/>
              </a:xfrm>
            </p:grpSpPr>
            <p:sp>
              <p:nvSpPr>
                <p:cNvPr id="1111" name="任意多边形 9"/>
                <p:cNvSpPr/>
                <p:nvPr/>
              </p:nvSpPr>
              <p:spPr>
                <a:xfrm>
                  <a:off x="4533328" y="4594002"/>
                  <a:ext cx="1411033" cy="41624"/>
                </a:xfrm>
                <a:custGeom>
                  <a:avLst/>
                  <a:gdLst>
                    <a:gd name="connsiteX0" fmla="*/ 0 w 1411033"/>
                    <a:gd name="connsiteY0" fmla="*/ 0 h 41624"/>
                    <a:gd name="connsiteX1" fmla="*/ 1411034 w 1411033"/>
                    <a:gd name="connsiteY1" fmla="*/ 0 h 41624"/>
                    <a:gd name="connsiteX2" fmla="*/ 1411034 w 1411033"/>
                    <a:gd name="connsiteY2" fmla="*/ 41624 h 41624"/>
                    <a:gd name="connsiteX3" fmla="*/ 0 w 1411033"/>
                    <a:gd name="connsiteY3" fmla="*/ 41624 h 41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1033" h="41624">
                      <a:moveTo>
                        <a:pt x="0" y="0"/>
                      </a:moveTo>
                      <a:lnTo>
                        <a:pt x="1411034" y="0"/>
                      </a:lnTo>
                      <a:lnTo>
                        <a:pt x="1411034" y="41624"/>
                      </a:lnTo>
                      <a:lnTo>
                        <a:pt x="0" y="41624"/>
                      </a:lnTo>
                      <a:close/>
                    </a:path>
                  </a:pathLst>
                </a:custGeom>
                <a:solidFill>
                  <a:srgbClr val="2C10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2" name="任意多边形 10"/>
                <p:cNvSpPr/>
                <p:nvPr/>
              </p:nvSpPr>
              <p:spPr>
                <a:xfrm>
                  <a:off x="4505134" y="4635626"/>
                  <a:ext cx="1467326" cy="41624"/>
                </a:xfrm>
                <a:custGeom>
                  <a:avLst/>
                  <a:gdLst>
                    <a:gd name="connsiteX0" fmla="*/ 0 w 1467326"/>
                    <a:gd name="connsiteY0" fmla="*/ 0 h 41624"/>
                    <a:gd name="connsiteX1" fmla="*/ 1467326 w 1467326"/>
                    <a:gd name="connsiteY1" fmla="*/ 0 h 41624"/>
                    <a:gd name="connsiteX2" fmla="*/ 1467326 w 1467326"/>
                    <a:gd name="connsiteY2" fmla="*/ 41624 h 41624"/>
                    <a:gd name="connsiteX3" fmla="*/ 0 w 1467326"/>
                    <a:gd name="connsiteY3" fmla="*/ 41624 h 41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7326" h="41624">
                      <a:moveTo>
                        <a:pt x="0" y="0"/>
                      </a:moveTo>
                      <a:lnTo>
                        <a:pt x="1467326" y="0"/>
                      </a:lnTo>
                      <a:lnTo>
                        <a:pt x="1467326" y="41624"/>
                      </a:lnTo>
                      <a:lnTo>
                        <a:pt x="0" y="41624"/>
                      </a:lnTo>
                      <a:close/>
                    </a:path>
                  </a:pathLst>
                </a:custGeom>
                <a:solidFill>
                  <a:srgbClr val="260B1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3" name="任意多边形 11"/>
                <p:cNvSpPr/>
                <p:nvPr/>
              </p:nvSpPr>
              <p:spPr>
                <a:xfrm>
                  <a:off x="5383529" y="3965256"/>
                  <a:ext cx="630364" cy="628269"/>
                </a:xfrm>
                <a:custGeom>
                  <a:avLst/>
                  <a:gdLst>
                    <a:gd name="connsiteX0" fmla="*/ 630365 w 630364"/>
                    <a:gd name="connsiteY0" fmla="*/ 0 h 628269"/>
                    <a:gd name="connsiteX1" fmla="*/ 321850 w 630364"/>
                    <a:gd name="connsiteY1" fmla="*/ 0 h 628269"/>
                    <a:gd name="connsiteX2" fmla="*/ 13716 w 630364"/>
                    <a:gd name="connsiteY2" fmla="*/ 0 h 628269"/>
                    <a:gd name="connsiteX3" fmla="*/ 6858 w 630364"/>
                    <a:gd name="connsiteY3" fmla="*/ 314230 h 628269"/>
                    <a:gd name="connsiteX4" fmla="*/ 0 w 630364"/>
                    <a:gd name="connsiteY4" fmla="*/ 628269 h 628269"/>
                    <a:gd name="connsiteX5" fmla="*/ 270796 w 630364"/>
                    <a:gd name="connsiteY5" fmla="*/ 628269 h 628269"/>
                    <a:gd name="connsiteX6" fmla="*/ 541973 w 630364"/>
                    <a:gd name="connsiteY6" fmla="*/ 628269 h 628269"/>
                    <a:gd name="connsiteX7" fmla="*/ 585978 w 630364"/>
                    <a:gd name="connsiteY7" fmla="*/ 314230 h 628269"/>
                    <a:gd name="connsiteX8" fmla="*/ 630365 w 630364"/>
                    <a:gd name="connsiteY8" fmla="*/ 0 h 628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0364" h="628269">
                      <a:moveTo>
                        <a:pt x="630365" y="0"/>
                      </a:moveTo>
                      <a:cubicBezTo>
                        <a:pt x="527495" y="0"/>
                        <a:pt x="424625" y="0"/>
                        <a:pt x="321850" y="0"/>
                      </a:cubicBezTo>
                      <a:cubicBezTo>
                        <a:pt x="219170" y="0"/>
                        <a:pt x="116396" y="0"/>
                        <a:pt x="13716" y="0"/>
                      </a:cubicBezTo>
                      <a:cubicBezTo>
                        <a:pt x="11430" y="104775"/>
                        <a:pt x="9144" y="209645"/>
                        <a:pt x="6858" y="314230"/>
                      </a:cubicBezTo>
                      <a:cubicBezTo>
                        <a:pt x="4572" y="418910"/>
                        <a:pt x="2286" y="523589"/>
                        <a:pt x="0" y="628269"/>
                      </a:cubicBezTo>
                      <a:cubicBezTo>
                        <a:pt x="90202" y="628269"/>
                        <a:pt x="180594" y="628269"/>
                        <a:pt x="270796" y="628269"/>
                      </a:cubicBezTo>
                      <a:cubicBezTo>
                        <a:pt x="361188" y="628269"/>
                        <a:pt x="451580" y="628269"/>
                        <a:pt x="541973" y="628269"/>
                      </a:cubicBezTo>
                      <a:cubicBezTo>
                        <a:pt x="556736" y="523589"/>
                        <a:pt x="571309" y="418910"/>
                        <a:pt x="585978" y="314230"/>
                      </a:cubicBezTo>
                      <a:cubicBezTo>
                        <a:pt x="600742" y="209645"/>
                        <a:pt x="615410" y="104775"/>
                        <a:pt x="630365" y="0"/>
                      </a:cubicBez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4" name="任意多边形 12"/>
                <p:cNvSpPr/>
                <p:nvPr/>
              </p:nvSpPr>
              <p:spPr>
                <a:xfrm>
                  <a:off x="5589174" y="3904296"/>
                  <a:ext cx="452818" cy="79343"/>
                </a:xfrm>
                <a:custGeom>
                  <a:avLst/>
                  <a:gdLst>
                    <a:gd name="connsiteX0" fmla="*/ 10192 w 452818"/>
                    <a:gd name="connsiteY0" fmla="*/ 0 h 79343"/>
                    <a:gd name="connsiteX1" fmla="*/ 216980 w 452818"/>
                    <a:gd name="connsiteY1" fmla="*/ 0 h 79343"/>
                    <a:gd name="connsiteX2" fmla="*/ 423958 w 452818"/>
                    <a:gd name="connsiteY2" fmla="*/ 0 h 79343"/>
                    <a:gd name="connsiteX3" fmla="*/ 452819 w 452818"/>
                    <a:gd name="connsiteY3" fmla="*/ 79343 h 79343"/>
                    <a:gd name="connsiteX4" fmla="*/ 226219 w 452818"/>
                    <a:gd name="connsiteY4" fmla="*/ 79343 h 79343"/>
                    <a:gd name="connsiteX5" fmla="*/ 0 w 452818"/>
                    <a:gd name="connsiteY5" fmla="*/ 79343 h 79343"/>
                    <a:gd name="connsiteX6" fmla="*/ 10192 w 452818"/>
                    <a:gd name="connsiteY6" fmla="*/ 0 h 79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2818" h="79343">
                      <a:moveTo>
                        <a:pt x="10192" y="0"/>
                      </a:moveTo>
                      <a:cubicBezTo>
                        <a:pt x="79058" y="0"/>
                        <a:pt x="148114" y="0"/>
                        <a:pt x="216980" y="0"/>
                      </a:cubicBezTo>
                      <a:cubicBezTo>
                        <a:pt x="285845" y="0"/>
                        <a:pt x="354902" y="0"/>
                        <a:pt x="423958" y="0"/>
                      </a:cubicBezTo>
                      <a:cubicBezTo>
                        <a:pt x="433673" y="26479"/>
                        <a:pt x="443198" y="52959"/>
                        <a:pt x="452819" y="79343"/>
                      </a:cubicBezTo>
                      <a:cubicBezTo>
                        <a:pt x="377285" y="79343"/>
                        <a:pt x="301466" y="79343"/>
                        <a:pt x="226219" y="79343"/>
                      </a:cubicBezTo>
                      <a:cubicBezTo>
                        <a:pt x="150781" y="79343"/>
                        <a:pt x="75248" y="79343"/>
                        <a:pt x="0" y="79343"/>
                      </a:cubicBezTo>
                      <a:cubicBezTo>
                        <a:pt x="3524" y="52864"/>
                        <a:pt x="6858" y="26479"/>
                        <a:pt x="10192" y="0"/>
                      </a:cubicBezTo>
                      <a:close/>
                    </a:path>
                  </a:pathLst>
                </a:custGeom>
                <a:solidFill>
                  <a:srgbClr val="3124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5" name="任意多边形 13"/>
                <p:cNvSpPr/>
                <p:nvPr/>
              </p:nvSpPr>
              <p:spPr>
                <a:xfrm>
                  <a:off x="5636397" y="4006119"/>
                  <a:ext cx="105974" cy="173355"/>
                </a:xfrm>
                <a:custGeom>
                  <a:avLst/>
                  <a:gdLst>
                    <a:gd name="connsiteX0" fmla="*/ 18499 w 105974"/>
                    <a:gd name="connsiteY0" fmla="*/ 0 h 173355"/>
                    <a:gd name="connsiteX1" fmla="*/ 99938 w 105974"/>
                    <a:gd name="connsiteY1" fmla="*/ 0 h 173355"/>
                    <a:gd name="connsiteX2" fmla="*/ 105938 w 105974"/>
                    <a:gd name="connsiteY2" fmla="*/ 7429 h 173355"/>
                    <a:gd name="connsiteX3" fmla="*/ 92032 w 105974"/>
                    <a:gd name="connsiteY3" fmla="*/ 165926 h 173355"/>
                    <a:gd name="connsiteX4" fmla="*/ 84412 w 105974"/>
                    <a:gd name="connsiteY4" fmla="*/ 173355 h 173355"/>
                    <a:gd name="connsiteX5" fmla="*/ 6021 w 105974"/>
                    <a:gd name="connsiteY5" fmla="*/ 173355 h 173355"/>
                    <a:gd name="connsiteX6" fmla="*/ 20 w 105974"/>
                    <a:gd name="connsiteY6" fmla="*/ 165926 h 173355"/>
                    <a:gd name="connsiteX7" fmla="*/ 11260 w 105974"/>
                    <a:gd name="connsiteY7" fmla="*/ 7429 h 173355"/>
                    <a:gd name="connsiteX8" fmla="*/ 18499 w 105974"/>
                    <a:gd name="connsiteY8" fmla="*/ 0 h 173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5974" h="173355">
                      <a:moveTo>
                        <a:pt x="18499" y="0"/>
                      </a:moveTo>
                      <a:cubicBezTo>
                        <a:pt x="45645" y="0"/>
                        <a:pt x="72601" y="0"/>
                        <a:pt x="99938" y="0"/>
                      </a:cubicBezTo>
                      <a:cubicBezTo>
                        <a:pt x="103652" y="0"/>
                        <a:pt x="106319" y="3334"/>
                        <a:pt x="105938" y="7429"/>
                      </a:cubicBezTo>
                      <a:cubicBezTo>
                        <a:pt x="101081" y="60198"/>
                        <a:pt x="96794" y="113062"/>
                        <a:pt x="92032" y="165926"/>
                      </a:cubicBezTo>
                      <a:cubicBezTo>
                        <a:pt x="91651" y="170021"/>
                        <a:pt x="88317" y="173355"/>
                        <a:pt x="84412" y="173355"/>
                      </a:cubicBezTo>
                      <a:cubicBezTo>
                        <a:pt x="58123" y="173355"/>
                        <a:pt x="32120" y="173355"/>
                        <a:pt x="6021" y="173355"/>
                      </a:cubicBezTo>
                      <a:cubicBezTo>
                        <a:pt x="2497" y="173355"/>
                        <a:pt x="-265" y="170021"/>
                        <a:pt x="20" y="165926"/>
                      </a:cubicBezTo>
                      <a:cubicBezTo>
                        <a:pt x="3926" y="113157"/>
                        <a:pt x="7355" y="60293"/>
                        <a:pt x="11260" y="7429"/>
                      </a:cubicBezTo>
                      <a:cubicBezTo>
                        <a:pt x="11546" y="3334"/>
                        <a:pt x="14784" y="0"/>
                        <a:pt x="18499" y="0"/>
                      </a:cubicBezTo>
                      <a:close/>
                    </a:path>
                  </a:pathLst>
                </a:custGeom>
                <a:solidFill>
                  <a:srgbClr val="ED1F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6" name="任意多边形 14"/>
                <p:cNvSpPr/>
                <p:nvPr/>
              </p:nvSpPr>
              <p:spPr>
                <a:xfrm>
                  <a:off x="5748776" y="4006119"/>
                  <a:ext cx="109538" cy="173355"/>
                </a:xfrm>
                <a:custGeom>
                  <a:avLst/>
                  <a:gdLst>
                    <a:gd name="connsiteX0" fmla="*/ 22420 w 109538"/>
                    <a:gd name="connsiteY0" fmla="*/ 0 h 173355"/>
                    <a:gd name="connsiteX1" fmla="*/ 103859 w 109538"/>
                    <a:gd name="connsiteY1" fmla="*/ 0 h 173355"/>
                    <a:gd name="connsiteX2" fmla="*/ 109478 w 109538"/>
                    <a:gd name="connsiteY2" fmla="*/ 7429 h 173355"/>
                    <a:gd name="connsiteX3" fmla="*/ 92048 w 109538"/>
                    <a:gd name="connsiteY3" fmla="*/ 165926 h 173355"/>
                    <a:gd name="connsiteX4" fmla="*/ 84428 w 109538"/>
                    <a:gd name="connsiteY4" fmla="*/ 173355 h 173355"/>
                    <a:gd name="connsiteX5" fmla="*/ 5847 w 109538"/>
                    <a:gd name="connsiteY5" fmla="*/ 173355 h 173355"/>
                    <a:gd name="connsiteX6" fmla="*/ 36 w 109538"/>
                    <a:gd name="connsiteY6" fmla="*/ 165926 h 173355"/>
                    <a:gd name="connsiteX7" fmla="*/ 14800 w 109538"/>
                    <a:gd name="connsiteY7" fmla="*/ 7429 h 173355"/>
                    <a:gd name="connsiteX8" fmla="*/ 22420 w 109538"/>
                    <a:gd name="connsiteY8" fmla="*/ 0 h 173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8" h="173355">
                      <a:moveTo>
                        <a:pt x="22420" y="0"/>
                      </a:moveTo>
                      <a:cubicBezTo>
                        <a:pt x="49376" y="0"/>
                        <a:pt x="76522" y="0"/>
                        <a:pt x="103859" y="0"/>
                      </a:cubicBezTo>
                      <a:cubicBezTo>
                        <a:pt x="107573" y="0"/>
                        <a:pt x="109955" y="3334"/>
                        <a:pt x="109478" y="7429"/>
                      </a:cubicBezTo>
                      <a:cubicBezTo>
                        <a:pt x="103573" y="60198"/>
                        <a:pt x="97953" y="113062"/>
                        <a:pt x="92048" y="165926"/>
                      </a:cubicBezTo>
                      <a:cubicBezTo>
                        <a:pt x="91572" y="170021"/>
                        <a:pt x="88143" y="173355"/>
                        <a:pt x="84428" y="173355"/>
                      </a:cubicBezTo>
                      <a:cubicBezTo>
                        <a:pt x="58139" y="173355"/>
                        <a:pt x="31945" y="173355"/>
                        <a:pt x="5847" y="173355"/>
                      </a:cubicBezTo>
                      <a:cubicBezTo>
                        <a:pt x="2322" y="173355"/>
                        <a:pt x="-345" y="170021"/>
                        <a:pt x="36" y="165926"/>
                      </a:cubicBezTo>
                      <a:cubicBezTo>
                        <a:pt x="5085" y="113062"/>
                        <a:pt x="9942" y="60293"/>
                        <a:pt x="14800" y="7429"/>
                      </a:cubicBezTo>
                      <a:cubicBezTo>
                        <a:pt x="15181" y="3334"/>
                        <a:pt x="18705" y="0"/>
                        <a:pt x="22420" y="0"/>
                      </a:cubicBezTo>
                      <a:close/>
                    </a:path>
                  </a:pathLst>
                </a:custGeom>
                <a:solidFill>
                  <a:srgbClr val="ED1F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7" name="任意多边形 15"/>
                <p:cNvSpPr/>
                <p:nvPr/>
              </p:nvSpPr>
              <p:spPr>
                <a:xfrm>
                  <a:off x="5858385" y="4006119"/>
                  <a:ext cx="112918" cy="173355"/>
                </a:xfrm>
                <a:custGeom>
                  <a:avLst/>
                  <a:gdLst>
                    <a:gd name="connsiteX0" fmla="*/ 26064 w 112918"/>
                    <a:gd name="connsiteY0" fmla="*/ 0 h 173355"/>
                    <a:gd name="connsiteX1" fmla="*/ 107407 w 112918"/>
                    <a:gd name="connsiteY1" fmla="*/ 0 h 173355"/>
                    <a:gd name="connsiteX2" fmla="*/ 112836 w 112918"/>
                    <a:gd name="connsiteY2" fmla="*/ 7429 h 173355"/>
                    <a:gd name="connsiteX3" fmla="*/ 91881 w 112918"/>
                    <a:gd name="connsiteY3" fmla="*/ 165926 h 173355"/>
                    <a:gd name="connsiteX4" fmla="*/ 84261 w 112918"/>
                    <a:gd name="connsiteY4" fmla="*/ 173355 h 173355"/>
                    <a:gd name="connsiteX5" fmla="*/ 5680 w 112918"/>
                    <a:gd name="connsiteY5" fmla="*/ 173355 h 173355"/>
                    <a:gd name="connsiteX6" fmla="*/ 60 w 112918"/>
                    <a:gd name="connsiteY6" fmla="*/ 165926 h 173355"/>
                    <a:gd name="connsiteX7" fmla="*/ 18253 w 112918"/>
                    <a:gd name="connsiteY7" fmla="*/ 7429 h 173355"/>
                    <a:gd name="connsiteX8" fmla="*/ 26064 w 112918"/>
                    <a:gd name="connsiteY8" fmla="*/ 0 h 173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918" h="173355">
                      <a:moveTo>
                        <a:pt x="26064" y="0"/>
                      </a:moveTo>
                      <a:cubicBezTo>
                        <a:pt x="53210" y="0"/>
                        <a:pt x="80166" y="0"/>
                        <a:pt x="107407" y="0"/>
                      </a:cubicBezTo>
                      <a:cubicBezTo>
                        <a:pt x="110931" y="0"/>
                        <a:pt x="113408" y="3334"/>
                        <a:pt x="112836" y="7429"/>
                      </a:cubicBezTo>
                      <a:cubicBezTo>
                        <a:pt x="105693" y="60198"/>
                        <a:pt x="99025" y="113062"/>
                        <a:pt x="91881" y="165926"/>
                      </a:cubicBezTo>
                      <a:cubicBezTo>
                        <a:pt x="91310" y="170021"/>
                        <a:pt x="87786" y="173355"/>
                        <a:pt x="84261" y="173355"/>
                      </a:cubicBezTo>
                      <a:cubicBezTo>
                        <a:pt x="57877" y="173355"/>
                        <a:pt x="31779" y="173355"/>
                        <a:pt x="5680" y="173355"/>
                      </a:cubicBezTo>
                      <a:cubicBezTo>
                        <a:pt x="1965" y="173355"/>
                        <a:pt x="-416" y="170021"/>
                        <a:pt x="60" y="165926"/>
                      </a:cubicBezTo>
                      <a:cubicBezTo>
                        <a:pt x="6252" y="113157"/>
                        <a:pt x="11967" y="60293"/>
                        <a:pt x="18253" y="7429"/>
                      </a:cubicBezTo>
                      <a:cubicBezTo>
                        <a:pt x="18825" y="3334"/>
                        <a:pt x="22159" y="0"/>
                        <a:pt x="26064" y="0"/>
                      </a:cubicBezTo>
                      <a:close/>
                    </a:path>
                  </a:pathLst>
                </a:custGeom>
                <a:solidFill>
                  <a:srgbClr val="ED1F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8" name="任意多边形 16"/>
                <p:cNvSpPr/>
                <p:nvPr/>
              </p:nvSpPr>
              <p:spPr>
                <a:xfrm>
                  <a:off x="5622204" y="4204715"/>
                  <a:ext cx="102451" cy="173259"/>
                </a:xfrm>
                <a:custGeom>
                  <a:avLst/>
                  <a:gdLst>
                    <a:gd name="connsiteX0" fmla="*/ 18405 w 102451"/>
                    <a:gd name="connsiteY0" fmla="*/ 0 h 173259"/>
                    <a:gd name="connsiteX1" fmla="*/ 96415 w 102451"/>
                    <a:gd name="connsiteY1" fmla="*/ 0 h 173259"/>
                    <a:gd name="connsiteX2" fmla="*/ 102415 w 102451"/>
                    <a:gd name="connsiteY2" fmla="*/ 7429 h 173259"/>
                    <a:gd name="connsiteX3" fmla="*/ 88128 w 102451"/>
                    <a:gd name="connsiteY3" fmla="*/ 165830 h 173259"/>
                    <a:gd name="connsiteX4" fmla="*/ 81270 w 102451"/>
                    <a:gd name="connsiteY4" fmla="*/ 173260 h 173259"/>
                    <a:gd name="connsiteX5" fmla="*/ 5832 w 102451"/>
                    <a:gd name="connsiteY5" fmla="*/ 173260 h 173259"/>
                    <a:gd name="connsiteX6" fmla="*/ 22 w 102451"/>
                    <a:gd name="connsiteY6" fmla="*/ 165830 h 173259"/>
                    <a:gd name="connsiteX7" fmla="*/ 11261 w 102451"/>
                    <a:gd name="connsiteY7" fmla="*/ 7429 h 173259"/>
                    <a:gd name="connsiteX8" fmla="*/ 18405 w 102451"/>
                    <a:gd name="connsiteY8" fmla="*/ 0 h 17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451" h="173259">
                      <a:moveTo>
                        <a:pt x="18405" y="0"/>
                      </a:moveTo>
                      <a:cubicBezTo>
                        <a:pt x="44313" y="0"/>
                        <a:pt x="70411" y="0"/>
                        <a:pt x="96415" y="0"/>
                      </a:cubicBezTo>
                      <a:cubicBezTo>
                        <a:pt x="100130" y="0"/>
                        <a:pt x="102797" y="3334"/>
                        <a:pt x="102415" y="7429"/>
                      </a:cubicBezTo>
                      <a:cubicBezTo>
                        <a:pt x="97653" y="60198"/>
                        <a:pt x="92700" y="113062"/>
                        <a:pt x="88128" y="165830"/>
                      </a:cubicBezTo>
                      <a:cubicBezTo>
                        <a:pt x="87747" y="169926"/>
                        <a:pt x="84794" y="173260"/>
                        <a:pt x="81270" y="173260"/>
                      </a:cubicBezTo>
                      <a:cubicBezTo>
                        <a:pt x="55934" y="173260"/>
                        <a:pt x="30883" y="173260"/>
                        <a:pt x="5832" y="173260"/>
                      </a:cubicBezTo>
                      <a:cubicBezTo>
                        <a:pt x="2308" y="173260"/>
                        <a:pt x="-264" y="169926"/>
                        <a:pt x="22" y="165830"/>
                      </a:cubicBezTo>
                      <a:cubicBezTo>
                        <a:pt x="3641" y="112966"/>
                        <a:pt x="7737" y="60198"/>
                        <a:pt x="11261" y="7429"/>
                      </a:cubicBezTo>
                      <a:cubicBezTo>
                        <a:pt x="11642" y="3334"/>
                        <a:pt x="14690" y="0"/>
                        <a:pt x="18405" y="0"/>
                      </a:cubicBezTo>
                      <a:close/>
                    </a:path>
                  </a:pathLst>
                </a:custGeom>
                <a:solidFill>
                  <a:srgbClr val="ED1F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9" name="任意多边形 17"/>
                <p:cNvSpPr/>
                <p:nvPr/>
              </p:nvSpPr>
              <p:spPr>
                <a:xfrm>
                  <a:off x="5730200" y="4204715"/>
                  <a:ext cx="106013" cy="173259"/>
                </a:xfrm>
                <a:custGeom>
                  <a:avLst/>
                  <a:gdLst>
                    <a:gd name="connsiteX0" fmla="*/ 21946 w 106013"/>
                    <a:gd name="connsiteY0" fmla="*/ 0 h 173259"/>
                    <a:gd name="connsiteX1" fmla="*/ 100337 w 106013"/>
                    <a:gd name="connsiteY1" fmla="*/ 0 h 173259"/>
                    <a:gd name="connsiteX2" fmla="*/ 105957 w 106013"/>
                    <a:gd name="connsiteY2" fmla="*/ 7429 h 173259"/>
                    <a:gd name="connsiteX3" fmla="*/ 88145 w 106013"/>
                    <a:gd name="connsiteY3" fmla="*/ 165830 h 173259"/>
                    <a:gd name="connsiteX4" fmla="*/ 81096 w 106013"/>
                    <a:gd name="connsiteY4" fmla="*/ 173260 h 173259"/>
                    <a:gd name="connsiteX5" fmla="*/ 5468 w 106013"/>
                    <a:gd name="connsiteY5" fmla="*/ 173260 h 173259"/>
                    <a:gd name="connsiteX6" fmla="*/ 39 w 106013"/>
                    <a:gd name="connsiteY6" fmla="*/ 165830 h 173259"/>
                    <a:gd name="connsiteX7" fmla="*/ 14802 w 106013"/>
                    <a:gd name="connsiteY7" fmla="*/ 7429 h 173259"/>
                    <a:gd name="connsiteX8" fmla="*/ 21946 w 106013"/>
                    <a:gd name="connsiteY8" fmla="*/ 0 h 17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013" h="173259">
                      <a:moveTo>
                        <a:pt x="21946" y="0"/>
                      </a:moveTo>
                      <a:cubicBezTo>
                        <a:pt x="48045" y="0"/>
                        <a:pt x="74143" y="0"/>
                        <a:pt x="100337" y="0"/>
                      </a:cubicBezTo>
                      <a:cubicBezTo>
                        <a:pt x="103861" y="0"/>
                        <a:pt x="106433" y="3334"/>
                        <a:pt x="105957" y="7429"/>
                      </a:cubicBezTo>
                      <a:cubicBezTo>
                        <a:pt x="100051" y="60293"/>
                        <a:pt x="94050" y="113062"/>
                        <a:pt x="88145" y="165830"/>
                      </a:cubicBezTo>
                      <a:cubicBezTo>
                        <a:pt x="87669" y="169926"/>
                        <a:pt x="84430" y="173260"/>
                        <a:pt x="81096" y="173260"/>
                      </a:cubicBezTo>
                      <a:cubicBezTo>
                        <a:pt x="55855" y="173260"/>
                        <a:pt x="30709" y="173260"/>
                        <a:pt x="5468" y="173260"/>
                      </a:cubicBezTo>
                      <a:cubicBezTo>
                        <a:pt x="2134" y="173260"/>
                        <a:pt x="-342" y="169926"/>
                        <a:pt x="39" y="165830"/>
                      </a:cubicBezTo>
                      <a:cubicBezTo>
                        <a:pt x="4896" y="112966"/>
                        <a:pt x="9945" y="60198"/>
                        <a:pt x="14802" y="7429"/>
                      </a:cubicBezTo>
                      <a:cubicBezTo>
                        <a:pt x="15279" y="3334"/>
                        <a:pt x="18422" y="0"/>
                        <a:pt x="21946" y="0"/>
                      </a:cubicBezTo>
                      <a:close/>
                    </a:path>
                  </a:pathLst>
                </a:custGeom>
                <a:solidFill>
                  <a:srgbClr val="ED1F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0" name="任意多边形 18"/>
                <p:cNvSpPr/>
                <p:nvPr/>
              </p:nvSpPr>
              <p:spPr>
                <a:xfrm>
                  <a:off x="5835335" y="4204715"/>
                  <a:ext cx="109584" cy="173259"/>
                </a:xfrm>
                <a:custGeom>
                  <a:avLst/>
                  <a:gdLst>
                    <a:gd name="connsiteX0" fmla="*/ 25873 w 109584"/>
                    <a:gd name="connsiteY0" fmla="*/ 0 h 173259"/>
                    <a:gd name="connsiteX1" fmla="*/ 104073 w 109584"/>
                    <a:gd name="connsiteY1" fmla="*/ 0 h 173259"/>
                    <a:gd name="connsiteX2" fmla="*/ 109503 w 109584"/>
                    <a:gd name="connsiteY2" fmla="*/ 7429 h 173259"/>
                    <a:gd name="connsiteX3" fmla="*/ 88167 w 109584"/>
                    <a:gd name="connsiteY3" fmla="*/ 165830 h 173259"/>
                    <a:gd name="connsiteX4" fmla="*/ 81118 w 109584"/>
                    <a:gd name="connsiteY4" fmla="*/ 173260 h 173259"/>
                    <a:gd name="connsiteX5" fmla="*/ 5680 w 109584"/>
                    <a:gd name="connsiteY5" fmla="*/ 173260 h 173259"/>
                    <a:gd name="connsiteX6" fmla="*/ 60 w 109584"/>
                    <a:gd name="connsiteY6" fmla="*/ 165830 h 173259"/>
                    <a:gd name="connsiteX7" fmla="*/ 18348 w 109584"/>
                    <a:gd name="connsiteY7" fmla="*/ 7429 h 173259"/>
                    <a:gd name="connsiteX8" fmla="*/ 25873 w 109584"/>
                    <a:gd name="connsiteY8" fmla="*/ 0 h 17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84" h="173259">
                      <a:moveTo>
                        <a:pt x="25873" y="0"/>
                      </a:moveTo>
                      <a:cubicBezTo>
                        <a:pt x="51972" y="0"/>
                        <a:pt x="77880" y="0"/>
                        <a:pt x="104073" y="0"/>
                      </a:cubicBezTo>
                      <a:cubicBezTo>
                        <a:pt x="107598" y="0"/>
                        <a:pt x="110074" y="3334"/>
                        <a:pt x="109503" y="7429"/>
                      </a:cubicBezTo>
                      <a:cubicBezTo>
                        <a:pt x="102645" y="60293"/>
                        <a:pt x="95215" y="113062"/>
                        <a:pt x="88167" y="165830"/>
                      </a:cubicBezTo>
                      <a:cubicBezTo>
                        <a:pt x="87595" y="169926"/>
                        <a:pt x="84452" y="173260"/>
                        <a:pt x="81118" y="173260"/>
                      </a:cubicBezTo>
                      <a:cubicBezTo>
                        <a:pt x="55782" y="173260"/>
                        <a:pt x="30731" y="173260"/>
                        <a:pt x="5680" y="173260"/>
                      </a:cubicBezTo>
                      <a:cubicBezTo>
                        <a:pt x="1965" y="173260"/>
                        <a:pt x="-416" y="169926"/>
                        <a:pt x="60" y="165830"/>
                      </a:cubicBezTo>
                      <a:cubicBezTo>
                        <a:pt x="6156" y="112966"/>
                        <a:pt x="12348" y="60198"/>
                        <a:pt x="18348" y="7429"/>
                      </a:cubicBezTo>
                      <a:cubicBezTo>
                        <a:pt x="18920" y="3334"/>
                        <a:pt x="22159" y="0"/>
                        <a:pt x="25873" y="0"/>
                      </a:cubicBezTo>
                      <a:close/>
                    </a:path>
                  </a:pathLst>
                </a:custGeom>
                <a:solidFill>
                  <a:srgbClr val="ED1F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1" name="任意多边形 19"/>
                <p:cNvSpPr/>
                <p:nvPr/>
              </p:nvSpPr>
              <p:spPr>
                <a:xfrm>
                  <a:off x="5608393" y="4400168"/>
                  <a:ext cx="98834" cy="173259"/>
                </a:xfrm>
                <a:custGeom>
                  <a:avLst/>
                  <a:gdLst>
                    <a:gd name="connsiteX0" fmla="*/ 18119 w 98834"/>
                    <a:gd name="connsiteY0" fmla="*/ 0 h 173259"/>
                    <a:gd name="connsiteX1" fmla="*/ 93176 w 98834"/>
                    <a:gd name="connsiteY1" fmla="*/ 0 h 173259"/>
                    <a:gd name="connsiteX2" fmla="*/ 98796 w 98834"/>
                    <a:gd name="connsiteY2" fmla="*/ 7429 h 173259"/>
                    <a:gd name="connsiteX3" fmla="*/ 84508 w 98834"/>
                    <a:gd name="connsiteY3" fmla="*/ 165830 h 173259"/>
                    <a:gd name="connsiteX4" fmla="*/ 77841 w 98834"/>
                    <a:gd name="connsiteY4" fmla="*/ 173260 h 173259"/>
                    <a:gd name="connsiteX5" fmla="*/ 5641 w 98834"/>
                    <a:gd name="connsiteY5" fmla="*/ 173260 h 173259"/>
                    <a:gd name="connsiteX6" fmla="*/ 22 w 98834"/>
                    <a:gd name="connsiteY6" fmla="*/ 165830 h 173259"/>
                    <a:gd name="connsiteX7" fmla="*/ 11261 w 98834"/>
                    <a:gd name="connsiteY7" fmla="*/ 7429 h 173259"/>
                    <a:gd name="connsiteX8" fmla="*/ 18119 w 98834"/>
                    <a:gd name="connsiteY8" fmla="*/ 0 h 17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34" h="173259">
                      <a:moveTo>
                        <a:pt x="18119" y="0"/>
                      </a:moveTo>
                      <a:cubicBezTo>
                        <a:pt x="43170" y="0"/>
                        <a:pt x="68126" y="0"/>
                        <a:pt x="93176" y="0"/>
                      </a:cubicBezTo>
                      <a:cubicBezTo>
                        <a:pt x="96701" y="0"/>
                        <a:pt x="99177" y="3334"/>
                        <a:pt x="98796" y="7429"/>
                      </a:cubicBezTo>
                      <a:cubicBezTo>
                        <a:pt x="94033" y="60293"/>
                        <a:pt x="89081" y="113062"/>
                        <a:pt x="84508" y="165830"/>
                      </a:cubicBezTo>
                      <a:cubicBezTo>
                        <a:pt x="84127" y="169926"/>
                        <a:pt x="81175" y="173260"/>
                        <a:pt x="77841" y="173260"/>
                      </a:cubicBezTo>
                      <a:cubicBezTo>
                        <a:pt x="53743" y="173260"/>
                        <a:pt x="29549" y="173260"/>
                        <a:pt x="5641" y="173260"/>
                      </a:cubicBezTo>
                      <a:cubicBezTo>
                        <a:pt x="2308" y="173260"/>
                        <a:pt x="-264" y="169926"/>
                        <a:pt x="22" y="165830"/>
                      </a:cubicBezTo>
                      <a:cubicBezTo>
                        <a:pt x="3832" y="112967"/>
                        <a:pt x="7547" y="60198"/>
                        <a:pt x="11261" y="7429"/>
                      </a:cubicBezTo>
                      <a:cubicBezTo>
                        <a:pt x="11547" y="3334"/>
                        <a:pt x="14785" y="0"/>
                        <a:pt x="18119" y="0"/>
                      </a:cubicBezTo>
                      <a:close/>
                    </a:path>
                  </a:pathLst>
                </a:custGeom>
                <a:solidFill>
                  <a:srgbClr val="ED1F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2" name="任意多边形 20"/>
                <p:cNvSpPr/>
                <p:nvPr/>
              </p:nvSpPr>
              <p:spPr>
                <a:xfrm>
                  <a:off x="5712005" y="4400168"/>
                  <a:ext cx="102212" cy="173259"/>
                </a:xfrm>
                <a:custGeom>
                  <a:avLst/>
                  <a:gdLst>
                    <a:gd name="connsiteX0" fmla="*/ 21758 w 102212"/>
                    <a:gd name="connsiteY0" fmla="*/ 0 h 173259"/>
                    <a:gd name="connsiteX1" fmla="*/ 97006 w 102212"/>
                    <a:gd name="connsiteY1" fmla="*/ 0 h 173259"/>
                    <a:gd name="connsiteX2" fmla="*/ 102149 w 102212"/>
                    <a:gd name="connsiteY2" fmla="*/ 7429 h 173259"/>
                    <a:gd name="connsiteX3" fmla="*/ 84528 w 102212"/>
                    <a:gd name="connsiteY3" fmla="*/ 165830 h 173259"/>
                    <a:gd name="connsiteX4" fmla="*/ 77670 w 102212"/>
                    <a:gd name="connsiteY4" fmla="*/ 173260 h 173259"/>
                    <a:gd name="connsiteX5" fmla="*/ 5280 w 102212"/>
                    <a:gd name="connsiteY5" fmla="*/ 173260 h 173259"/>
                    <a:gd name="connsiteX6" fmla="*/ 41 w 102212"/>
                    <a:gd name="connsiteY6" fmla="*/ 165830 h 173259"/>
                    <a:gd name="connsiteX7" fmla="*/ 14805 w 102212"/>
                    <a:gd name="connsiteY7" fmla="*/ 7429 h 173259"/>
                    <a:gd name="connsiteX8" fmla="*/ 21758 w 102212"/>
                    <a:gd name="connsiteY8" fmla="*/ 0 h 17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212" h="173259">
                      <a:moveTo>
                        <a:pt x="21758" y="0"/>
                      </a:moveTo>
                      <a:cubicBezTo>
                        <a:pt x="46809" y="0"/>
                        <a:pt x="71765" y="0"/>
                        <a:pt x="97006" y="0"/>
                      </a:cubicBezTo>
                      <a:cubicBezTo>
                        <a:pt x="100340" y="0"/>
                        <a:pt x="102626" y="3334"/>
                        <a:pt x="102149" y="7429"/>
                      </a:cubicBezTo>
                      <a:cubicBezTo>
                        <a:pt x="96149" y="60198"/>
                        <a:pt x="90243" y="113062"/>
                        <a:pt x="84528" y="165830"/>
                      </a:cubicBezTo>
                      <a:cubicBezTo>
                        <a:pt x="84052" y="169926"/>
                        <a:pt x="81004" y="173260"/>
                        <a:pt x="77670" y="173260"/>
                      </a:cubicBezTo>
                      <a:cubicBezTo>
                        <a:pt x="53572" y="173260"/>
                        <a:pt x="29378" y="173260"/>
                        <a:pt x="5280" y="173260"/>
                      </a:cubicBezTo>
                      <a:cubicBezTo>
                        <a:pt x="1946" y="173260"/>
                        <a:pt x="-340" y="169926"/>
                        <a:pt x="41" y="165830"/>
                      </a:cubicBezTo>
                      <a:cubicBezTo>
                        <a:pt x="4899" y="113062"/>
                        <a:pt x="9757" y="60198"/>
                        <a:pt x="14805" y="7429"/>
                      </a:cubicBezTo>
                      <a:cubicBezTo>
                        <a:pt x="15186" y="3334"/>
                        <a:pt x="18425" y="0"/>
                        <a:pt x="21758" y="0"/>
                      </a:cubicBezTo>
                      <a:close/>
                    </a:path>
                  </a:pathLst>
                </a:custGeom>
                <a:solidFill>
                  <a:srgbClr val="ED1F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3" name="任意多边形 21"/>
                <p:cNvSpPr/>
                <p:nvPr/>
              </p:nvSpPr>
              <p:spPr>
                <a:xfrm>
                  <a:off x="5812946" y="4400168"/>
                  <a:ext cx="105787" cy="173259"/>
                </a:xfrm>
                <a:custGeom>
                  <a:avLst/>
                  <a:gdLst>
                    <a:gd name="connsiteX0" fmla="*/ 25497 w 105787"/>
                    <a:gd name="connsiteY0" fmla="*/ 0 h 173259"/>
                    <a:gd name="connsiteX1" fmla="*/ 100554 w 105787"/>
                    <a:gd name="connsiteY1" fmla="*/ 0 h 173259"/>
                    <a:gd name="connsiteX2" fmla="*/ 105697 w 105787"/>
                    <a:gd name="connsiteY2" fmla="*/ 7429 h 173259"/>
                    <a:gd name="connsiteX3" fmla="*/ 84552 w 105787"/>
                    <a:gd name="connsiteY3" fmla="*/ 165830 h 173259"/>
                    <a:gd name="connsiteX4" fmla="*/ 77503 w 105787"/>
                    <a:gd name="connsiteY4" fmla="*/ 173260 h 173259"/>
                    <a:gd name="connsiteX5" fmla="*/ 5304 w 105787"/>
                    <a:gd name="connsiteY5" fmla="*/ 173260 h 173259"/>
                    <a:gd name="connsiteX6" fmla="*/ 65 w 105787"/>
                    <a:gd name="connsiteY6" fmla="*/ 165830 h 173259"/>
                    <a:gd name="connsiteX7" fmla="*/ 18353 w 105787"/>
                    <a:gd name="connsiteY7" fmla="*/ 7429 h 173259"/>
                    <a:gd name="connsiteX8" fmla="*/ 25497 w 105787"/>
                    <a:gd name="connsiteY8" fmla="*/ 0 h 17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5787" h="173259">
                      <a:moveTo>
                        <a:pt x="25497" y="0"/>
                      </a:moveTo>
                      <a:cubicBezTo>
                        <a:pt x="50547" y="0"/>
                        <a:pt x="75503" y="0"/>
                        <a:pt x="100554" y="0"/>
                      </a:cubicBezTo>
                      <a:cubicBezTo>
                        <a:pt x="104078" y="0"/>
                        <a:pt x="106269" y="3334"/>
                        <a:pt x="105697" y="7429"/>
                      </a:cubicBezTo>
                      <a:cubicBezTo>
                        <a:pt x="98553" y="60198"/>
                        <a:pt x="91600" y="113062"/>
                        <a:pt x="84552" y="165830"/>
                      </a:cubicBezTo>
                      <a:cubicBezTo>
                        <a:pt x="83980" y="169926"/>
                        <a:pt x="80837" y="173260"/>
                        <a:pt x="77503" y="173260"/>
                      </a:cubicBezTo>
                      <a:cubicBezTo>
                        <a:pt x="53405" y="173260"/>
                        <a:pt x="29211" y="173260"/>
                        <a:pt x="5304" y="173260"/>
                      </a:cubicBezTo>
                      <a:cubicBezTo>
                        <a:pt x="1779" y="173260"/>
                        <a:pt x="-411" y="169926"/>
                        <a:pt x="65" y="165830"/>
                      </a:cubicBezTo>
                      <a:cubicBezTo>
                        <a:pt x="5970" y="112967"/>
                        <a:pt x="12162" y="60198"/>
                        <a:pt x="18353" y="7429"/>
                      </a:cubicBezTo>
                      <a:cubicBezTo>
                        <a:pt x="18734" y="3334"/>
                        <a:pt x="21972" y="0"/>
                        <a:pt x="25497" y="0"/>
                      </a:cubicBezTo>
                      <a:close/>
                    </a:path>
                  </a:pathLst>
                </a:custGeom>
                <a:solidFill>
                  <a:srgbClr val="ED1F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4" name="任意多边形 22"/>
                <p:cNvSpPr/>
                <p:nvPr/>
              </p:nvSpPr>
              <p:spPr>
                <a:xfrm>
                  <a:off x="4463224" y="3965256"/>
                  <a:ext cx="641222" cy="628269"/>
                </a:xfrm>
                <a:custGeom>
                  <a:avLst/>
                  <a:gdLst>
                    <a:gd name="connsiteX0" fmla="*/ 0 w 641222"/>
                    <a:gd name="connsiteY0" fmla="*/ 0 h 628269"/>
                    <a:gd name="connsiteX1" fmla="*/ 308134 w 641222"/>
                    <a:gd name="connsiteY1" fmla="*/ 0 h 628269"/>
                    <a:gd name="connsiteX2" fmla="*/ 616649 w 641222"/>
                    <a:gd name="connsiteY2" fmla="*/ 0 h 628269"/>
                    <a:gd name="connsiteX3" fmla="*/ 628936 w 641222"/>
                    <a:gd name="connsiteY3" fmla="*/ 314230 h 628269"/>
                    <a:gd name="connsiteX4" fmla="*/ 641223 w 641222"/>
                    <a:gd name="connsiteY4" fmla="*/ 628269 h 628269"/>
                    <a:gd name="connsiteX5" fmla="*/ 370046 w 641222"/>
                    <a:gd name="connsiteY5" fmla="*/ 628269 h 628269"/>
                    <a:gd name="connsiteX6" fmla="*/ 99250 w 641222"/>
                    <a:gd name="connsiteY6" fmla="*/ 628269 h 628269"/>
                    <a:gd name="connsiteX7" fmla="*/ 49530 w 641222"/>
                    <a:gd name="connsiteY7" fmla="*/ 314230 h 628269"/>
                    <a:gd name="connsiteX8" fmla="*/ 0 w 641222"/>
                    <a:gd name="connsiteY8" fmla="*/ 0 h 628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1222" h="628269">
                      <a:moveTo>
                        <a:pt x="0" y="0"/>
                      </a:moveTo>
                      <a:cubicBezTo>
                        <a:pt x="102679" y="0"/>
                        <a:pt x="205454" y="0"/>
                        <a:pt x="308134" y="0"/>
                      </a:cubicBezTo>
                      <a:cubicBezTo>
                        <a:pt x="410813" y="0"/>
                        <a:pt x="513778" y="0"/>
                        <a:pt x="616649" y="0"/>
                      </a:cubicBezTo>
                      <a:cubicBezTo>
                        <a:pt x="620744" y="104775"/>
                        <a:pt x="624840" y="209645"/>
                        <a:pt x="628936" y="314230"/>
                      </a:cubicBezTo>
                      <a:cubicBezTo>
                        <a:pt x="633031" y="418814"/>
                        <a:pt x="637032" y="523589"/>
                        <a:pt x="641223" y="628269"/>
                      </a:cubicBezTo>
                      <a:cubicBezTo>
                        <a:pt x="550831" y="628269"/>
                        <a:pt x="460438" y="628269"/>
                        <a:pt x="370046" y="628269"/>
                      </a:cubicBezTo>
                      <a:cubicBezTo>
                        <a:pt x="279844" y="628269"/>
                        <a:pt x="189643" y="628269"/>
                        <a:pt x="99250" y="628269"/>
                      </a:cubicBezTo>
                      <a:cubicBezTo>
                        <a:pt x="82677" y="523589"/>
                        <a:pt x="66103" y="418910"/>
                        <a:pt x="49530" y="314230"/>
                      </a:cubicBezTo>
                      <a:cubicBezTo>
                        <a:pt x="33052" y="209645"/>
                        <a:pt x="16669" y="10477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5" name="任意多边形 23"/>
                <p:cNvSpPr/>
                <p:nvPr/>
              </p:nvSpPr>
              <p:spPr>
                <a:xfrm>
                  <a:off x="4435506" y="3904296"/>
                  <a:ext cx="452437" cy="79343"/>
                </a:xfrm>
                <a:custGeom>
                  <a:avLst/>
                  <a:gdLst>
                    <a:gd name="connsiteX0" fmla="*/ 441008 w 452437"/>
                    <a:gd name="connsiteY0" fmla="*/ 0 h 79343"/>
                    <a:gd name="connsiteX1" fmla="*/ 234029 w 452437"/>
                    <a:gd name="connsiteY1" fmla="*/ 0 h 79343"/>
                    <a:gd name="connsiteX2" fmla="*/ 27146 w 452437"/>
                    <a:gd name="connsiteY2" fmla="*/ 0 h 79343"/>
                    <a:gd name="connsiteX3" fmla="*/ 0 w 452437"/>
                    <a:gd name="connsiteY3" fmla="*/ 79343 h 79343"/>
                    <a:gd name="connsiteX4" fmla="*/ 226028 w 452437"/>
                    <a:gd name="connsiteY4" fmla="*/ 79343 h 79343"/>
                    <a:gd name="connsiteX5" fmla="*/ 452438 w 452437"/>
                    <a:gd name="connsiteY5" fmla="*/ 79343 h 79343"/>
                    <a:gd name="connsiteX6" fmla="*/ 441008 w 452437"/>
                    <a:gd name="connsiteY6" fmla="*/ 0 h 79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2437" h="79343">
                      <a:moveTo>
                        <a:pt x="441008" y="0"/>
                      </a:moveTo>
                      <a:cubicBezTo>
                        <a:pt x="372142" y="0"/>
                        <a:pt x="302895" y="0"/>
                        <a:pt x="234029" y="0"/>
                      </a:cubicBezTo>
                      <a:cubicBezTo>
                        <a:pt x="165354" y="0"/>
                        <a:pt x="96107" y="0"/>
                        <a:pt x="27146" y="0"/>
                      </a:cubicBezTo>
                      <a:cubicBezTo>
                        <a:pt x="18002" y="26479"/>
                        <a:pt x="9049" y="52959"/>
                        <a:pt x="0" y="79343"/>
                      </a:cubicBezTo>
                      <a:cubicBezTo>
                        <a:pt x="75248" y="79343"/>
                        <a:pt x="150781" y="79343"/>
                        <a:pt x="226028" y="79343"/>
                      </a:cubicBezTo>
                      <a:cubicBezTo>
                        <a:pt x="301466" y="79343"/>
                        <a:pt x="377000" y="79343"/>
                        <a:pt x="452438" y="79343"/>
                      </a:cubicBezTo>
                      <a:cubicBezTo>
                        <a:pt x="448723" y="52864"/>
                        <a:pt x="444913" y="26479"/>
                        <a:pt x="441008" y="0"/>
                      </a:cubicBezTo>
                      <a:close/>
                    </a:path>
                  </a:pathLst>
                </a:custGeom>
                <a:solidFill>
                  <a:srgbClr val="3124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6" name="任意多边形 24"/>
                <p:cNvSpPr/>
                <p:nvPr/>
              </p:nvSpPr>
              <p:spPr>
                <a:xfrm>
                  <a:off x="4735507" y="4006119"/>
                  <a:ext cx="108847" cy="173355"/>
                </a:xfrm>
                <a:custGeom>
                  <a:avLst/>
                  <a:gdLst>
                    <a:gd name="connsiteX0" fmla="*/ 87476 w 108847"/>
                    <a:gd name="connsiteY0" fmla="*/ 0 h 173355"/>
                    <a:gd name="connsiteX1" fmla="*/ 6227 w 108847"/>
                    <a:gd name="connsiteY1" fmla="*/ 0 h 173355"/>
                    <a:gd name="connsiteX2" fmla="*/ 36 w 108847"/>
                    <a:gd name="connsiteY2" fmla="*/ 7429 h 173355"/>
                    <a:gd name="connsiteX3" fmla="*/ 16991 w 108847"/>
                    <a:gd name="connsiteY3" fmla="*/ 165926 h 173355"/>
                    <a:gd name="connsiteX4" fmla="*/ 24420 w 108847"/>
                    <a:gd name="connsiteY4" fmla="*/ 173355 h 173355"/>
                    <a:gd name="connsiteX5" fmla="*/ 102811 w 108847"/>
                    <a:gd name="connsiteY5" fmla="*/ 173355 h 173355"/>
                    <a:gd name="connsiteX6" fmla="*/ 108812 w 108847"/>
                    <a:gd name="connsiteY6" fmla="*/ 165926 h 173355"/>
                    <a:gd name="connsiteX7" fmla="*/ 94905 w 108847"/>
                    <a:gd name="connsiteY7" fmla="*/ 7429 h 173355"/>
                    <a:gd name="connsiteX8" fmla="*/ 87476 w 108847"/>
                    <a:gd name="connsiteY8" fmla="*/ 0 h 173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847" h="173355">
                      <a:moveTo>
                        <a:pt x="87476" y="0"/>
                      </a:moveTo>
                      <a:cubicBezTo>
                        <a:pt x="60139" y="0"/>
                        <a:pt x="33183" y="0"/>
                        <a:pt x="6227" y="0"/>
                      </a:cubicBezTo>
                      <a:cubicBezTo>
                        <a:pt x="2322" y="0"/>
                        <a:pt x="-345" y="3334"/>
                        <a:pt x="36" y="7429"/>
                      </a:cubicBezTo>
                      <a:cubicBezTo>
                        <a:pt x="5751" y="60198"/>
                        <a:pt x="11371" y="113062"/>
                        <a:pt x="16991" y="165926"/>
                      </a:cubicBezTo>
                      <a:cubicBezTo>
                        <a:pt x="17467" y="170021"/>
                        <a:pt x="20705" y="173355"/>
                        <a:pt x="24420" y="173355"/>
                      </a:cubicBezTo>
                      <a:cubicBezTo>
                        <a:pt x="50519" y="173355"/>
                        <a:pt x="76617" y="173355"/>
                        <a:pt x="102811" y="173355"/>
                      </a:cubicBezTo>
                      <a:cubicBezTo>
                        <a:pt x="106526" y="173355"/>
                        <a:pt x="109193" y="170021"/>
                        <a:pt x="108812" y="165926"/>
                      </a:cubicBezTo>
                      <a:cubicBezTo>
                        <a:pt x="104049" y="113157"/>
                        <a:pt x="99668" y="60293"/>
                        <a:pt x="94905" y="7429"/>
                      </a:cubicBezTo>
                      <a:cubicBezTo>
                        <a:pt x="94524" y="3334"/>
                        <a:pt x="91190" y="0"/>
                        <a:pt x="87476" y="0"/>
                      </a:cubicBezTo>
                      <a:close/>
                    </a:path>
                  </a:pathLst>
                </a:custGeom>
                <a:solidFill>
                  <a:srgbClr val="ED1F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7" name="任意多边形 25"/>
                <p:cNvSpPr/>
                <p:nvPr/>
              </p:nvSpPr>
              <p:spPr>
                <a:xfrm>
                  <a:off x="4619642" y="4006119"/>
                  <a:ext cx="112433" cy="173355"/>
                </a:xfrm>
                <a:custGeom>
                  <a:avLst/>
                  <a:gdLst>
                    <a:gd name="connsiteX0" fmla="*/ 87231 w 112433"/>
                    <a:gd name="connsiteY0" fmla="*/ 0 h 173355"/>
                    <a:gd name="connsiteX1" fmla="*/ 5697 w 112433"/>
                    <a:gd name="connsiteY1" fmla="*/ 0 h 173355"/>
                    <a:gd name="connsiteX2" fmla="*/ 77 w 112433"/>
                    <a:gd name="connsiteY2" fmla="*/ 7429 h 173355"/>
                    <a:gd name="connsiteX3" fmla="*/ 20556 w 112433"/>
                    <a:gd name="connsiteY3" fmla="*/ 165926 h 173355"/>
                    <a:gd name="connsiteX4" fmla="*/ 27986 w 112433"/>
                    <a:gd name="connsiteY4" fmla="*/ 173355 h 173355"/>
                    <a:gd name="connsiteX5" fmla="*/ 106567 w 112433"/>
                    <a:gd name="connsiteY5" fmla="*/ 173355 h 173355"/>
                    <a:gd name="connsiteX6" fmla="*/ 112377 w 112433"/>
                    <a:gd name="connsiteY6" fmla="*/ 165926 h 173355"/>
                    <a:gd name="connsiteX7" fmla="*/ 94756 w 112433"/>
                    <a:gd name="connsiteY7" fmla="*/ 7429 h 173355"/>
                    <a:gd name="connsiteX8" fmla="*/ 87231 w 112433"/>
                    <a:gd name="connsiteY8" fmla="*/ 0 h 173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433" h="173355">
                      <a:moveTo>
                        <a:pt x="87231" y="0"/>
                      </a:moveTo>
                      <a:cubicBezTo>
                        <a:pt x="59894" y="0"/>
                        <a:pt x="32748" y="0"/>
                        <a:pt x="5697" y="0"/>
                      </a:cubicBezTo>
                      <a:cubicBezTo>
                        <a:pt x="2173" y="0"/>
                        <a:pt x="-494" y="3334"/>
                        <a:pt x="77" y="7429"/>
                      </a:cubicBezTo>
                      <a:cubicBezTo>
                        <a:pt x="6745" y="60198"/>
                        <a:pt x="13603" y="113062"/>
                        <a:pt x="20556" y="165926"/>
                      </a:cubicBezTo>
                      <a:cubicBezTo>
                        <a:pt x="21128" y="170021"/>
                        <a:pt x="24461" y="173355"/>
                        <a:pt x="27986" y="173355"/>
                      </a:cubicBezTo>
                      <a:cubicBezTo>
                        <a:pt x="54084" y="173355"/>
                        <a:pt x="80278" y="173355"/>
                        <a:pt x="106567" y="173355"/>
                      </a:cubicBezTo>
                      <a:cubicBezTo>
                        <a:pt x="110282" y="173355"/>
                        <a:pt x="112853" y="170021"/>
                        <a:pt x="112377" y="165926"/>
                      </a:cubicBezTo>
                      <a:cubicBezTo>
                        <a:pt x="106662" y="113062"/>
                        <a:pt x="100471" y="60293"/>
                        <a:pt x="94756" y="7429"/>
                      </a:cubicBezTo>
                      <a:cubicBezTo>
                        <a:pt x="94184" y="3334"/>
                        <a:pt x="90755" y="0"/>
                        <a:pt x="87231" y="0"/>
                      </a:cubicBezTo>
                      <a:close/>
                    </a:path>
                  </a:pathLst>
                </a:custGeom>
                <a:solidFill>
                  <a:srgbClr val="ED1F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8" name="任意多边形 26"/>
                <p:cNvSpPr/>
                <p:nvPr/>
              </p:nvSpPr>
              <p:spPr>
                <a:xfrm>
                  <a:off x="4506457" y="4006119"/>
                  <a:ext cx="115725" cy="173355"/>
                </a:xfrm>
                <a:custGeom>
                  <a:avLst/>
                  <a:gdLst>
                    <a:gd name="connsiteX0" fmla="*/ 86973 w 115725"/>
                    <a:gd name="connsiteY0" fmla="*/ 0 h 173355"/>
                    <a:gd name="connsiteX1" fmla="*/ 5725 w 115725"/>
                    <a:gd name="connsiteY1" fmla="*/ 0 h 173355"/>
                    <a:gd name="connsiteX2" fmla="*/ 105 w 115725"/>
                    <a:gd name="connsiteY2" fmla="*/ 7429 h 173355"/>
                    <a:gd name="connsiteX3" fmla="*/ 23918 w 115725"/>
                    <a:gd name="connsiteY3" fmla="*/ 165926 h 173355"/>
                    <a:gd name="connsiteX4" fmla="*/ 31633 w 115725"/>
                    <a:gd name="connsiteY4" fmla="*/ 173355 h 173355"/>
                    <a:gd name="connsiteX5" fmla="*/ 110024 w 115725"/>
                    <a:gd name="connsiteY5" fmla="*/ 173355 h 173355"/>
                    <a:gd name="connsiteX6" fmla="*/ 115644 w 115725"/>
                    <a:gd name="connsiteY6" fmla="*/ 165926 h 173355"/>
                    <a:gd name="connsiteX7" fmla="*/ 94689 w 115725"/>
                    <a:gd name="connsiteY7" fmla="*/ 7429 h 173355"/>
                    <a:gd name="connsiteX8" fmla="*/ 86973 w 115725"/>
                    <a:gd name="connsiteY8" fmla="*/ 0 h 173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725" h="173355">
                      <a:moveTo>
                        <a:pt x="86973" y="0"/>
                      </a:moveTo>
                      <a:cubicBezTo>
                        <a:pt x="59637" y="0"/>
                        <a:pt x="32681" y="0"/>
                        <a:pt x="5725" y="0"/>
                      </a:cubicBezTo>
                      <a:cubicBezTo>
                        <a:pt x="2010" y="0"/>
                        <a:pt x="-561" y="3334"/>
                        <a:pt x="105" y="7429"/>
                      </a:cubicBezTo>
                      <a:cubicBezTo>
                        <a:pt x="8106" y="60198"/>
                        <a:pt x="15917" y="113062"/>
                        <a:pt x="23918" y="165926"/>
                      </a:cubicBezTo>
                      <a:cubicBezTo>
                        <a:pt x="24585" y="170021"/>
                        <a:pt x="27918" y="173355"/>
                        <a:pt x="31633" y="173355"/>
                      </a:cubicBezTo>
                      <a:cubicBezTo>
                        <a:pt x="57732" y="173355"/>
                        <a:pt x="83830" y="173355"/>
                        <a:pt x="110024" y="173355"/>
                      </a:cubicBezTo>
                      <a:cubicBezTo>
                        <a:pt x="113739" y="173355"/>
                        <a:pt x="116215" y="170021"/>
                        <a:pt x="115644" y="165926"/>
                      </a:cubicBezTo>
                      <a:cubicBezTo>
                        <a:pt x="108595" y="113157"/>
                        <a:pt x="101737" y="60293"/>
                        <a:pt x="94689" y="7429"/>
                      </a:cubicBezTo>
                      <a:cubicBezTo>
                        <a:pt x="94117" y="3334"/>
                        <a:pt x="90783" y="0"/>
                        <a:pt x="86973" y="0"/>
                      </a:cubicBezTo>
                      <a:close/>
                    </a:path>
                  </a:pathLst>
                </a:custGeom>
                <a:solidFill>
                  <a:srgbClr val="ED1F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9" name="任意多边形 27"/>
                <p:cNvSpPr/>
                <p:nvPr/>
              </p:nvSpPr>
              <p:spPr>
                <a:xfrm>
                  <a:off x="4756727" y="4204715"/>
                  <a:ext cx="105156" cy="173259"/>
                </a:xfrm>
                <a:custGeom>
                  <a:avLst/>
                  <a:gdLst>
                    <a:gd name="connsiteX0" fmla="*/ 84067 w 105156"/>
                    <a:gd name="connsiteY0" fmla="*/ 0 h 173259"/>
                    <a:gd name="connsiteX1" fmla="*/ 5867 w 105156"/>
                    <a:gd name="connsiteY1" fmla="*/ 0 h 173259"/>
                    <a:gd name="connsiteX2" fmla="*/ 57 w 105156"/>
                    <a:gd name="connsiteY2" fmla="*/ 7429 h 173259"/>
                    <a:gd name="connsiteX3" fmla="*/ 17011 w 105156"/>
                    <a:gd name="connsiteY3" fmla="*/ 165830 h 173259"/>
                    <a:gd name="connsiteX4" fmla="*/ 24060 w 105156"/>
                    <a:gd name="connsiteY4" fmla="*/ 173260 h 173259"/>
                    <a:gd name="connsiteX5" fmla="*/ 99498 w 105156"/>
                    <a:gd name="connsiteY5" fmla="*/ 173260 h 173259"/>
                    <a:gd name="connsiteX6" fmla="*/ 105118 w 105156"/>
                    <a:gd name="connsiteY6" fmla="*/ 165830 h 173259"/>
                    <a:gd name="connsiteX7" fmla="*/ 91211 w 105156"/>
                    <a:gd name="connsiteY7" fmla="*/ 7429 h 173259"/>
                    <a:gd name="connsiteX8" fmla="*/ 84067 w 105156"/>
                    <a:gd name="connsiteY8" fmla="*/ 0 h 17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5156" h="173259">
                      <a:moveTo>
                        <a:pt x="84067" y="0"/>
                      </a:moveTo>
                      <a:cubicBezTo>
                        <a:pt x="57778" y="0"/>
                        <a:pt x="31870" y="0"/>
                        <a:pt x="5867" y="0"/>
                      </a:cubicBezTo>
                      <a:cubicBezTo>
                        <a:pt x="2152" y="0"/>
                        <a:pt x="-420" y="3334"/>
                        <a:pt x="57" y="7429"/>
                      </a:cubicBezTo>
                      <a:cubicBezTo>
                        <a:pt x="5581" y="60293"/>
                        <a:pt x="11391" y="113062"/>
                        <a:pt x="17011" y="165830"/>
                      </a:cubicBezTo>
                      <a:cubicBezTo>
                        <a:pt x="17488" y="169926"/>
                        <a:pt x="20536" y="173260"/>
                        <a:pt x="24060" y="173260"/>
                      </a:cubicBezTo>
                      <a:cubicBezTo>
                        <a:pt x="49301" y="173260"/>
                        <a:pt x="74257" y="173260"/>
                        <a:pt x="99498" y="173260"/>
                      </a:cubicBezTo>
                      <a:cubicBezTo>
                        <a:pt x="103022" y="173260"/>
                        <a:pt x="105499" y="169926"/>
                        <a:pt x="105118" y="165830"/>
                      </a:cubicBezTo>
                      <a:cubicBezTo>
                        <a:pt x="100545" y="112966"/>
                        <a:pt x="95783" y="60198"/>
                        <a:pt x="91211" y="7429"/>
                      </a:cubicBezTo>
                      <a:cubicBezTo>
                        <a:pt x="90735" y="3334"/>
                        <a:pt x="87591" y="0"/>
                        <a:pt x="84067" y="0"/>
                      </a:cubicBezTo>
                      <a:close/>
                    </a:path>
                  </a:pathLst>
                </a:custGeom>
                <a:solidFill>
                  <a:srgbClr val="ED1F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0" name="任意多边形 28"/>
                <p:cNvSpPr/>
                <p:nvPr/>
              </p:nvSpPr>
              <p:spPr>
                <a:xfrm>
                  <a:off x="4645164" y="4204715"/>
                  <a:ext cx="108727" cy="173259"/>
                </a:xfrm>
                <a:custGeom>
                  <a:avLst/>
                  <a:gdLst>
                    <a:gd name="connsiteX0" fmla="*/ 83902 w 108727"/>
                    <a:gd name="connsiteY0" fmla="*/ 0 h 173259"/>
                    <a:gd name="connsiteX1" fmla="*/ 5702 w 108727"/>
                    <a:gd name="connsiteY1" fmla="*/ 0 h 173259"/>
                    <a:gd name="connsiteX2" fmla="*/ 82 w 108727"/>
                    <a:gd name="connsiteY2" fmla="*/ 7429 h 173259"/>
                    <a:gd name="connsiteX3" fmla="*/ 20561 w 108727"/>
                    <a:gd name="connsiteY3" fmla="*/ 165830 h 173259"/>
                    <a:gd name="connsiteX4" fmla="*/ 27800 w 108727"/>
                    <a:gd name="connsiteY4" fmla="*/ 173260 h 173259"/>
                    <a:gd name="connsiteX5" fmla="*/ 103428 w 108727"/>
                    <a:gd name="connsiteY5" fmla="*/ 173260 h 173259"/>
                    <a:gd name="connsiteX6" fmla="*/ 108667 w 108727"/>
                    <a:gd name="connsiteY6" fmla="*/ 165830 h 173259"/>
                    <a:gd name="connsiteX7" fmla="*/ 91236 w 108727"/>
                    <a:gd name="connsiteY7" fmla="*/ 7429 h 173259"/>
                    <a:gd name="connsiteX8" fmla="*/ 83902 w 108727"/>
                    <a:gd name="connsiteY8" fmla="*/ 0 h 17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727" h="173259">
                      <a:moveTo>
                        <a:pt x="83902" y="0"/>
                      </a:moveTo>
                      <a:cubicBezTo>
                        <a:pt x="57613" y="0"/>
                        <a:pt x="31610" y="0"/>
                        <a:pt x="5702" y="0"/>
                      </a:cubicBezTo>
                      <a:cubicBezTo>
                        <a:pt x="1987" y="0"/>
                        <a:pt x="-490" y="3334"/>
                        <a:pt x="82" y="7429"/>
                      </a:cubicBezTo>
                      <a:cubicBezTo>
                        <a:pt x="6940" y="60198"/>
                        <a:pt x="13798" y="113062"/>
                        <a:pt x="20561" y="165830"/>
                      </a:cubicBezTo>
                      <a:cubicBezTo>
                        <a:pt x="21037" y="169926"/>
                        <a:pt x="24466" y="173260"/>
                        <a:pt x="27800" y="173260"/>
                      </a:cubicBezTo>
                      <a:cubicBezTo>
                        <a:pt x="52850" y="173260"/>
                        <a:pt x="78187" y="173260"/>
                        <a:pt x="103428" y="173260"/>
                      </a:cubicBezTo>
                      <a:cubicBezTo>
                        <a:pt x="106762" y="173260"/>
                        <a:pt x="109143" y="169926"/>
                        <a:pt x="108667" y="165830"/>
                      </a:cubicBezTo>
                      <a:cubicBezTo>
                        <a:pt x="102761" y="113062"/>
                        <a:pt x="97142" y="60198"/>
                        <a:pt x="91236" y="7429"/>
                      </a:cubicBezTo>
                      <a:cubicBezTo>
                        <a:pt x="90665" y="3334"/>
                        <a:pt x="87426" y="0"/>
                        <a:pt x="83902" y="0"/>
                      </a:cubicBezTo>
                      <a:close/>
                    </a:path>
                  </a:pathLst>
                </a:custGeom>
                <a:solidFill>
                  <a:srgbClr val="ED1F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1" name="任意多边形 29"/>
                <p:cNvSpPr/>
                <p:nvPr/>
              </p:nvSpPr>
              <p:spPr>
                <a:xfrm>
                  <a:off x="4536454" y="4204715"/>
                  <a:ext cx="112378" cy="173259"/>
                </a:xfrm>
                <a:custGeom>
                  <a:avLst/>
                  <a:gdLst>
                    <a:gd name="connsiteX0" fmla="*/ 83551 w 112378"/>
                    <a:gd name="connsiteY0" fmla="*/ 0 h 173259"/>
                    <a:gd name="connsiteX1" fmla="*/ 5541 w 112378"/>
                    <a:gd name="connsiteY1" fmla="*/ 0 h 173259"/>
                    <a:gd name="connsiteX2" fmla="*/ 112 w 112378"/>
                    <a:gd name="connsiteY2" fmla="*/ 7429 h 173259"/>
                    <a:gd name="connsiteX3" fmla="*/ 24115 w 112378"/>
                    <a:gd name="connsiteY3" fmla="*/ 165830 h 173259"/>
                    <a:gd name="connsiteX4" fmla="*/ 31544 w 112378"/>
                    <a:gd name="connsiteY4" fmla="*/ 173260 h 173259"/>
                    <a:gd name="connsiteX5" fmla="*/ 106982 w 112378"/>
                    <a:gd name="connsiteY5" fmla="*/ 173260 h 173259"/>
                    <a:gd name="connsiteX6" fmla="*/ 112316 w 112378"/>
                    <a:gd name="connsiteY6" fmla="*/ 165830 h 173259"/>
                    <a:gd name="connsiteX7" fmla="*/ 91361 w 112378"/>
                    <a:gd name="connsiteY7" fmla="*/ 7429 h 173259"/>
                    <a:gd name="connsiteX8" fmla="*/ 83551 w 112378"/>
                    <a:gd name="connsiteY8" fmla="*/ 0 h 17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378" h="173259">
                      <a:moveTo>
                        <a:pt x="83551" y="0"/>
                      </a:moveTo>
                      <a:cubicBezTo>
                        <a:pt x="57452" y="0"/>
                        <a:pt x="31354" y="0"/>
                        <a:pt x="5541" y="0"/>
                      </a:cubicBezTo>
                      <a:cubicBezTo>
                        <a:pt x="1826" y="0"/>
                        <a:pt x="-555" y="3334"/>
                        <a:pt x="112" y="7429"/>
                      </a:cubicBezTo>
                      <a:cubicBezTo>
                        <a:pt x="7922" y="60293"/>
                        <a:pt x="16018" y="113062"/>
                        <a:pt x="24115" y="165830"/>
                      </a:cubicBezTo>
                      <a:cubicBezTo>
                        <a:pt x="24782" y="169926"/>
                        <a:pt x="28020" y="173260"/>
                        <a:pt x="31544" y="173260"/>
                      </a:cubicBezTo>
                      <a:cubicBezTo>
                        <a:pt x="56595" y="173260"/>
                        <a:pt x="81551" y="173260"/>
                        <a:pt x="106982" y="173260"/>
                      </a:cubicBezTo>
                      <a:cubicBezTo>
                        <a:pt x="110507" y="173260"/>
                        <a:pt x="112793" y="169926"/>
                        <a:pt x="112316" y="165830"/>
                      </a:cubicBezTo>
                      <a:cubicBezTo>
                        <a:pt x="105268" y="112966"/>
                        <a:pt x="98410" y="60198"/>
                        <a:pt x="91361" y="7429"/>
                      </a:cubicBezTo>
                      <a:cubicBezTo>
                        <a:pt x="90599" y="3334"/>
                        <a:pt x="87266" y="0"/>
                        <a:pt x="83551" y="0"/>
                      </a:cubicBezTo>
                      <a:close/>
                    </a:path>
                  </a:pathLst>
                </a:custGeom>
                <a:solidFill>
                  <a:srgbClr val="ED1F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2" name="任意多边形 30"/>
                <p:cNvSpPr/>
                <p:nvPr/>
              </p:nvSpPr>
              <p:spPr>
                <a:xfrm>
                  <a:off x="4777492" y="4400168"/>
                  <a:ext cx="101615" cy="173259"/>
                </a:xfrm>
                <a:custGeom>
                  <a:avLst/>
                  <a:gdLst>
                    <a:gd name="connsiteX0" fmla="*/ 80734 w 101615"/>
                    <a:gd name="connsiteY0" fmla="*/ 0 h 173259"/>
                    <a:gd name="connsiteX1" fmla="*/ 5677 w 101615"/>
                    <a:gd name="connsiteY1" fmla="*/ 0 h 173259"/>
                    <a:gd name="connsiteX2" fmla="*/ 57 w 101615"/>
                    <a:gd name="connsiteY2" fmla="*/ 7429 h 173259"/>
                    <a:gd name="connsiteX3" fmla="*/ 17011 w 101615"/>
                    <a:gd name="connsiteY3" fmla="*/ 165830 h 173259"/>
                    <a:gd name="connsiteX4" fmla="*/ 23869 w 101615"/>
                    <a:gd name="connsiteY4" fmla="*/ 173260 h 173259"/>
                    <a:gd name="connsiteX5" fmla="*/ 96259 w 101615"/>
                    <a:gd name="connsiteY5" fmla="*/ 173260 h 173259"/>
                    <a:gd name="connsiteX6" fmla="*/ 101593 w 101615"/>
                    <a:gd name="connsiteY6" fmla="*/ 165830 h 173259"/>
                    <a:gd name="connsiteX7" fmla="*/ 87687 w 101615"/>
                    <a:gd name="connsiteY7" fmla="*/ 7429 h 173259"/>
                    <a:gd name="connsiteX8" fmla="*/ 80734 w 101615"/>
                    <a:gd name="connsiteY8" fmla="*/ 0 h 17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615" h="173259">
                      <a:moveTo>
                        <a:pt x="80734" y="0"/>
                      </a:moveTo>
                      <a:cubicBezTo>
                        <a:pt x="55683" y="0"/>
                        <a:pt x="30727" y="0"/>
                        <a:pt x="5677" y="0"/>
                      </a:cubicBezTo>
                      <a:cubicBezTo>
                        <a:pt x="2152" y="0"/>
                        <a:pt x="-419" y="3334"/>
                        <a:pt x="57" y="7429"/>
                      </a:cubicBezTo>
                      <a:cubicBezTo>
                        <a:pt x="5581" y="60293"/>
                        <a:pt x="11296" y="113062"/>
                        <a:pt x="17011" y="165830"/>
                      </a:cubicBezTo>
                      <a:cubicBezTo>
                        <a:pt x="17488" y="169926"/>
                        <a:pt x="20536" y="173260"/>
                        <a:pt x="23869" y="173260"/>
                      </a:cubicBezTo>
                      <a:cubicBezTo>
                        <a:pt x="47968" y="173260"/>
                        <a:pt x="71971" y="173260"/>
                        <a:pt x="96259" y="173260"/>
                      </a:cubicBezTo>
                      <a:cubicBezTo>
                        <a:pt x="99403" y="173260"/>
                        <a:pt x="101879" y="169926"/>
                        <a:pt x="101593" y="165830"/>
                      </a:cubicBezTo>
                      <a:cubicBezTo>
                        <a:pt x="96831" y="113062"/>
                        <a:pt x="92259" y="60198"/>
                        <a:pt x="87687" y="7429"/>
                      </a:cubicBezTo>
                      <a:cubicBezTo>
                        <a:pt x="87211" y="3334"/>
                        <a:pt x="84067" y="0"/>
                        <a:pt x="80734" y="0"/>
                      </a:cubicBezTo>
                      <a:close/>
                    </a:path>
                  </a:pathLst>
                </a:custGeom>
                <a:solidFill>
                  <a:srgbClr val="ED1F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3" name="任意多边形 31"/>
                <p:cNvSpPr/>
                <p:nvPr/>
              </p:nvSpPr>
              <p:spPr>
                <a:xfrm>
                  <a:off x="4670425" y="4400168"/>
                  <a:ext cx="104975" cy="173259"/>
                </a:xfrm>
                <a:custGeom>
                  <a:avLst/>
                  <a:gdLst>
                    <a:gd name="connsiteX0" fmla="*/ 80454 w 104975"/>
                    <a:gd name="connsiteY0" fmla="*/ 0 h 173259"/>
                    <a:gd name="connsiteX1" fmla="*/ 5397 w 104975"/>
                    <a:gd name="connsiteY1" fmla="*/ 0 h 173259"/>
                    <a:gd name="connsiteX2" fmla="*/ 63 w 104975"/>
                    <a:gd name="connsiteY2" fmla="*/ 7429 h 173259"/>
                    <a:gd name="connsiteX3" fmla="*/ 20351 w 104975"/>
                    <a:gd name="connsiteY3" fmla="*/ 165830 h 173259"/>
                    <a:gd name="connsiteX4" fmla="*/ 27399 w 104975"/>
                    <a:gd name="connsiteY4" fmla="*/ 173260 h 173259"/>
                    <a:gd name="connsiteX5" fmla="*/ 99789 w 104975"/>
                    <a:gd name="connsiteY5" fmla="*/ 173260 h 173259"/>
                    <a:gd name="connsiteX6" fmla="*/ 104933 w 104975"/>
                    <a:gd name="connsiteY6" fmla="*/ 165830 h 173259"/>
                    <a:gd name="connsiteX7" fmla="*/ 87502 w 104975"/>
                    <a:gd name="connsiteY7" fmla="*/ 7429 h 173259"/>
                    <a:gd name="connsiteX8" fmla="*/ 80454 w 104975"/>
                    <a:gd name="connsiteY8" fmla="*/ 0 h 17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975" h="173259">
                      <a:moveTo>
                        <a:pt x="80454" y="0"/>
                      </a:moveTo>
                      <a:cubicBezTo>
                        <a:pt x="55403" y="0"/>
                        <a:pt x="30257" y="0"/>
                        <a:pt x="5397" y="0"/>
                      </a:cubicBezTo>
                      <a:cubicBezTo>
                        <a:pt x="1872" y="0"/>
                        <a:pt x="-414" y="3334"/>
                        <a:pt x="63" y="7429"/>
                      </a:cubicBezTo>
                      <a:cubicBezTo>
                        <a:pt x="6730" y="60293"/>
                        <a:pt x="13493" y="113062"/>
                        <a:pt x="20351" y="165830"/>
                      </a:cubicBezTo>
                      <a:cubicBezTo>
                        <a:pt x="20922" y="169926"/>
                        <a:pt x="24066" y="173260"/>
                        <a:pt x="27399" y="173260"/>
                      </a:cubicBezTo>
                      <a:cubicBezTo>
                        <a:pt x="51402" y="173260"/>
                        <a:pt x="75691" y="173260"/>
                        <a:pt x="99789" y="173260"/>
                      </a:cubicBezTo>
                      <a:cubicBezTo>
                        <a:pt x="103123" y="173260"/>
                        <a:pt x="105314" y="169926"/>
                        <a:pt x="104933" y="165830"/>
                      </a:cubicBezTo>
                      <a:cubicBezTo>
                        <a:pt x="99027" y="113062"/>
                        <a:pt x="93408" y="60198"/>
                        <a:pt x="87502" y="7429"/>
                      </a:cubicBezTo>
                      <a:cubicBezTo>
                        <a:pt x="87026" y="3334"/>
                        <a:pt x="83978" y="0"/>
                        <a:pt x="80454" y="0"/>
                      </a:cubicBezTo>
                      <a:close/>
                    </a:path>
                  </a:pathLst>
                </a:custGeom>
                <a:solidFill>
                  <a:srgbClr val="ED1F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4" name="任意多边形 32"/>
                <p:cNvSpPr/>
                <p:nvPr/>
              </p:nvSpPr>
              <p:spPr>
                <a:xfrm>
                  <a:off x="4566009" y="4400168"/>
                  <a:ext cx="108546" cy="173259"/>
                </a:xfrm>
                <a:custGeom>
                  <a:avLst/>
                  <a:gdLst>
                    <a:gd name="connsiteX0" fmla="*/ 80285 w 108546"/>
                    <a:gd name="connsiteY0" fmla="*/ 0 h 173259"/>
                    <a:gd name="connsiteX1" fmla="*/ 5228 w 108546"/>
                    <a:gd name="connsiteY1" fmla="*/ 0 h 173259"/>
                    <a:gd name="connsiteX2" fmla="*/ 85 w 108546"/>
                    <a:gd name="connsiteY2" fmla="*/ 7429 h 173259"/>
                    <a:gd name="connsiteX3" fmla="*/ 24088 w 108546"/>
                    <a:gd name="connsiteY3" fmla="*/ 165830 h 173259"/>
                    <a:gd name="connsiteX4" fmla="*/ 31136 w 108546"/>
                    <a:gd name="connsiteY4" fmla="*/ 173260 h 173259"/>
                    <a:gd name="connsiteX5" fmla="*/ 103336 w 108546"/>
                    <a:gd name="connsiteY5" fmla="*/ 173260 h 173259"/>
                    <a:gd name="connsiteX6" fmla="*/ 108479 w 108546"/>
                    <a:gd name="connsiteY6" fmla="*/ 165830 h 173259"/>
                    <a:gd name="connsiteX7" fmla="*/ 87524 w 108546"/>
                    <a:gd name="connsiteY7" fmla="*/ 7429 h 173259"/>
                    <a:gd name="connsiteX8" fmla="*/ 80285 w 108546"/>
                    <a:gd name="connsiteY8" fmla="*/ 0 h 17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546" h="173259">
                      <a:moveTo>
                        <a:pt x="80285" y="0"/>
                      </a:moveTo>
                      <a:cubicBezTo>
                        <a:pt x="55139" y="0"/>
                        <a:pt x="30279" y="0"/>
                        <a:pt x="5228" y="0"/>
                      </a:cubicBezTo>
                      <a:cubicBezTo>
                        <a:pt x="1895" y="0"/>
                        <a:pt x="-487" y="3334"/>
                        <a:pt x="85" y="7429"/>
                      </a:cubicBezTo>
                      <a:cubicBezTo>
                        <a:pt x="8086" y="60198"/>
                        <a:pt x="15992" y="113062"/>
                        <a:pt x="24088" y="165830"/>
                      </a:cubicBezTo>
                      <a:cubicBezTo>
                        <a:pt x="24659" y="169926"/>
                        <a:pt x="27803" y="173260"/>
                        <a:pt x="31136" y="173260"/>
                      </a:cubicBezTo>
                      <a:cubicBezTo>
                        <a:pt x="55139" y="173260"/>
                        <a:pt x="79238" y="173260"/>
                        <a:pt x="103336" y="173260"/>
                      </a:cubicBezTo>
                      <a:cubicBezTo>
                        <a:pt x="106860" y="173260"/>
                        <a:pt x="108956" y="169926"/>
                        <a:pt x="108479" y="165830"/>
                      </a:cubicBezTo>
                      <a:cubicBezTo>
                        <a:pt x="101431" y="113062"/>
                        <a:pt x="94573" y="60198"/>
                        <a:pt x="87524" y="7429"/>
                      </a:cubicBezTo>
                      <a:cubicBezTo>
                        <a:pt x="86953" y="3334"/>
                        <a:pt x="83714" y="0"/>
                        <a:pt x="80285" y="0"/>
                      </a:cubicBezTo>
                      <a:close/>
                    </a:path>
                  </a:pathLst>
                </a:custGeom>
                <a:solidFill>
                  <a:srgbClr val="ED1F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5" name="任意多边形 33"/>
                <p:cNvSpPr/>
                <p:nvPr/>
              </p:nvSpPr>
              <p:spPr>
                <a:xfrm>
                  <a:off x="4849939" y="3519963"/>
                  <a:ext cx="774858" cy="1073562"/>
                </a:xfrm>
                <a:custGeom>
                  <a:avLst/>
                  <a:gdLst>
                    <a:gd name="connsiteX0" fmla="*/ 0 w 774858"/>
                    <a:gd name="connsiteY0" fmla="*/ 298609 h 1073562"/>
                    <a:gd name="connsiteX1" fmla="*/ 0 w 774858"/>
                    <a:gd name="connsiteY1" fmla="*/ 298609 h 1073562"/>
                    <a:gd name="connsiteX2" fmla="*/ 186976 w 774858"/>
                    <a:gd name="connsiteY2" fmla="*/ 149352 h 1073562"/>
                    <a:gd name="connsiteX3" fmla="*/ 385001 w 774858"/>
                    <a:gd name="connsiteY3" fmla="*/ 0 h 1073562"/>
                    <a:gd name="connsiteX4" fmla="*/ 585121 w 774858"/>
                    <a:gd name="connsiteY4" fmla="*/ 149352 h 1073562"/>
                    <a:gd name="connsiteX5" fmla="*/ 774859 w 774858"/>
                    <a:gd name="connsiteY5" fmla="*/ 298609 h 1073562"/>
                    <a:gd name="connsiteX6" fmla="*/ 774859 w 774858"/>
                    <a:gd name="connsiteY6" fmla="*/ 298609 h 1073562"/>
                    <a:gd name="connsiteX7" fmla="*/ 774859 w 774858"/>
                    <a:gd name="connsiteY7" fmla="*/ 298609 h 1073562"/>
                    <a:gd name="connsiteX8" fmla="*/ 749999 w 774858"/>
                    <a:gd name="connsiteY8" fmla="*/ 686086 h 1073562"/>
                    <a:gd name="connsiteX9" fmla="*/ 725329 w 774858"/>
                    <a:gd name="connsiteY9" fmla="*/ 1073563 h 1073562"/>
                    <a:gd name="connsiteX10" fmla="*/ 394144 w 774858"/>
                    <a:gd name="connsiteY10" fmla="*/ 1073563 h 1073562"/>
                    <a:gd name="connsiteX11" fmla="*/ 63056 w 774858"/>
                    <a:gd name="connsiteY11" fmla="*/ 1073563 h 1073562"/>
                    <a:gd name="connsiteX12" fmla="*/ 31528 w 774858"/>
                    <a:gd name="connsiteY12" fmla="*/ 686086 h 1073562"/>
                    <a:gd name="connsiteX13" fmla="*/ 0 w 774858"/>
                    <a:gd name="connsiteY13" fmla="*/ 298609 h 1073562"/>
                    <a:gd name="connsiteX14" fmla="*/ 0 w 774858"/>
                    <a:gd name="connsiteY14" fmla="*/ 298609 h 1073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74858" h="1073562">
                      <a:moveTo>
                        <a:pt x="0" y="298609"/>
                      </a:moveTo>
                      <a:lnTo>
                        <a:pt x="0" y="298609"/>
                      </a:lnTo>
                      <a:cubicBezTo>
                        <a:pt x="61150" y="248888"/>
                        <a:pt x="123254" y="198787"/>
                        <a:pt x="186976" y="149352"/>
                      </a:cubicBezTo>
                      <a:cubicBezTo>
                        <a:pt x="251365" y="99346"/>
                        <a:pt x="317659" y="49816"/>
                        <a:pt x="385001" y="0"/>
                      </a:cubicBezTo>
                      <a:cubicBezTo>
                        <a:pt x="452819" y="49816"/>
                        <a:pt x="519779" y="99346"/>
                        <a:pt x="585121" y="149352"/>
                      </a:cubicBezTo>
                      <a:cubicBezTo>
                        <a:pt x="649605" y="198787"/>
                        <a:pt x="712661" y="248888"/>
                        <a:pt x="774859" y="298609"/>
                      </a:cubicBezTo>
                      <a:lnTo>
                        <a:pt x="774859" y="298609"/>
                      </a:lnTo>
                      <a:lnTo>
                        <a:pt x="774859" y="298609"/>
                      </a:lnTo>
                      <a:cubicBezTo>
                        <a:pt x="766382" y="427768"/>
                        <a:pt x="758285" y="556927"/>
                        <a:pt x="749999" y="686086"/>
                      </a:cubicBezTo>
                      <a:cubicBezTo>
                        <a:pt x="741712" y="815245"/>
                        <a:pt x="733425" y="944404"/>
                        <a:pt x="725329" y="1073563"/>
                      </a:cubicBezTo>
                      <a:cubicBezTo>
                        <a:pt x="614839" y="1073563"/>
                        <a:pt x="504444" y="1073563"/>
                        <a:pt x="394144" y="1073563"/>
                      </a:cubicBezTo>
                      <a:cubicBezTo>
                        <a:pt x="283845" y="1073563"/>
                        <a:pt x="173260" y="1073563"/>
                        <a:pt x="63056" y="1073563"/>
                      </a:cubicBezTo>
                      <a:cubicBezTo>
                        <a:pt x="52292" y="944404"/>
                        <a:pt x="42005" y="815245"/>
                        <a:pt x="31528" y="686086"/>
                      </a:cubicBezTo>
                      <a:cubicBezTo>
                        <a:pt x="21050" y="556927"/>
                        <a:pt x="10573" y="427768"/>
                        <a:pt x="0" y="298609"/>
                      </a:cubicBezTo>
                      <a:lnTo>
                        <a:pt x="0" y="298609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6" name="任意多边形 34"/>
                <p:cNvSpPr/>
                <p:nvPr/>
              </p:nvSpPr>
              <p:spPr>
                <a:xfrm>
                  <a:off x="4849939" y="3519963"/>
                  <a:ext cx="774858" cy="359187"/>
                </a:xfrm>
                <a:custGeom>
                  <a:avLst/>
                  <a:gdLst>
                    <a:gd name="connsiteX0" fmla="*/ 0 w 774858"/>
                    <a:gd name="connsiteY0" fmla="*/ 298609 h 359187"/>
                    <a:gd name="connsiteX1" fmla="*/ 0 w 774858"/>
                    <a:gd name="connsiteY1" fmla="*/ 298609 h 359187"/>
                    <a:gd name="connsiteX2" fmla="*/ 186976 w 774858"/>
                    <a:gd name="connsiteY2" fmla="*/ 149352 h 359187"/>
                    <a:gd name="connsiteX3" fmla="*/ 385001 w 774858"/>
                    <a:gd name="connsiteY3" fmla="*/ 0 h 359187"/>
                    <a:gd name="connsiteX4" fmla="*/ 585121 w 774858"/>
                    <a:gd name="connsiteY4" fmla="*/ 149352 h 359187"/>
                    <a:gd name="connsiteX5" fmla="*/ 774859 w 774858"/>
                    <a:gd name="connsiteY5" fmla="*/ 298609 h 359187"/>
                    <a:gd name="connsiteX6" fmla="*/ 774859 w 774858"/>
                    <a:gd name="connsiteY6" fmla="*/ 298609 h 359187"/>
                    <a:gd name="connsiteX7" fmla="*/ 774859 w 774858"/>
                    <a:gd name="connsiteY7" fmla="*/ 298609 h 359187"/>
                    <a:gd name="connsiteX8" fmla="*/ 770763 w 774858"/>
                    <a:gd name="connsiteY8" fmla="*/ 359188 h 359187"/>
                    <a:gd name="connsiteX9" fmla="*/ 583311 w 774858"/>
                    <a:gd name="connsiteY9" fmla="*/ 209931 h 359187"/>
                    <a:gd name="connsiteX10" fmla="*/ 385477 w 774858"/>
                    <a:gd name="connsiteY10" fmla="*/ 60484 h 359187"/>
                    <a:gd name="connsiteX11" fmla="*/ 189738 w 774858"/>
                    <a:gd name="connsiteY11" fmla="*/ 209931 h 359187"/>
                    <a:gd name="connsiteX12" fmla="*/ 4953 w 774858"/>
                    <a:gd name="connsiteY12" fmla="*/ 359188 h 359187"/>
                    <a:gd name="connsiteX13" fmla="*/ 0 w 774858"/>
                    <a:gd name="connsiteY13" fmla="*/ 298609 h 359187"/>
                    <a:gd name="connsiteX14" fmla="*/ 0 w 774858"/>
                    <a:gd name="connsiteY14" fmla="*/ 298609 h 359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74858" h="359187">
                      <a:moveTo>
                        <a:pt x="0" y="298609"/>
                      </a:moveTo>
                      <a:lnTo>
                        <a:pt x="0" y="298609"/>
                      </a:lnTo>
                      <a:cubicBezTo>
                        <a:pt x="61150" y="248888"/>
                        <a:pt x="123254" y="198787"/>
                        <a:pt x="186976" y="149352"/>
                      </a:cubicBezTo>
                      <a:cubicBezTo>
                        <a:pt x="251365" y="99346"/>
                        <a:pt x="317659" y="49816"/>
                        <a:pt x="385001" y="0"/>
                      </a:cubicBezTo>
                      <a:cubicBezTo>
                        <a:pt x="452819" y="49816"/>
                        <a:pt x="519779" y="99346"/>
                        <a:pt x="585121" y="149352"/>
                      </a:cubicBezTo>
                      <a:cubicBezTo>
                        <a:pt x="649605" y="198787"/>
                        <a:pt x="712661" y="248888"/>
                        <a:pt x="774859" y="298609"/>
                      </a:cubicBezTo>
                      <a:lnTo>
                        <a:pt x="774859" y="298609"/>
                      </a:lnTo>
                      <a:lnTo>
                        <a:pt x="774859" y="298609"/>
                      </a:lnTo>
                      <a:cubicBezTo>
                        <a:pt x="773430" y="318802"/>
                        <a:pt x="772192" y="338995"/>
                        <a:pt x="770763" y="359188"/>
                      </a:cubicBezTo>
                      <a:cubicBezTo>
                        <a:pt x="709422" y="309467"/>
                        <a:pt x="647128" y="259366"/>
                        <a:pt x="583311" y="209931"/>
                      </a:cubicBezTo>
                      <a:cubicBezTo>
                        <a:pt x="518827" y="159925"/>
                        <a:pt x="452628" y="110300"/>
                        <a:pt x="385477" y="60484"/>
                      </a:cubicBezTo>
                      <a:cubicBezTo>
                        <a:pt x="319087" y="110300"/>
                        <a:pt x="253270" y="160020"/>
                        <a:pt x="189738" y="209931"/>
                      </a:cubicBezTo>
                      <a:cubicBezTo>
                        <a:pt x="126778" y="259366"/>
                        <a:pt x="65342" y="309467"/>
                        <a:pt x="4953" y="359188"/>
                      </a:cubicBezTo>
                      <a:cubicBezTo>
                        <a:pt x="3143" y="338995"/>
                        <a:pt x="1715" y="318802"/>
                        <a:pt x="0" y="298609"/>
                      </a:cubicBezTo>
                      <a:lnTo>
                        <a:pt x="0" y="298609"/>
                      </a:lnTo>
                      <a:close/>
                    </a:path>
                  </a:pathLst>
                </a:custGeom>
                <a:solidFill>
                  <a:srgbClr val="C413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7" name="任意多边形 35"/>
                <p:cNvSpPr/>
                <p:nvPr/>
              </p:nvSpPr>
              <p:spPr>
                <a:xfrm>
                  <a:off x="4784883" y="3483958"/>
                  <a:ext cx="904398" cy="391763"/>
                </a:xfrm>
                <a:custGeom>
                  <a:avLst/>
                  <a:gdLst>
                    <a:gd name="connsiteX0" fmla="*/ 0 w 904398"/>
                    <a:gd name="connsiteY0" fmla="*/ 349949 h 391763"/>
                    <a:gd name="connsiteX1" fmla="*/ 217265 w 904398"/>
                    <a:gd name="connsiteY1" fmla="*/ 175069 h 391763"/>
                    <a:gd name="connsiteX2" fmla="*/ 449866 w 904398"/>
                    <a:gd name="connsiteY2" fmla="*/ 0 h 391763"/>
                    <a:gd name="connsiteX3" fmla="*/ 684181 w 904398"/>
                    <a:gd name="connsiteY3" fmla="*/ 174784 h 391763"/>
                    <a:gd name="connsiteX4" fmla="*/ 904399 w 904398"/>
                    <a:gd name="connsiteY4" fmla="*/ 349282 h 391763"/>
                    <a:gd name="connsiteX5" fmla="*/ 862298 w 904398"/>
                    <a:gd name="connsiteY5" fmla="*/ 391001 h 391763"/>
                    <a:gd name="connsiteX6" fmla="*/ 662464 w 904398"/>
                    <a:gd name="connsiteY6" fmla="*/ 231553 h 391763"/>
                    <a:gd name="connsiteX7" fmla="*/ 450342 w 904398"/>
                    <a:gd name="connsiteY7" fmla="*/ 72009 h 391763"/>
                    <a:gd name="connsiteX8" fmla="*/ 240125 w 904398"/>
                    <a:gd name="connsiteY8" fmla="*/ 231934 h 391763"/>
                    <a:gd name="connsiteX9" fmla="*/ 42767 w 904398"/>
                    <a:gd name="connsiteY9" fmla="*/ 391763 h 391763"/>
                    <a:gd name="connsiteX10" fmla="*/ 0 w 904398"/>
                    <a:gd name="connsiteY10" fmla="*/ 349949 h 391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04398" h="391763">
                      <a:moveTo>
                        <a:pt x="0" y="349949"/>
                      </a:moveTo>
                      <a:cubicBezTo>
                        <a:pt x="70866" y="291655"/>
                        <a:pt x="142970" y="232981"/>
                        <a:pt x="217265" y="175069"/>
                      </a:cubicBezTo>
                      <a:cubicBezTo>
                        <a:pt x="292513" y="116396"/>
                        <a:pt x="370523" y="58388"/>
                        <a:pt x="449866" y="0"/>
                      </a:cubicBezTo>
                      <a:cubicBezTo>
                        <a:pt x="529495" y="58293"/>
                        <a:pt x="607981" y="116300"/>
                        <a:pt x="684181" y="174784"/>
                      </a:cubicBezTo>
                      <a:cubicBezTo>
                        <a:pt x="759524" y="232600"/>
                        <a:pt x="832485" y="291179"/>
                        <a:pt x="904399" y="349282"/>
                      </a:cubicBezTo>
                      <a:cubicBezTo>
                        <a:pt x="890302" y="363284"/>
                        <a:pt x="876205" y="377095"/>
                        <a:pt x="862298" y="391001"/>
                      </a:cubicBezTo>
                      <a:cubicBezTo>
                        <a:pt x="797147" y="337852"/>
                        <a:pt x="730472" y="284321"/>
                        <a:pt x="662464" y="231553"/>
                      </a:cubicBezTo>
                      <a:cubicBezTo>
                        <a:pt x="593407" y="177927"/>
                        <a:pt x="522256" y="125254"/>
                        <a:pt x="450342" y="72009"/>
                      </a:cubicBezTo>
                      <a:cubicBezTo>
                        <a:pt x="378809" y="125349"/>
                        <a:pt x="308419" y="178213"/>
                        <a:pt x="240125" y="231934"/>
                      </a:cubicBezTo>
                      <a:cubicBezTo>
                        <a:pt x="172879" y="284797"/>
                        <a:pt x="107156" y="338423"/>
                        <a:pt x="42767" y="391763"/>
                      </a:cubicBezTo>
                      <a:cubicBezTo>
                        <a:pt x="28575" y="377857"/>
                        <a:pt x="14288" y="363950"/>
                        <a:pt x="0" y="349949"/>
                      </a:cubicBezTo>
                      <a:close/>
                    </a:path>
                  </a:pathLst>
                </a:custGeom>
                <a:solidFill>
                  <a:srgbClr val="3124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8" name="任意多边形 36"/>
                <p:cNvSpPr/>
                <p:nvPr/>
              </p:nvSpPr>
              <p:spPr>
                <a:xfrm>
                  <a:off x="5179681" y="3625500"/>
                  <a:ext cx="112885" cy="117062"/>
                </a:xfrm>
                <a:custGeom>
                  <a:avLst/>
                  <a:gdLst>
                    <a:gd name="connsiteX0" fmla="*/ 56020 w 112885"/>
                    <a:gd name="connsiteY0" fmla="*/ 0 h 117062"/>
                    <a:gd name="connsiteX1" fmla="*/ 13 w 112885"/>
                    <a:gd name="connsiteY1" fmla="*/ 58483 h 117062"/>
                    <a:gd name="connsiteX2" fmla="*/ 57068 w 112885"/>
                    <a:gd name="connsiteY2" fmla="*/ 117062 h 117062"/>
                    <a:gd name="connsiteX3" fmla="*/ 112884 w 112885"/>
                    <a:gd name="connsiteY3" fmla="*/ 58483 h 117062"/>
                    <a:gd name="connsiteX4" fmla="*/ 56020 w 112885"/>
                    <a:gd name="connsiteY4" fmla="*/ 0 h 117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885" h="117062">
                      <a:moveTo>
                        <a:pt x="56020" y="0"/>
                      </a:moveTo>
                      <a:cubicBezTo>
                        <a:pt x="24587" y="0"/>
                        <a:pt x="-654" y="26098"/>
                        <a:pt x="13" y="58483"/>
                      </a:cubicBezTo>
                      <a:cubicBezTo>
                        <a:pt x="680" y="90868"/>
                        <a:pt x="26302" y="117062"/>
                        <a:pt x="57068" y="117062"/>
                      </a:cubicBezTo>
                      <a:cubicBezTo>
                        <a:pt x="87929" y="117062"/>
                        <a:pt x="112789" y="90868"/>
                        <a:pt x="112884" y="58483"/>
                      </a:cubicBezTo>
                      <a:cubicBezTo>
                        <a:pt x="113075" y="26194"/>
                        <a:pt x="87548" y="0"/>
                        <a:pt x="5602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9" name="任意多边形 37"/>
                <p:cNvSpPr/>
                <p:nvPr/>
              </p:nvSpPr>
              <p:spPr>
                <a:xfrm>
                  <a:off x="5189219" y="3635406"/>
                  <a:ext cx="93725" cy="97345"/>
                </a:xfrm>
                <a:custGeom>
                  <a:avLst/>
                  <a:gdLst>
                    <a:gd name="connsiteX0" fmla="*/ 93726 w 93725"/>
                    <a:gd name="connsiteY0" fmla="*/ 51149 h 97345"/>
                    <a:gd name="connsiteX1" fmla="*/ 87535 w 93725"/>
                    <a:gd name="connsiteY1" fmla="*/ 51149 h 97345"/>
                    <a:gd name="connsiteX2" fmla="*/ 87535 w 93725"/>
                    <a:gd name="connsiteY2" fmla="*/ 46196 h 97345"/>
                    <a:gd name="connsiteX3" fmla="*/ 93726 w 93725"/>
                    <a:gd name="connsiteY3" fmla="*/ 46196 h 97345"/>
                    <a:gd name="connsiteX4" fmla="*/ 93726 w 93725"/>
                    <a:gd name="connsiteY4" fmla="*/ 51149 h 97345"/>
                    <a:gd name="connsiteX5" fmla="*/ 93726 w 93725"/>
                    <a:gd name="connsiteY5" fmla="*/ 51149 h 97345"/>
                    <a:gd name="connsiteX6" fmla="*/ 49721 w 93725"/>
                    <a:gd name="connsiteY6" fmla="*/ 90869 h 97345"/>
                    <a:gd name="connsiteX7" fmla="*/ 49721 w 93725"/>
                    <a:gd name="connsiteY7" fmla="*/ 97346 h 97345"/>
                    <a:gd name="connsiteX8" fmla="*/ 44958 w 93725"/>
                    <a:gd name="connsiteY8" fmla="*/ 97346 h 97345"/>
                    <a:gd name="connsiteX9" fmla="*/ 44958 w 93725"/>
                    <a:gd name="connsiteY9" fmla="*/ 90869 h 97345"/>
                    <a:gd name="connsiteX10" fmla="*/ 49721 w 93725"/>
                    <a:gd name="connsiteY10" fmla="*/ 90869 h 97345"/>
                    <a:gd name="connsiteX11" fmla="*/ 49721 w 93725"/>
                    <a:gd name="connsiteY11" fmla="*/ 90869 h 97345"/>
                    <a:gd name="connsiteX12" fmla="*/ 48958 w 93725"/>
                    <a:gd name="connsiteY12" fmla="*/ 0 h 97345"/>
                    <a:gd name="connsiteX13" fmla="*/ 48958 w 93725"/>
                    <a:gd name="connsiteY13" fmla="*/ 6477 h 97345"/>
                    <a:gd name="connsiteX14" fmla="*/ 44005 w 93725"/>
                    <a:gd name="connsiteY14" fmla="*/ 6477 h 97345"/>
                    <a:gd name="connsiteX15" fmla="*/ 43815 w 93725"/>
                    <a:gd name="connsiteY15" fmla="*/ 0 h 97345"/>
                    <a:gd name="connsiteX16" fmla="*/ 48958 w 93725"/>
                    <a:gd name="connsiteY16" fmla="*/ 0 h 97345"/>
                    <a:gd name="connsiteX17" fmla="*/ 48958 w 93725"/>
                    <a:gd name="connsiteY17" fmla="*/ 0 h 97345"/>
                    <a:gd name="connsiteX18" fmla="*/ 6382 w 93725"/>
                    <a:gd name="connsiteY18" fmla="*/ 51149 h 97345"/>
                    <a:gd name="connsiteX19" fmla="*/ 191 w 93725"/>
                    <a:gd name="connsiteY19" fmla="*/ 51149 h 97345"/>
                    <a:gd name="connsiteX20" fmla="*/ 0 w 93725"/>
                    <a:gd name="connsiteY20" fmla="*/ 46196 h 97345"/>
                    <a:gd name="connsiteX21" fmla="*/ 6191 w 93725"/>
                    <a:gd name="connsiteY21" fmla="*/ 46196 h 97345"/>
                    <a:gd name="connsiteX22" fmla="*/ 6382 w 93725"/>
                    <a:gd name="connsiteY22" fmla="*/ 51149 h 97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3725" h="97345">
                      <a:moveTo>
                        <a:pt x="93726" y="51149"/>
                      </a:moveTo>
                      <a:cubicBezTo>
                        <a:pt x="91821" y="51149"/>
                        <a:pt x="89630" y="51149"/>
                        <a:pt x="87535" y="51149"/>
                      </a:cubicBezTo>
                      <a:cubicBezTo>
                        <a:pt x="87535" y="49530"/>
                        <a:pt x="87725" y="47816"/>
                        <a:pt x="87535" y="46196"/>
                      </a:cubicBezTo>
                      <a:cubicBezTo>
                        <a:pt x="89630" y="46196"/>
                        <a:pt x="91630" y="46196"/>
                        <a:pt x="93726" y="46196"/>
                      </a:cubicBezTo>
                      <a:cubicBezTo>
                        <a:pt x="93726" y="47816"/>
                        <a:pt x="93726" y="49530"/>
                        <a:pt x="93726" y="51149"/>
                      </a:cubicBezTo>
                      <a:lnTo>
                        <a:pt x="93726" y="51149"/>
                      </a:lnTo>
                      <a:close/>
                      <a:moveTo>
                        <a:pt x="49721" y="90869"/>
                      </a:moveTo>
                      <a:cubicBezTo>
                        <a:pt x="49721" y="93059"/>
                        <a:pt x="49721" y="95155"/>
                        <a:pt x="49721" y="97346"/>
                      </a:cubicBezTo>
                      <a:cubicBezTo>
                        <a:pt x="48101" y="97346"/>
                        <a:pt x="46387" y="97346"/>
                        <a:pt x="44958" y="97346"/>
                      </a:cubicBezTo>
                      <a:cubicBezTo>
                        <a:pt x="44958" y="95250"/>
                        <a:pt x="44958" y="93154"/>
                        <a:pt x="44958" y="90869"/>
                      </a:cubicBezTo>
                      <a:cubicBezTo>
                        <a:pt x="46387" y="90869"/>
                        <a:pt x="48101" y="90869"/>
                        <a:pt x="49721" y="90869"/>
                      </a:cubicBezTo>
                      <a:lnTo>
                        <a:pt x="49721" y="90869"/>
                      </a:lnTo>
                      <a:close/>
                      <a:moveTo>
                        <a:pt x="48958" y="0"/>
                      </a:moveTo>
                      <a:cubicBezTo>
                        <a:pt x="48958" y="2191"/>
                        <a:pt x="48958" y="4286"/>
                        <a:pt x="48958" y="6477"/>
                      </a:cubicBezTo>
                      <a:cubicBezTo>
                        <a:pt x="47244" y="6477"/>
                        <a:pt x="45625" y="6477"/>
                        <a:pt x="44005" y="6477"/>
                      </a:cubicBezTo>
                      <a:cubicBezTo>
                        <a:pt x="44005" y="4382"/>
                        <a:pt x="44005" y="2286"/>
                        <a:pt x="43815" y="0"/>
                      </a:cubicBezTo>
                      <a:cubicBezTo>
                        <a:pt x="45434" y="0"/>
                        <a:pt x="47244" y="0"/>
                        <a:pt x="48958" y="0"/>
                      </a:cubicBezTo>
                      <a:lnTo>
                        <a:pt x="48958" y="0"/>
                      </a:lnTo>
                      <a:close/>
                      <a:moveTo>
                        <a:pt x="6382" y="51149"/>
                      </a:moveTo>
                      <a:cubicBezTo>
                        <a:pt x="4286" y="51149"/>
                        <a:pt x="2191" y="51149"/>
                        <a:pt x="191" y="51149"/>
                      </a:cubicBezTo>
                      <a:cubicBezTo>
                        <a:pt x="0" y="49530"/>
                        <a:pt x="191" y="47816"/>
                        <a:pt x="0" y="46196"/>
                      </a:cubicBezTo>
                      <a:cubicBezTo>
                        <a:pt x="2096" y="46196"/>
                        <a:pt x="4096" y="46196"/>
                        <a:pt x="6191" y="46196"/>
                      </a:cubicBezTo>
                      <a:cubicBezTo>
                        <a:pt x="6191" y="47816"/>
                        <a:pt x="6191" y="49530"/>
                        <a:pt x="6382" y="51149"/>
                      </a:cubicBezTo>
                      <a:close/>
                    </a:path>
                  </a:pathLst>
                </a:custGeom>
                <a:solidFill>
                  <a:srgbClr val="3124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0" name="任意多边形 38"/>
                <p:cNvSpPr/>
                <p:nvPr/>
              </p:nvSpPr>
              <p:spPr>
                <a:xfrm>
                  <a:off x="5193791" y="3640740"/>
                  <a:ext cx="84105" cy="86582"/>
                </a:xfrm>
                <a:custGeom>
                  <a:avLst/>
                  <a:gdLst>
                    <a:gd name="connsiteX0" fmla="*/ 81725 w 84105"/>
                    <a:gd name="connsiteY0" fmla="*/ 69818 h 86582"/>
                    <a:gd name="connsiteX1" fmla="*/ 76391 w 84105"/>
                    <a:gd name="connsiteY1" fmla="*/ 66675 h 86582"/>
                    <a:gd name="connsiteX2" fmla="*/ 78676 w 84105"/>
                    <a:gd name="connsiteY2" fmla="*/ 62198 h 86582"/>
                    <a:gd name="connsiteX3" fmla="*/ 84106 w 84105"/>
                    <a:gd name="connsiteY3" fmla="*/ 65437 h 86582"/>
                    <a:gd name="connsiteX4" fmla="*/ 81725 w 84105"/>
                    <a:gd name="connsiteY4" fmla="*/ 69818 h 86582"/>
                    <a:gd name="connsiteX5" fmla="*/ 81725 w 84105"/>
                    <a:gd name="connsiteY5" fmla="*/ 69818 h 86582"/>
                    <a:gd name="connsiteX6" fmla="*/ 24479 w 84105"/>
                    <a:gd name="connsiteY6" fmla="*/ 81058 h 86582"/>
                    <a:gd name="connsiteX7" fmla="*/ 21526 w 84105"/>
                    <a:gd name="connsiteY7" fmla="*/ 86582 h 86582"/>
                    <a:gd name="connsiteX8" fmla="*/ 17336 w 84105"/>
                    <a:gd name="connsiteY8" fmla="*/ 84011 h 86582"/>
                    <a:gd name="connsiteX9" fmla="*/ 20288 w 84105"/>
                    <a:gd name="connsiteY9" fmla="*/ 78581 h 86582"/>
                    <a:gd name="connsiteX10" fmla="*/ 24479 w 84105"/>
                    <a:gd name="connsiteY10" fmla="*/ 81058 h 86582"/>
                    <a:gd name="connsiteX11" fmla="*/ 24479 w 84105"/>
                    <a:gd name="connsiteY11" fmla="*/ 81058 h 86582"/>
                    <a:gd name="connsiteX12" fmla="*/ 67818 w 84105"/>
                    <a:gd name="connsiteY12" fmla="*/ 2572 h 86582"/>
                    <a:gd name="connsiteX13" fmla="*/ 64675 w 84105"/>
                    <a:gd name="connsiteY13" fmla="*/ 8001 h 86582"/>
                    <a:gd name="connsiteX14" fmla="*/ 60293 w 84105"/>
                    <a:gd name="connsiteY14" fmla="*/ 5525 h 86582"/>
                    <a:gd name="connsiteX15" fmla="*/ 63437 w 84105"/>
                    <a:gd name="connsiteY15" fmla="*/ 0 h 86582"/>
                    <a:gd name="connsiteX16" fmla="*/ 67818 w 84105"/>
                    <a:gd name="connsiteY16" fmla="*/ 2572 h 86582"/>
                    <a:gd name="connsiteX17" fmla="*/ 67818 w 84105"/>
                    <a:gd name="connsiteY17" fmla="*/ 2572 h 86582"/>
                    <a:gd name="connsiteX18" fmla="*/ 5620 w 84105"/>
                    <a:gd name="connsiteY18" fmla="*/ 24384 h 86582"/>
                    <a:gd name="connsiteX19" fmla="*/ 0 w 84105"/>
                    <a:gd name="connsiteY19" fmla="*/ 21146 h 86582"/>
                    <a:gd name="connsiteX20" fmla="*/ 2667 w 84105"/>
                    <a:gd name="connsiteY20" fmla="*/ 16859 h 86582"/>
                    <a:gd name="connsiteX21" fmla="*/ 7906 w 84105"/>
                    <a:gd name="connsiteY21" fmla="*/ 20003 h 86582"/>
                    <a:gd name="connsiteX22" fmla="*/ 5620 w 84105"/>
                    <a:gd name="connsiteY22" fmla="*/ 24384 h 86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4105" h="86582">
                      <a:moveTo>
                        <a:pt x="81725" y="69818"/>
                      </a:moveTo>
                      <a:cubicBezTo>
                        <a:pt x="79820" y="68771"/>
                        <a:pt x="78010" y="67818"/>
                        <a:pt x="76391" y="66675"/>
                      </a:cubicBezTo>
                      <a:cubicBezTo>
                        <a:pt x="77057" y="65246"/>
                        <a:pt x="78010" y="63817"/>
                        <a:pt x="78676" y="62198"/>
                      </a:cubicBezTo>
                      <a:cubicBezTo>
                        <a:pt x="80391" y="63341"/>
                        <a:pt x="82201" y="64389"/>
                        <a:pt x="84106" y="65437"/>
                      </a:cubicBezTo>
                      <a:cubicBezTo>
                        <a:pt x="83344" y="66866"/>
                        <a:pt x="82677" y="68294"/>
                        <a:pt x="81725" y="69818"/>
                      </a:cubicBezTo>
                      <a:lnTo>
                        <a:pt x="81725" y="69818"/>
                      </a:lnTo>
                      <a:close/>
                      <a:moveTo>
                        <a:pt x="24479" y="81058"/>
                      </a:moveTo>
                      <a:cubicBezTo>
                        <a:pt x="23622" y="82963"/>
                        <a:pt x="22574" y="84868"/>
                        <a:pt x="21526" y="86582"/>
                      </a:cubicBezTo>
                      <a:cubicBezTo>
                        <a:pt x="19907" y="85820"/>
                        <a:pt x="18669" y="84963"/>
                        <a:pt x="17336" y="84011"/>
                      </a:cubicBezTo>
                      <a:cubicBezTo>
                        <a:pt x="18383" y="82201"/>
                        <a:pt x="19241" y="80486"/>
                        <a:pt x="20288" y="78581"/>
                      </a:cubicBezTo>
                      <a:cubicBezTo>
                        <a:pt x="21717" y="79534"/>
                        <a:pt x="22955" y="80296"/>
                        <a:pt x="24479" y="81058"/>
                      </a:cubicBezTo>
                      <a:lnTo>
                        <a:pt x="24479" y="81058"/>
                      </a:lnTo>
                      <a:close/>
                      <a:moveTo>
                        <a:pt x="67818" y="2572"/>
                      </a:moveTo>
                      <a:cubicBezTo>
                        <a:pt x="66580" y="4477"/>
                        <a:pt x="65722" y="6191"/>
                        <a:pt x="64675" y="8001"/>
                      </a:cubicBezTo>
                      <a:cubicBezTo>
                        <a:pt x="63055" y="7239"/>
                        <a:pt x="61817" y="6477"/>
                        <a:pt x="60293" y="5525"/>
                      </a:cubicBezTo>
                      <a:cubicBezTo>
                        <a:pt x="61532" y="3715"/>
                        <a:pt x="62389" y="1905"/>
                        <a:pt x="63437" y="0"/>
                      </a:cubicBezTo>
                      <a:cubicBezTo>
                        <a:pt x="64865" y="857"/>
                        <a:pt x="66294" y="1810"/>
                        <a:pt x="67818" y="2572"/>
                      </a:cubicBezTo>
                      <a:lnTo>
                        <a:pt x="67818" y="2572"/>
                      </a:lnTo>
                      <a:close/>
                      <a:moveTo>
                        <a:pt x="5620" y="24384"/>
                      </a:moveTo>
                      <a:cubicBezTo>
                        <a:pt x="3715" y="23336"/>
                        <a:pt x="1715" y="22289"/>
                        <a:pt x="0" y="21146"/>
                      </a:cubicBezTo>
                      <a:cubicBezTo>
                        <a:pt x="857" y="19717"/>
                        <a:pt x="1810" y="18288"/>
                        <a:pt x="2667" y="16859"/>
                      </a:cubicBezTo>
                      <a:cubicBezTo>
                        <a:pt x="4286" y="18002"/>
                        <a:pt x="6001" y="18955"/>
                        <a:pt x="7906" y="20003"/>
                      </a:cubicBezTo>
                      <a:cubicBezTo>
                        <a:pt x="7049" y="21527"/>
                        <a:pt x="6382" y="22955"/>
                        <a:pt x="5620" y="24384"/>
                      </a:cubicBezTo>
                      <a:close/>
                    </a:path>
                  </a:pathLst>
                </a:custGeom>
                <a:solidFill>
                  <a:srgbClr val="3124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1" name="任意多边形 39"/>
                <p:cNvSpPr/>
                <p:nvPr/>
              </p:nvSpPr>
              <p:spPr>
                <a:xfrm>
                  <a:off x="5194458" y="3640740"/>
                  <a:ext cx="83534" cy="86677"/>
                </a:xfrm>
                <a:custGeom>
                  <a:avLst/>
                  <a:gdLst>
                    <a:gd name="connsiteX0" fmla="*/ 63341 w 83534"/>
                    <a:gd name="connsiteY0" fmla="*/ 86678 h 86677"/>
                    <a:gd name="connsiteX1" fmla="*/ 60198 w 83534"/>
                    <a:gd name="connsiteY1" fmla="*/ 81153 h 86677"/>
                    <a:gd name="connsiteX2" fmla="*/ 64389 w 83534"/>
                    <a:gd name="connsiteY2" fmla="*/ 78677 h 86677"/>
                    <a:gd name="connsiteX3" fmla="*/ 67532 w 83534"/>
                    <a:gd name="connsiteY3" fmla="*/ 84106 h 86677"/>
                    <a:gd name="connsiteX4" fmla="*/ 63341 w 83534"/>
                    <a:gd name="connsiteY4" fmla="*/ 86678 h 86677"/>
                    <a:gd name="connsiteX5" fmla="*/ 63341 w 83534"/>
                    <a:gd name="connsiteY5" fmla="*/ 86678 h 86677"/>
                    <a:gd name="connsiteX6" fmla="*/ 7810 w 83534"/>
                    <a:gd name="connsiteY6" fmla="*/ 66675 h 86677"/>
                    <a:gd name="connsiteX7" fmla="*/ 2667 w 83534"/>
                    <a:gd name="connsiteY7" fmla="*/ 69818 h 86677"/>
                    <a:gd name="connsiteX8" fmla="*/ 0 w 83534"/>
                    <a:gd name="connsiteY8" fmla="*/ 65437 h 86677"/>
                    <a:gd name="connsiteX9" fmla="*/ 5429 w 83534"/>
                    <a:gd name="connsiteY9" fmla="*/ 62198 h 86677"/>
                    <a:gd name="connsiteX10" fmla="*/ 7810 w 83534"/>
                    <a:gd name="connsiteY10" fmla="*/ 66675 h 86677"/>
                    <a:gd name="connsiteX11" fmla="*/ 7810 w 83534"/>
                    <a:gd name="connsiteY11" fmla="*/ 66675 h 86677"/>
                    <a:gd name="connsiteX12" fmla="*/ 83534 w 83534"/>
                    <a:gd name="connsiteY12" fmla="*/ 21146 h 86677"/>
                    <a:gd name="connsiteX13" fmla="*/ 78105 w 83534"/>
                    <a:gd name="connsiteY13" fmla="*/ 24384 h 86677"/>
                    <a:gd name="connsiteX14" fmla="*/ 75628 w 83534"/>
                    <a:gd name="connsiteY14" fmla="*/ 19907 h 86677"/>
                    <a:gd name="connsiteX15" fmla="*/ 80963 w 83534"/>
                    <a:gd name="connsiteY15" fmla="*/ 16764 h 86677"/>
                    <a:gd name="connsiteX16" fmla="*/ 83534 w 83534"/>
                    <a:gd name="connsiteY16" fmla="*/ 21146 h 86677"/>
                    <a:gd name="connsiteX17" fmla="*/ 83534 w 83534"/>
                    <a:gd name="connsiteY17" fmla="*/ 21146 h 86677"/>
                    <a:gd name="connsiteX18" fmla="*/ 18764 w 83534"/>
                    <a:gd name="connsiteY18" fmla="*/ 8001 h 86677"/>
                    <a:gd name="connsiteX19" fmla="*/ 15621 w 83534"/>
                    <a:gd name="connsiteY19" fmla="*/ 2572 h 86677"/>
                    <a:gd name="connsiteX20" fmla="*/ 19812 w 83534"/>
                    <a:gd name="connsiteY20" fmla="*/ 0 h 86677"/>
                    <a:gd name="connsiteX21" fmla="*/ 22955 w 83534"/>
                    <a:gd name="connsiteY21" fmla="*/ 5525 h 86677"/>
                    <a:gd name="connsiteX22" fmla="*/ 18764 w 83534"/>
                    <a:gd name="connsiteY22" fmla="*/ 8001 h 86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3534" h="86677">
                      <a:moveTo>
                        <a:pt x="63341" y="86678"/>
                      </a:moveTo>
                      <a:cubicBezTo>
                        <a:pt x="62103" y="84868"/>
                        <a:pt x="61246" y="83058"/>
                        <a:pt x="60198" y="81153"/>
                      </a:cubicBezTo>
                      <a:cubicBezTo>
                        <a:pt x="61627" y="80391"/>
                        <a:pt x="62865" y="79629"/>
                        <a:pt x="64389" y="78677"/>
                      </a:cubicBezTo>
                      <a:cubicBezTo>
                        <a:pt x="65437" y="80582"/>
                        <a:pt x="66294" y="82296"/>
                        <a:pt x="67532" y="84106"/>
                      </a:cubicBezTo>
                      <a:cubicBezTo>
                        <a:pt x="65818" y="84963"/>
                        <a:pt x="64579" y="85916"/>
                        <a:pt x="63341" y="86678"/>
                      </a:cubicBezTo>
                      <a:lnTo>
                        <a:pt x="63341" y="86678"/>
                      </a:lnTo>
                      <a:close/>
                      <a:moveTo>
                        <a:pt x="7810" y="66675"/>
                      </a:moveTo>
                      <a:cubicBezTo>
                        <a:pt x="6001" y="67818"/>
                        <a:pt x="4477" y="68771"/>
                        <a:pt x="2667" y="69818"/>
                      </a:cubicBezTo>
                      <a:cubicBezTo>
                        <a:pt x="1810" y="68390"/>
                        <a:pt x="1048" y="66961"/>
                        <a:pt x="0" y="65437"/>
                      </a:cubicBezTo>
                      <a:cubicBezTo>
                        <a:pt x="1810" y="64484"/>
                        <a:pt x="3524" y="63341"/>
                        <a:pt x="5429" y="62198"/>
                      </a:cubicBezTo>
                      <a:cubicBezTo>
                        <a:pt x="6191" y="63817"/>
                        <a:pt x="7144" y="65246"/>
                        <a:pt x="7810" y="66675"/>
                      </a:cubicBezTo>
                      <a:lnTo>
                        <a:pt x="7810" y="66675"/>
                      </a:lnTo>
                      <a:close/>
                      <a:moveTo>
                        <a:pt x="83534" y="21146"/>
                      </a:moveTo>
                      <a:cubicBezTo>
                        <a:pt x="81629" y="22289"/>
                        <a:pt x="79629" y="23336"/>
                        <a:pt x="78105" y="24384"/>
                      </a:cubicBezTo>
                      <a:cubicBezTo>
                        <a:pt x="77248" y="22955"/>
                        <a:pt x="76295" y="21527"/>
                        <a:pt x="75628" y="19907"/>
                      </a:cubicBezTo>
                      <a:cubicBezTo>
                        <a:pt x="77438" y="18860"/>
                        <a:pt x="79153" y="17907"/>
                        <a:pt x="80963" y="16764"/>
                      </a:cubicBezTo>
                      <a:cubicBezTo>
                        <a:pt x="81820" y="18288"/>
                        <a:pt x="82677" y="19717"/>
                        <a:pt x="83534" y="21146"/>
                      </a:cubicBezTo>
                      <a:lnTo>
                        <a:pt x="83534" y="21146"/>
                      </a:lnTo>
                      <a:close/>
                      <a:moveTo>
                        <a:pt x="18764" y="8001"/>
                      </a:moveTo>
                      <a:cubicBezTo>
                        <a:pt x="17717" y="6191"/>
                        <a:pt x="16669" y="4477"/>
                        <a:pt x="15621" y="2572"/>
                      </a:cubicBezTo>
                      <a:cubicBezTo>
                        <a:pt x="17050" y="1810"/>
                        <a:pt x="18288" y="953"/>
                        <a:pt x="19812" y="0"/>
                      </a:cubicBezTo>
                      <a:cubicBezTo>
                        <a:pt x="20860" y="1905"/>
                        <a:pt x="21907" y="3810"/>
                        <a:pt x="22955" y="5525"/>
                      </a:cubicBezTo>
                      <a:cubicBezTo>
                        <a:pt x="21336" y="6382"/>
                        <a:pt x="20098" y="7239"/>
                        <a:pt x="18764" y="8001"/>
                      </a:cubicBezTo>
                      <a:close/>
                    </a:path>
                  </a:pathLst>
                </a:custGeom>
                <a:solidFill>
                  <a:srgbClr val="3124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2" name="任意多边形 40"/>
                <p:cNvSpPr/>
                <p:nvPr/>
              </p:nvSpPr>
              <p:spPr>
                <a:xfrm>
                  <a:off x="5231320" y="3679030"/>
                  <a:ext cx="9715" cy="10096"/>
                </a:xfrm>
                <a:custGeom>
                  <a:avLst/>
                  <a:gdLst>
                    <a:gd name="connsiteX0" fmla="*/ 4953 w 9715"/>
                    <a:gd name="connsiteY0" fmla="*/ 0 h 10096"/>
                    <a:gd name="connsiteX1" fmla="*/ 0 w 9715"/>
                    <a:gd name="connsiteY1" fmla="*/ 4953 h 10096"/>
                    <a:gd name="connsiteX2" fmla="*/ 4953 w 9715"/>
                    <a:gd name="connsiteY2" fmla="*/ 10096 h 10096"/>
                    <a:gd name="connsiteX3" fmla="*/ 9716 w 9715"/>
                    <a:gd name="connsiteY3" fmla="*/ 4953 h 10096"/>
                    <a:gd name="connsiteX4" fmla="*/ 4953 w 9715"/>
                    <a:gd name="connsiteY4" fmla="*/ 0 h 1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715" h="10096">
                      <a:moveTo>
                        <a:pt x="4953" y="0"/>
                      </a:moveTo>
                      <a:cubicBezTo>
                        <a:pt x="2286" y="0"/>
                        <a:pt x="0" y="2191"/>
                        <a:pt x="0" y="4953"/>
                      </a:cubicBezTo>
                      <a:cubicBezTo>
                        <a:pt x="0" y="7811"/>
                        <a:pt x="2381" y="10096"/>
                        <a:pt x="4953" y="10096"/>
                      </a:cubicBezTo>
                      <a:cubicBezTo>
                        <a:pt x="7525" y="10096"/>
                        <a:pt x="9716" y="7811"/>
                        <a:pt x="9716" y="4953"/>
                      </a:cubicBezTo>
                      <a:cubicBezTo>
                        <a:pt x="9716" y="2191"/>
                        <a:pt x="7620" y="0"/>
                        <a:pt x="4953" y="0"/>
                      </a:cubicBezTo>
                      <a:close/>
                    </a:path>
                  </a:pathLst>
                </a:custGeom>
                <a:solidFill>
                  <a:srgbClr val="3124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3" name="任意多边形 41"/>
                <p:cNvSpPr/>
                <p:nvPr/>
              </p:nvSpPr>
              <p:spPr>
                <a:xfrm>
                  <a:off x="5222095" y="3647883"/>
                  <a:ext cx="17701" cy="59002"/>
                </a:xfrm>
                <a:custGeom>
                  <a:avLst/>
                  <a:gdLst>
                    <a:gd name="connsiteX0" fmla="*/ 10082 w 17701"/>
                    <a:gd name="connsiteY0" fmla="*/ 3810 h 59002"/>
                    <a:gd name="connsiteX1" fmla="*/ 13797 w 17701"/>
                    <a:gd name="connsiteY1" fmla="*/ 0 h 59002"/>
                    <a:gd name="connsiteX2" fmla="*/ 17511 w 17701"/>
                    <a:gd name="connsiteY2" fmla="*/ 3810 h 59002"/>
                    <a:gd name="connsiteX3" fmla="*/ 17702 w 17701"/>
                    <a:gd name="connsiteY3" fmla="*/ 36100 h 59002"/>
                    <a:gd name="connsiteX4" fmla="*/ 17130 w 17701"/>
                    <a:gd name="connsiteY4" fmla="*/ 38291 h 59002"/>
                    <a:gd name="connsiteX5" fmla="*/ 6748 w 17701"/>
                    <a:gd name="connsiteY5" fmla="*/ 57055 h 59002"/>
                    <a:gd name="connsiteX6" fmla="*/ 1605 w 17701"/>
                    <a:gd name="connsiteY6" fmla="*/ 58483 h 59002"/>
                    <a:gd name="connsiteX7" fmla="*/ 557 w 17701"/>
                    <a:gd name="connsiteY7" fmla="*/ 53245 h 59002"/>
                    <a:gd name="connsiteX8" fmla="*/ 10463 w 17701"/>
                    <a:gd name="connsiteY8" fmla="*/ 35052 h 59002"/>
                    <a:gd name="connsiteX9" fmla="*/ 10082 w 17701"/>
                    <a:gd name="connsiteY9" fmla="*/ 3810 h 59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701" h="59002">
                      <a:moveTo>
                        <a:pt x="10082" y="3810"/>
                      </a:moveTo>
                      <a:cubicBezTo>
                        <a:pt x="10082" y="1715"/>
                        <a:pt x="11701" y="0"/>
                        <a:pt x="13797" y="0"/>
                      </a:cubicBezTo>
                      <a:cubicBezTo>
                        <a:pt x="15892" y="0"/>
                        <a:pt x="17511" y="1619"/>
                        <a:pt x="17511" y="3810"/>
                      </a:cubicBezTo>
                      <a:cubicBezTo>
                        <a:pt x="17511" y="14573"/>
                        <a:pt x="17702" y="25337"/>
                        <a:pt x="17702" y="36100"/>
                      </a:cubicBezTo>
                      <a:cubicBezTo>
                        <a:pt x="17702" y="36957"/>
                        <a:pt x="17511" y="37624"/>
                        <a:pt x="17130" y="38291"/>
                      </a:cubicBezTo>
                      <a:cubicBezTo>
                        <a:pt x="13797" y="44577"/>
                        <a:pt x="10082" y="50864"/>
                        <a:pt x="6748" y="57055"/>
                      </a:cubicBezTo>
                      <a:cubicBezTo>
                        <a:pt x="5891" y="58960"/>
                        <a:pt x="3605" y="59531"/>
                        <a:pt x="1605" y="58483"/>
                      </a:cubicBezTo>
                      <a:cubicBezTo>
                        <a:pt x="-15" y="57341"/>
                        <a:pt x="-491" y="55054"/>
                        <a:pt x="557" y="53245"/>
                      </a:cubicBezTo>
                      <a:cubicBezTo>
                        <a:pt x="3700" y="47244"/>
                        <a:pt x="7034" y="41148"/>
                        <a:pt x="10463" y="35052"/>
                      </a:cubicBezTo>
                      <a:cubicBezTo>
                        <a:pt x="10272" y="24670"/>
                        <a:pt x="10082" y="14288"/>
                        <a:pt x="10082" y="3810"/>
                      </a:cubicBezTo>
                      <a:close/>
                    </a:path>
                  </a:pathLst>
                </a:custGeom>
                <a:solidFill>
                  <a:srgbClr val="3124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4" name="任意多边形 42"/>
                <p:cNvSpPr/>
                <p:nvPr/>
              </p:nvSpPr>
              <p:spPr>
                <a:xfrm>
                  <a:off x="4888324" y="4290726"/>
                  <a:ext cx="706183" cy="28479"/>
                </a:xfrm>
                <a:custGeom>
                  <a:avLst/>
                  <a:gdLst>
                    <a:gd name="connsiteX0" fmla="*/ 0 w 706183"/>
                    <a:gd name="connsiteY0" fmla="*/ 0 h 28479"/>
                    <a:gd name="connsiteX1" fmla="*/ 353092 w 706183"/>
                    <a:gd name="connsiteY1" fmla="*/ 0 h 28479"/>
                    <a:gd name="connsiteX2" fmla="*/ 706184 w 706183"/>
                    <a:gd name="connsiteY2" fmla="*/ 0 h 28479"/>
                    <a:gd name="connsiteX3" fmla="*/ 704469 w 706183"/>
                    <a:gd name="connsiteY3" fmla="*/ 28480 h 28479"/>
                    <a:gd name="connsiteX4" fmla="*/ 353378 w 706183"/>
                    <a:gd name="connsiteY4" fmla="*/ 28480 h 28479"/>
                    <a:gd name="connsiteX5" fmla="*/ 2477 w 706183"/>
                    <a:gd name="connsiteY5" fmla="*/ 28480 h 28479"/>
                    <a:gd name="connsiteX6" fmla="*/ 0 w 706183"/>
                    <a:gd name="connsiteY6" fmla="*/ 0 h 28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6183" h="28479">
                      <a:moveTo>
                        <a:pt x="0" y="0"/>
                      </a:moveTo>
                      <a:cubicBezTo>
                        <a:pt x="117539" y="0"/>
                        <a:pt x="235363" y="0"/>
                        <a:pt x="353092" y="0"/>
                      </a:cubicBezTo>
                      <a:cubicBezTo>
                        <a:pt x="470630" y="0"/>
                        <a:pt x="588455" y="0"/>
                        <a:pt x="706184" y="0"/>
                      </a:cubicBezTo>
                      <a:cubicBezTo>
                        <a:pt x="705612" y="9525"/>
                        <a:pt x="704945" y="19050"/>
                        <a:pt x="704469" y="28480"/>
                      </a:cubicBezTo>
                      <a:cubicBezTo>
                        <a:pt x="587311" y="28480"/>
                        <a:pt x="470154" y="28480"/>
                        <a:pt x="353378" y="28480"/>
                      </a:cubicBezTo>
                      <a:cubicBezTo>
                        <a:pt x="236411" y="28480"/>
                        <a:pt x="119253" y="28480"/>
                        <a:pt x="2477" y="28480"/>
                      </a:cubicBezTo>
                      <a:cubicBezTo>
                        <a:pt x="1619" y="19145"/>
                        <a:pt x="667" y="9525"/>
                        <a:pt x="0" y="0"/>
                      </a:cubicBezTo>
                      <a:close/>
                    </a:path>
                  </a:pathLst>
                </a:custGeom>
                <a:solidFill>
                  <a:srgbClr val="C413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5" name="任意多边形 43"/>
                <p:cNvSpPr/>
                <p:nvPr/>
              </p:nvSpPr>
              <p:spPr>
                <a:xfrm>
                  <a:off x="4899166" y="3818571"/>
                  <a:ext cx="124905" cy="203644"/>
                </a:xfrm>
                <a:custGeom>
                  <a:avLst/>
                  <a:gdLst>
                    <a:gd name="connsiteX0" fmla="*/ 7637 w 124905"/>
                    <a:gd name="connsiteY0" fmla="*/ 0 h 203644"/>
                    <a:gd name="connsiteX1" fmla="*/ 106697 w 124905"/>
                    <a:gd name="connsiteY1" fmla="*/ 0 h 203644"/>
                    <a:gd name="connsiteX2" fmla="*/ 115365 w 124905"/>
                    <a:gd name="connsiteY2" fmla="*/ 8763 h 203644"/>
                    <a:gd name="connsiteX3" fmla="*/ 124890 w 124905"/>
                    <a:gd name="connsiteY3" fmla="*/ 194881 h 203644"/>
                    <a:gd name="connsiteX4" fmla="*/ 117270 w 124905"/>
                    <a:gd name="connsiteY4" fmla="*/ 203645 h 203644"/>
                    <a:gd name="connsiteX5" fmla="*/ 21925 w 124905"/>
                    <a:gd name="connsiteY5" fmla="*/ 203645 h 203644"/>
                    <a:gd name="connsiteX6" fmla="*/ 13447 w 124905"/>
                    <a:gd name="connsiteY6" fmla="*/ 194881 h 203644"/>
                    <a:gd name="connsiteX7" fmla="*/ 17 w 124905"/>
                    <a:gd name="connsiteY7" fmla="*/ 8763 h 203644"/>
                    <a:gd name="connsiteX8" fmla="*/ 7637 w 124905"/>
                    <a:gd name="connsiteY8" fmla="*/ 0 h 20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905" h="203644">
                      <a:moveTo>
                        <a:pt x="7637" y="0"/>
                      </a:moveTo>
                      <a:cubicBezTo>
                        <a:pt x="40594" y="0"/>
                        <a:pt x="73741" y="0"/>
                        <a:pt x="106697" y="0"/>
                      </a:cubicBezTo>
                      <a:cubicBezTo>
                        <a:pt x="111079" y="0"/>
                        <a:pt x="115079" y="3905"/>
                        <a:pt x="115365" y="8763"/>
                      </a:cubicBezTo>
                      <a:cubicBezTo>
                        <a:pt x="118508" y="70771"/>
                        <a:pt x="121651" y="132779"/>
                        <a:pt x="124890" y="194881"/>
                      </a:cubicBezTo>
                      <a:cubicBezTo>
                        <a:pt x="125176" y="199739"/>
                        <a:pt x="121556" y="203645"/>
                        <a:pt x="117270" y="203645"/>
                      </a:cubicBezTo>
                      <a:cubicBezTo>
                        <a:pt x="85361" y="203645"/>
                        <a:pt x="53643" y="203645"/>
                        <a:pt x="21925" y="203645"/>
                      </a:cubicBezTo>
                      <a:cubicBezTo>
                        <a:pt x="17543" y="203645"/>
                        <a:pt x="13828" y="199739"/>
                        <a:pt x="13447" y="194881"/>
                      </a:cubicBezTo>
                      <a:cubicBezTo>
                        <a:pt x="8875" y="132874"/>
                        <a:pt x="4589" y="70771"/>
                        <a:pt x="17" y="8763"/>
                      </a:cubicBezTo>
                      <a:cubicBezTo>
                        <a:pt x="-269" y="3905"/>
                        <a:pt x="3065" y="0"/>
                        <a:pt x="7637" y="0"/>
                      </a:cubicBezTo>
                      <a:close/>
                    </a:path>
                  </a:pathLst>
                </a:custGeom>
                <a:solidFill>
                  <a:srgbClr val="C413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6" name="任意多边形 44"/>
                <p:cNvSpPr/>
                <p:nvPr/>
              </p:nvSpPr>
              <p:spPr>
                <a:xfrm>
                  <a:off x="5040336" y="3818571"/>
                  <a:ext cx="119833" cy="203644"/>
                </a:xfrm>
                <a:custGeom>
                  <a:avLst/>
                  <a:gdLst>
                    <a:gd name="connsiteX0" fmla="*/ 7913 w 119833"/>
                    <a:gd name="connsiteY0" fmla="*/ 0 h 203644"/>
                    <a:gd name="connsiteX1" fmla="*/ 106973 w 119833"/>
                    <a:gd name="connsiteY1" fmla="*/ 0 h 203644"/>
                    <a:gd name="connsiteX2" fmla="*/ 115450 w 119833"/>
                    <a:gd name="connsiteY2" fmla="*/ 8763 h 203644"/>
                    <a:gd name="connsiteX3" fmla="*/ 119832 w 119833"/>
                    <a:gd name="connsiteY3" fmla="*/ 194881 h 203644"/>
                    <a:gd name="connsiteX4" fmla="*/ 112117 w 119833"/>
                    <a:gd name="connsiteY4" fmla="*/ 203645 h 203644"/>
                    <a:gd name="connsiteX5" fmla="*/ 16771 w 119833"/>
                    <a:gd name="connsiteY5" fmla="*/ 203645 h 203644"/>
                    <a:gd name="connsiteX6" fmla="*/ 8485 w 119833"/>
                    <a:gd name="connsiteY6" fmla="*/ 194881 h 203644"/>
                    <a:gd name="connsiteX7" fmla="*/ 7 w 119833"/>
                    <a:gd name="connsiteY7" fmla="*/ 8763 h 203644"/>
                    <a:gd name="connsiteX8" fmla="*/ 7913 w 119833"/>
                    <a:gd name="connsiteY8" fmla="*/ 0 h 20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833" h="203644">
                      <a:moveTo>
                        <a:pt x="7913" y="0"/>
                      </a:moveTo>
                      <a:cubicBezTo>
                        <a:pt x="40870" y="0"/>
                        <a:pt x="73826" y="0"/>
                        <a:pt x="106973" y="0"/>
                      </a:cubicBezTo>
                      <a:cubicBezTo>
                        <a:pt x="111545" y="0"/>
                        <a:pt x="115355" y="3905"/>
                        <a:pt x="115450" y="8763"/>
                      </a:cubicBezTo>
                      <a:cubicBezTo>
                        <a:pt x="116879" y="70771"/>
                        <a:pt x="118213" y="132779"/>
                        <a:pt x="119832" y="194881"/>
                      </a:cubicBezTo>
                      <a:cubicBezTo>
                        <a:pt x="119927" y="199739"/>
                        <a:pt x="116498" y="203645"/>
                        <a:pt x="112117" y="203645"/>
                      </a:cubicBezTo>
                      <a:cubicBezTo>
                        <a:pt x="80398" y="203645"/>
                        <a:pt x="48490" y="203645"/>
                        <a:pt x="16771" y="203645"/>
                      </a:cubicBezTo>
                      <a:cubicBezTo>
                        <a:pt x="12580" y="203645"/>
                        <a:pt x="8675" y="199739"/>
                        <a:pt x="8485" y="194881"/>
                      </a:cubicBezTo>
                      <a:cubicBezTo>
                        <a:pt x="5532" y="132874"/>
                        <a:pt x="2960" y="70771"/>
                        <a:pt x="7" y="8763"/>
                      </a:cubicBezTo>
                      <a:cubicBezTo>
                        <a:pt x="-183" y="3905"/>
                        <a:pt x="3341" y="0"/>
                        <a:pt x="7913" y="0"/>
                      </a:cubicBezTo>
                      <a:close/>
                    </a:path>
                  </a:pathLst>
                </a:custGeom>
                <a:solidFill>
                  <a:srgbClr val="C413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7" name="任意多边形 45"/>
                <p:cNvSpPr/>
                <p:nvPr/>
              </p:nvSpPr>
              <p:spPr>
                <a:xfrm>
                  <a:off x="5178440" y="3818571"/>
                  <a:ext cx="115173" cy="203644"/>
                </a:xfrm>
                <a:custGeom>
                  <a:avLst/>
                  <a:gdLst>
                    <a:gd name="connsiteX0" fmla="*/ 7827 w 115173"/>
                    <a:gd name="connsiteY0" fmla="*/ 0 h 203644"/>
                    <a:gd name="connsiteX1" fmla="*/ 106887 w 115173"/>
                    <a:gd name="connsiteY1" fmla="*/ 0 h 203644"/>
                    <a:gd name="connsiteX2" fmla="*/ 115173 w 115173"/>
                    <a:gd name="connsiteY2" fmla="*/ 8763 h 203644"/>
                    <a:gd name="connsiteX3" fmla="*/ 114602 w 115173"/>
                    <a:gd name="connsiteY3" fmla="*/ 194881 h 203644"/>
                    <a:gd name="connsiteX4" fmla="*/ 106887 w 115173"/>
                    <a:gd name="connsiteY4" fmla="*/ 203645 h 203644"/>
                    <a:gd name="connsiteX5" fmla="*/ 11446 w 115173"/>
                    <a:gd name="connsiteY5" fmla="*/ 203645 h 203644"/>
                    <a:gd name="connsiteX6" fmla="*/ 3540 w 115173"/>
                    <a:gd name="connsiteY6" fmla="*/ 194881 h 203644"/>
                    <a:gd name="connsiteX7" fmla="*/ 16 w 115173"/>
                    <a:gd name="connsiteY7" fmla="*/ 8763 h 203644"/>
                    <a:gd name="connsiteX8" fmla="*/ 7827 w 115173"/>
                    <a:gd name="connsiteY8" fmla="*/ 0 h 20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173" h="203644">
                      <a:moveTo>
                        <a:pt x="7827" y="0"/>
                      </a:moveTo>
                      <a:cubicBezTo>
                        <a:pt x="40783" y="0"/>
                        <a:pt x="73740" y="0"/>
                        <a:pt x="106887" y="0"/>
                      </a:cubicBezTo>
                      <a:cubicBezTo>
                        <a:pt x="111459" y="0"/>
                        <a:pt x="115173" y="3905"/>
                        <a:pt x="115173" y="8763"/>
                      </a:cubicBezTo>
                      <a:cubicBezTo>
                        <a:pt x="115173" y="70771"/>
                        <a:pt x="114602" y="132779"/>
                        <a:pt x="114602" y="194881"/>
                      </a:cubicBezTo>
                      <a:cubicBezTo>
                        <a:pt x="114602" y="199739"/>
                        <a:pt x="111078" y="203645"/>
                        <a:pt x="106887" y="203645"/>
                      </a:cubicBezTo>
                      <a:cubicBezTo>
                        <a:pt x="74978" y="203645"/>
                        <a:pt x="43069" y="203645"/>
                        <a:pt x="11446" y="203645"/>
                      </a:cubicBezTo>
                      <a:cubicBezTo>
                        <a:pt x="7255" y="203645"/>
                        <a:pt x="3636" y="199739"/>
                        <a:pt x="3540" y="194881"/>
                      </a:cubicBezTo>
                      <a:cubicBezTo>
                        <a:pt x="2207" y="132874"/>
                        <a:pt x="1350" y="70866"/>
                        <a:pt x="16" y="8763"/>
                      </a:cubicBezTo>
                      <a:cubicBezTo>
                        <a:pt x="-270" y="3905"/>
                        <a:pt x="3255" y="0"/>
                        <a:pt x="7827" y="0"/>
                      </a:cubicBezTo>
                      <a:close/>
                    </a:path>
                  </a:pathLst>
                </a:custGeom>
                <a:solidFill>
                  <a:srgbClr val="C413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8" name="任意多边形 46"/>
                <p:cNvSpPr/>
                <p:nvPr/>
              </p:nvSpPr>
              <p:spPr>
                <a:xfrm>
                  <a:off x="5314661" y="3818571"/>
                  <a:ext cx="116499" cy="203644"/>
                </a:xfrm>
                <a:custGeom>
                  <a:avLst/>
                  <a:gdLst>
                    <a:gd name="connsiteX0" fmla="*/ 9527 w 116499"/>
                    <a:gd name="connsiteY0" fmla="*/ 0 h 203644"/>
                    <a:gd name="connsiteX1" fmla="*/ 108396 w 116499"/>
                    <a:gd name="connsiteY1" fmla="*/ 0 h 203644"/>
                    <a:gd name="connsiteX2" fmla="*/ 116493 w 116499"/>
                    <a:gd name="connsiteY2" fmla="*/ 8763 h 203644"/>
                    <a:gd name="connsiteX3" fmla="*/ 111349 w 116499"/>
                    <a:gd name="connsiteY3" fmla="*/ 194881 h 203644"/>
                    <a:gd name="connsiteX4" fmla="*/ 103062 w 116499"/>
                    <a:gd name="connsiteY4" fmla="*/ 203645 h 203644"/>
                    <a:gd name="connsiteX5" fmla="*/ 7717 w 116499"/>
                    <a:gd name="connsiteY5" fmla="*/ 203645 h 203644"/>
                    <a:gd name="connsiteX6" fmla="*/ 2 w 116499"/>
                    <a:gd name="connsiteY6" fmla="*/ 194881 h 203644"/>
                    <a:gd name="connsiteX7" fmla="*/ 1050 w 116499"/>
                    <a:gd name="connsiteY7" fmla="*/ 8763 h 203644"/>
                    <a:gd name="connsiteX8" fmla="*/ 9527 w 116499"/>
                    <a:gd name="connsiteY8" fmla="*/ 0 h 20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499" h="203644">
                      <a:moveTo>
                        <a:pt x="9527" y="0"/>
                      </a:moveTo>
                      <a:cubicBezTo>
                        <a:pt x="42483" y="0"/>
                        <a:pt x="75440" y="0"/>
                        <a:pt x="108396" y="0"/>
                      </a:cubicBezTo>
                      <a:cubicBezTo>
                        <a:pt x="112968" y="0"/>
                        <a:pt x="116683" y="3905"/>
                        <a:pt x="116493" y="8763"/>
                      </a:cubicBezTo>
                      <a:cubicBezTo>
                        <a:pt x="114683" y="70771"/>
                        <a:pt x="112968" y="132779"/>
                        <a:pt x="111349" y="194881"/>
                      </a:cubicBezTo>
                      <a:cubicBezTo>
                        <a:pt x="111254" y="199739"/>
                        <a:pt x="107253" y="203645"/>
                        <a:pt x="103062" y="203645"/>
                      </a:cubicBezTo>
                      <a:cubicBezTo>
                        <a:pt x="71344" y="203645"/>
                        <a:pt x="39435" y="203645"/>
                        <a:pt x="7717" y="203645"/>
                      </a:cubicBezTo>
                      <a:cubicBezTo>
                        <a:pt x="3336" y="203645"/>
                        <a:pt x="-93" y="199739"/>
                        <a:pt x="2" y="194881"/>
                      </a:cubicBezTo>
                      <a:cubicBezTo>
                        <a:pt x="288" y="132874"/>
                        <a:pt x="764" y="70866"/>
                        <a:pt x="1050" y="8763"/>
                      </a:cubicBezTo>
                      <a:cubicBezTo>
                        <a:pt x="1050" y="3905"/>
                        <a:pt x="4764" y="0"/>
                        <a:pt x="9527" y="0"/>
                      </a:cubicBezTo>
                      <a:close/>
                    </a:path>
                  </a:pathLst>
                </a:custGeom>
                <a:solidFill>
                  <a:srgbClr val="C413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9" name="任意多边形 47"/>
                <p:cNvSpPr/>
                <p:nvPr/>
              </p:nvSpPr>
              <p:spPr>
                <a:xfrm>
                  <a:off x="5454007" y="3818571"/>
                  <a:ext cx="121562" cy="203644"/>
                </a:xfrm>
                <a:custGeom>
                  <a:avLst/>
                  <a:gdLst>
                    <a:gd name="connsiteX0" fmla="*/ 14771 w 121562"/>
                    <a:gd name="connsiteY0" fmla="*/ 0 h 203644"/>
                    <a:gd name="connsiteX1" fmla="*/ 113831 w 121562"/>
                    <a:gd name="connsiteY1" fmla="*/ 0 h 203644"/>
                    <a:gd name="connsiteX2" fmla="*/ 121546 w 121562"/>
                    <a:gd name="connsiteY2" fmla="*/ 8763 h 203644"/>
                    <a:gd name="connsiteX3" fmla="*/ 111355 w 121562"/>
                    <a:gd name="connsiteY3" fmla="*/ 194881 h 203644"/>
                    <a:gd name="connsiteX4" fmla="*/ 102877 w 121562"/>
                    <a:gd name="connsiteY4" fmla="*/ 203645 h 203644"/>
                    <a:gd name="connsiteX5" fmla="*/ 7723 w 121562"/>
                    <a:gd name="connsiteY5" fmla="*/ 203645 h 203644"/>
                    <a:gd name="connsiteX6" fmla="*/ 7 w 121562"/>
                    <a:gd name="connsiteY6" fmla="*/ 194881 h 203644"/>
                    <a:gd name="connsiteX7" fmla="*/ 6389 w 121562"/>
                    <a:gd name="connsiteY7" fmla="*/ 8763 h 203644"/>
                    <a:gd name="connsiteX8" fmla="*/ 14771 w 121562"/>
                    <a:gd name="connsiteY8" fmla="*/ 0 h 20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562" h="203644">
                      <a:moveTo>
                        <a:pt x="14771" y="0"/>
                      </a:moveTo>
                      <a:cubicBezTo>
                        <a:pt x="47728" y="0"/>
                        <a:pt x="80875" y="0"/>
                        <a:pt x="113831" y="0"/>
                      </a:cubicBezTo>
                      <a:cubicBezTo>
                        <a:pt x="118213" y="0"/>
                        <a:pt x="121832" y="3905"/>
                        <a:pt x="121546" y="8763"/>
                      </a:cubicBezTo>
                      <a:cubicBezTo>
                        <a:pt x="118117" y="70771"/>
                        <a:pt x="114593" y="132779"/>
                        <a:pt x="111355" y="194881"/>
                      </a:cubicBezTo>
                      <a:cubicBezTo>
                        <a:pt x="111069" y="199739"/>
                        <a:pt x="107164" y="203645"/>
                        <a:pt x="102877" y="203645"/>
                      </a:cubicBezTo>
                      <a:cubicBezTo>
                        <a:pt x="71159" y="203645"/>
                        <a:pt x="39441" y="203645"/>
                        <a:pt x="7723" y="203645"/>
                      </a:cubicBezTo>
                      <a:cubicBezTo>
                        <a:pt x="3341" y="203645"/>
                        <a:pt x="-183" y="199739"/>
                        <a:pt x="7" y="194881"/>
                      </a:cubicBezTo>
                      <a:cubicBezTo>
                        <a:pt x="2008" y="132874"/>
                        <a:pt x="4389" y="70866"/>
                        <a:pt x="6389" y="8763"/>
                      </a:cubicBezTo>
                      <a:cubicBezTo>
                        <a:pt x="6484" y="3905"/>
                        <a:pt x="10390" y="0"/>
                        <a:pt x="14771" y="0"/>
                      </a:cubicBezTo>
                      <a:close/>
                    </a:path>
                  </a:pathLst>
                </a:custGeom>
                <a:solidFill>
                  <a:srgbClr val="C413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0" name="任意多边形 48"/>
                <p:cNvSpPr/>
                <p:nvPr/>
              </p:nvSpPr>
              <p:spPr>
                <a:xfrm>
                  <a:off x="4916215" y="4056982"/>
                  <a:ext cx="119764" cy="203644"/>
                </a:xfrm>
                <a:custGeom>
                  <a:avLst/>
                  <a:gdLst>
                    <a:gd name="connsiteX0" fmla="*/ 7352 w 119764"/>
                    <a:gd name="connsiteY0" fmla="*/ 0 h 203644"/>
                    <a:gd name="connsiteX1" fmla="*/ 101935 w 119764"/>
                    <a:gd name="connsiteY1" fmla="*/ 0 h 203644"/>
                    <a:gd name="connsiteX2" fmla="*/ 110412 w 119764"/>
                    <a:gd name="connsiteY2" fmla="*/ 8763 h 203644"/>
                    <a:gd name="connsiteX3" fmla="*/ 119747 w 119764"/>
                    <a:gd name="connsiteY3" fmla="*/ 194882 h 203644"/>
                    <a:gd name="connsiteX4" fmla="*/ 112508 w 119764"/>
                    <a:gd name="connsiteY4" fmla="*/ 203645 h 203644"/>
                    <a:gd name="connsiteX5" fmla="*/ 21735 w 119764"/>
                    <a:gd name="connsiteY5" fmla="*/ 203645 h 203644"/>
                    <a:gd name="connsiteX6" fmla="*/ 13448 w 119764"/>
                    <a:gd name="connsiteY6" fmla="*/ 194882 h 203644"/>
                    <a:gd name="connsiteX7" fmla="*/ 18 w 119764"/>
                    <a:gd name="connsiteY7" fmla="*/ 8763 h 203644"/>
                    <a:gd name="connsiteX8" fmla="*/ 7352 w 119764"/>
                    <a:gd name="connsiteY8" fmla="*/ 0 h 20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764" h="203644">
                      <a:moveTo>
                        <a:pt x="7352" y="0"/>
                      </a:moveTo>
                      <a:cubicBezTo>
                        <a:pt x="38880" y="0"/>
                        <a:pt x="70407" y="0"/>
                        <a:pt x="101935" y="0"/>
                      </a:cubicBezTo>
                      <a:cubicBezTo>
                        <a:pt x="106126" y="0"/>
                        <a:pt x="110127" y="4001"/>
                        <a:pt x="110412" y="8763"/>
                      </a:cubicBezTo>
                      <a:cubicBezTo>
                        <a:pt x="113556" y="70771"/>
                        <a:pt x="116604" y="132779"/>
                        <a:pt x="119747" y="194882"/>
                      </a:cubicBezTo>
                      <a:cubicBezTo>
                        <a:pt x="120033" y="199739"/>
                        <a:pt x="116794" y="203645"/>
                        <a:pt x="112508" y="203645"/>
                      </a:cubicBezTo>
                      <a:cubicBezTo>
                        <a:pt x="82218" y="203645"/>
                        <a:pt x="52119" y="203645"/>
                        <a:pt x="21735" y="203645"/>
                      </a:cubicBezTo>
                      <a:cubicBezTo>
                        <a:pt x="17544" y="203645"/>
                        <a:pt x="13829" y="199739"/>
                        <a:pt x="13448" y="194882"/>
                      </a:cubicBezTo>
                      <a:cubicBezTo>
                        <a:pt x="9066" y="132874"/>
                        <a:pt x="4494" y="70866"/>
                        <a:pt x="18" y="8763"/>
                      </a:cubicBezTo>
                      <a:cubicBezTo>
                        <a:pt x="-268" y="4001"/>
                        <a:pt x="2970" y="0"/>
                        <a:pt x="7352" y="0"/>
                      </a:cubicBezTo>
                      <a:close/>
                    </a:path>
                  </a:pathLst>
                </a:custGeom>
                <a:solidFill>
                  <a:srgbClr val="C413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1" name="任意多边形 49"/>
                <p:cNvSpPr/>
                <p:nvPr/>
              </p:nvSpPr>
              <p:spPr>
                <a:xfrm>
                  <a:off x="5051200" y="4056982"/>
                  <a:ext cx="114590" cy="203644"/>
                </a:xfrm>
                <a:custGeom>
                  <a:avLst/>
                  <a:gdLst>
                    <a:gd name="connsiteX0" fmla="*/ 7527 w 114590"/>
                    <a:gd name="connsiteY0" fmla="*/ 0 h 203644"/>
                    <a:gd name="connsiteX1" fmla="*/ 101920 w 114590"/>
                    <a:gd name="connsiteY1" fmla="*/ 0 h 203644"/>
                    <a:gd name="connsiteX2" fmla="*/ 110206 w 114590"/>
                    <a:gd name="connsiteY2" fmla="*/ 8763 h 203644"/>
                    <a:gd name="connsiteX3" fmla="*/ 114588 w 114590"/>
                    <a:gd name="connsiteY3" fmla="*/ 194882 h 203644"/>
                    <a:gd name="connsiteX4" fmla="*/ 107158 w 114590"/>
                    <a:gd name="connsiteY4" fmla="*/ 203645 h 203644"/>
                    <a:gd name="connsiteX5" fmla="*/ 16385 w 114590"/>
                    <a:gd name="connsiteY5" fmla="*/ 203645 h 203644"/>
                    <a:gd name="connsiteX6" fmla="*/ 8479 w 114590"/>
                    <a:gd name="connsiteY6" fmla="*/ 194882 h 203644"/>
                    <a:gd name="connsiteX7" fmla="*/ 2 w 114590"/>
                    <a:gd name="connsiteY7" fmla="*/ 8763 h 203644"/>
                    <a:gd name="connsiteX8" fmla="*/ 7527 w 114590"/>
                    <a:gd name="connsiteY8" fmla="*/ 0 h 20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590" h="203644">
                      <a:moveTo>
                        <a:pt x="7527" y="0"/>
                      </a:moveTo>
                      <a:cubicBezTo>
                        <a:pt x="39055" y="0"/>
                        <a:pt x="70582" y="0"/>
                        <a:pt x="101920" y="0"/>
                      </a:cubicBezTo>
                      <a:cubicBezTo>
                        <a:pt x="106492" y="0"/>
                        <a:pt x="110111" y="4001"/>
                        <a:pt x="110206" y="8763"/>
                      </a:cubicBezTo>
                      <a:cubicBezTo>
                        <a:pt x="111635" y="70771"/>
                        <a:pt x="113159" y="132779"/>
                        <a:pt x="114588" y="194882"/>
                      </a:cubicBezTo>
                      <a:cubicBezTo>
                        <a:pt x="114683" y="199739"/>
                        <a:pt x="111635" y="203645"/>
                        <a:pt x="107158" y="203645"/>
                      </a:cubicBezTo>
                      <a:cubicBezTo>
                        <a:pt x="77059" y="203645"/>
                        <a:pt x="46770" y="203645"/>
                        <a:pt x="16385" y="203645"/>
                      </a:cubicBezTo>
                      <a:cubicBezTo>
                        <a:pt x="12289" y="203645"/>
                        <a:pt x="8670" y="199739"/>
                        <a:pt x="8479" y="194882"/>
                      </a:cubicBezTo>
                      <a:cubicBezTo>
                        <a:pt x="5717" y="132874"/>
                        <a:pt x="2764" y="70866"/>
                        <a:pt x="2" y="8763"/>
                      </a:cubicBezTo>
                      <a:cubicBezTo>
                        <a:pt x="-93" y="3905"/>
                        <a:pt x="3050" y="0"/>
                        <a:pt x="7527" y="0"/>
                      </a:cubicBezTo>
                      <a:close/>
                    </a:path>
                  </a:pathLst>
                </a:custGeom>
                <a:solidFill>
                  <a:srgbClr val="C413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2" name="任意多边形 50"/>
                <p:cNvSpPr/>
                <p:nvPr/>
              </p:nvSpPr>
              <p:spPr>
                <a:xfrm>
                  <a:off x="5182835" y="4056982"/>
                  <a:ext cx="110110" cy="203644"/>
                </a:xfrm>
                <a:custGeom>
                  <a:avLst/>
                  <a:gdLst>
                    <a:gd name="connsiteX0" fmla="*/ 7622 w 110110"/>
                    <a:gd name="connsiteY0" fmla="*/ 0 h 203644"/>
                    <a:gd name="connsiteX1" fmla="*/ 102205 w 110110"/>
                    <a:gd name="connsiteY1" fmla="*/ 0 h 203644"/>
                    <a:gd name="connsiteX2" fmla="*/ 110111 w 110110"/>
                    <a:gd name="connsiteY2" fmla="*/ 8763 h 203644"/>
                    <a:gd name="connsiteX3" fmla="*/ 109730 w 110110"/>
                    <a:gd name="connsiteY3" fmla="*/ 194882 h 203644"/>
                    <a:gd name="connsiteX4" fmla="*/ 102110 w 110110"/>
                    <a:gd name="connsiteY4" fmla="*/ 203645 h 203644"/>
                    <a:gd name="connsiteX5" fmla="*/ 11241 w 110110"/>
                    <a:gd name="connsiteY5" fmla="*/ 203645 h 203644"/>
                    <a:gd name="connsiteX6" fmla="*/ 3717 w 110110"/>
                    <a:gd name="connsiteY6" fmla="*/ 194882 h 203644"/>
                    <a:gd name="connsiteX7" fmla="*/ 2 w 110110"/>
                    <a:gd name="connsiteY7" fmla="*/ 8763 h 203644"/>
                    <a:gd name="connsiteX8" fmla="*/ 7622 w 110110"/>
                    <a:gd name="connsiteY8" fmla="*/ 0 h 20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110" h="203644">
                      <a:moveTo>
                        <a:pt x="7622" y="0"/>
                      </a:moveTo>
                      <a:cubicBezTo>
                        <a:pt x="39150" y="0"/>
                        <a:pt x="70677" y="0"/>
                        <a:pt x="102205" y="0"/>
                      </a:cubicBezTo>
                      <a:cubicBezTo>
                        <a:pt x="106587" y="0"/>
                        <a:pt x="110111" y="4001"/>
                        <a:pt x="110111" y="8763"/>
                      </a:cubicBezTo>
                      <a:cubicBezTo>
                        <a:pt x="109920" y="70771"/>
                        <a:pt x="109920" y="132779"/>
                        <a:pt x="109730" y="194882"/>
                      </a:cubicBezTo>
                      <a:cubicBezTo>
                        <a:pt x="109730" y="199739"/>
                        <a:pt x="106396" y="203645"/>
                        <a:pt x="102110" y="203645"/>
                      </a:cubicBezTo>
                      <a:cubicBezTo>
                        <a:pt x="71820" y="203645"/>
                        <a:pt x="41531" y="203645"/>
                        <a:pt x="11241" y="203645"/>
                      </a:cubicBezTo>
                      <a:cubicBezTo>
                        <a:pt x="7146" y="203645"/>
                        <a:pt x="3717" y="199739"/>
                        <a:pt x="3717" y="194882"/>
                      </a:cubicBezTo>
                      <a:cubicBezTo>
                        <a:pt x="2574" y="132874"/>
                        <a:pt x="1335" y="70866"/>
                        <a:pt x="2" y="8763"/>
                      </a:cubicBezTo>
                      <a:cubicBezTo>
                        <a:pt x="-93" y="4001"/>
                        <a:pt x="3240" y="0"/>
                        <a:pt x="7622" y="0"/>
                      </a:cubicBezTo>
                      <a:close/>
                    </a:path>
                  </a:pathLst>
                </a:custGeom>
                <a:solidFill>
                  <a:srgbClr val="C413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3" name="任意多边形 51"/>
                <p:cNvSpPr/>
                <p:nvPr/>
              </p:nvSpPr>
              <p:spPr>
                <a:xfrm>
                  <a:off x="5313044" y="4056982"/>
                  <a:ext cx="111354" cy="203644"/>
                </a:xfrm>
                <a:custGeom>
                  <a:avLst/>
                  <a:gdLst>
                    <a:gd name="connsiteX0" fmla="*/ 9239 w 111354"/>
                    <a:gd name="connsiteY0" fmla="*/ 0 h 203644"/>
                    <a:gd name="connsiteX1" fmla="*/ 103632 w 111354"/>
                    <a:gd name="connsiteY1" fmla="*/ 0 h 203644"/>
                    <a:gd name="connsiteX2" fmla="*/ 111347 w 111354"/>
                    <a:gd name="connsiteY2" fmla="*/ 8763 h 203644"/>
                    <a:gd name="connsiteX3" fmla="*/ 106204 w 111354"/>
                    <a:gd name="connsiteY3" fmla="*/ 194882 h 203644"/>
                    <a:gd name="connsiteX4" fmla="*/ 98488 w 111354"/>
                    <a:gd name="connsiteY4" fmla="*/ 203645 h 203644"/>
                    <a:gd name="connsiteX5" fmla="*/ 7620 w 111354"/>
                    <a:gd name="connsiteY5" fmla="*/ 203645 h 203644"/>
                    <a:gd name="connsiteX6" fmla="*/ 0 w 111354"/>
                    <a:gd name="connsiteY6" fmla="*/ 194882 h 203644"/>
                    <a:gd name="connsiteX7" fmla="*/ 1238 w 111354"/>
                    <a:gd name="connsiteY7" fmla="*/ 8763 h 203644"/>
                    <a:gd name="connsiteX8" fmla="*/ 9239 w 111354"/>
                    <a:gd name="connsiteY8" fmla="*/ 0 h 20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354" h="203644">
                      <a:moveTo>
                        <a:pt x="9239" y="0"/>
                      </a:moveTo>
                      <a:cubicBezTo>
                        <a:pt x="40767" y="0"/>
                        <a:pt x="72104" y="0"/>
                        <a:pt x="103632" y="0"/>
                      </a:cubicBezTo>
                      <a:cubicBezTo>
                        <a:pt x="108013" y="0"/>
                        <a:pt x="111538" y="4001"/>
                        <a:pt x="111347" y="8763"/>
                      </a:cubicBezTo>
                      <a:cubicBezTo>
                        <a:pt x="109538" y="70771"/>
                        <a:pt x="108013" y="132779"/>
                        <a:pt x="106204" y="194882"/>
                      </a:cubicBezTo>
                      <a:cubicBezTo>
                        <a:pt x="106108" y="199739"/>
                        <a:pt x="102489" y="203645"/>
                        <a:pt x="98488" y="203645"/>
                      </a:cubicBezTo>
                      <a:cubicBezTo>
                        <a:pt x="68199" y="203645"/>
                        <a:pt x="37909" y="203645"/>
                        <a:pt x="7620" y="203645"/>
                      </a:cubicBezTo>
                      <a:cubicBezTo>
                        <a:pt x="3429" y="203645"/>
                        <a:pt x="0" y="199739"/>
                        <a:pt x="0" y="194882"/>
                      </a:cubicBezTo>
                      <a:cubicBezTo>
                        <a:pt x="476" y="132874"/>
                        <a:pt x="762" y="70866"/>
                        <a:pt x="1238" y="8763"/>
                      </a:cubicBezTo>
                      <a:cubicBezTo>
                        <a:pt x="1333" y="4001"/>
                        <a:pt x="4763" y="0"/>
                        <a:pt x="9239" y="0"/>
                      </a:cubicBezTo>
                      <a:close/>
                    </a:path>
                  </a:pathLst>
                </a:custGeom>
                <a:solidFill>
                  <a:srgbClr val="C413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4" name="任意多边形 52"/>
                <p:cNvSpPr/>
                <p:nvPr/>
              </p:nvSpPr>
              <p:spPr>
                <a:xfrm>
                  <a:off x="5446106" y="4056982"/>
                  <a:ext cx="116499" cy="203644"/>
                </a:xfrm>
                <a:custGeom>
                  <a:avLst/>
                  <a:gdLst>
                    <a:gd name="connsiteX0" fmla="*/ 14480 w 116499"/>
                    <a:gd name="connsiteY0" fmla="*/ 0 h 203644"/>
                    <a:gd name="connsiteX1" fmla="*/ 108873 w 116499"/>
                    <a:gd name="connsiteY1" fmla="*/ 0 h 203644"/>
                    <a:gd name="connsiteX2" fmla="*/ 116493 w 116499"/>
                    <a:gd name="connsiteY2" fmla="*/ 8763 h 203644"/>
                    <a:gd name="connsiteX3" fmla="*/ 106301 w 116499"/>
                    <a:gd name="connsiteY3" fmla="*/ 194882 h 203644"/>
                    <a:gd name="connsiteX4" fmla="*/ 98205 w 116499"/>
                    <a:gd name="connsiteY4" fmla="*/ 203645 h 203644"/>
                    <a:gd name="connsiteX5" fmla="*/ 7431 w 116499"/>
                    <a:gd name="connsiteY5" fmla="*/ 203645 h 203644"/>
                    <a:gd name="connsiteX6" fmla="*/ 2 w 116499"/>
                    <a:gd name="connsiteY6" fmla="*/ 194882 h 203644"/>
                    <a:gd name="connsiteX7" fmla="*/ 6193 w 116499"/>
                    <a:gd name="connsiteY7" fmla="*/ 8763 h 203644"/>
                    <a:gd name="connsiteX8" fmla="*/ 14480 w 116499"/>
                    <a:gd name="connsiteY8" fmla="*/ 0 h 20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499" h="203644">
                      <a:moveTo>
                        <a:pt x="14480" y="0"/>
                      </a:moveTo>
                      <a:cubicBezTo>
                        <a:pt x="45817" y="0"/>
                        <a:pt x="77345" y="0"/>
                        <a:pt x="108873" y="0"/>
                      </a:cubicBezTo>
                      <a:cubicBezTo>
                        <a:pt x="113064" y="0"/>
                        <a:pt x="116683" y="4001"/>
                        <a:pt x="116493" y="8763"/>
                      </a:cubicBezTo>
                      <a:cubicBezTo>
                        <a:pt x="113064" y="70771"/>
                        <a:pt x="109730" y="132779"/>
                        <a:pt x="106301" y="194882"/>
                      </a:cubicBezTo>
                      <a:cubicBezTo>
                        <a:pt x="106015" y="199739"/>
                        <a:pt x="102205" y="203645"/>
                        <a:pt x="98205" y="203645"/>
                      </a:cubicBezTo>
                      <a:cubicBezTo>
                        <a:pt x="67915" y="203645"/>
                        <a:pt x="37816" y="203645"/>
                        <a:pt x="7431" y="203645"/>
                      </a:cubicBezTo>
                      <a:cubicBezTo>
                        <a:pt x="3336" y="203645"/>
                        <a:pt x="-93" y="199739"/>
                        <a:pt x="2" y="194882"/>
                      </a:cubicBezTo>
                      <a:cubicBezTo>
                        <a:pt x="2097" y="132874"/>
                        <a:pt x="4002" y="70866"/>
                        <a:pt x="6193" y="8763"/>
                      </a:cubicBezTo>
                      <a:cubicBezTo>
                        <a:pt x="6288" y="4001"/>
                        <a:pt x="10003" y="0"/>
                        <a:pt x="14480" y="0"/>
                      </a:cubicBezTo>
                      <a:close/>
                    </a:path>
                  </a:pathLst>
                </a:custGeom>
                <a:solidFill>
                  <a:srgbClr val="C4131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5" name="任意多边形 53"/>
                <p:cNvSpPr/>
                <p:nvPr/>
              </p:nvSpPr>
              <p:spPr>
                <a:xfrm>
                  <a:off x="4907565" y="3827335"/>
                  <a:ext cx="659796" cy="424529"/>
                </a:xfrm>
                <a:custGeom>
                  <a:avLst/>
                  <a:gdLst>
                    <a:gd name="connsiteX0" fmla="*/ 561118 w 659796"/>
                    <a:gd name="connsiteY0" fmla="*/ 0 h 424529"/>
                    <a:gd name="connsiteX1" fmla="*/ 607409 w 659796"/>
                    <a:gd name="connsiteY1" fmla="*/ 0 h 424529"/>
                    <a:gd name="connsiteX2" fmla="*/ 604933 w 659796"/>
                    <a:gd name="connsiteY2" fmla="*/ 55436 h 424529"/>
                    <a:gd name="connsiteX3" fmla="*/ 558927 w 659796"/>
                    <a:gd name="connsiteY3" fmla="*/ 55436 h 424529"/>
                    <a:gd name="connsiteX4" fmla="*/ 561118 w 659796"/>
                    <a:gd name="connsiteY4" fmla="*/ 0 h 424529"/>
                    <a:gd name="connsiteX5" fmla="*/ 561118 w 659796"/>
                    <a:gd name="connsiteY5" fmla="*/ 0 h 424529"/>
                    <a:gd name="connsiteX6" fmla="*/ 0 w 659796"/>
                    <a:gd name="connsiteY6" fmla="*/ 0 h 424529"/>
                    <a:gd name="connsiteX7" fmla="*/ 46291 w 659796"/>
                    <a:gd name="connsiteY7" fmla="*/ 0 h 424529"/>
                    <a:gd name="connsiteX8" fmla="*/ 49625 w 659796"/>
                    <a:gd name="connsiteY8" fmla="*/ 55436 h 424529"/>
                    <a:gd name="connsiteX9" fmla="*/ 3810 w 659796"/>
                    <a:gd name="connsiteY9" fmla="*/ 55436 h 424529"/>
                    <a:gd name="connsiteX10" fmla="*/ 0 w 659796"/>
                    <a:gd name="connsiteY10" fmla="*/ 0 h 424529"/>
                    <a:gd name="connsiteX11" fmla="*/ 0 w 659796"/>
                    <a:gd name="connsiteY11" fmla="*/ 0 h 424529"/>
                    <a:gd name="connsiteX12" fmla="*/ 52483 w 659796"/>
                    <a:gd name="connsiteY12" fmla="*/ 0 h 424529"/>
                    <a:gd name="connsiteX13" fmla="*/ 98774 w 659796"/>
                    <a:gd name="connsiteY13" fmla="*/ 0 h 424529"/>
                    <a:gd name="connsiteX14" fmla="*/ 101632 w 659796"/>
                    <a:gd name="connsiteY14" fmla="*/ 55436 h 424529"/>
                    <a:gd name="connsiteX15" fmla="*/ 55816 w 659796"/>
                    <a:gd name="connsiteY15" fmla="*/ 55436 h 424529"/>
                    <a:gd name="connsiteX16" fmla="*/ 52483 w 659796"/>
                    <a:gd name="connsiteY16" fmla="*/ 0 h 424529"/>
                    <a:gd name="connsiteX17" fmla="*/ 52483 w 659796"/>
                    <a:gd name="connsiteY17" fmla="*/ 0 h 424529"/>
                    <a:gd name="connsiteX18" fmla="*/ 102013 w 659796"/>
                    <a:gd name="connsiteY18" fmla="*/ 62103 h 424529"/>
                    <a:gd name="connsiteX19" fmla="*/ 105156 w 659796"/>
                    <a:gd name="connsiteY19" fmla="*/ 124111 h 424529"/>
                    <a:gd name="connsiteX20" fmla="*/ 60103 w 659796"/>
                    <a:gd name="connsiteY20" fmla="*/ 124111 h 424529"/>
                    <a:gd name="connsiteX21" fmla="*/ 56388 w 659796"/>
                    <a:gd name="connsiteY21" fmla="*/ 62103 h 424529"/>
                    <a:gd name="connsiteX22" fmla="*/ 102013 w 659796"/>
                    <a:gd name="connsiteY22" fmla="*/ 62103 h 424529"/>
                    <a:gd name="connsiteX23" fmla="*/ 102013 w 659796"/>
                    <a:gd name="connsiteY23" fmla="*/ 62103 h 424529"/>
                    <a:gd name="connsiteX24" fmla="*/ 105442 w 659796"/>
                    <a:gd name="connsiteY24" fmla="*/ 130588 h 424529"/>
                    <a:gd name="connsiteX25" fmla="*/ 108299 w 659796"/>
                    <a:gd name="connsiteY25" fmla="*/ 186118 h 424529"/>
                    <a:gd name="connsiteX26" fmla="*/ 63722 w 659796"/>
                    <a:gd name="connsiteY26" fmla="*/ 186118 h 424529"/>
                    <a:gd name="connsiteX27" fmla="*/ 60388 w 659796"/>
                    <a:gd name="connsiteY27" fmla="*/ 130588 h 424529"/>
                    <a:gd name="connsiteX28" fmla="*/ 105442 w 659796"/>
                    <a:gd name="connsiteY28" fmla="*/ 130588 h 424529"/>
                    <a:gd name="connsiteX29" fmla="*/ 105442 w 659796"/>
                    <a:gd name="connsiteY29" fmla="*/ 130588 h 424529"/>
                    <a:gd name="connsiteX30" fmla="*/ 57721 w 659796"/>
                    <a:gd name="connsiteY30" fmla="*/ 186118 h 424529"/>
                    <a:gd name="connsiteX31" fmla="*/ 12954 w 659796"/>
                    <a:gd name="connsiteY31" fmla="*/ 186118 h 424529"/>
                    <a:gd name="connsiteX32" fmla="*/ 8858 w 659796"/>
                    <a:gd name="connsiteY32" fmla="*/ 130588 h 424529"/>
                    <a:gd name="connsiteX33" fmla="*/ 54102 w 659796"/>
                    <a:gd name="connsiteY33" fmla="*/ 130588 h 424529"/>
                    <a:gd name="connsiteX34" fmla="*/ 57721 w 659796"/>
                    <a:gd name="connsiteY34" fmla="*/ 186118 h 424529"/>
                    <a:gd name="connsiteX35" fmla="*/ 57721 w 659796"/>
                    <a:gd name="connsiteY35" fmla="*/ 186118 h 424529"/>
                    <a:gd name="connsiteX36" fmla="*/ 8572 w 659796"/>
                    <a:gd name="connsiteY36" fmla="*/ 124111 h 424529"/>
                    <a:gd name="connsiteX37" fmla="*/ 4381 w 659796"/>
                    <a:gd name="connsiteY37" fmla="*/ 62103 h 424529"/>
                    <a:gd name="connsiteX38" fmla="*/ 50197 w 659796"/>
                    <a:gd name="connsiteY38" fmla="*/ 62103 h 424529"/>
                    <a:gd name="connsiteX39" fmla="*/ 53911 w 659796"/>
                    <a:gd name="connsiteY39" fmla="*/ 124111 h 424529"/>
                    <a:gd name="connsiteX40" fmla="*/ 8572 w 659796"/>
                    <a:gd name="connsiteY40" fmla="*/ 124111 h 424529"/>
                    <a:gd name="connsiteX41" fmla="*/ 8572 w 659796"/>
                    <a:gd name="connsiteY41" fmla="*/ 124111 h 424529"/>
                    <a:gd name="connsiteX42" fmla="*/ 141065 w 659796"/>
                    <a:gd name="connsiteY42" fmla="*/ 0 h 424529"/>
                    <a:gd name="connsiteX43" fmla="*/ 187547 w 659796"/>
                    <a:gd name="connsiteY43" fmla="*/ 0 h 424529"/>
                    <a:gd name="connsiteX44" fmla="*/ 189452 w 659796"/>
                    <a:gd name="connsiteY44" fmla="*/ 55436 h 424529"/>
                    <a:gd name="connsiteX45" fmla="*/ 143446 w 659796"/>
                    <a:gd name="connsiteY45" fmla="*/ 55436 h 424529"/>
                    <a:gd name="connsiteX46" fmla="*/ 141065 w 659796"/>
                    <a:gd name="connsiteY46" fmla="*/ 0 h 424529"/>
                    <a:gd name="connsiteX47" fmla="*/ 141065 w 659796"/>
                    <a:gd name="connsiteY47" fmla="*/ 0 h 424529"/>
                    <a:gd name="connsiteX48" fmla="*/ 193739 w 659796"/>
                    <a:gd name="connsiteY48" fmla="*/ 0 h 424529"/>
                    <a:gd name="connsiteX49" fmla="*/ 239935 w 659796"/>
                    <a:gd name="connsiteY49" fmla="*/ 0 h 424529"/>
                    <a:gd name="connsiteX50" fmla="*/ 241364 w 659796"/>
                    <a:gd name="connsiteY50" fmla="*/ 55436 h 424529"/>
                    <a:gd name="connsiteX51" fmla="*/ 195548 w 659796"/>
                    <a:gd name="connsiteY51" fmla="*/ 55436 h 424529"/>
                    <a:gd name="connsiteX52" fmla="*/ 193739 w 659796"/>
                    <a:gd name="connsiteY52" fmla="*/ 0 h 424529"/>
                    <a:gd name="connsiteX53" fmla="*/ 193739 w 659796"/>
                    <a:gd name="connsiteY53" fmla="*/ 0 h 424529"/>
                    <a:gd name="connsiteX54" fmla="*/ 241459 w 659796"/>
                    <a:gd name="connsiteY54" fmla="*/ 62103 h 424529"/>
                    <a:gd name="connsiteX55" fmla="*/ 242887 w 659796"/>
                    <a:gd name="connsiteY55" fmla="*/ 124111 h 424529"/>
                    <a:gd name="connsiteX56" fmla="*/ 197739 w 659796"/>
                    <a:gd name="connsiteY56" fmla="*/ 124111 h 424529"/>
                    <a:gd name="connsiteX57" fmla="*/ 195834 w 659796"/>
                    <a:gd name="connsiteY57" fmla="*/ 62103 h 424529"/>
                    <a:gd name="connsiteX58" fmla="*/ 241459 w 659796"/>
                    <a:gd name="connsiteY58" fmla="*/ 62103 h 424529"/>
                    <a:gd name="connsiteX59" fmla="*/ 241459 w 659796"/>
                    <a:gd name="connsiteY59" fmla="*/ 62103 h 424529"/>
                    <a:gd name="connsiteX60" fmla="*/ 243078 w 659796"/>
                    <a:gd name="connsiteY60" fmla="*/ 130588 h 424529"/>
                    <a:gd name="connsiteX61" fmla="*/ 244697 w 659796"/>
                    <a:gd name="connsiteY61" fmla="*/ 186118 h 424529"/>
                    <a:gd name="connsiteX62" fmla="*/ 200120 w 659796"/>
                    <a:gd name="connsiteY62" fmla="*/ 186118 h 424529"/>
                    <a:gd name="connsiteX63" fmla="*/ 198215 w 659796"/>
                    <a:gd name="connsiteY63" fmla="*/ 130588 h 424529"/>
                    <a:gd name="connsiteX64" fmla="*/ 243078 w 659796"/>
                    <a:gd name="connsiteY64" fmla="*/ 130588 h 424529"/>
                    <a:gd name="connsiteX65" fmla="*/ 243078 w 659796"/>
                    <a:gd name="connsiteY65" fmla="*/ 130588 h 424529"/>
                    <a:gd name="connsiteX66" fmla="*/ 194119 w 659796"/>
                    <a:gd name="connsiteY66" fmla="*/ 186118 h 424529"/>
                    <a:gd name="connsiteX67" fmla="*/ 149161 w 659796"/>
                    <a:gd name="connsiteY67" fmla="*/ 186118 h 424529"/>
                    <a:gd name="connsiteX68" fmla="*/ 146685 w 659796"/>
                    <a:gd name="connsiteY68" fmla="*/ 130588 h 424529"/>
                    <a:gd name="connsiteX69" fmla="*/ 192119 w 659796"/>
                    <a:gd name="connsiteY69" fmla="*/ 130588 h 424529"/>
                    <a:gd name="connsiteX70" fmla="*/ 194119 w 659796"/>
                    <a:gd name="connsiteY70" fmla="*/ 186118 h 424529"/>
                    <a:gd name="connsiteX71" fmla="*/ 194119 w 659796"/>
                    <a:gd name="connsiteY71" fmla="*/ 186118 h 424529"/>
                    <a:gd name="connsiteX72" fmla="*/ 146494 w 659796"/>
                    <a:gd name="connsiteY72" fmla="*/ 124111 h 424529"/>
                    <a:gd name="connsiteX73" fmla="*/ 143827 w 659796"/>
                    <a:gd name="connsiteY73" fmla="*/ 62103 h 424529"/>
                    <a:gd name="connsiteX74" fmla="*/ 189643 w 659796"/>
                    <a:gd name="connsiteY74" fmla="*/ 62103 h 424529"/>
                    <a:gd name="connsiteX75" fmla="*/ 191738 w 659796"/>
                    <a:gd name="connsiteY75" fmla="*/ 124111 h 424529"/>
                    <a:gd name="connsiteX76" fmla="*/ 146494 w 659796"/>
                    <a:gd name="connsiteY76" fmla="*/ 124111 h 424529"/>
                    <a:gd name="connsiteX77" fmla="*/ 146494 w 659796"/>
                    <a:gd name="connsiteY77" fmla="*/ 124111 h 424529"/>
                    <a:gd name="connsiteX78" fmla="*/ 16669 w 659796"/>
                    <a:gd name="connsiteY78" fmla="*/ 238411 h 424529"/>
                    <a:gd name="connsiteX79" fmla="*/ 60865 w 659796"/>
                    <a:gd name="connsiteY79" fmla="*/ 238411 h 424529"/>
                    <a:gd name="connsiteX80" fmla="*/ 64198 w 659796"/>
                    <a:gd name="connsiteY80" fmla="*/ 293846 h 424529"/>
                    <a:gd name="connsiteX81" fmla="*/ 20479 w 659796"/>
                    <a:gd name="connsiteY81" fmla="*/ 293846 h 424529"/>
                    <a:gd name="connsiteX82" fmla="*/ 16669 w 659796"/>
                    <a:gd name="connsiteY82" fmla="*/ 238411 h 424529"/>
                    <a:gd name="connsiteX83" fmla="*/ 16669 w 659796"/>
                    <a:gd name="connsiteY83" fmla="*/ 238411 h 424529"/>
                    <a:gd name="connsiteX84" fmla="*/ 66865 w 659796"/>
                    <a:gd name="connsiteY84" fmla="*/ 238411 h 424529"/>
                    <a:gd name="connsiteX85" fmla="*/ 111061 w 659796"/>
                    <a:gd name="connsiteY85" fmla="*/ 238411 h 424529"/>
                    <a:gd name="connsiteX86" fmla="*/ 113919 w 659796"/>
                    <a:gd name="connsiteY86" fmla="*/ 293846 h 424529"/>
                    <a:gd name="connsiteX87" fmla="*/ 70199 w 659796"/>
                    <a:gd name="connsiteY87" fmla="*/ 293846 h 424529"/>
                    <a:gd name="connsiteX88" fmla="*/ 66865 w 659796"/>
                    <a:gd name="connsiteY88" fmla="*/ 238411 h 424529"/>
                    <a:gd name="connsiteX89" fmla="*/ 66865 w 659796"/>
                    <a:gd name="connsiteY89" fmla="*/ 238411 h 424529"/>
                    <a:gd name="connsiteX90" fmla="*/ 114300 w 659796"/>
                    <a:gd name="connsiteY90" fmla="*/ 300418 h 424529"/>
                    <a:gd name="connsiteX91" fmla="*/ 117443 w 659796"/>
                    <a:gd name="connsiteY91" fmla="*/ 362426 h 424529"/>
                    <a:gd name="connsiteX92" fmla="*/ 74486 w 659796"/>
                    <a:gd name="connsiteY92" fmla="*/ 362426 h 424529"/>
                    <a:gd name="connsiteX93" fmla="*/ 70580 w 659796"/>
                    <a:gd name="connsiteY93" fmla="*/ 300418 h 424529"/>
                    <a:gd name="connsiteX94" fmla="*/ 114300 w 659796"/>
                    <a:gd name="connsiteY94" fmla="*/ 300418 h 424529"/>
                    <a:gd name="connsiteX95" fmla="*/ 114300 w 659796"/>
                    <a:gd name="connsiteY95" fmla="*/ 300418 h 424529"/>
                    <a:gd name="connsiteX96" fmla="*/ 117824 w 659796"/>
                    <a:gd name="connsiteY96" fmla="*/ 368998 h 424529"/>
                    <a:gd name="connsiteX97" fmla="*/ 120777 w 659796"/>
                    <a:gd name="connsiteY97" fmla="*/ 424529 h 424529"/>
                    <a:gd name="connsiteX98" fmla="*/ 78105 w 659796"/>
                    <a:gd name="connsiteY98" fmla="*/ 424529 h 424529"/>
                    <a:gd name="connsiteX99" fmla="*/ 74771 w 659796"/>
                    <a:gd name="connsiteY99" fmla="*/ 368998 h 424529"/>
                    <a:gd name="connsiteX100" fmla="*/ 117824 w 659796"/>
                    <a:gd name="connsiteY100" fmla="*/ 368998 h 424529"/>
                    <a:gd name="connsiteX101" fmla="*/ 117824 w 659796"/>
                    <a:gd name="connsiteY101" fmla="*/ 368998 h 424529"/>
                    <a:gd name="connsiteX102" fmla="*/ 72580 w 659796"/>
                    <a:gd name="connsiteY102" fmla="*/ 424434 h 424529"/>
                    <a:gd name="connsiteX103" fmla="*/ 29813 w 659796"/>
                    <a:gd name="connsiteY103" fmla="*/ 424434 h 424529"/>
                    <a:gd name="connsiteX104" fmla="*/ 25908 w 659796"/>
                    <a:gd name="connsiteY104" fmla="*/ 368903 h 424529"/>
                    <a:gd name="connsiteX105" fmla="*/ 69056 w 659796"/>
                    <a:gd name="connsiteY105" fmla="*/ 368903 h 424529"/>
                    <a:gd name="connsiteX106" fmla="*/ 72580 w 659796"/>
                    <a:gd name="connsiteY106" fmla="*/ 424434 h 424529"/>
                    <a:gd name="connsiteX107" fmla="*/ 72580 w 659796"/>
                    <a:gd name="connsiteY107" fmla="*/ 424434 h 424529"/>
                    <a:gd name="connsiteX108" fmla="*/ 25527 w 659796"/>
                    <a:gd name="connsiteY108" fmla="*/ 362426 h 424529"/>
                    <a:gd name="connsiteX109" fmla="*/ 20955 w 659796"/>
                    <a:gd name="connsiteY109" fmla="*/ 300418 h 424529"/>
                    <a:gd name="connsiteX110" fmla="*/ 64865 w 659796"/>
                    <a:gd name="connsiteY110" fmla="*/ 300418 h 424529"/>
                    <a:gd name="connsiteX111" fmla="*/ 68770 w 659796"/>
                    <a:gd name="connsiteY111" fmla="*/ 362426 h 424529"/>
                    <a:gd name="connsiteX112" fmla="*/ 25527 w 659796"/>
                    <a:gd name="connsiteY112" fmla="*/ 362426 h 424529"/>
                    <a:gd name="connsiteX113" fmla="*/ 25527 w 659796"/>
                    <a:gd name="connsiteY113" fmla="*/ 362426 h 424529"/>
                    <a:gd name="connsiteX114" fmla="*/ 151638 w 659796"/>
                    <a:gd name="connsiteY114" fmla="*/ 238411 h 424529"/>
                    <a:gd name="connsiteX115" fmla="*/ 196024 w 659796"/>
                    <a:gd name="connsiteY115" fmla="*/ 238411 h 424529"/>
                    <a:gd name="connsiteX116" fmla="*/ 197929 w 659796"/>
                    <a:gd name="connsiteY116" fmla="*/ 293846 h 424529"/>
                    <a:gd name="connsiteX117" fmla="*/ 153924 w 659796"/>
                    <a:gd name="connsiteY117" fmla="*/ 293846 h 424529"/>
                    <a:gd name="connsiteX118" fmla="*/ 151638 w 659796"/>
                    <a:gd name="connsiteY118" fmla="*/ 238411 h 424529"/>
                    <a:gd name="connsiteX119" fmla="*/ 151638 w 659796"/>
                    <a:gd name="connsiteY119" fmla="*/ 238411 h 424529"/>
                    <a:gd name="connsiteX120" fmla="*/ 201835 w 659796"/>
                    <a:gd name="connsiteY120" fmla="*/ 238411 h 424529"/>
                    <a:gd name="connsiteX121" fmla="*/ 245840 w 659796"/>
                    <a:gd name="connsiteY121" fmla="*/ 238411 h 424529"/>
                    <a:gd name="connsiteX122" fmla="*/ 247269 w 659796"/>
                    <a:gd name="connsiteY122" fmla="*/ 293846 h 424529"/>
                    <a:gd name="connsiteX123" fmla="*/ 203549 w 659796"/>
                    <a:gd name="connsiteY123" fmla="*/ 293846 h 424529"/>
                    <a:gd name="connsiteX124" fmla="*/ 201835 w 659796"/>
                    <a:gd name="connsiteY124" fmla="*/ 238411 h 424529"/>
                    <a:gd name="connsiteX125" fmla="*/ 201835 w 659796"/>
                    <a:gd name="connsiteY125" fmla="*/ 238411 h 424529"/>
                    <a:gd name="connsiteX126" fmla="*/ 247460 w 659796"/>
                    <a:gd name="connsiteY126" fmla="*/ 300418 h 424529"/>
                    <a:gd name="connsiteX127" fmla="*/ 249079 w 659796"/>
                    <a:gd name="connsiteY127" fmla="*/ 362426 h 424529"/>
                    <a:gd name="connsiteX128" fmla="*/ 206121 w 659796"/>
                    <a:gd name="connsiteY128" fmla="*/ 362426 h 424529"/>
                    <a:gd name="connsiteX129" fmla="*/ 203835 w 659796"/>
                    <a:gd name="connsiteY129" fmla="*/ 300418 h 424529"/>
                    <a:gd name="connsiteX130" fmla="*/ 247460 w 659796"/>
                    <a:gd name="connsiteY130" fmla="*/ 300418 h 424529"/>
                    <a:gd name="connsiteX131" fmla="*/ 247460 w 659796"/>
                    <a:gd name="connsiteY131" fmla="*/ 300418 h 424529"/>
                    <a:gd name="connsiteX132" fmla="*/ 249269 w 659796"/>
                    <a:gd name="connsiteY132" fmla="*/ 368998 h 424529"/>
                    <a:gd name="connsiteX133" fmla="*/ 250698 w 659796"/>
                    <a:gd name="connsiteY133" fmla="*/ 424529 h 424529"/>
                    <a:gd name="connsiteX134" fmla="*/ 208216 w 659796"/>
                    <a:gd name="connsiteY134" fmla="*/ 424529 h 424529"/>
                    <a:gd name="connsiteX135" fmla="*/ 206311 w 659796"/>
                    <a:gd name="connsiteY135" fmla="*/ 368998 h 424529"/>
                    <a:gd name="connsiteX136" fmla="*/ 249269 w 659796"/>
                    <a:gd name="connsiteY136" fmla="*/ 368998 h 424529"/>
                    <a:gd name="connsiteX137" fmla="*/ 249269 w 659796"/>
                    <a:gd name="connsiteY137" fmla="*/ 368998 h 424529"/>
                    <a:gd name="connsiteX138" fmla="*/ 202597 w 659796"/>
                    <a:gd name="connsiteY138" fmla="*/ 424434 h 424529"/>
                    <a:gd name="connsiteX139" fmla="*/ 159829 w 659796"/>
                    <a:gd name="connsiteY139" fmla="*/ 424434 h 424529"/>
                    <a:gd name="connsiteX140" fmla="*/ 157353 w 659796"/>
                    <a:gd name="connsiteY140" fmla="*/ 368903 h 424529"/>
                    <a:gd name="connsiteX141" fmla="*/ 200692 w 659796"/>
                    <a:gd name="connsiteY141" fmla="*/ 368903 h 424529"/>
                    <a:gd name="connsiteX142" fmla="*/ 202597 w 659796"/>
                    <a:gd name="connsiteY142" fmla="*/ 424434 h 424529"/>
                    <a:gd name="connsiteX143" fmla="*/ 202597 w 659796"/>
                    <a:gd name="connsiteY143" fmla="*/ 424434 h 424529"/>
                    <a:gd name="connsiteX144" fmla="*/ 156972 w 659796"/>
                    <a:gd name="connsiteY144" fmla="*/ 362426 h 424529"/>
                    <a:gd name="connsiteX145" fmla="*/ 154305 w 659796"/>
                    <a:gd name="connsiteY145" fmla="*/ 300418 h 424529"/>
                    <a:gd name="connsiteX146" fmla="*/ 198215 w 659796"/>
                    <a:gd name="connsiteY146" fmla="*/ 300418 h 424529"/>
                    <a:gd name="connsiteX147" fmla="*/ 200311 w 659796"/>
                    <a:gd name="connsiteY147" fmla="*/ 362426 h 424529"/>
                    <a:gd name="connsiteX148" fmla="*/ 156972 w 659796"/>
                    <a:gd name="connsiteY148" fmla="*/ 362426 h 424529"/>
                    <a:gd name="connsiteX149" fmla="*/ 156972 w 659796"/>
                    <a:gd name="connsiteY149" fmla="*/ 362426 h 424529"/>
                    <a:gd name="connsiteX150" fmla="*/ 283083 w 659796"/>
                    <a:gd name="connsiteY150" fmla="*/ 238411 h 424529"/>
                    <a:gd name="connsiteX151" fmla="*/ 327469 w 659796"/>
                    <a:gd name="connsiteY151" fmla="*/ 238411 h 424529"/>
                    <a:gd name="connsiteX152" fmla="*/ 328041 w 659796"/>
                    <a:gd name="connsiteY152" fmla="*/ 293846 h 424529"/>
                    <a:gd name="connsiteX153" fmla="*/ 284131 w 659796"/>
                    <a:gd name="connsiteY153" fmla="*/ 293846 h 424529"/>
                    <a:gd name="connsiteX154" fmla="*/ 283083 w 659796"/>
                    <a:gd name="connsiteY154" fmla="*/ 238411 h 424529"/>
                    <a:gd name="connsiteX155" fmla="*/ 283083 w 659796"/>
                    <a:gd name="connsiteY155" fmla="*/ 238411 h 424529"/>
                    <a:gd name="connsiteX156" fmla="*/ 333470 w 659796"/>
                    <a:gd name="connsiteY156" fmla="*/ 238411 h 424529"/>
                    <a:gd name="connsiteX157" fmla="*/ 377666 w 659796"/>
                    <a:gd name="connsiteY157" fmla="*/ 238411 h 424529"/>
                    <a:gd name="connsiteX158" fmla="*/ 377666 w 659796"/>
                    <a:gd name="connsiteY158" fmla="*/ 293846 h 424529"/>
                    <a:gd name="connsiteX159" fmla="*/ 333756 w 659796"/>
                    <a:gd name="connsiteY159" fmla="*/ 293846 h 424529"/>
                    <a:gd name="connsiteX160" fmla="*/ 333470 w 659796"/>
                    <a:gd name="connsiteY160" fmla="*/ 238411 h 424529"/>
                    <a:gd name="connsiteX161" fmla="*/ 333470 w 659796"/>
                    <a:gd name="connsiteY161" fmla="*/ 238411 h 424529"/>
                    <a:gd name="connsiteX162" fmla="*/ 377476 w 659796"/>
                    <a:gd name="connsiteY162" fmla="*/ 300418 h 424529"/>
                    <a:gd name="connsiteX163" fmla="*/ 377666 w 659796"/>
                    <a:gd name="connsiteY163" fmla="*/ 362426 h 424529"/>
                    <a:gd name="connsiteX164" fmla="*/ 334328 w 659796"/>
                    <a:gd name="connsiteY164" fmla="*/ 362426 h 424529"/>
                    <a:gd name="connsiteX165" fmla="*/ 333756 w 659796"/>
                    <a:gd name="connsiteY165" fmla="*/ 300418 h 424529"/>
                    <a:gd name="connsiteX166" fmla="*/ 377476 w 659796"/>
                    <a:gd name="connsiteY166" fmla="*/ 300418 h 424529"/>
                    <a:gd name="connsiteX167" fmla="*/ 377476 w 659796"/>
                    <a:gd name="connsiteY167" fmla="*/ 300418 h 424529"/>
                    <a:gd name="connsiteX168" fmla="*/ 377476 w 659796"/>
                    <a:gd name="connsiteY168" fmla="*/ 368998 h 424529"/>
                    <a:gd name="connsiteX169" fmla="*/ 377476 w 659796"/>
                    <a:gd name="connsiteY169" fmla="*/ 424529 h 424529"/>
                    <a:gd name="connsiteX170" fmla="*/ 334804 w 659796"/>
                    <a:gd name="connsiteY170" fmla="*/ 424529 h 424529"/>
                    <a:gd name="connsiteX171" fmla="*/ 334232 w 659796"/>
                    <a:gd name="connsiteY171" fmla="*/ 368998 h 424529"/>
                    <a:gd name="connsiteX172" fmla="*/ 377476 w 659796"/>
                    <a:gd name="connsiteY172" fmla="*/ 368998 h 424529"/>
                    <a:gd name="connsiteX173" fmla="*/ 377476 w 659796"/>
                    <a:gd name="connsiteY173" fmla="*/ 368998 h 424529"/>
                    <a:gd name="connsiteX174" fmla="*/ 329279 w 659796"/>
                    <a:gd name="connsiteY174" fmla="*/ 424434 h 424529"/>
                    <a:gd name="connsiteX175" fmla="*/ 286417 w 659796"/>
                    <a:gd name="connsiteY175" fmla="*/ 424434 h 424529"/>
                    <a:gd name="connsiteX176" fmla="*/ 285369 w 659796"/>
                    <a:gd name="connsiteY176" fmla="*/ 368903 h 424529"/>
                    <a:gd name="connsiteX177" fmla="*/ 328708 w 659796"/>
                    <a:gd name="connsiteY177" fmla="*/ 368903 h 424529"/>
                    <a:gd name="connsiteX178" fmla="*/ 329279 w 659796"/>
                    <a:gd name="connsiteY178" fmla="*/ 424434 h 424529"/>
                    <a:gd name="connsiteX179" fmla="*/ 329279 w 659796"/>
                    <a:gd name="connsiteY179" fmla="*/ 424434 h 424529"/>
                    <a:gd name="connsiteX180" fmla="*/ 285369 w 659796"/>
                    <a:gd name="connsiteY180" fmla="*/ 362426 h 424529"/>
                    <a:gd name="connsiteX181" fmla="*/ 284131 w 659796"/>
                    <a:gd name="connsiteY181" fmla="*/ 300418 h 424529"/>
                    <a:gd name="connsiteX182" fmla="*/ 328041 w 659796"/>
                    <a:gd name="connsiteY182" fmla="*/ 300418 h 424529"/>
                    <a:gd name="connsiteX183" fmla="*/ 328708 w 659796"/>
                    <a:gd name="connsiteY183" fmla="*/ 362426 h 424529"/>
                    <a:gd name="connsiteX184" fmla="*/ 285369 w 659796"/>
                    <a:gd name="connsiteY184" fmla="*/ 362426 h 424529"/>
                    <a:gd name="connsiteX185" fmla="*/ 285369 w 659796"/>
                    <a:gd name="connsiteY185" fmla="*/ 362426 h 424529"/>
                    <a:gd name="connsiteX186" fmla="*/ 278892 w 659796"/>
                    <a:gd name="connsiteY186" fmla="*/ 0 h 424529"/>
                    <a:gd name="connsiteX187" fmla="*/ 325374 w 659796"/>
                    <a:gd name="connsiteY187" fmla="*/ 0 h 424529"/>
                    <a:gd name="connsiteX188" fmla="*/ 325755 w 659796"/>
                    <a:gd name="connsiteY188" fmla="*/ 55436 h 424529"/>
                    <a:gd name="connsiteX189" fmla="*/ 279749 w 659796"/>
                    <a:gd name="connsiteY189" fmla="*/ 55436 h 424529"/>
                    <a:gd name="connsiteX190" fmla="*/ 278892 w 659796"/>
                    <a:gd name="connsiteY190" fmla="*/ 0 h 424529"/>
                    <a:gd name="connsiteX191" fmla="*/ 278892 w 659796"/>
                    <a:gd name="connsiteY191" fmla="*/ 0 h 424529"/>
                    <a:gd name="connsiteX192" fmla="*/ 331375 w 659796"/>
                    <a:gd name="connsiteY192" fmla="*/ 0 h 424529"/>
                    <a:gd name="connsiteX193" fmla="*/ 377857 w 659796"/>
                    <a:gd name="connsiteY193" fmla="*/ 0 h 424529"/>
                    <a:gd name="connsiteX194" fmla="*/ 377666 w 659796"/>
                    <a:gd name="connsiteY194" fmla="*/ 55436 h 424529"/>
                    <a:gd name="connsiteX195" fmla="*/ 331851 w 659796"/>
                    <a:gd name="connsiteY195" fmla="*/ 55436 h 424529"/>
                    <a:gd name="connsiteX196" fmla="*/ 331375 w 659796"/>
                    <a:gd name="connsiteY196" fmla="*/ 0 h 424529"/>
                    <a:gd name="connsiteX197" fmla="*/ 331375 w 659796"/>
                    <a:gd name="connsiteY197" fmla="*/ 0 h 424529"/>
                    <a:gd name="connsiteX198" fmla="*/ 377666 w 659796"/>
                    <a:gd name="connsiteY198" fmla="*/ 62103 h 424529"/>
                    <a:gd name="connsiteX199" fmla="*/ 377666 w 659796"/>
                    <a:gd name="connsiteY199" fmla="*/ 124111 h 424529"/>
                    <a:gd name="connsiteX200" fmla="*/ 332423 w 659796"/>
                    <a:gd name="connsiteY200" fmla="*/ 124111 h 424529"/>
                    <a:gd name="connsiteX201" fmla="*/ 331851 w 659796"/>
                    <a:gd name="connsiteY201" fmla="*/ 62103 h 424529"/>
                    <a:gd name="connsiteX202" fmla="*/ 377666 w 659796"/>
                    <a:gd name="connsiteY202" fmla="*/ 62103 h 424529"/>
                    <a:gd name="connsiteX203" fmla="*/ 377666 w 659796"/>
                    <a:gd name="connsiteY203" fmla="*/ 62103 h 424529"/>
                    <a:gd name="connsiteX204" fmla="*/ 377666 w 659796"/>
                    <a:gd name="connsiteY204" fmla="*/ 130588 h 424529"/>
                    <a:gd name="connsiteX205" fmla="*/ 377666 w 659796"/>
                    <a:gd name="connsiteY205" fmla="*/ 186118 h 424529"/>
                    <a:gd name="connsiteX206" fmla="*/ 332899 w 659796"/>
                    <a:gd name="connsiteY206" fmla="*/ 186118 h 424529"/>
                    <a:gd name="connsiteX207" fmla="*/ 332327 w 659796"/>
                    <a:gd name="connsiteY207" fmla="*/ 130588 h 424529"/>
                    <a:gd name="connsiteX208" fmla="*/ 377666 w 659796"/>
                    <a:gd name="connsiteY208" fmla="*/ 130588 h 424529"/>
                    <a:gd name="connsiteX209" fmla="*/ 377666 w 659796"/>
                    <a:gd name="connsiteY209" fmla="*/ 130588 h 424529"/>
                    <a:gd name="connsiteX210" fmla="*/ 327089 w 659796"/>
                    <a:gd name="connsiteY210" fmla="*/ 186118 h 424529"/>
                    <a:gd name="connsiteX211" fmla="*/ 282131 w 659796"/>
                    <a:gd name="connsiteY211" fmla="*/ 186118 h 424529"/>
                    <a:gd name="connsiteX212" fmla="*/ 281083 w 659796"/>
                    <a:gd name="connsiteY212" fmla="*/ 130588 h 424529"/>
                    <a:gd name="connsiteX213" fmla="*/ 326327 w 659796"/>
                    <a:gd name="connsiteY213" fmla="*/ 130588 h 424529"/>
                    <a:gd name="connsiteX214" fmla="*/ 327089 w 659796"/>
                    <a:gd name="connsiteY214" fmla="*/ 186118 h 424529"/>
                    <a:gd name="connsiteX215" fmla="*/ 327089 w 659796"/>
                    <a:gd name="connsiteY215" fmla="*/ 186118 h 424529"/>
                    <a:gd name="connsiteX216" fmla="*/ 280987 w 659796"/>
                    <a:gd name="connsiteY216" fmla="*/ 124111 h 424529"/>
                    <a:gd name="connsiteX217" fmla="*/ 279940 w 659796"/>
                    <a:gd name="connsiteY217" fmla="*/ 62103 h 424529"/>
                    <a:gd name="connsiteX218" fmla="*/ 325945 w 659796"/>
                    <a:gd name="connsiteY218" fmla="*/ 62103 h 424529"/>
                    <a:gd name="connsiteX219" fmla="*/ 326517 w 659796"/>
                    <a:gd name="connsiteY219" fmla="*/ 124111 h 424529"/>
                    <a:gd name="connsiteX220" fmla="*/ 280987 w 659796"/>
                    <a:gd name="connsiteY220" fmla="*/ 124111 h 424529"/>
                    <a:gd name="connsiteX221" fmla="*/ 280987 w 659796"/>
                    <a:gd name="connsiteY221" fmla="*/ 124111 h 424529"/>
                    <a:gd name="connsiteX222" fmla="*/ 416433 w 659796"/>
                    <a:gd name="connsiteY222" fmla="*/ 0 h 424529"/>
                    <a:gd name="connsiteX223" fmla="*/ 462724 w 659796"/>
                    <a:gd name="connsiteY223" fmla="*/ 0 h 424529"/>
                    <a:gd name="connsiteX224" fmla="*/ 461867 w 659796"/>
                    <a:gd name="connsiteY224" fmla="*/ 55436 h 424529"/>
                    <a:gd name="connsiteX225" fmla="*/ 416052 w 659796"/>
                    <a:gd name="connsiteY225" fmla="*/ 55436 h 424529"/>
                    <a:gd name="connsiteX226" fmla="*/ 416433 w 659796"/>
                    <a:gd name="connsiteY226" fmla="*/ 0 h 424529"/>
                    <a:gd name="connsiteX227" fmla="*/ 416433 w 659796"/>
                    <a:gd name="connsiteY227" fmla="*/ 0 h 424529"/>
                    <a:gd name="connsiteX228" fmla="*/ 469106 w 659796"/>
                    <a:gd name="connsiteY228" fmla="*/ 0 h 424529"/>
                    <a:gd name="connsiteX229" fmla="*/ 515303 w 659796"/>
                    <a:gd name="connsiteY229" fmla="*/ 0 h 424529"/>
                    <a:gd name="connsiteX230" fmla="*/ 513874 w 659796"/>
                    <a:gd name="connsiteY230" fmla="*/ 55436 h 424529"/>
                    <a:gd name="connsiteX231" fmla="*/ 468058 w 659796"/>
                    <a:gd name="connsiteY231" fmla="*/ 55436 h 424529"/>
                    <a:gd name="connsiteX232" fmla="*/ 469106 w 659796"/>
                    <a:gd name="connsiteY232" fmla="*/ 0 h 424529"/>
                    <a:gd name="connsiteX233" fmla="*/ 469106 w 659796"/>
                    <a:gd name="connsiteY233" fmla="*/ 0 h 424529"/>
                    <a:gd name="connsiteX234" fmla="*/ 513683 w 659796"/>
                    <a:gd name="connsiteY234" fmla="*/ 62103 h 424529"/>
                    <a:gd name="connsiteX235" fmla="*/ 511873 w 659796"/>
                    <a:gd name="connsiteY235" fmla="*/ 124111 h 424529"/>
                    <a:gd name="connsiteX236" fmla="*/ 466725 w 659796"/>
                    <a:gd name="connsiteY236" fmla="*/ 124111 h 424529"/>
                    <a:gd name="connsiteX237" fmla="*/ 467963 w 659796"/>
                    <a:gd name="connsiteY237" fmla="*/ 62103 h 424529"/>
                    <a:gd name="connsiteX238" fmla="*/ 513683 w 659796"/>
                    <a:gd name="connsiteY238" fmla="*/ 62103 h 424529"/>
                    <a:gd name="connsiteX239" fmla="*/ 513683 w 659796"/>
                    <a:gd name="connsiteY239" fmla="*/ 62103 h 424529"/>
                    <a:gd name="connsiteX240" fmla="*/ 511778 w 659796"/>
                    <a:gd name="connsiteY240" fmla="*/ 130588 h 424529"/>
                    <a:gd name="connsiteX241" fmla="*/ 510540 w 659796"/>
                    <a:gd name="connsiteY241" fmla="*/ 186118 h 424529"/>
                    <a:gd name="connsiteX242" fmla="*/ 465963 w 659796"/>
                    <a:gd name="connsiteY242" fmla="*/ 186118 h 424529"/>
                    <a:gd name="connsiteX243" fmla="*/ 466820 w 659796"/>
                    <a:gd name="connsiteY243" fmla="*/ 130588 h 424529"/>
                    <a:gd name="connsiteX244" fmla="*/ 511778 w 659796"/>
                    <a:gd name="connsiteY244" fmla="*/ 130588 h 424529"/>
                    <a:gd name="connsiteX245" fmla="*/ 511778 w 659796"/>
                    <a:gd name="connsiteY245" fmla="*/ 130588 h 424529"/>
                    <a:gd name="connsiteX246" fmla="*/ 459772 w 659796"/>
                    <a:gd name="connsiteY246" fmla="*/ 186118 h 424529"/>
                    <a:gd name="connsiteX247" fmla="*/ 415004 w 659796"/>
                    <a:gd name="connsiteY247" fmla="*/ 186118 h 424529"/>
                    <a:gd name="connsiteX248" fmla="*/ 415385 w 659796"/>
                    <a:gd name="connsiteY248" fmla="*/ 130588 h 424529"/>
                    <a:gd name="connsiteX249" fmla="*/ 460629 w 659796"/>
                    <a:gd name="connsiteY249" fmla="*/ 130588 h 424529"/>
                    <a:gd name="connsiteX250" fmla="*/ 459772 w 659796"/>
                    <a:gd name="connsiteY250" fmla="*/ 186118 h 424529"/>
                    <a:gd name="connsiteX251" fmla="*/ 459772 w 659796"/>
                    <a:gd name="connsiteY251" fmla="*/ 186118 h 424529"/>
                    <a:gd name="connsiteX252" fmla="*/ 415385 w 659796"/>
                    <a:gd name="connsiteY252" fmla="*/ 124111 h 424529"/>
                    <a:gd name="connsiteX253" fmla="*/ 416052 w 659796"/>
                    <a:gd name="connsiteY253" fmla="*/ 62103 h 424529"/>
                    <a:gd name="connsiteX254" fmla="*/ 461867 w 659796"/>
                    <a:gd name="connsiteY254" fmla="*/ 62103 h 424529"/>
                    <a:gd name="connsiteX255" fmla="*/ 460629 w 659796"/>
                    <a:gd name="connsiteY255" fmla="*/ 124111 h 424529"/>
                    <a:gd name="connsiteX256" fmla="*/ 415385 w 659796"/>
                    <a:gd name="connsiteY256" fmla="*/ 124111 h 424529"/>
                    <a:gd name="connsiteX257" fmla="*/ 415385 w 659796"/>
                    <a:gd name="connsiteY257" fmla="*/ 124111 h 424529"/>
                    <a:gd name="connsiteX258" fmla="*/ 414719 w 659796"/>
                    <a:gd name="connsiteY258" fmla="*/ 238411 h 424529"/>
                    <a:gd name="connsiteX259" fmla="*/ 458915 w 659796"/>
                    <a:gd name="connsiteY259" fmla="*/ 238411 h 424529"/>
                    <a:gd name="connsiteX260" fmla="*/ 458057 w 659796"/>
                    <a:gd name="connsiteY260" fmla="*/ 293846 h 424529"/>
                    <a:gd name="connsiteX261" fmla="*/ 414147 w 659796"/>
                    <a:gd name="connsiteY261" fmla="*/ 293846 h 424529"/>
                    <a:gd name="connsiteX262" fmla="*/ 414719 w 659796"/>
                    <a:gd name="connsiteY262" fmla="*/ 238411 h 424529"/>
                    <a:gd name="connsiteX263" fmla="*/ 414719 w 659796"/>
                    <a:gd name="connsiteY263" fmla="*/ 238411 h 424529"/>
                    <a:gd name="connsiteX264" fmla="*/ 464915 w 659796"/>
                    <a:gd name="connsiteY264" fmla="*/ 238411 h 424529"/>
                    <a:gd name="connsiteX265" fmla="*/ 509111 w 659796"/>
                    <a:gd name="connsiteY265" fmla="*/ 238411 h 424529"/>
                    <a:gd name="connsiteX266" fmla="*/ 507492 w 659796"/>
                    <a:gd name="connsiteY266" fmla="*/ 293846 h 424529"/>
                    <a:gd name="connsiteX267" fmla="*/ 463963 w 659796"/>
                    <a:gd name="connsiteY267" fmla="*/ 293846 h 424529"/>
                    <a:gd name="connsiteX268" fmla="*/ 464915 w 659796"/>
                    <a:gd name="connsiteY268" fmla="*/ 238411 h 424529"/>
                    <a:gd name="connsiteX269" fmla="*/ 464915 w 659796"/>
                    <a:gd name="connsiteY269" fmla="*/ 238411 h 424529"/>
                    <a:gd name="connsiteX270" fmla="*/ 507397 w 659796"/>
                    <a:gd name="connsiteY270" fmla="*/ 300418 h 424529"/>
                    <a:gd name="connsiteX271" fmla="*/ 505778 w 659796"/>
                    <a:gd name="connsiteY271" fmla="*/ 362426 h 424529"/>
                    <a:gd name="connsiteX272" fmla="*/ 462820 w 659796"/>
                    <a:gd name="connsiteY272" fmla="*/ 362426 h 424529"/>
                    <a:gd name="connsiteX273" fmla="*/ 463867 w 659796"/>
                    <a:gd name="connsiteY273" fmla="*/ 300418 h 424529"/>
                    <a:gd name="connsiteX274" fmla="*/ 507397 w 659796"/>
                    <a:gd name="connsiteY274" fmla="*/ 300418 h 424529"/>
                    <a:gd name="connsiteX275" fmla="*/ 507397 w 659796"/>
                    <a:gd name="connsiteY275" fmla="*/ 300418 h 424529"/>
                    <a:gd name="connsiteX276" fmla="*/ 505587 w 659796"/>
                    <a:gd name="connsiteY276" fmla="*/ 368998 h 424529"/>
                    <a:gd name="connsiteX277" fmla="*/ 504158 w 659796"/>
                    <a:gd name="connsiteY277" fmla="*/ 424529 h 424529"/>
                    <a:gd name="connsiteX278" fmla="*/ 461677 w 659796"/>
                    <a:gd name="connsiteY278" fmla="*/ 424529 h 424529"/>
                    <a:gd name="connsiteX279" fmla="*/ 462534 w 659796"/>
                    <a:gd name="connsiteY279" fmla="*/ 368998 h 424529"/>
                    <a:gd name="connsiteX280" fmla="*/ 505587 w 659796"/>
                    <a:gd name="connsiteY280" fmla="*/ 368998 h 424529"/>
                    <a:gd name="connsiteX281" fmla="*/ 505587 w 659796"/>
                    <a:gd name="connsiteY281" fmla="*/ 368998 h 424529"/>
                    <a:gd name="connsiteX282" fmla="*/ 455866 w 659796"/>
                    <a:gd name="connsiteY282" fmla="*/ 424434 h 424529"/>
                    <a:gd name="connsiteX283" fmla="*/ 413194 w 659796"/>
                    <a:gd name="connsiteY283" fmla="*/ 424434 h 424529"/>
                    <a:gd name="connsiteX284" fmla="*/ 413575 w 659796"/>
                    <a:gd name="connsiteY284" fmla="*/ 368903 h 424529"/>
                    <a:gd name="connsiteX285" fmla="*/ 456724 w 659796"/>
                    <a:gd name="connsiteY285" fmla="*/ 368903 h 424529"/>
                    <a:gd name="connsiteX286" fmla="*/ 455866 w 659796"/>
                    <a:gd name="connsiteY286" fmla="*/ 424434 h 424529"/>
                    <a:gd name="connsiteX287" fmla="*/ 455866 w 659796"/>
                    <a:gd name="connsiteY287" fmla="*/ 424434 h 424529"/>
                    <a:gd name="connsiteX288" fmla="*/ 413575 w 659796"/>
                    <a:gd name="connsiteY288" fmla="*/ 362426 h 424529"/>
                    <a:gd name="connsiteX289" fmla="*/ 414147 w 659796"/>
                    <a:gd name="connsiteY289" fmla="*/ 300418 h 424529"/>
                    <a:gd name="connsiteX290" fmla="*/ 457867 w 659796"/>
                    <a:gd name="connsiteY290" fmla="*/ 300418 h 424529"/>
                    <a:gd name="connsiteX291" fmla="*/ 457010 w 659796"/>
                    <a:gd name="connsiteY291" fmla="*/ 362426 h 424529"/>
                    <a:gd name="connsiteX292" fmla="*/ 413575 w 659796"/>
                    <a:gd name="connsiteY292" fmla="*/ 362426 h 424529"/>
                    <a:gd name="connsiteX293" fmla="*/ 413575 w 659796"/>
                    <a:gd name="connsiteY293" fmla="*/ 362426 h 424529"/>
                    <a:gd name="connsiteX294" fmla="*/ 552640 w 659796"/>
                    <a:gd name="connsiteY294" fmla="*/ 238411 h 424529"/>
                    <a:gd name="connsiteX295" fmla="*/ 597027 w 659796"/>
                    <a:gd name="connsiteY295" fmla="*/ 238411 h 424529"/>
                    <a:gd name="connsiteX296" fmla="*/ 594550 w 659796"/>
                    <a:gd name="connsiteY296" fmla="*/ 293846 h 424529"/>
                    <a:gd name="connsiteX297" fmla="*/ 550640 w 659796"/>
                    <a:gd name="connsiteY297" fmla="*/ 293846 h 424529"/>
                    <a:gd name="connsiteX298" fmla="*/ 552640 w 659796"/>
                    <a:gd name="connsiteY298" fmla="*/ 238411 h 424529"/>
                    <a:gd name="connsiteX299" fmla="*/ 552640 w 659796"/>
                    <a:gd name="connsiteY299" fmla="*/ 238411 h 424529"/>
                    <a:gd name="connsiteX300" fmla="*/ 603028 w 659796"/>
                    <a:gd name="connsiteY300" fmla="*/ 238411 h 424529"/>
                    <a:gd name="connsiteX301" fmla="*/ 647033 w 659796"/>
                    <a:gd name="connsiteY301" fmla="*/ 238411 h 424529"/>
                    <a:gd name="connsiteX302" fmla="*/ 644081 w 659796"/>
                    <a:gd name="connsiteY302" fmla="*/ 293846 h 424529"/>
                    <a:gd name="connsiteX303" fmla="*/ 600551 w 659796"/>
                    <a:gd name="connsiteY303" fmla="*/ 293846 h 424529"/>
                    <a:gd name="connsiteX304" fmla="*/ 603028 w 659796"/>
                    <a:gd name="connsiteY304" fmla="*/ 238411 h 424529"/>
                    <a:gd name="connsiteX305" fmla="*/ 603028 w 659796"/>
                    <a:gd name="connsiteY305" fmla="*/ 238411 h 424529"/>
                    <a:gd name="connsiteX306" fmla="*/ 643699 w 659796"/>
                    <a:gd name="connsiteY306" fmla="*/ 300418 h 424529"/>
                    <a:gd name="connsiteX307" fmla="*/ 640556 w 659796"/>
                    <a:gd name="connsiteY307" fmla="*/ 362426 h 424529"/>
                    <a:gd name="connsiteX308" fmla="*/ 597408 w 659796"/>
                    <a:gd name="connsiteY308" fmla="*/ 362426 h 424529"/>
                    <a:gd name="connsiteX309" fmla="*/ 600075 w 659796"/>
                    <a:gd name="connsiteY309" fmla="*/ 300418 h 424529"/>
                    <a:gd name="connsiteX310" fmla="*/ 643699 w 659796"/>
                    <a:gd name="connsiteY310" fmla="*/ 300418 h 424529"/>
                    <a:gd name="connsiteX311" fmla="*/ 643699 w 659796"/>
                    <a:gd name="connsiteY311" fmla="*/ 300418 h 424529"/>
                    <a:gd name="connsiteX312" fmla="*/ 639985 w 659796"/>
                    <a:gd name="connsiteY312" fmla="*/ 368998 h 424529"/>
                    <a:gd name="connsiteX313" fmla="*/ 637127 w 659796"/>
                    <a:gd name="connsiteY313" fmla="*/ 424529 h 424529"/>
                    <a:gd name="connsiteX314" fmla="*/ 594455 w 659796"/>
                    <a:gd name="connsiteY314" fmla="*/ 424529 h 424529"/>
                    <a:gd name="connsiteX315" fmla="*/ 596932 w 659796"/>
                    <a:gd name="connsiteY315" fmla="*/ 368998 h 424529"/>
                    <a:gd name="connsiteX316" fmla="*/ 639985 w 659796"/>
                    <a:gd name="connsiteY316" fmla="*/ 368998 h 424529"/>
                    <a:gd name="connsiteX317" fmla="*/ 639985 w 659796"/>
                    <a:gd name="connsiteY317" fmla="*/ 368998 h 424529"/>
                    <a:gd name="connsiteX318" fmla="*/ 588931 w 659796"/>
                    <a:gd name="connsiteY318" fmla="*/ 424434 h 424529"/>
                    <a:gd name="connsiteX319" fmla="*/ 546164 w 659796"/>
                    <a:gd name="connsiteY319" fmla="*/ 424434 h 424529"/>
                    <a:gd name="connsiteX320" fmla="*/ 548069 w 659796"/>
                    <a:gd name="connsiteY320" fmla="*/ 368903 h 424529"/>
                    <a:gd name="connsiteX321" fmla="*/ 591217 w 659796"/>
                    <a:gd name="connsiteY321" fmla="*/ 368903 h 424529"/>
                    <a:gd name="connsiteX322" fmla="*/ 588931 w 659796"/>
                    <a:gd name="connsiteY322" fmla="*/ 424434 h 424529"/>
                    <a:gd name="connsiteX323" fmla="*/ 588931 w 659796"/>
                    <a:gd name="connsiteY323" fmla="*/ 424434 h 424529"/>
                    <a:gd name="connsiteX324" fmla="*/ 548449 w 659796"/>
                    <a:gd name="connsiteY324" fmla="*/ 362426 h 424529"/>
                    <a:gd name="connsiteX325" fmla="*/ 550545 w 659796"/>
                    <a:gd name="connsiteY325" fmla="*/ 300418 h 424529"/>
                    <a:gd name="connsiteX326" fmla="*/ 594265 w 659796"/>
                    <a:gd name="connsiteY326" fmla="*/ 300418 h 424529"/>
                    <a:gd name="connsiteX327" fmla="*/ 591598 w 659796"/>
                    <a:gd name="connsiteY327" fmla="*/ 362426 h 424529"/>
                    <a:gd name="connsiteX328" fmla="*/ 548449 w 659796"/>
                    <a:gd name="connsiteY328" fmla="*/ 362426 h 424529"/>
                    <a:gd name="connsiteX329" fmla="*/ 548449 w 659796"/>
                    <a:gd name="connsiteY329" fmla="*/ 362426 h 424529"/>
                    <a:gd name="connsiteX330" fmla="*/ 613600 w 659796"/>
                    <a:gd name="connsiteY330" fmla="*/ 0 h 424529"/>
                    <a:gd name="connsiteX331" fmla="*/ 659797 w 659796"/>
                    <a:gd name="connsiteY331" fmla="*/ 0 h 424529"/>
                    <a:gd name="connsiteX332" fmla="*/ 656844 w 659796"/>
                    <a:gd name="connsiteY332" fmla="*/ 55436 h 424529"/>
                    <a:gd name="connsiteX333" fmla="*/ 611219 w 659796"/>
                    <a:gd name="connsiteY333" fmla="*/ 55436 h 424529"/>
                    <a:gd name="connsiteX334" fmla="*/ 613600 w 659796"/>
                    <a:gd name="connsiteY334" fmla="*/ 0 h 424529"/>
                    <a:gd name="connsiteX335" fmla="*/ 613600 w 659796"/>
                    <a:gd name="connsiteY335" fmla="*/ 0 h 424529"/>
                    <a:gd name="connsiteX336" fmla="*/ 656558 w 659796"/>
                    <a:gd name="connsiteY336" fmla="*/ 62103 h 424529"/>
                    <a:gd name="connsiteX337" fmla="*/ 653034 w 659796"/>
                    <a:gd name="connsiteY337" fmla="*/ 124111 h 424529"/>
                    <a:gd name="connsiteX338" fmla="*/ 607981 w 659796"/>
                    <a:gd name="connsiteY338" fmla="*/ 124111 h 424529"/>
                    <a:gd name="connsiteX339" fmla="*/ 610838 w 659796"/>
                    <a:gd name="connsiteY339" fmla="*/ 62103 h 424529"/>
                    <a:gd name="connsiteX340" fmla="*/ 656558 w 659796"/>
                    <a:gd name="connsiteY340" fmla="*/ 62103 h 424529"/>
                    <a:gd name="connsiteX341" fmla="*/ 656558 w 659796"/>
                    <a:gd name="connsiteY341" fmla="*/ 62103 h 424529"/>
                    <a:gd name="connsiteX342" fmla="*/ 652844 w 659796"/>
                    <a:gd name="connsiteY342" fmla="*/ 130588 h 424529"/>
                    <a:gd name="connsiteX343" fmla="*/ 649891 w 659796"/>
                    <a:gd name="connsiteY343" fmla="*/ 186118 h 424529"/>
                    <a:gd name="connsiteX344" fmla="*/ 605314 w 659796"/>
                    <a:gd name="connsiteY344" fmla="*/ 186118 h 424529"/>
                    <a:gd name="connsiteX345" fmla="*/ 607790 w 659796"/>
                    <a:gd name="connsiteY345" fmla="*/ 130588 h 424529"/>
                    <a:gd name="connsiteX346" fmla="*/ 652844 w 659796"/>
                    <a:gd name="connsiteY346" fmla="*/ 130588 h 424529"/>
                    <a:gd name="connsiteX347" fmla="*/ 652844 w 659796"/>
                    <a:gd name="connsiteY347" fmla="*/ 130588 h 424529"/>
                    <a:gd name="connsiteX348" fmla="*/ 599313 w 659796"/>
                    <a:gd name="connsiteY348" fmla="*/ 186118 h 424529"/>
                    <a:gd name="connsiteX349" fmla="*/ 554545 w 659796"/>
                    <a:gd name="connsiteY349" fmla="*/ 186118 h 424529"/>
                    <a:gd name="connsiteX350" fmla="*/ 556355 w 659796"/>
                    <a:gd name="connsiteY350" fmla="*/ 130588 h 424529"/>
                    <a:gd name="connsiteX351" fmla="*/ 601599 w 659796"/>
                    <a:gd name="connsiteY351" fmla="*/ 130588 h 424529"/>
                    <a:gd name="connsiteX352" fmla="*/ 599313 w 659796"/>
                    <a:gd name="connsiteY352" fmla="*/ 186118 h 424529"/>
                    <a:gd name="connsiteX353" fmla="*/ 599313 w 659796"/>
                    <a:gd name="connsiteY353" fmla="*/ 186118 h 424529"/>
                    <a:gd name="connsiteX354" fmla="*/ 556546 w 659796"/>
                    <a:gd name="connsiteY354" fmla="*/ 124111 h 424529"/>
                    <a:gd name="connsiteX355" fmla="*/ 558832 w 659796"/>
                    <a:gd name="connsiteY355" fmla="*/ 62103 h 424529"/>
                    <a:gd name="connsiteX356" fmla="*/ 604647 w 659796"/>
                    <a:gd name="connsiteY356" fmla="*/ 62103 h 424529"/>
                    <a:gd name="connsiteX357" fmla="*/ 601790 w 659796"/>
                    <a:gd name="connsiteY357" fmla="*/ 124111 h 424529"/>
                    <a:gd name="connsiteX358" fmla="*/ 556546 w 659796"/>
                    <a:gd name="connsiteY358" fmla="*/ 124111 h 424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</a:cxnLst>
                  <a:rect l="l" t="t" r="r" b="b"/>
                  <a:pathLst>
                    <a:path w="659796" h="424529">
                      <a:moveTo>
                        <a:pt x="561118" y="0"/>
                      </a:moveTo>
                      <a:cubicBezTo>
                        <a:pt x="576453" y="0"/>
                        <a:pt x="591788" y="0"/>
                        <a:pt x="607409" y="0"/>
                      </a:cubicBezTo>
                      <a:cubicBezTo>
                        <a:pt x="606552" y="18574"/>
                        <a:pt x="605599" y="37052"/>
                        <a:pt x="604933" y="55436"/>
                      </a:cubicBezTo>
                      <a:cubicBezTo>
                        <a:pt x="589407" y="55436"/>
                        <a:pt x="574262" y="55436"/>
                        <a:pt x="558927" y="55436"/>
                      </a:cubicBezTo>
                      <a:cubicBezTo>
                        <a:pt x="559689" y="37052"/>
                        <a:pt x="560165" y="18574"/>
                        <a:pt x="561118" y="0"/>
                      </a:cubicBezTo>
                      <a:lnTo>
                        <a:pt x="561118" y="0"/>
                      </a:lnTo>
                      <a:close/>
                      <a:moveTo>
                        <a:pt x="0" y="0"/>
                      </a:moveTo>
                      <a:cubicBezTo>
                        <a:pt x="15335" y="0"/>
                        <a:pt x="30670" y="0"/>
                        <a:pt x="46291" y="0"/>
                      </a:cubicBezTo>
                      <a:cubicBezTo>
                        <a:pt x="47339" y="18574"/>
                        <a:pt x="48387" y="37052"/>
                        <a:pt x="49625" y="55436"/>
                      </a:cubicBezTo>
                      <a:cubicBezTo>
                        <a:pt x="34290" y="55436"/>
                        <a:pt x="18955" y="55436"/>
                        <a:pt x="3810" y="55436"/>
                      </a:cubicBezTo>
                      <a:cubicBezTo>
                        <a:pt x="2381" y="37052"/>
                        <a:pt x="1238" y="18574"/>
                        <a:pt x="0" y="0"/>
                      </a:cubicBezTo>
                      <a:lnTo>
                        <a:pt x="0" y="0"/>
                      </a:lnTo>
                      <a:close/>
                      <a:moveTo>
                        <a:pt x="52483" y="0"/>
                      </a:moveTo>
                      <a:cubicBezTo>
                        <a:pt x="68008" y="0"/>
                        <a:pt x="83344" y="0"/>
                        <a:pt x="98774" y="0"/>
                      </a:cubicBezTo>
                      <a:cubicBezTo>
                        <a:pt x="99631" y="18574"/>
                        <a:pt x="100489" y="37052"/>
                        <a:pt x="101632" y="55436"/>
                      </a:cubicBezTo>
                      <a:cubicBezTo>
                        <a:pt x="86296" y="55436"/>
                        <a:pt x="71152" y="55436"/>
                        <a:pt x="55816" y="55436"/>
                      </a:cubicBezTo>
                      <a:cubicBezTo>
                        <a:pt x="54769" y="37052"/>
                        <a:pt x="53530" y="18574"/>
                        <a:pt x="52483" y="0"/>
                      </a:cubicBezTo>
                      <a:lnTo>
                        <a:pt x="52483" y="0"/>
                      </a:lnTo>
                      <a:close/>
                      <a:moveTo>
                        <a:pt x="102013" y="62103"/>
                      </a:moveTo>
                      <a:cubicBezTo>
                        <a:pt x="103061" y="82867"/>
                        <a:pt x="104108" y="103441"/>
                        <a:pt x="105156" y="124111"/>
                      </a:cubicBezTo>
                      <a:cubicBezTo>
                        <a:pt x="90011" y="124111"/>
                        <a:pt x="75057" y="124111"/>
                        <a:pt x="60103" y="124111"/>
                      </a:cubicBezTo>
                      <a:cubicBezTo>
                        <a:pt x="58865" y="103441"/>
                        <a:pt x="57626" y="82867"/>
                        <a:pt x="56388" y="62103"/>
                      </a:cubicBezTo>
                      <a:cubicBezTo>
                        <a:pt x="71438" y="62103"/>
                        <a:pt x="86773" y="62103"/>
                        <a:pt x="102013" y="62103"/>
                      </a:cubicBezTo>
                      <a:lnTo>
                        <a:pt x="102013" y="62103"/>
                      </a:lnTo>
                      <a:close/>
                      <a:moveTo>
                        <a:pt x="105442" y="130588"/>
                      </a:moveTo>
                      <a:cubicBezTo>
                        <a:pt x="106299" y="149162"/>
                        <a:pt x="107347" y="167640"/>
                        <a:pt x="108299" y="186118"/>
                      </a:cubicBezTo>
                      <a:cubicBezTo>
                        <a:pt x="93536" y="186118"/>
                        <a:pt x="78676" y="186118"/>
                        <a:pt x="63722" y="186118"/>
                      </a:cubicBezTo>
                      <a:cubicBezTo>
                        <a:pt x="62674" y="167735"/>
                        <a:pt x="61627" y="149162"/>
                        <a:pt x="60388" y="130588"/>
                      </a:cubicBezTo>
                      <a:cubicBezTo>
                        <a:pt x="75343" y="130588"/>
                        <a:pt x="90297" y="130588"/>
                        <a:pt x="105442" y="130588"/>
                      </a:cubicBezTo>
                      <a:lnTo>
                        <a:pt x="105442" y="130588"/>
                      </a:lnTo>
                      <a:close/>
                      <a:moveTo>
                        <a:pt x="57721" y="186118"/>
                      </a:moveTo>
                      <a:cubicBezTo>
                        <a:pt x="42767" y="186118"/>
                        <a:pt x="27813" y="186118"/>
                        <a:pt x="12954" y="186118"/>
                      </a:cubicBezTo>
                      <a:cubicBezTo>
                        <a:pt x="11716" y="167735"/>
                        <a:pt x="10287" y="149162"/>
                        <a:pt x="8858" y="130588"/>
                      </a:cubicBezTo>
                      <a:cubicBezTo>
                        <a:pt x="24003" y="130588"/>
                        <a:pt x="38957" y="130588"/>
                        <a:pt x="54102" y="130588"/>
                      </a:cubicBezTo>
                      <a:cubicBezTo>
                        <a:pt x="55435" y="149162"/>
                        <a:pt x="56483" y="167735"/>
                        <a:pt x="57721" y="186118"/>
                      </a:cubicBezTo>
                      <a:lnTo>
                        <a:pt x="57721" y="186118"/>
                      </a:lnTo>
                      <a:close/>
                      <a:moveTo>
                        <a:pt x="8572" y="124111"/>
                      </a:moveTo>
                      <a:cubicBezTo>
                        <a:pt x="7144" y="103441"/>
                        <a:pt x="5715" y="82867"/>
                        <a:pt x="4381" y="62103"/>
                      </a:cubicBezTo>
                      <a:cubicBezTo>
                        <a:pt x="19526" y="62103"/>
                        <a:pt x="34671" y="62103"/>
                        <a:pt x="50197" y="62103"/>
                      </a:cubicBezTo>
                      <a:cubicBezTo>
                        <a:pt x="51435" y="82867"/>
                        <a:pt x="52673" y="103441"/>
                        <a:pt x="53911" y="124111"/>
                      </a:cubicBezTo>
                      <a:cubicBezTo>
                        <a:pt x="38576" y="124111"/>
                        <a:pt x="23527" y="124111"/>
                        <a:pt x="8572" y="124111"/>
                      </a:cubicBezTo>
                      <a:lnTo>
                        <a:pt x="8572" y="124111"/>
                      </a:lnTo>
                      <a:close/>
                      <a:moveTo>
                        <a:pt x="141065" y="0"/>
                      </a:moveTo>
                      <a:cubicBezTo>
                        <a:pt x="156400" y="0"/>
                        <a:pt x="172117" y="0"/>
                        <a:pt x="187547" y="0"/>
                      </a:cubicBezTo>
                      <a:cubicBezTo>
                        <a:pt x="188119" y="18574"/>
                        <a:pt x="188786" y="37052"/>
                        <a:pt x="189452" y="55436"/>
                      </a:cubicBezTo>
                      <a:cubicBezTo>
                        <a:pt x="174117" y="55436"/>
                        <a:pt x="158591" y="55436"/>
                        <a:pt x="143446" y="55436"/>
                      </a:cubicBezTo>
                      <a:cubicBezTo>
                        <a:pt x="142684" y="37052"/>
                        <a:pt x="141732" y="18574"/>
                        <a:pt x="141065" y="0"/>
                      </a:cubicBezTo>
                      <a:lnTo>
                        <a:pt x="141065" y="0"/>
                      </a:lnTo>
                      <a:close/>
                      <a:moveTo>
                        <a:pt x="193739" y="0"/>
                      </a:moveTo>
                      <a:cubicBezTo>
                        <a:pt x="209074" y="0"/>
                        <a:pt x="224599" y="0"/>
                        <a:pt x="239935" y="0"/>
                      </a:cubicBezTo>
                      <a:cubicBezTo>
                        <a:pt x="240316" y="18574"/>
                        <a:pt x="240792" y="37052"/>
                        <a:pt x="241364" y="55436"/>
                      </a:cubicBezTo>
                      <a:cubicBezTo>
                        <a:pt x="226028" y="55436"/>
                        <a:pt x="210883" y="55436"/>
                        <a:pt x="195548" y="55436"/>
                      </a:cubicBezTo>
                      <a:cubicBezTo>
                        <a:pt x="194977" y="37052"/>
                        <a:pt x="194310" y="18574"/>
                        <a:pt x="193739" y="0"/>
                      </a:cubicBezTo>
                      <a:lnTo>
                        <a:pt x="193739" y="0"/>
                      </a:lnTo>
                      <a:close/>
                      <a:moveTo>
                        <a:pt x="241459" y="62103"/>
                      </a:moveTo>
                      <a:cubicBezTo>
                        <a:pt x="242030" y="82867"/>
                        <a:pt x="242316" y="103441"/>
                        <a:pt x="242887" y="124111"/>
                      </a:cubicBezTo>
                      <a:cubicBezTo>
                        <a:pt x="227933" y="124111"/>
                        <a:pt x="212979" y="124111"/>
                        <a:pt x="197739" y="124111"/>
                      </a:cubicBezTo>
                      <a:cubicBezTo>
                        <a:pt x="197072" y="103441"/>
                        <a:pt x="196501" y="82867"/>
                        <a:pt x="195834" y="62103"/>
                      </a:cubicBezTo>
                      <a:cubicBezTo>
                        <a:pt x="210979" y="62103"/>
                        <a:pt x="226314" y="62103"/>
                        <a:pt x="241459" y="62103"/>
                      </a:cubicBezTo>
                      <a:lnTo>
                        <a:pt x="241459" y="62103"/>
                      </a:lnTo>
                      <a:close/>
                      <a:moveTo>
                        <a:pt x="243078" y="130588"/>
                      </a:moveTo>
                      <a:cubicBezTo>
                        <a:pt x="243649" y="149162"/>
                        <a:pt x="244126" y="167640"/>
                        <a:pt x="244697" y="186118"/>
                      </a:cubicBezTo>
                      <a:cubicBezTo>
                        <a:pt x="229743" y="186118"/>
                        <a:pt x="214884" y="186118"/>
                        <a:pt x="200120" y="186118"/>
                      </a:cubicBezTo>
                      <a:cubicBezTo>
                        <a:pt x="199453" y="167735"/>
                        <a:pt x="198882" y="149162"/>
                        <a:pt x="198215" y="130588"/>
                      </a:cubicBezTo>
                      <a:cubicBezTo>
                        <a:pt x="213169" y="130588"/>
                        <a:pt x="228124" y="130588"/>
                        <a:pt x="243078" y="130588"/>
                      </a:cubicBezTo>
                      <a:lnTo>
                        <a:pt x="243078" y="130588"/>
                      </a:lnTo>
                      <a:close/>
                      <a:moveTo>
                        <a:pt x="194119" y="186118"/>
                      </a:moveTo>
                      <a:cubicBezTo>
                        <a:pt x="179165" y="186118"/>
                        <a:pt x="164211" y="186118"/>
                        <a:pt x="149161" y="186118"/>
                      </a:cubicBezTo>
                      <a:cubicBezTo>
                        <a:pt x="148495" y="167735"/>
                        <a:pt x="147542" y="149162"/>
                        <a:pt x="146685" y="130588"/>
                      </a:cubicBezTo>
                      <a:cubicBezTo>
                        <a:pt x="161830" y="130588"/>
                        <a:pt x="176974" y="130588"/>
                        <a:pt x="192119" y="130588"/>
                      </a:cubicBezTo>
                      <a:cubicBezTo>
                        <a:pt x="192881" y="149162"/>
                        <a:pt x="193357" y="167735"/>
                        <a:pt x="194119" y="186118"/>
                      </a:cubicBezTo>
                      <a:lnTo>
                        <a:pt x="194119" y="186118"/>
                      </a:lnTo>
                      <a:close/>
                      <a:moveTo>
                        <a:pt x="146494" y="124111"/>
                      </a:moveTo>
                      <a:cubicBezTo>
                        <a:pt x="145447" y="103441"/>
                        <a:pt x="144780" y="82867"/>
                        <a:pt x="143827" y="62103"/>
                      </a:cubicBezTo>
                      <a:cubicBezTo>
                        <a:pt x="158972" y="62103"/>
                        <a:pt x="174307" y="62103"/>
                        <a:pt x="189643" y="62103"/>
                      </a:cubicBezTo>
                      <a:cubicBezTo>
                        <a:pt x="190500" y="82867"/>
                        <a:pt x="191071" y="103441"/>
                        <a:pt x="191738" y="124111"/>
                      </a:cubicBezTo>
                      <a:cubicBezTo>
                        <a:pt x="176689" y="124111"/>
                        <a:pt x="161544" y="124111"/>
                        <a:pt x="146494" y="124111"/>
                      </a:cubicBezTo>
                      <a:lnTo>
                        <a:pt x="146494" y="124111"/>
                      </a:lnTo>
                      <a:close/>
                      <a:moveTo>
                        <a:pt x="16669" y="238411"/>
                      </a:moveTo>
                      <a:cubicBezTo>
                        <a:pt x="31432" y="238411"/>
                        <a:pt x="46101" y="238411"/>
                        <a:pt x="60865" y="238411"/>
                      </a:cubicBezTo>
                      <a:cubicBezTo>
                        <a:pt x="62103" y="256984"/>
                        <a:pt x="63151" y="275463"/>
                        <a:pt x="64198" y="293846"/>
                      </a:cubicBezTo>
                      <a:cubicBezTo>
                        <a:pt x="49530" y="293846"/>
                        <a:pt x="34957" y="293846"/>
                        <a:pt x="20479" y="293846"/>
                      </a:cubicBezTo>
                      <a:cubicBezTo>
                        <a:pt x="19336" y="275463"/>
                        <a:pt x="17907" y="256889"/>
                        <a:pt x="16669" y="238411"/>
                      </a:cubicBezTo>
                      <a:lnTo>
                        <a:pt x="16669" y="238411"/>
                      </a:lnTo>
                      <a:close/>
                      <a:moveTo>
                        <a:pt x="66865" y="238411"/>
                      </a:moveTo>
                      <a:cubicBezTo>
                        <a:pt x="81629" y="238411"/>
                        <a:pt x="96298" y="238411"/>
                        <a:pt x="111061" y="238411"/>
                      </a:cubicBezTo>
                      <a:cubicBezTo>
                        <a:pt x="111919" y="256984"/>
                        <a:pt x="112776" y="275463"/>
                        <a:pt x="113919" y="293846"/>
                      </a:cubicBezTo>
                      <a:cubicBezTo>
                        <a:pt x="99250" y="293846"/>
                        <a:pt x="84868" y="293846"/>
                        <a:pt x="70199" y="293846"/>
                      </a:cubicBezTo>
                      <a:cubicBezTo>
                        <a:pt x="69151" y="275463"/>
                        <a:pt x="68104" y="256889"/>
                        <a:pt x="66865" y="238411"/>
                      </a:cubicBezTo>
                      <a:lnTo>
                        <a:pt x="66865" y="238411"/>
                      </a:lnTo>
                      <a:close/>
                      <a:moveTo>
                        <a:pt x="114300" y="300418"/>
                      </a:moveTo>
                      <a:cubicBezTo>
                        <a:pt x="115348" y="321183"/>
                        <a:pt x="116395" y="341852"/>
                        <a:pt x="117443" y="362426"/>
                      </a:cubicBezTo>
                      <a:cubicBezTo>
                        <a:pt x="103156" y="362426"/>
                        <a:pt x="88678" y="362426"/>
                        <a:pt x="74486" y="362426"/>
                      </a:cubicBezTo>
                      <a:cubicBezTo>
                        <a:pt x="73247" y="341757"/>
                        <a:pt x="72009" y="321183"/>
                        <a:pt x="70580" y="300418"/>
                      </a:cubicBezTo>
                      <a:cubicBezTo>
                        <a:pt x="85249" y="300418"/>
                        <a:pt x="99631" y="300418"/>
                        <a:pt x="114300" y="300418"/>
                      </a:cubicBezTo>
                      <a:lnTo>
                        <a:pt x="114300" y="300418"/>
                      </a:lnTo>
                      <a:close/>
                      <a:moveTo>
                        <a:pt x="117824" y="368998"/>
                      </a:moveTo>
                      <a:cubicBezTo>
                        <a:pt x="118681" y="387572"/>
                        <a:pt x="119729" y="406051"/>
                        <a:pt x="120777" y="424529"/>
                      </a:cubicBezTo>
                      <a:cubicBezTo>
                        <a:pt x="106490" y="424529"/>
                        <a:pt x="92392" y="424529"/>
                        <a:pt x="78105" y="424529"/>
                      </a:cubicBezTo>
                      <a:cubicBezTo>
                        <a:pt x="77057" y="406146"/>
                        <a:pt x="75819" y="387572"/>
                        <a:pt x="74771" y="368998"/>
                      </a:cubicBezTo>
                      <a:cubicBezTo>
                        <a:pt x="89059" y="368998"/>
                        <a:pt x="103537" y="368998"/>
                        <a:pt x="117824" y="368998"/>
                      </a:cubicBezTo>
                      <a:lnTo>
                        <a:pt x="117824" y="368998"/>
                      </a:lnTo>
                      <a:close/>
                      <a:moveTo>
                        <a:pt x="72580" y="424434"/>
                      </a:moveTo>
                      <a:cubicBezTo>
                        <a:pt x="58102" y="424434"/>
                        <a:pt x="44005" y="424434"/>
                        <a:pt x="29813" y="424434"/>
                      </a:cubicBezTo>
                      <a:cubicBezTo>
                        <a:pt x="28575" y="406051"/>
                        <a:pt x="27146" y="387477"/>
                        <a:pt x="25908" y="368903"/>
                      </a:cubicBezTo>
                      <a:cubicBezTo>
                        <a:pt x="40195" y="368903"/>
                        <a:pt x="54673" y="368903"/>
                        <a:pt x="69056" y="368903"/>
                      </a:cubicBezTo>
                      <a:cubicBezTo>
                        <a:pt x="70104" y="387477"/>
                        <a:pt x="71342" y="406051"/>
                        <a:pt x="72580" y="424434"/>
                      </a:cubicBezTo>
                      <a:lnTo>
                        <a:pt x="72580" y="424434"/>
                      </a:lnTo>
                      <a:close/>
                      <a:moveTo>
                        <a:pt x="25527" y="362426"/>
                      </a:moveTo>
                      <a:cubicBezTo>
                        <a:pt x="23908" y="341757"/>
                        <a:pt x="22574" y="321183"/>
                        <a:pt x="20955" y="300418"/>
                      </a:cubicBezTo>
                      <a:cubicBezTo>
                        <a:pt x="35623" y="300418"/>
                        <a:pt x="50006" y="300418"/>
                        <a:pt x="64865" y="300418"/>
                      </a:cubicBezTo>
                      <a:cubicBezTo>
                        <a:pt x="66103" y="321183"/>
                        <a:pt x="67532" y="341852"/>
                        <a:pt x="68770" y="362426"/>
                      </a:cubicBezTo>
                      <a:cubicBezTo>
                        <a:pt x="54007" y="362426"/>
                        <a:pt x="39815" y="362426"/>
                        <a:pt x="25527" y="362426"/>
                      </a:cubicBezTo>
                      <a:lnTo>
                        <a:pt x="25527" y="362426"/>
                      </a:lnTo>
                      <a:close/>
                      <a:moveTo>
                        <a:pt x="151638" y="238411"/>
                      </a:moveTo>
                      <a:cubicBezTo>
                        <a:pt x="166306" y="238411"/>
                        <a:pt x="181070" y="238411"/>
                        <a:pt x="196024" y="238411"/>
                      </a:cubicBezTo>
                      <a:cubicBezTo>
                        <a:pt x="196596" y="256984"/>
                        <a:pt x="197263" y="275463"/>
                        <a:pt x="197929" y="293846"/>
                      </a:cubicBezTo>
                      <a:cubicBezTo>
                        <a:pt x="183166" y="293846"/>
                        <a:pt x="168497" y="293846"/>
                        <a:pt x="153924" y="293846"/>
                      </a:cubicBezTo>
                      <a:cubicBezTo>
                        <a:pt x="153067" y="275463"/>
                        <a:pt x="152305" y="256889"/>
                        <a:pt x="151638" y="238411"/>
                      </a:cubicBezTo>
                      <a:lnTo>
                        <a:pt x="151638" y="238411"/>
                      </a:lnTo>
                      <a:close/>
                      <a:moveTo>
                        <a:pt x="201835" y="238411"/>
                      </a:moveTo>
                      <a:cubicBezTo>
                        <a:pt x="216503" y="238411"/>
                        <a:pt x="231267" y="238411"/>
                        <a:pt x="245840" y="238411"/>
                      </a:cubicBezTo>
                      <a:cubicBezTo>
                        <a:pt x="246412" y="256984"/>
                        <a:pt x="246698" y="275463"/>
                        <a:pt x="247269" y="293846"/>
                      </a:cubicBezTo>
                      <a:cubicBezTo>
                        <a:pt x="232791" y="293846"/>
                        <a:pt x="218218" y="293846"/>
                        <a:pt x="203549" y="293846"/>
                      </a:cubicBezTo>
                      <a:cubicBezTo>
                        <a:pt x="203073" y="275463"/>
                        <a:pt x="202597" y="256889"/>
                        <a:pt x="201835" y="238411"/>
                      </a:cubicBezTo>
                      <a:lnTo>
                        <a:pt x="201835" y="238411"/>
                      </a:lnTo>
                      <a:close/>
                      <a:moveTo>
                        <a:pt x="247460" y="300418"/>
                      </a:moveTo>
                      <a:cubicBezTo>
                        <a:pt x="248031" y="321183"/>
                        <a:pt x="248507" y="341852"/>
                        <a:pt x="249079" y="362426"/>
                      </a:cubicBezTo>
                      <a:cubicBezTo>
                        <a:pt x="234791" y="362426"/>
                        <a:pt x="220313" y="362426"/>
                        <a:pt x="206121" y="362426"/>
                      </a:cubicBezTo>
                      <a:cubicBezTo>
                        <a:pt x="205454" y="341757"/>
                        <a:pt x="204692" y="321183"/>
                        <a:pt x="203835" y="300418"/>
                      </a:cubicBezTo>
                      <a:cubicBezTo>
                        <a:pt x="218408" y="300418"/>
                        <a:pt x="232886" y="300418"/>
                        <a:pt x="247460" y="300418"/>
                      </a:cubicBezTo>
                      <a:lnTo>
                        <a:pt x="247460" y="300418"/>
                      </a:lnTo>
                      <a:close/>
                      <a:moveTo>
                        <a:pt x="249269" y="368998"/>
                      </a:moveTo>
                      <a:cubicBezTo>
                        <a:pt x="249841" y="387572"/>
                        <a:pt x="250127" y="406051"/>
                        <a:pt x="250698" y="424529"/>
                      </a:cubicBezTo>
                      <a:cubicBezTo>
                        <a:pt x="236601" y="424529"/>
                        <a:pt x="222314" y="424529"/>
                        <a:pt x="208216" y="424529"/>
                      </a:cubicBezTo>
                      <a:cubicBezTo>
                        <a:pt x="207550" y="406146"/>
                        <a:pt x="206978" y="387572"/>
                        <a:pt x="206311" y="368998"/>
                      </a:cubicBezTo>
                      <a:cubicBezTo>
                        <a:pt x="220504" y="368998"/>
                        <a:pt x="234982" y="368998"/>
                        <a:pt x="249269" y="368998"/>
                      </a:cubicBezTo>
                      <a:lnTo>
                        <a:pt x="249269" y="368998"/>
                      </a:lnTo>
                      <a:close/>
                      <a:moveTo>
                        <a:pt x="202597" y="424434"/>
                      </a:moveTo>
                      <a:cubicBezTo>
                        <a:pt x="188309" y="424434"/>
                        <a:pt x="173926" y="424434"/>
                        <a:pt x="159829" y="424434"/>
                      </a:cubicBezTo>
                      <a:cubicBezTo>
                        <a:pt x="158972" y="406051"/>
                        <a:pt x="158115" y="387477"/>
                        <a:pt x="157353" y="368903"/>
                      </a:cubicBezTo>
                      <a:cubicBezTo>
                        <a:pt x="171640" y="368903"/>
                        <a:pt x="186023" y="368903"/>
                        <a:pt x="200692" y="368903"/>
                      </a:cubicBezTo>
                      <a:cubicBezTo>
                        <a:pt x="201168" y="387477"/>
                        <a:pt x="201835" y="406051"/>
                        <a:pt x="202597" y="424434"/>
                      </a:cubicBezTo>
                      <a:lnTo>
                        <a:pt x="202597" y="424434"/>
                      </a:lnTo>
                      <a:close/>
                      <a:moveTo>
                        <a:pt x="156972" y="362426"/>
                      </a:moveTo>
                      <a:cubicBezTo>
                        <a:pt x="156115" y="341757"/>
                        <a:pt x="155257" y="321183"/>
                        <a:pt x="154305" y="300418"/>
                      </a:cubicBezTo>
                      <a:cubicBezTo>
                        <a:pt x="168783" y="300418"/>
                        <a:pt x="183356" y="300418"/>
                        <a:pt x="198215" y="300418"/>
                      </a:cubicBezTo>
                      <a:cubicBezTo>
                        <a:pt x="198882" y="321183"/>
                        <a:pt x="199644" y="341852"/>
                        <a:pt x="200311" y="362426"/>
                      </a:cubicBezTo>
                      <a:cubicBezTo>
                        <a:pt x="185833" y="362426"/>
                        <a:pt x="171355" y="362426"/>
                        <a:pt x="156972" y="362426"/>
                      </a:cubicBezTo>
                      <a:lnTo>
                        <a:pt x="156972" y="362426"/>
                      </a:lnTo>
                      <a:close/>
                      <a:moveTo>
                        <a:pt x="283083" y="238411"/>
                      </a:moveTo>
                      <a:cubicBezTo>
                        <a:pt x="297847" y="238411"/>
                        <a:pt x="312706" y="238411"/>
                        <a:pt x="327469" y="238411"/>
                      </a:cubicBezTo>
                      <a:cubicBezTo>
                        <a:pt x="327660" y="256984"/>
                        <a:pt x="327850" y="275463"/>
                        <a:pt x="328041" y="293846"/>
                      </a:cubicBezTo>
                      <a:cubicBezTo>
                        <a:pt x="313373" y="293846"/>
                        <a:pt x="298609" y="293846"/>
                        <a:pt x="284131" y="293846"/>
                      </a:cubicBezTo>
                      <a:cubicBezTo>
                        <a:pt x="283750" y="275463"/>
                        <a:pt x="283464" y="256889"/>
                        <a:pt x="283083" y="238411"/>
                      </a:cubicBezTo>
                      <a:lnTo>
                        <a:pt x="283083" y="238411"/>
                      </a:lnTo>
                      <a:close/>
                      <a:moveTo>
                        <a:pt x="333470" y="238411"/>
                      </a:moveTo>
                      <a:cubicBezTo>
                        <a:pt x="348139" y="238411"/>
                        <a:pt x="362712" y="238411"/>
                        <a:pt x="377666" y="238411"/>
                      </a:cubicBezTo>
                      <a:cubicBezTo>
                        <a:pt x="377666" y="256984"/>
                        <a:pt x="377476" y="275463"/>
                        <a:pt x="377666" y="293846"/>
                      </a:cubicBezTo>
                      <a:cubicBezTo>
                        <a:pt x="362903" y="293846"/>
                        <a:pt x="348424" y="293846"/>
                        <a:pt x="333756" y="293846"/>
                      </a:cubicBezTo>
                      <a:cubicBezTo>
                        <a:pt x="333661" y="275463"/>
                        <a:pt x="333661" y="256889"/>
                        <a:pt x="333470" y="238411"/>
                      </a:cubicBezTo>
                      <a:lnTo>
                        <a:pt x="333470" y="238411"/>
                      </a:lnTo>
                      <a:close/>
                      <a:moveTo>
                        <a:pt x="377476" y="300418"/>
                      </a:moveTo>
                      <a:cubicBezTo>
                        <a:pt x="377666" y="321183"/>
                        <a:pt x="377666" y="341852"/>
                        <a:pt x="377666" y="362426"/>
                      </a:cubicBezTo>
                      <a:cubicBezTo>
                        <a:pt x="362998" y="362426"/>
                        <a:pt x="348806" y="362426"/>
                        <a:pt x="334328" y="362426"/>
                      </a:cubicBezTo>
                      <a:cubicBezTo>
                        <a:pt x="334137" y="341757"/>
                        <a:pt x="333946" y="321183"/>
                        <a:pt x="333756" y="300418"/>
                      </a:cubicBezTo>
                      <a:cubicBezTo>
                        <a:pt x="348234" y="300418"/>
                        <a:pt x="362903" y="300418"/>
                        <a:pt x="377476" y="300418"/>
                      </a:cubicBezTo>
                      <a:lnTo>
                        <a:pt x="377476" y="300418"/>
                      </a:lnTo>
                      <a:close/>
                      <a:moveTo>
                        <a:pt x="377476" y="368998"/>
                      </a:moveTo>
                      <a:cubicBezTo>
                        <a:pt x="377476" y="387572"/>
                        <a:pt x="377476" y="406051"/>
                        <a:pt x="377476" y="424529"/>
                      </a:cubicBezTo>
                      <a:cubicBezTo>
                        <a:pt x="363188" y="424529"/>
                        <a:pt x="349091" y="424529"/>
                        <a:pt x="334804" y="424529"/>
                      </a:cubicBezTo>
                      <a:cubicBezTo>
                        <a:pt x="334613" y="406146"/>
                        <a:pt x="334423" y="387572"/>
                        <a:pt x="334232" y="368998"/>
                      </a:cubicBezTo>
                      <a:cubicBezTo>
                        <a:pt x="348806" y="368998"/>
                        <a:pt x="363093" y="368998"/>
                        <a:pt x="377476" y="368998"/>
                      </a:cubicBezTo>
                      <a:lnTo>
                        <a:pt x="377476" y="368998"/>
                      </a:lnTo>
                      <a:close/>
                      <a:moveTo>
                        <a:pt x="329279" y="424434"/>
                      </a:moveTo>
                      <a:cubicBezTo>
                        <a:pt x="314992" y="424434"/>
                        <a:pt x="300704" y="424434"/>
                        <a:pt x="286417" y="424434"/>
                      </a:cubicBezTo>
                      <a:cubicBezTo>
                        <a:pt x="286036" y="406051"/>
                        <a:pt x="285750" y="387477"/>
                        <a:pt x="285369" y="368903"/>
                      </a:cubicBezTo>
                      <a:cubicBezTo>
                        <a:pt x="299847" y="368903"/>
                        <a:pt x="314230" y="368903"/>
                        <a:pt x="328708" y="368903"/>
                      </a:cubicBezTo>
                      <a:cubicBezTo>
                        <a:pt x="328898" y="387477"/>
                        <a:pt x="329089" y="406051"/>
                        <a:pt x="329279" y="424434"/>
                      </a:cubicBezTo>
                      <a:lnTo>
                        <a:pt x="329279" y="424434"/>
                      </a:lnTo>
                      <a:close/>
                      <a:moveTo>
                        <a:pt x="285369" y="362426"/>
                      </a:moveTo>
                      <a:cubicBezTo>
                        <a:pt x="284988" y="341757"/>
                        <a:pt x="284702" y="321183"/>
                        <a:pt x="284131" y="300418"/>
                      </a:cubicBezTo>
                      <a:cubicBezTo>
                        <a:pt x="298799" y="300418"/>
                        <a:pt x="313373" y="300418"/>
                        <a:pt x="328041" y="300418"/>
                      </a:cubicBezTo>
                      <a:cubicBezTo>
                        <a:pt x="328422" y="321183"/>
                        <a:pt x="328612" y="341852"/>
                        <a:pt x="328708" y="362426"/>
                      </a:cubicBezTo>
                      <a:cubicBezTo>
                        <a:pt x="314230" y="362426"/>
                        <a:pt x="299657" y="362426"/>
                        <a:pt x="285369" y="362426"/>
                      </a:cubicBezTo>
                      <a:lnTo>
                        <a:pt x="285369" y="362426"/>
                      </a:lnTo>
                      <a:close/>
                      <a:moveTo>
                        <a:pt x="278892" y="0"/>
                      </a:moveTo>
                      <a:cubicBezTo>
                        <a:pt x="294227" y="0"/>
                        <a:pt x="309753" y="0"/>
                        <a:pt x="325374" y="0"/>
                      </a:cubicBezTo>
                      <a:cubicBezTo>
                        <a:pt x="325374" y="18574"/>
                        <a:pt x="325565" y="37052"/>
                        <a:pt x="325755" y="55436"/>
                      </a:cubicBezTo>
                      <a:cubicBezTo>
                        <a:pt x="310420" y="55436"/>
                        <a:pt x="295085" y="55436"/>
                        <a:pt x="279749" y="55436"/>
                      </a:cubicBezTo>
                      <a:cubicBezTo>
                        <a:pt x="279368" y="37052"/>
                        <a:pt x="278987" y="18574"/>
                        <a:pt x="278892" y="0"/>
                      </a:cubicBezTo>
                      <a:lnTo>
                        <a:pt x="278892" y="0"/>
                      </a:lnTo>
                      <a:close/>
                      <a:moveTo>
                        <a:pt x="331375" y="0"/>
                      </a:moveTo>
                      <a:cubicBezTo>
                        <a:pt x="346900" y="0"/>
                        <a:pt x="362236" y="0"/>
                        <a:pt x="377857" y="0"/>
                      </a:cubicBezTo>
                      <a:cubicBezTo>
                        <a:pt x="377666" y="18574"/>
                        <a:pt x="377666" y="37052"/>
                        <a:pt x="377666" y="55436"/>
                      </a:cubicBezTo>
                      <a:cubicBezTo>
                        <a:pt x="362331" y="55436"/>
                        <a:pt x="346996" y="55436"/>
                        <a:pt x="331851" y="55436"/>
                      </a:cubicBezTo>
                      <a:cubicBezTo>
                        <a:pt x="331661" y="37052"/>
                        <a:pt x="331565" y="18574"/>
                        <a:pt x="331375" y="0"/>
                      </a:cubicBezTo>
                      <a:lnTo>
                        <a:pt x="331375" y="0"/>
                      </a:lnTo>
                      <a:close/>
                      <a:moveTo>
                        <a:pt x="377666" y="62103"/>
                      </a:moveTo>
                      <a:cubicBezTo>
                        <a:pt x="377666" y="82867"/>
                        <a:pt x="377666" y="103441"/>
                        <a:pt x="377666" y="124111"/>
                      </a:cubicBezTo>
                      <a:cubicBezTo>
                        <a:pt x="362331" y="124111"/>
                        <a:pt x="347377" y="124111"/>
                        <a:pt x="332423" y="124111"/>
                      </a:cubicBezTo>
                      <a:cubicBezTo>
                        <a:pt x="332232" y="103441"/>
                        <a:pt x="332041" y="82867"/>
                        <a:pt x="331851" y="62103"/>
                      </a:cubicBezTo>
                      <a:cubicBezTo>
                        <a:pt x="347186" y="62103"/>
                        <a:pt x="362331" y="62103"/>
                        <a:pt x="377666" y="62103"/>
                      </a:cubicBezTo>
                      <a:lnTo>
                        <a:pt x="377666" y="62103"/>
                      </a:lnTo>
                      <a:close/>
                      <a:moveTo>
                        <a:pt x="377666" y="130588"/>
                      </a:moveTo>
                      <a:cubicBezTo>
                        <a:pt x="377666" y="149162"/>
                        <a:pt x="377666" y="167640"/>
                        <a:pt x="377666" y="186118"/>
                      </a:cubicBezTo>
                      <a:cubicBezTo>
                        <a:pt x="362712" y="186118"/>
                        <a:pt x="347758" y="186118"/>
                        <a:pt x="332899" y="186118"/>
                      </a:cubicBezTo>
                      <a:cubicBezTo>
                        <a:pt x="332708" y="167735"/>
                        <a:pt x="332518" y="149162"/>
                        <a:pt x="332327" y="130588"/>
                      </a:cubicBezTo>
                      <a:cubicBezTo>
                        <a:pt x="347377" y="130588"/>
                        <a:pt x="362521" y="130588"/>
                        <a:pt x="377666" y="130588"/>
                      </a:cubicBezTo>
                      <a:lnTo>
                        <a:pt x="377666" y="130588"/>
                      </a:lnTo>
                      <a:close/>
                      <a:moveTo>
                        <a:pt x="327089" y="186118"/>
                      </a:moveTo>
                      <a:cubicBezTo>
                        <a:pt x="311944" y="186118"/>
                        <a:pt x="296990" y="186118"/>
                        <a:pt x="282131" y="186118"/>
                      </a:cubicBezTo>
                      <a:cubicBezTo>
                        <a:pt x="281749" y="167735"/>
                        <a:pt x="281464" y="149162"/>
                        <a:pt x="281083" y="130588"/>
                      </a:cubicBezTo>
                      <a:cubicBezTo>
                        <a:pt x="296037" y="130588"/>
                        <a:pt x="311182" y="130588"/>
                        <a:pt x="326327" y="130588"/>
                      </a:cubicBezTo>
                      <a:cubicBezTo>
                        <a:pt x="326612" y="149162"/>
                        <a:pt x="326898" y="167735"/>
                        <a:pt x="327089" y="186118"/>
                      </a:cubicBezTo>
                      <a:lnTo>
                        <a:pt x="327089" y="186118"/>
                      </a:lnTo>
                      <a:close/>
                      <a:moveTo>
                        <a:pt x="280987" y="124111"/>
                      </a:moveTo>
                      <a:cubicBezTo>
                        <a:pt x="280607" y="103441"/>
                        <a:pt x="280321" y="82867"/>
                        <a:pt x="279940" y="62103"/>
                      </a:cubicBezTo>
                      <a:cubicBezTo>
                        <a:pt x="295085" y="62103"/>
                        <a:pt x="310610" y="62103"/>
                        <a:pt x="325945" y="62103"/>
                      </a:cubicBezTo>
                      <a:cubicBezTo>
                        <a:pt x="326136" y="82867"/>
                        <a:pt x="326327" y="103441"/>
                        <a:pt x="326517" y="124111"/>
                      </a:cubicBezTo>
                      <a:cubicBezTo>
                        <a:pt x="311277" y="124111"/>
                        <a:pt x="295942" y="124111"/>
                        <a:pt x="280987" y="124111"/>
                      </a:cubicBezTo>
                      <a:lnTo>
                        <a:pt x="280987" y="124111"/>
                      </a:lnTo>
                      <a:close/>
                      <a:moveTo>
                        <a:pt x="416433" y="0"/>
                      </a:moveTo>
                      <a:cubicBezTo>
                        <a:pt x="431959" y="0"/>
                        <a:pt x="447294" y="0"/>
                        <a:pt x="462724" y="0"/>
                      </a:cubicBezTo>
                      <a:cubicBezTo>
                        <a:pt x="462344" y="18574"/>
                        <a:pt x="462153" y="37052"/>
                        <a:pt x="461867" y="55436"/>
                      </a:cubicBezTo>
                      <a:cubicBezTo>
                        <a:pt x="446532" y="55436"/>
                        <a:pt x="431197" y="55436"/>
                        <a:pt x="416052" y="55436"/>
                      </a:cubicBezTo>
                      <a:cubicBezTo>
                        <a:pt x="416052" y="37052"/>
                        <a:pt x="416242" y="18574"/>
                        <a:pt x="416433" y="0"/>
                      </a:cubicBezTo>
                      <a:lnTo>
                        <a:pt x="416433" y="0"/>
                      </a:lnTo>
                      <a:close/>
                      <a:moveTo>
                        <a:pt x="469106" y="0"/>
                      </a:moveTo>
                      <a:cubicBezTo>
                        <a:pt x="484441" y="0"/>
                        <a:pt x="499967" y="0"/>
                        <a:pt x="515303" y="0"/>
                      </a:cubicBezTo>
                      <a:cubicBezTo>
                        <a:pt x="514731" y="18574"/>
                        <a:pt x="514255" y="37052"/>
                        <a:pt x="513874" y="55436"/>
                      </a:cubicBezTo>
                      <a:cubicBezTo>
                        <a:pt x="498539" y="55436"/>
                        <a:pt x="483394" y="55436"/>
                        <a:pt x="468058" y="55436"/>
                      </a:cubicBezTo>
                      <a:cubicBezTo>
                        <a:pt x="468440" y="37052"/>
                        <a:pt x="468725" y="18574"/>
                        <a:pt x="469106" y="0"/>
                      </a:cubicBezTo>
                      <a:lnTo>
                        <a:pt x="469106" y="0"/>
                      </a:lnTo>
                      <a:close/>
                      <a:moveTo>
                        <a:pt x="513683" y="62103"/>
                      </a:moveTo>
                      <a:cubicBezTo>
                        <a:pt x="513112" y="82867"/>
                        <a:pt x="512445" y="103441"/>
                        <a:pt x="511873" y="124111"/>
                      </a:cubicBezTo>
                      <a:cubicBezTo>
                        <a:pt x="496919" y="124111"/>
                        <a:pt x="481965" y="124111"/>
                        <a:pt x="466725" y="124111"/>
                      </a:cubicBezTo>
                      <a:cubicBezTo>
                        <a:pt x="467106" y="103441"/>
                        <a:pt x="467582" y="82867"/>
                        <a:pt x="467963" y="62103"/>
                      </a:cubicBezTo>
                      <a:cubicBezTo>
                        <a:pt x="483203" y="62103"/>
                        <a:pt x="498539" y="62103"/>
                        <a:pt x="513683" y="62103"/>
                      </a:cubicBezTo>
                      <a:lnTo>
                        <a:pt x="513683" y="62103"/>
                      </a:lnTo>
                      <a:close/>
                      <a:moveTo>
                        <a:pt x="511778" y="130588"/>
                      </a:moveTo>
                      <a:cubicBezTo>
                        <a:pt x="511397" y="149162"/>
                        <a:pt x="510921" y="167640"/>
                        <a:pt x="510540" y="186118"/>
                      </a:cubicBezTo>
                      <a:cubicBezTo>
                        <a:pt x="495586" y="186118"/>
                        <a:pt x="480727" y="186118"/>
                        <a:pt x="465963" y="186118"/>
                      </a:cubicBezTo>
                      <a:cubicBezTo>
                        <a:pt x="466153" y="167735"/>
                        <a:pt x="466535" y="149162"/>
                        <a:pt x="466820" y="130588"/>
                      </a:cubicBezTo>
                      <a:cubicBezTo>
                        <a:pt x="481774" y="130588"/>
                        <a:pt x="496824" y="130588"/>
                        <a:pt x="511778" y="130588"/>
                      </a:cubicBezTo>
                      <a:lnTo>
                        <a:pt x="511778" y="130588"/>
                      </a:lnTo>
                      <a:close/>
                      <a:moveTo>
                        <a:pt x="459772" y="186118"/>
                      </a:moveTo>
                      <a:cubicBezTo>
                        <a:pt x="444817" y="186118"/>
                        <a:pt x="429958" y="186118"/>
                        <a:pt x="415004" y="186118"/>
                      </a:cubicBezTo>
                      <a:cubicBezTo>
                        <a:pt x="415195" y="167735"/>
                        <a:pt x="415385" y="149162"/>
                        <a:pt x="415385" y="130588"/>
                      </a:cubicBezTo>
                      <a:cubicBezTo>
                        <a:pt x="430530" y="130588"/>
                        <a:pt x="445484" y="130588"/>
                        <a:pt x="460629" y="130588"/>
                      </a:cubicBezTo>
                      <a:cubicBezTo>
                        <a:pt x="460343" y="149162"/>
                        <a:pt x="460153" y="167735"/>
                        <a:pt x="459772" y="186118"/>
                      </a:cubicBezTo>
                      <a:lnTo>
                        <a:pt x="459772" y="186118"/>
                      </a:lnTo>
                      <a:close/>
                      <a:moveTo>
                        <a:pt x="415385" y="124111"/>
                      </a:moveTo>
                      <a:cubicBezTo>
                        <a:pt x="415576" y="103441"/>
                        <a:pt x="415957" y="82867"/>
                        <a:pt x="416052" y="62103"/>
                      </a:cubicBezTo>
                      <a:cubicBezTo>
                        <a:pt x="431197" y="62103"/>
                        <a:pt x="446341" y="62103"/>
                        <a:pt x="461867" y="62103"/>
                      </a:cubicBezTo>
                      <a:cubicBezTo>
                        <a:pt x="461486" y="82867"/>
                        <a:pt x="461010" y="103441"/>
                        <a:pt x="460629" y="124111"/>
                      </a:cubicBezTo>
                      <a:cubicBezTo>
                        <a:pt x="445484" y="124111"/>
                        <a:pt x="430530" y="124111"/>
                        <a:pt x="415385" y="124111"/>
                      </a:cubicBezTo>
                      <a:lnTo>
                        <a:pt x="415385" y="124111"/>
                      </a:lnTo>
                      <a:close/>
                      <a:moveTo>
                        <a:pt x="414719" y="238411"/>
                      </a:moveTo>
                      <a:cubicBezTo>
                        <a:pt x="429387" y="238411"/>
                        <a:pt x="444151" y="238411"/>
                        <a:pt x="458915" y="238411"/>
                      </a:cubicBezTo>
                      <a:cubicBezTo>
                        <a:pt x="458724" y="256984"/>
                        <a:pt x="458248" y="275463"/>
                        <a:pt x="458057" y="293846"/>
                      </a:cubicBezTo>
                      <a:cubicBezTo>
                        <a:pt x="443294" y="293846"/>
                        <a:pt x="428815" y="293846"/>
                        <a:pt x="414147" y="293846"/>
                      </a:cubicBezTo>
                      <a:cubicBezTo>
                        <a:pt x="414337" y="275463"/>
                        <a:pt x="414528" y="256889"/>
                        <a:pt x="414719" y="238411"/>
                      </a:cubicBezTo>
                      <a:lnTo>
                        <a:pt x="414719" y="238411"/>
                      </a:lnTo>
                      <a:close/>
                      <a:moveTo>
                        <a:pt x="464915" y="238411"/>
                      </a:moveTo>
                      <a:cubicBezTo>
                        <a:pt x="479679" y="238411"/>
                        <a:pt x="494348" y="238411"/>
                        <a:pt x="509111" y="238411"/>
                      </a:cubicBezTo>
                      <a:cubicBezTo>
                        <a:pt x="508540" y="256984"/>
                        <a:pt x="508064" y="275463"/>
                        <a:pt x="507492" y="293846"/>
                      </a:cubicBezTo>
                      <a:cubicBezTo>
                        <a:pt x="493014" y="293846"/>
                        <a:pt x="478441" y="293846"/>
                        <a:pt x="463963" y="293846"/>
                      </a:cubicBezTo>
                      <a:cubicBezTo>
                        <a:pt x="464153" y="275463"/>
                        <a:pt x="464725" y="256889"/>
                        <a:pt x="464915" y="238411"/>
                      </a:cubicBezTo>
                      <a:lnTo>
                        <a:pt x="464915" y="238411"/>
                      </a:lnTo>
                      <a:close/>
                      <a:moveTo>
                        <a:pt x="507397" y="300418"/>
                      </a:moveTo>
                      <a:cubicBezTo>
                        <a:pt x="506825" y="321183"/>
                        <a:pt x="506349" y="341852"/>
                        <a:pt x="505778" y="362426"/>
                      </a:cubicBezTo>
                      <a:cubicBezTo>
                        <a:pt x="491490" y="362426"/>
                        <a:pt x="477107" y="362426"/>
                        <a:pt x="462820" y="362426"/>
                      </a:cubicBezTo>
                      <a:cubicBezTo>
                        <a:pt x="463201" y="341757"/>
                        <a:pt x="463486" y="321183"/>
                        <a:pt x="463867" y="300418"/>
                      </a:cubicBezTo>
                      <a:cubicBezTo>
                        <a:pt x="478250" y="300418"/>
                        <a:pt x="492728" y="300418"/>
                        <a:pt x="507397" y="300418"/>
                      </a:cubicBezTo>
                      <a:lnTo>
                        <a:pt x="507397" y="300418"/>
                      </a:lnTo>
                      <a:close/>
                      <a:moveTo>
                        <a:pt x="505587" y="368998"/>
                      </a:moveTo>
                      <a:cubicBezTo>
                        <a:pt x="505015" y="387572"/>
                        <a:pt x="504539" y="406051"/>
                        <a:pt x="504158" y="424529"/>
                      </a:cubicBezTo>
                      <a:cubicBezTo>
                        <a:pt x="489871" y="424529"/>
                        <a:pt x="475774" y="424529"/>
                        <a:pt x="461677" y="424529"/>
                      </a:cubicBezTo>
                      <a:cubicBezTo>
                        <a:pt x="461867" y="406146"/>
                        <a:pt x="462248" y="387572"/>
                        <a:pt x="462534" y="368998"/>
                      </a:cubicBezTo>
                      <a:cubicBezTo>
                        <a:pt x="476917" y="368998"/>
                        <a:pt x="491299" y="368998"/>
                        <a:pt x="505587" y="368998"/>
                      </a:cubicBezTo>
                      <a:lnTo>
                        <a:pt x="505587" y="368998"/>
                      </a:lnTo>
                      <a:close/>
                      <a:moveTo>
                        <a:pt x="455866" y="424434"/>
                      </a:moveTo>
                      <a:cubicBezTo>
                        <a:pt x="441579" y="424434"/>
                        <a:pt x="427291" y="424434"/>
                        <a:pt x="413194" y="424434"/>
                      </a:cubicBezTo>
                      <a:cubicBezTo>
                        <a:pt x="413194" y="406051"/>
                        <a:pt x="413385" y="387477"/>
                        <a:pt x="413575" y="368903"/>
                      </a:cubicBezTo>
                      <a:cubicBezTo>
                        <a:pt x="427863" y="368903"/>
                        <a:pt x="442150" y="368903"/>
                        <a:pt x="456724" y="368903"/>
                      </a:cubicBezTo>
                      <a:cubicBezTo>
                        <a:pt x="456438" y="387477"/>
                        <a:pt x="456057" y="406051"/>
                        <a:pt x="455866" y="424434"/>
                      </a:cubicBezTo>
                      <a:lnTo>
                        <a:pt x="455866" y="424434"/>
                      </a:lnTo>
                      <a:close/>
                      <a:moveTo>
                        <a:pt x="413575" y="362426"/>
                      </a:moveTo>
                      <a:cubicBezTo>
                        <a:pt x="413766" y="341757"/>
                        <a:pt x="413957" y="321183"/>
                        <a:pt x="414147" y="300418"/>
                      </a:cubicBezTo>
                      <a:cubicBezTo>
                        <a:pt x="428625" y="300418"/>
                        <a:pt x="443198" y="300418"/>
                        <a:pt x="457867" y="300418"/>
                      </a:cubicBezTo>
                      <a:cubicBezTo>
                        <a:pt x="457486" y="321183"/>
                        <a:pt x="457200" y="341852"/>
                        <a:pt x="457010" y="362426"/>
                      </a:cubicBezTo>
                      <a:cubicBezTo>
                        <a:pt x="442341" y="362426"/>
                        <a:pt x="428053" y="362426"/>
                        <a:pt x="413575" y="362426"/>
                      </a:cubicBezTo>
                      <a:lnTo>
                        <a:pt x="413575" y="362426"/>
                      </a:lnTo>
                      <a:close/>
                      <a:moveTo>
                        <a:pt x="552640" y="238411"/>
                      </a:moveTo>
                      <a:cubicBezTo>
                        <a:pt x="567404" y="238411"/>
                        <a:pt x="582073" y="238411"/>
                        <a:pt x="597027" y="238411"/>
                      </a:cubicBezTo>
                      <a:cubicBezTo>
                        <a:pt x="596170" y="256984"/>
                        <a:pt x="595312" y="275463"/>
                        <a:pt x="594550" y="293846"/>
                      </a:cubicBezTo>
                      <a:cubicBezTo>
                        <a:pt x="579787" y="293846"/>
                        <a:pt x="565309" y="293846"/>
                        <a:pt x="550640" y="293846"/>
                      </a:cubicBezTo>
                      <a:cubicBezTo>
                        <a:pt x="551402" y="275463"/>
                        <a:pt x="552069" y="256889"/>
                        <a:pt x="552640" y="238411"/>
                      </a:cubicBezTo>
                      <a:lnTo>
                        <a:pt x="552640" y="238411"/>
                      </a:lnTo>
                      <a:close/>
                      <a:moveTo>
                        <a:pt x="603028" y="238411"/>
                      </a:moveTo>
                      <a:cubicBezTo>
                        <a:pt x="617696" y="238411"/>
                        <a:pt x="632460" y="238411"/>
                        <a:pt x="647033" y="238411"/>
                      </a:cubicBezTo>
                      <a:cubicBezTo>
                        <a:pt x="646176" y="256984"/>
                        <a:pt x="645128" y="275463"/>
                        <a:pt x="644081" y="293846"/>
                      </a:cubicBezTo>
                      <a:cubicBezTo>
                        <a:pt x="629603" y="293846"/>
                        <a:pt x="615029" y="293846"/>
                        <a:pt x="600551" y="293846"/>
                      </a:cubicBezTo>
                      <a:cubicBezTo>
                        <a:pt x="601218" y="275463"/>
                        <a:pt x="602170" y="256889"/>
                        <a:pt x="603028" y="238411"/>
                      </a:cubicBezTo>
                      <a:lnTo>
                        <a:pt x="603028" y="238411"/>
                      </a:lnTo>
                      <a:close/>
                      <a:moveTo>
                        <a:pt x="643699" y="300418"/>
                      </a:moveTo>
                      <a:cubicBezTo>
                        <a:pt x="642652" y="321183"/>
                        <a:pt x="641604" y="341852"/>
                        <a:pt x="640556" y="362426"/>
                      </a:cubicBezTo>
                      <a:cubicBezTo>
                        <a:pt x="626078" y="362426"/>
                        <a:pt x="611791" y="362426"/>
                        <a:pt x="597408" y="362426"/>
                      </a:cubicBezTo>
                      <a:cubicBezTo>
                        <a:pt x="598265" y="341757"/>
                        <a:pt x="599313" y="321183"/>
                        <a:pt x="600075" y="300418"/>
                      </a:cubicBezTo>
                      <a:cubicBezTo>
                        <a:pt x="614648" y="300418"/>
                        <a:pt x="629126" y="300418"/>
                        <a:pt x="643699" y="300418"/>
                      </a:cubicBezTo>
                      <a:lnTo>
                        <a:pt x="643699" y="300418"/>
                      </a:lnTo>
                      <a:close/>
                      <a:moveTo>
                        <a:pt x="639985" y="368998"/>
                      </a:moveTo>
                      <a:cubicBezTo>
                        <a:pt x="639128" y="387572"/>
                        <a:pt x="638080" y="406051"/>
                        <a:pt x="637127" y="424529"/>
                      </a:cubicBezTo>
                      <a:cubicBezTo>
                        <a:pt x="622840" y="424529"/>
                        <a:pt x="608743" y="424529"/>
                        <a:pt x="594455" y="424529"/>
                      </a:cubicBezTo>
                      <a:cubicBezTo>
                        <a:pt x="595312" y="406146"/>
                        <a:pt x="596170" y="387572"/>
                        <a:pt x="596932" y="368998"/>
                      </a:cubicBezTo>
                      <a:cubicBezTo>
                        <a:pt x="611505" y="368998"/>
                        <a:pt x="625697" y="368998"/>
                        <a:pt x="639985" y="368998"/>
                      </a:cubicBezTo>
                      <a:lnTo>
                        <a:pt x="639985" y="368998"/>
                      </a:lnTo>
                      <a:close/>
                      <a:moveTo>
                        <a:pt x="588931" y="424434"/>
                      </a:moveTo>
                      <a:cubicBezTo>
                        <a:pt x="574453" y="424434"/>
                        <a:pt x="560356" y="424434"/>
                        <a:pt x="546164" y="424434"/>
                      </a:cubicBezTo>
                      <a:cubicBezTo>
                        <a:pt x="546830" y="406051"/>
                        <a:pt x="547592" y="387477"/>
                        <a:pt x="548069" y="368903"/>
                      </a:cubicBezTo>
                      <a:cubicBezTo>
                        <a:pt x="562356" y="368903"/>
                        <a:pt x="576739" y="368903"/>
                        <a:pt x="591217" y="368903"/>
                      </a:cubicBezTo>
                      <a:cubicBezTo>
                        <a:pt x="590550" y="387477"/>
                        <a:pt x="589598" y="406051"/>
                        <a:pt x="588931" y="424434"/>
                      </a:cubicBezTo>
                      <a:lnTo>
                        <a:pt x="588931" y="424434"/>
                      </a:lnTo>
                      <a:close/>
                      <a:moveTo>
                        <a:pt x="548449" y="362426"/>
                      </a:moveTo>
                      <a:cubicBezTo>
                        <a:pt x="549116" y="341757"/>
                        <a:pt x="549878" y="321183"/>
                        <a:pt x="550545" y="300418"/>
                      </a:cubicBezTo>
                      <a:cubicBezTo>
                        <a:pt x="565023" y="300418"/>
                        <a:pt x="579406" y="300418"/>
                        <a:pt x="594265" y="300418"/>
                      </a:cubicBezTo>
                      <a:cubicBezTo>
                        <a:pt x="593407" y="321183"/>
                        <a:pt x="592550" y="341852"/>
                        <a:pt x="591598" y="362426"/>
                      </a:cubicBezTo>
                      <a:cubicBezTo>
                        <a:pt x="577120" y="362426"/>
                        <a:pt x="562642" y="362426"/>
                        <a:pt x="548449" y="362426"/>
                      </a:cubicBezTo>
                      <a:lnTo>
                        <a:pt x="548449" y="362426"/>
                      </a:lnTo>
                      <a:close/>
                      <a:moveTo>
                        <a:pt x="613600" y="0"/>
                      </a:moveTo>
                      <a:cubicBezTo>
                        <a:pt x="629126" y="0"/>
                        <a:pt x="644461" y="0"/>
                        <a:pt x="659797" y="0"/>
                      </a:cubicBezTo>
                      <a:cubicBezTo>
                        <a:pt x="658749" y="18574"/>
                        <a:pt x="657892" y="37052"/>
                        <a:pt x="656844" y="55436"/>
                      </a:cubicBezTo>
                      <a:cubicBezTo>
                        <a:pt x="641699" y="55436"/>
                        <a:pt x="626364" y="55436"/>
                        <a:pt x="611219" y="55436"/>
                      </a:cubicBezTo>
                      <a:cubicBezTo>
                        <a:pt x="611981" y="37052"/>
                        <a:pt x="612743" y="18574"/>
                        <a:pt x="613600" y="0"/>
                      </a:cubicBezTo>
                      <a:lnTo>
                        <a:pt x="613600" y="0"/>
                      </a:lnTo>
                      <a:close/>
                      <a:moveTo>
                        <a:pt x="656558" y="62103"/>
                      </a:moveTo>
                      <a:cubicBezTo>
                        <a:pt x="655320" y="82867"/>
                        <a:pt x="654082" y="103441"/>
                        <a:pt x="653034" y="124111"/>
                      </a:cubicBezTo>
                      <a:cubicBezTo>
                        <a:pt x="638080" y="124111"/>
                        <a:pt x="623125" y="124111"/>
                        <a:pt x="607981" y="124111"/>
                      </a:cubicBezTo>
                      <a:cubicBezTo>
                        <a:pt x="608838" y="103441"/>
                        <a:pt x="609886" y="82867"/>
                        <a:pt x="610838" y="62103"/>
                      </a:cubicBezTo>
                      <a:cubicBezTo>
                        <a:pt x="626078" y="62103"/>
                        <a:pt x="641223" y="62103"/>
                        <a:pt x="656558" y="62103"/>
                      </a:cubicBezTo>
                      <a:lnTo>
                        <a:pt x="656558" y="62103"/>
                      </a:lnTo>
                      <a:close/>
                      <a:moveTo>
                        <a:pt x="652844" y="130588"/>
                      </a:moveTo>
                      <a:cubicBezTo>
                        <a:pt x="651796" y="149162"/>
                        <a:pt x="650748" y="167640"/>
                        <a:pt x="649891" y="186118"/>
                      </a:cubicBezTo>
                      <a:cubicBezTo>
                        <a:pt x="635127" y="186118"/>
                        <a:pt x="620078" y="186118"/>
                        <a:pt x="605314" y="186118"/>
                      </a:cubicBezTo>
                      <a:cubicBezTo>
                        <a:pt x="606171" y="167735"/>
                        <a:pt x="606933" y="149162"/>
                        <a:pt x="607790" y="130588"/>
                      </a:cubicBezTo>
                      <a:cubicBezTo>
                        <a:pt x="622745" y="130588"/>
                        <a:pt x="637699" y="130588"/>
                        <a:pt x="652844" y="130588"/>
                      </a:cubicBezTo>
                      <a:lnTo>
                        <a:pt x="652844" y="130588"/>
                      </a:lnTo>
                      <a:close/>
                      <a:moveTo>
                        <a:pt x="599313" y="186118"/>
                      </a:moveTo>
                      <a:cubicBezTo>
                        <a:pt x="584168" y="186118"/>
                        <a:pt x="569404" y="186118"/>
                        <a:pt x="554545" y="186118"/>
                      </a:cubicBezTo>
                      <a:cubicBezTo>
                        <a:pt x="555117" y="167735"/>
                        <a:pt x="555784" y="149162"/>
                        <a:pt x="556355" y="130588"/>
                      </a:cubicBezTo>
                      <a:cubicBezTo>
                        <a:pt x="571500" y="130588"/>
                        <a:pt x="586454" y="130588"/>
                        <a:pt x="601599" y="130588"/>
                      </a:cubicBezTo>
                      <a:cubicBezTo>
                        <a:pt x="600742" y="149162"/>
                        <a:pt x="599980" y="167735"/>
                        <a:pt x="599313" y="186118"/>
                      </a:cubicBezTo>
                      <a:lnTo>
                        <a:pt x="599313" y="186118"/>
                      </a:lnTo>
                      <a:close/>
                      <a:moveTo>
                        <a:pt x="556546" y="124111"/>
                      </a:moveTo>
                      <a:cubicBezTo>
                        <a:pt x="557212" y="103441"/>
                        <a:pt x="558165" y="82867"/>
                        <a:pt x="558832" y="62103"/>
                      </a:cubicBezTo>
                      <a:cubicBezTo>
                        <a:pt x="574167" y="62103"/>
                        <a:pt x="589312" y="62103"/>
                        <a:pt x="604647" y="62103"/>
                      </a:cubicBezTo>
                      <a:cubicBezTo>
                        <a:pt x="603790" y="82867"/>
                        <a:pt x="602742" y="103441"/>
                        <a:pt x="601790" y="124111"/>
                      </a:cubicBezTo>
                      <a:cubicBezTo>
                        <a:pt x="586645" y="124111"/>
                        <a:pt x="571690" y="124111"/>
                        <a:pt x="556546" y="124111"/>
                      </a:cubicBezTo>
                      <a:close/>
                    </a:path>
                  </a:pathLst>
                </a:custGeom>
                <a:solidFill>
                  <a:srgbClr val="8A92C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6" name="任意多边形 54"/>
                <p:cNvSpPr/>
                <p:nvPr/>
              </p:nvSpPr>
              <p:spPr>
                <a:xfrm>
                  <a:off x="5023484" y="3827335"/>
                  <a:ext cx="398430" cy="424433"/>
                </a:xfrm>
                <a:custGeom>
                  <a:avLst/>
                  <a:gdLst>
                    <a:gd name="connsiteX0" fmla="*/ 261842 w 398430"/>
                    <a:gd name="connsiteY0" fmla="*/ 7239 h 424433"/>
                    <a:gd name="connsiteX1" fmla="*/ 233934 w 398430"/>
                    <a:gd name="connsiteY1" fmla="*/ 55531 h 424433"/>
                    <a:gd name="connsiteX2" fmla="*/ 215932 w 398430"/>
                    <a:gd name="connsiteY2" fmla="*/ 55531 h 424433"/>
                    <a:gd name="connsiteX3" fmla="*/ 215932 w 398430"/>
                    <a:gd name="connsiteY3" fmla="*/ 50387 h 424433"/>
                    <a:gd name="connsiteX4" fmla="*/ 244983 w 398430"/>
                    <a:gd name="connsiteY4" fmla="*/ 0 h 424433"/>
                    <a:gd name="connsiteX5" fmla="*/ 261937 w 398430"/>
                    <a:gd name="connsiteY5" fmla="*/ 0 h 424433"/>
                    <a:gd name="connsiteX6" fmla="*/ 261842 w 398430"/>
                    <a:gd name="connsiteY6" fmla="*/ 7239 h 424433"/>
                    <a:gd name="connsiteX7" fmla="*/ 261842 w 398430"/>
                    <a:gd name="connsiteY7" fmla="*/ 7239 h 424433"/>
                    <a:gd name="connsiteX8" fmla="*/ 230219 w 398430"/>
                    <a:gd name="connsiteY8" fmla="*/ 62103 h 424433"/>
                    <a:gd name="connsiteX9" fmla="*/ 216122 w 398430"/>
                    <a:gd name="connsiteY9" fmla="*/ 86487 h 424433"/>
                    <a:gd name="connsiteX10" fmla="*/ 215932 w 398430"/>
                    <a:gd name="connsiteY10" fmla="*/ 62103 h 424433"/>
                    <a:gd name="connsiteX11" fmla="*/ 230219 w 398430"/>
                    <a:gd name="connsiteY11" fmla="*/ 62103 h 424433"/>
                    <a:gd name="connsiteX12" fmla="*/ 230219 w 398430"/>
                    <a:gd name="connsiteY12" fmla="*/ 62103 h 424433"/>
                    <a:gd name="connsiteX13" fmla="*/ 210217 w 398430"/>
                    <a:gd name="connsiteY13" fmla="*/ 96679 h 424433"/>
                    <a:gd name="connsiteX14" fmla="*/ 194405 w 398430"/>
                    <a:gd name="connsiteY14" fmla="*/ 124111 h 424433"/>
                    <a:gd name="connsiteX15" fmla="*/ 173355 w 398430"/>
                    <a:gd name="connsiteY15" fmla="*/ 124111 h 424433"/>
                    <a:gd name="connsiteX16" fmla="*/ 209169 w 398430"/>
                    <a:gd name="connsiteY16" fmla="*/ 62103 h 424433"/>
                    <a:gd name="connsiteX17" fmla="*/ 209931 w 398430"/>
                    <a:gd name="connsiteY17" fmla="*/ 62103 h 424433"/>
                    <a:gd name="connsiteX18" fmla="*/ 210217 w 398430"/>
                    <a:gd name="connsiteY18" fmla="*/ 96679 h 424433"/>
                    <a:gd name="connsiteX19" fmla="*/ 210217 w 398430"/>
                    <a:gd name="connsiteY19" fmla="*/ 96679 h 424433"/>
                    <a:gd name="connsiteX20" fmla="*/ 190595 w 398430"/>
                    <a:gd name="connsiteY20" fmla="*/ 130588 h 424433"/>
                    <a:gd name="connsiteX21" fmla="*/ 166021 w 398430"/>
                    <a:gd name="connsiteY21" fmla="*/ 173164 h 424433"/>
                    <a:gd name="connsiteX22" fmla="*/ 165354 w 398430"/>
                    <a:gd name="connsiteY22" fmla="*/ 137922 h 424433"/>
                    <a:gd name="connsiteX23" fmla="*/ 169545 w 398430"/>
                    <a:gd name="connsiteY23" fmla="*/ 130588 h 424433"/>
                    <a:gd name="connsiteX24" fmla="*/ 190595 w 398430"/>
                    <a:gd name="connsiteY24" fmla="*/ 130588 h 424433"/>
                    <a:gd name="connsiteX25" fmla="*/ 190595 w 398430"/>
                    <a:gd name="connsiteY25" fmla="*/ 130588 h 424433"/>
                    <a:gd name="connsiteX26" fmla="*/ 128397 w 398430"/>
                    <a:gd name="connsiteY26" fmla="*/ 238411 h 424433"/>
                    <a:gd name="connsiteX27" fmla="*/ 96393 w 398430"/>
                    <a:gd name="connsiteY27" fmla="*/ 293846 h 424433"/>
                    <a:gd name="connsiteX28" fmla="*/ 87725 w 398430"/>
                    <a:gd name="connsiteY28" fmla="*/ 293846 h 424433"/>
                    <a:gd name="connsiteX29" fmla="*/ 87154 w 398430"/>
                    <a:gd name="connsiteY29" fmla="*/ 273463 h 424433"/>
                    <a:gd name="connsiteX30" fmla="*/ 107442 w 398430"/>
                    <a:gd name="connsiteY30" fmla="*/ 238315 h 424433"/>
                    <a:gd name="connsiteX31" fmla="*/ 128397 w 398430"/>
                    <a:gd name="connsiteY31" fmla="*/ 238315 h 424433"/>
                    <a:gd name="connsiteX32" fmla="*/ 128397 w 398430"/>
                    <a:gd name="connsiteY32" fmla="*/ 238411 h 424433"/>
                    <a:gd name="connsiteX33" fmla="*/ 92583 w 398430"/>
                    <a:gd name="connsiteY33" fmla="*/ 300418 h 424433"/>
                    <a:gd name="connsiteX34" fmla="*/ 88202 w 398430"/>
                    <a:gd name="connsiteY34" fmla="*/ 308038 h 424433"/>
                    <a:gd name="connsiteX35" fmla="*/ 87916 w 398430"/>
                    <a:gd name="connsiteY35" fmla="*/ 300418 h 424433"/>
                    <a:gd name="connsiteX36" fmla="*/ 92583 w 398430"/>
                    <a:gd name="connsiteY36" fmla="*/ 300418 h 424433"/>
                    <a:gd name="connsiteX37" fmla="*/ 92583 w 398430"/>
                    <a:gd name="connsiteY37" fmla="*/ 300418 h 424433"/>
                    <a:gd name="connsiteX38" fmla="*/ 82772 w 398430"/>
                    <a:gd name="connsiteY38" fmla="*/ 317373 h 424433"/>
                    <a:gd name="connsiteX39" fmla="*/ 56769 w 398430"/>
                    <a:gd name="connsiteY39" fmla="*/ 362426 h 424433"/>
                    <a:gd name="connsiteX40" fmla="*/ 40957 w 398430"/>
                    <a:gd name="connsiteY40" fmla="*/ 362426 h 424433"/>
                    <a:gd name="connsiteX41" fmla="*/ 40577 w 398430"/>
                    <a:gd name="connsiteY41" fmla="*/ 353949 h 424433"/>
                    <a:gd name="connsiteX42" fmla="*/ 71533 w 398430"/>
                    <a:gd name="connsiteY42" fmla="*/ 300418 h 424433"/>
                    <a:gd name="connsiteX43" fmla="*/ 82201 w 398430"/>
                    <a:gd name="connsiteY43" fmla="*/ 300418 h 424433"/>
                    <a:gd name="connsiteX44" fmla="*/ 82772 w 398430"/>
                    <a:gd name="connsiteY44" fmla="*/ 317373 h 424433"/>
                    <a:gd name="connsiteX45" fmla="*/ 82772 w 398430"/>
                    <a:gd name="connsiteY45" fmla="*/ 317373 h 424433"/>
                    <a:gd name="connsiteX46" fmla="*/ 53054 w 398430"/>
                    <a:gd name="connsiteY46" fmla="*/ 368998 h 424433"/>
                    <a:gd name="connsiteX47" fmla="*/ 42196 w 398430"/>
                    <a:gd name="connsiteY47" fmla="*/ 387858 h 424433"/>
                    <a:gd name="connsiteX48" fmla="*/ 41434 w 398430"/>
                    <a:gd name="connsiteY48" fmla="*/ 368998 h 424433"/>
                    <a:gd name="connsiteX49" fmla="*/ 53054 w 398430"/>
                    <a:gd name="connsiteY49" fmla="*/ 368998 h 424433"/>
                    <a:gd name="connsiteX50" fmla="*/ 53054 w 398430"/>
                    <a:gd name="connsiteY50" fmla="*/ 368998 h 424433"/>
                    <a:gd name="connsiteX51" fmla="*/ 0 w 398430"/>
                    <a:gd name="connsiteY51" fmla="*/ 424434 h 424433"/>
                    <a:gd name="connsiteX52" fmla="*/ 4477 w 398430"/>
                    <a:gd name="connsiteY52" fmla="*/ 416623 h 424433"/>
                    <a:gd name="connsiteX53" fmla="*/ 4953 w 398430"/>
                    <a:gd name="connsiteY53" fmla="*/ 424434 h 424433"/>
                    <a:gd name="connsiteX54" fmla="*/ 0 w 398430"/>
                    <a:gd name="connsiteY54" fmla="*/ 424434 h 424433"/>
                    <a:gd name="connsiteX55" fmla="*/ 0 w 398430"/>
                    <a:gd name="connsiteY55" fmla="*/ 424434 h 424433"/>
                    <a:gd name="connsiteX56" fmla="*/ 75343 w 398430"/>
                    <a:gd name="connsiteY56" fmla="*/ 293846 h 424433"/>
                    <a:gd name="connsiteX57" fmla="*/ 81629 w 398430"/>
                    <a:gd name="connsiteY57" fmla="*/ 282988 h 424433"/>
                    <a:gd name="connsiteX58" fmla="*/ 82010 w 398430"/>
                    <a:gd name="connsiteY58" fmla="*/ 293846 h 424433"/>
                    <a:gd name="connsiteX59" fmla="*/ 75343 w 398430"/>
                    <a:gd name="connsiteY59" fmla="*/ 293846 h 424433"/>
                    <a:gd name="connsiteX60" fmla="*/ 75343 w 398430"/>
                    <a:gd name="connsiteY60" fmla="*/ 293846 h 424433"/>
                    <a:gd name="connsiteX61" fmla="*/ 397478 w 398430"/>
                    <a:gd name="connsiteY61" fmla="*/ 74295 h 424433"/>
                    <a:gd name="connsiteX62" fmla="*/ 368713 w 398430"/>
                    <a:gd name="connsiteY62" fmla="*/ 124015 h 424433"/>
                    <a:gd name="connsiteX63" fmla="*/ 350901 w 398430"/>
                    <a:gd name="connsiteY63" fmla="*/ 124015 h 424433"/>
                    <a:gd name="connsiteX64" fmla="*/ 350996 w 398430"/>
                    <a:gd name="connsiteY64" fmla="*/ 118205 h 424433"/>
                    <a:gd name="connsiteX65" fmla="*/ 383477 w 398430"/>
                    <a:gd name="connsiteY65" fmla="*/ 61913 h 424433"/>
                    <a:gd name="connsiteX66" fmla="*/ 397764 w 398430"/>
                    <a:gd name="connsiteY66" fmla="*/ 61913 h 424433"/>
                    <a:gd name="connsiteX67" fmla="*/ 397478 w 398430"/>
                    <a:gd name="connsiteY67" fmla="*/ 74295 h 424433"/>
                    <a:gd name="connsiteX68" fmla="*/ 397478 w 398430"/>
                    <a:gd name="connsiteY68" fmla="*/ 74295 h 424433"/>
                    <a:gd name="connsiteX69" fmla="*/ 364903 w 398430"/>
                    <a:gd name="connsiteY69" fmla="*/ 130588 h 424433"/>
                    <a:gd name="connsiteX70" fmla="*/ 350425 w 398430"/>
                    <a:gd name="connsiteY70" fmla="*/ 155734 h 424433"/>
                    <a:gd name="connsiteX71" fmla="*/ 350901 w 398430"/>
                    <a:gd name="connsiteY71" fmla="*/ 130588 h 424433"/>
                    <a:gd name="connsiteX72" fmla="*/ 364903 w 398430"/>
                    <a:gd name="connsiteY72" fmla="*/ 130588 h 424433"/>
                    <a:gd name="connsiteX73" fmla="*/ 364903 w 398430"/>
                    <a:gd name="connsiteY73" fmla="*/ 130588 h 424433"/>
                    <a:gd name="connsiteX74" fmla="*/ 344138 w 398430"/>
                    <a:gd name="connsiteY74" fmla="*/ 166592 h 424433"/>
                    <a:gd name="connsiteX75" fmla="*/ 332899 w 398430"/>
                    <a:gd name="connsiteY75" fmla="*/ 186118 h 424433"/>
                    <a:gd name="connsiteX76" fmla="*/ 311848 w 398430"/>
                    <a:gd name="connsiteY76" fmla="*/ 186118 h 424433"/>
                    <a:gd name="connsiteX77" fmla="*/ 343853 w 398430"/>
                    <a:gd name="connsiteY77" fmla="*/ 130588 h 424433"/>
                    <a:gd name="connsiteX78" fmla="*/ 344710 w 398430"/>
                    <a:gd name="connsiteY78" fmla="*/ 130588 h 424433"/>
                    <a:gd name="connsiteX79" fmla="*/ 344138 w 398430"/>
                    <a:gd name="connsiteY79" fmla="*/ 166592 h 424433"/>
                    <a:gd name="connsiteX80" fmla="*/ 344138 w 398430"/>
                    <a:gd name="connsiteY80" fmla="*/ 166592 h 424433"/>
                    <a:gd name="connsiteX81" fmla="*/ 302704 w 398430"/>
                    <a:gd name="connsiteY81" fmla="*/ 238411 h 424433"/>
                    <a:gd name="connsiteX82" fmla="*/ 298704 w 398430"/>
                    <a:gd name="connsiteY82" fmla="*/ 245459 h 424433"/>
                    <a:gd name="connsiteX83" fmla="*/ 298799 w 398430"/>
                    <a:gd name="connsiteY83" fmla="*/ 238411 h 424433"/>
                    <a:gd name="connsiteX84" fmla="*/ 302704 w 398430"/>
                    <a:gd name="connsiteY84" fmla="*/ 238411 h 424433"/>
                    <a:gd name="connsiteX85" fmla="*/ 302704 w 398430"/>
                    <a:gd name="connsiteY85" fmla="*/ 238411 h 424433"/>
                    <a:gd name="connsiteX86" fmla="*/ 261652 w 398430"/>
                    <a:gd name="connsiteY86" fmla="*/ 309563 h 424433"/>
                    <a:gd name="connsiteX87" fmla="*/ 231077 w 398430"/>
                    <a:gd name="connsiteY87" fmla="*/ 362426 h 424433"/>
                    <a:gd name="connsiteX88" fmla="*/ 218408 w 398430"/>
                    <a:gd name="connsiteY88" fmla="*/ 362426 h 424433"/>
                    <a:gd name="connsiteX89" fmla="*/ 218313 w 398430"/>
                    <a:gd name="connsiteY89" fmla="*/ 348139 h 424433"/>
                    <a:gd name="connsiteX90" fmla="*/ 245936 w 398430"/>
                    <a:gd name="connsiteY90" fmla="*/ 300323 h 424433"/>
                    <a:gd name="connsiteX91" fmla="*/ 261652 w 398430"/>
                    <a:gd name="connsiteY91" fmla="*/ 300323 h 424433"/>
                    <a:gd name="connsiteX92" fmla="*/ 261652 w 398430"/>
                    <a:gd name="connsiteY92" fmla="*/ 309563 h 424433"/>
                    <a:gd name="connsiteX93" fmla="*/ 261652 w 398430"/>
                    <a:gd name="connsiteY93" fmla="*/ 309563 h 424433"/>
                    <a:gd name="connsiteX94" fmla="*/ 227362 w 398430"/>
                    <a:gd name="connsiteY94" fmla="*/ 368998 h 424433"/>
                    <a:gd name="connsiteX95" fmla="*/ 218599 w 398430"/>
                    <a:gd name="connsiteY95" fmla="*/ 384143 h 424433"/>
                    <a:gd name="connsiteX96" fmla="*/ 218408 w 398430"/>
                    <a:gd name="connsiteY96" fmla="*/ 368998 h 424433"/>
                    <a:gd name="connsiteX97" fmla="*/ 227362 w 398430"/>
                    <a:gd name="connsiteY97" fmla="*/ 368998 h 424433"/>
                    <a:gd name="connsiteX98" fmla="*/ 227362 w 398430"/>
                    <a:gd name="connsiteY98" fmla="*/ 368998 h 424433"/>
                    <a:gd name="connsiteX99" fmla="*/ 212979 w 398430"/>
                    <a:gd name="connsiteY99" fmla="*/ 393763 h 424433"/>
                    <a:gd name="connsiteX100" fmla="*/ 195262 w 398430"/>
                    <a:gd name="connsiteY100" fmla="*/ 424434 h 424433"/>
                    <a:gd name="connsiteX101" fmla="*/ 174212 w 398430"/>
                    <a:gd name="connsiteY101" fmla="*/ 424434 h 424433"/>
                    <a:gd name="connsiteX102" fmla="*/ 206216 w 398430"/>
                    <a:gd name="connsiteY102" fmla="*/ 368903 h 424433"/>
                    <a:gd name="connsiteX103" fmla="*/ 212693 w 398430"/>
                    <a:gd name="connsiteY103" fmla="*/ 368903 h 424433"/>
                    <a:gd name="connsiteX104" fmla="*/ 212979 w 398430"/>
                    <a:gd name="connsiteY104" fmla="*/ 393763 h 424433"/>
                    <a:gd name="connsiteX105" fmla="*/ 212979 w 398430"/>
                    <a:gd name="connsiteY105" fmla="*/ 393763 h 424433"/>
                    <a:gd name="connsiteX106" fmla="*/ 210122 w 398430"/>
                    <a:gd name="connsiteY106" fmla="*/ 362426 h 424433"/>
                    <a:gd name="connsiteX107" fmla="*/ 212789 w 398430"/>
                    <a:gd name="connsiteY107" fmla="*/ 357759 h 424433"/>
                    <a:gd name="connsiteX108" fmla="*/ 212789 w 398430"/>
                    <a:gd name="connsiteY108" fmla="*/ 362426 h 424433"/>
                    <a:gd name="connsiteX109" fmla="*/ 210122 w 398430"/>
                    <a:gd name="connsiteY109" fmla="*/ 362426 h 424433"/>
                    <a:gd name="connsiteX110" fmla="*/ 210122 w 398430"/>
                    <a:gd name="connsiteY110" fmla="*/ 362426 h 424433"/>
                    <a:gd name="connsiteX111" fmla="*/ 249650 w 398430"/>
                    <a:gd name="connsiteY111" fmla="*/ 293846 h 424433"/>
                    <a:gd name="connsiteX112" fmla="*/ 261652 w 398430"/>
                    <a:gd name="connsiteY112" fmla="*/ 272987 h 424433"/>
                    <a:gd name="connsiteX113" fmla="*/ 261747 w 398430"/>
                    <a:gd name="connsiteY113" fmla="*/ 293846 h 424433"/>
                    <a:gd name="connsiteX114" fmla="*/ 249650 w 398430"/>
                    <a:gd name="connsiteY114" fmla="*/ 293846 h 424433"/>
                    <a:gd name="connsiteX115" fmla="*/ 249650 w 398430"/>
                    <a:gd name="connsiteY115" fmla="*/ 293846 h 424433"/>
                    <a:gd name="connsiteX116" fmla="*/ 387286 w 398430"/>
                    <a:gd name="connsiteY116" fmla="*/ 55531 h 424433"/>
                    <a:gd name="connsiteX117" fmla="*/ 398431 w 398430"/>
                    <a:gd name="connsiteY117" fmla="*/ 36290 h 424433"/>
                    <a:gd name="connsiteX118" fmla="*/ 398050 w 398430"/>
                    <a:gd name="connsiteY118" fmla="*/ 55531 h 424433"/>
                    <a:gd name="connsiteX119" fmla="*/ 387286 w 398430"/>
                    <a:gd name="connsiteY119" fmla="*/ 55531 h 424433"/>
                    <a:gd name="connsiteX120" fmla="*/ 387286 w 398430"/>
                    <a:gd name="connsiteY120" fmla="*/ 55531 h 424433"/>
                    <a:gd name="connsiteX121" fmla="*/ 374904 w 398430"/>
                    <a:gd name="connsiteY121" fmla="*/ 0 h 424433"/>
                    <a:gd name="connsiteX122" fmla="*/ 352425 w 398430"/>
                    <a:gd name="connsiteY122" fmla="*/ 38862 h 424433"/>
                    <a:gd name="connsiteX123" fmla="*/ 353187 w 398430"/>
                    <a:gd name="connsiteY123" fmla="*/ 0 h 424433"/>
                    <a:gd name="connsiteX124" fmla="*/ 374904 w 398430"/>
                    <a:gd name="connsiteY124" fmla="*/ 0 h 424433"/>
                    <a:gd name="connsiteX125" fmla="*/ 374904 w 398430"/>
                    <a:gd name="connsiteY125" fmla="*/ 0 h 424433"/>
                    <a:gd name="connsiteX126" fmla="*/ 346043 w 398430"/>
                    <a:gd name="connsiteY126" fmla="*/ 50006 h 424433"/>
                    <a:gd name="connsiteX127" fmla="*/ 342900 w 398430"/>
                    <a:gd name="connsiteY127" fmla="*/ 55531 h 424433"/>
                    <a:gd name="connsiteX128" fmla="*/ 300228 w 398430"/>
                    <a:gd name="connsiteY128" fmla="*/ 55531 h 424433"/>
                    <a:gd name="connsiteX129" fmla="*/ 300419 w 398430"/>
                    <a:gd name="connsiteY129" fmla="*/ 19907 h 424433"/>
                    <a:gd name="connsiteX130" fmla="*/ 311848 w 398430"/>
                    <a:gd name="connsiteY130" fmla="*/ 95 h 424433"/>
                    <a:gd name="connsiteX131" fmla="*/ 346901 w 398430"/>
                    <a:gd name="connsiteY131" fmla="*/ 95 h 424433"/>
                    <a:gd name="connsiteX132" fmla="*/ 346043 w 398430"/>
                    <a:gd name="connsiteY132" fmla="*/ 50006 h 424433"/>
                    <a:gd name="connsiteX133" fmla="*/ 346043 w 398430"/>
                    <a:gd name="connsiteY133" fmla="*/ 50006 h 424433"/>
                    <a:gd name="connsiteX134" fmla="*/ 339090 w 398430"/>
                    <a:gd name="connsiteY134" fmla="*/ 62103 h 424433"/>
                    <a:gd name="connsiteX135" fmla="*/ 303276 w 398430"/>
                    <a:gd name="connsiteY135" fmla="*/ 124111 h 424433"/>
                    <a:gd name="connsiteX136" fmla="*/ 299466 w 398430"/>
                    <a:gd name="connsiteY136" fmla="*/ 124111 h 424433"/>
                    <a:gd name="connsiteX137" fmla="*/ 300133 w 398430"/>
                    <a:gd name="connsiteY137" fmla="*/ 62103 h 424433"/>
                    <a:gd name="connsiteX138" fmla="*/ 339090 w 398430"/>
                    <a:gd name="connsiteY138" fmla="*/ 62103 h 424433"/>
                    <a:gd name="connsiteX139" fmla="*/ 339090 w 398430"/>
                    <a:gd name="connsiteY139" fmla="*/ 62103 h 424433"/>
                    <a:gd name="connsiteX140" fmla="*/ 299561 w 398430"/>
                    <a:gd name="connsiteY140" fmla="*/ 130588 h 424433"/>
                    <a:gd name="connsiteX141" fmla="*/ 299561 w 398430"/>
                    <a:gd name="connsiteY141" fmla="*/ 130588 h 424433"/>
                    <a:gd name="connsiteX142" fmla="*/ 299561 w 398430"/>
                    <a:gd name="connsiteY142" fmla="*/ 130588 h 424433"/>
                    <a:gd name="connsiteX143" fmla="*/ 299561 w 398430"/>
                    <a:gd name="connsiteY143" fmla="*/ 130588 h 424433"/>
                    <a:gd name="connsiteX144" fmla="*/ 299561 w 398430"/>
                    <a:gd name="connsiteY144" fmla="*/ 130588 h 424433"/>
                    <a:gd name="connsiteX145" fmla="*/ 237363 w 398430"/>
                    <a:gd name="connsiteY145" fmla="*/ 238411 h 424433"/>
                    <a:gd name="connsiteX146" fmla="*/ 217837 w 398430"/>
                    <a:gd name="connsiteY146" fmla="*/ 272320 h 424433"/>
                    <a:gd name="connsiteX147" fmla="*/ 217646 w 398430"/>
                    <a:gd name="connsiteY147" fmla="*/ 238411 h 424433"/>
                    <a:gd name="connsiteX148" fmla="*/ 237363 w 398430"/>
                    <a:gd name="connsiteY148" fmla="*/ 238411 h 424433"/>
                    <a:gd name="connsiteX149" fmla="*/ 237363 w 398430"/>
                    <a:gd name="connsiteY149" fmla="*/ 238411 h 424433"/>
                    <a:gd name="connsiteX150" fmla="*/ 211931 w 398430"/>
                    <a:gd name="connsiteY150" fmla="*/ 282226 h 424433"/>
                    <a:gd name="connsiteX151" fmla="*/ 205264 w 398430"/>
                    <a:gd name="connsiteY151" fmla="*/ 293846 h 424433"/>
                    <a:gd name="connsiteX152" fmla="*/ 168211 w 398430"/>
                    <a:gd name="connsiteY152" fmla="*/ 293846 h 424433"/>
                    <a:gd name="connsiteX153" fmla="*/ 167354 w 398430"/>
                    <a:gd name="connsiteY153" fmla="*/ 250126 h 424433"/>
                    <a:gd name="connsiteX154" fmla="*/ 174212 w 398430"/>
                    <a:gd name="connsiteY154" fmla="*/ 238315 h 424433"/>
                    <a:gd name="connsiteX155" fmla="*/ 211550 w 398430"/>
                    <a:gd name="connsiteY155" fmla="*/ 238315 h 424433"/>
                    <a:gd name="connsiteX156" fmla="*/ 211931 w 398430"/>
                    <a:gd name="connsiteY156" fmla="*/ 282226 h 424433"/>
                    <a:gd name="connsiteX157" fmla="*/ 211931 w 398430"/>
                    <a:gd name="connsiteY157" fmla="*/ 282226 h 424433"/>
                    <a:gd name="connsiteX158" fmla="*/ 201549 w 398430"/>
                    <a:gd name="connsiteY158" fmla="*/ 300418 h 424433"/>
                    <a:gd name="connsiteX159" fmla="*/ 169354 w 398430"/>
                    <a:gd name="connsiteY159" fmla="*/ 356140 h 424433"/>
                    <a:gd name="connsiteX160" fmla="*/ 168211 w 398430"/>
                    <a:gd name="connsiteY160" fmla="*/ 300418 h 424433"/>
                    <a:gd name="connsiteX161" fmla="*/ 201549 w 398430"/>
                    <a:gd name="connsiteY161" fmla="*/ 300418 h 424433"/>
                    <a:gd name="connsiteX162" fmla="*/ 201549 w 398430"/>
                    <a:gd name="connsiteY162" fmla="*/ 300418 h 424433"/>
                    <a:gd name="connsiteX163" fmla="*/ 134493 w 398430"/>
                    <a:gd name="connsiteY163" fmla="*/ 416433 h 424433"/>
                    <a:gd name="connsiteX164" fmla="*/ 129826 w 398430"/>
                    <a:gd name="connsiteY164" fmla="*/ 424434 h 424433"/>
                    <a:gd name="connsiteX165" fmla="*/ 92202 w 398430"/>
                    <a:gd name="connsiteY165" fmla="*/ 424434 h 424433"/>
                    <a:gd name="connsiteX166" fmla="*/ 90773 w 398430"/>
                    <a:gd name="connsiteY166" fmla="*/ 382714 h 424433"/>
                    <a:gd name="connsiteX167" fmla="*/ 98679 w 398430"/>
                    <a:gd name="connsiteY167" fmla="*/ 368903 h 424433"/>
                    <a:gd name="connsiteX168" fmla="*/ 133255 w 398430"/>
                    <a:gd name="connsiteY168" fmla="*/ 368903 h 424433"/>
                    <a:gd name="connsiteX169" fmla="*/ 134493 w 398430"/>
                    <a:gd name="connsiteY169" fmla="*/ 416433 h 424433"/>
                    <a:gd name="connsiteX170" fmla="*/ 134493 w 398430"/>
                    <a:gd name="connsiteY170" fmla="*/ 416433 h 424433"/>
                    <a:gd name="connsiteX171" fmla="*/ 66770 w 398430"/>
                    <a:gd name="connsiteY171" fmla="*/ 424434 h 424433"/>
                    <a:gd name="connsiteX172" fmla="*/ 85439 w 398430"/>
                    <a:gd name="connsiteY172" fmla="*/ 392049 h 424433"/>
                    <a:gd name="connsiteX173" fmla="*/ 86677 w 398430"/>
                    <a:gd name="connsiteY173" fmla="*/ 424434 h 424433"/>
                    <a:gd name="connsiteX174" fmla="*/ 66770 w 398430"/>
                    <a:gd name="connsiteY174" fmla="*/ 424434 h 424433"/>
                    <a:gd name="connsiteX175" fmla="*/ 66770 w 398430"/>
                    <a:gd name="connsiteY175" fmla="*/ 424434 h 424433"/>
                    <a:gd name="connsiteX176" fmla="*/ 102584 w 398430"/>
                    <a:gd name="connsiteY176" fmla="*/ 362426 h 424433"/>
                    <a:gd name="connsiteX177" fmla="*/ 131826 w 398430"/>
                    <a:gd name="connsiteY177" fmla="*/ 311658 h 424433"/>
                    <a:gd name="connsiteX178" fmla="*/ 133160 w 398430"/>
                    <a:gd name="connsiteY178" fmla="*/ 362426 h 424433"/>
                    <a:gd name="connsiteX179" fmla="*/ 102584 w 398430"/>
                    <a:gd name="connsiteY179" fmla="*/ 362426 h 424433"/>
                    <a:gd name="connsiteX180" fmla="*/ 102584 w 398430"/>
                    <a:gd name="connsiteY180" fmla="*/ 362426 h 424433"/>
                    <a:gd name="connsiteX181" fmla="*/ 204406 w 398430"/>
                    <a:gd name="connsiteY181" fmla="*/ 186118 h 424433"/>
                    <a:gd name="connsiteX182" fmla="*/ 211074 w 398430"/>
                    <a:gd name="connsiteY182" fmla="*/ 174498 h 424433"/>
                    <a:gd name="connsiteX183" fmla="*/ 211169 w 398430"/>
                    <a:gd name="connsiteY183" fmla="*/ 186118 h 424433"/>
                    <a:gd name="connsiteX184" fmla="*/ 204406 w 398430"/>
                    <a:gd name="connsiteY184" fmla="*/ 186118 h 424433"/>
                    <a:gd name="connsiteX185" fmla="*/ 204406 w 398430"/>
                    <a:gd name="connsiteY185" fmla="*/ 186118 h 424433"/>
                    <a:gd name="connsiteX186" fmla="*/ 216789 w 398430"/>
                    <a:gd name="connsiteY186" fmla="*/ 164592 h 424433"/>
                    <a:gd name="connsiteX187" fmla="*/ 236411 w 398430"/>
                    <a:gd name="connsiteY187" fmla="*/ 130683 h 424433"/>
                    <a:gd name="connsiteX188" fmla="*/ 261747 w 398430"/>
                    <a:gd name="connsiteY188" fmla="*/ 130683 h 424433"/>
                    <a:gd name="connsiteX189" fmla="*/ 261747 w 398430"/>
                    <a:gd name="connsiteY189" fmla="*/ 186214 h 424433"/>
                    <a:gd name="connsiteX190" fmla="*/ 216979 w 398430"/>
                    <a:gd name="connsiteY190" fmla="*/ 186214 h 424433"/>
                    <a:gd name="connsiteX191" fmla="*/ 216789 w 398430"/>
                    <a:gd name="connsiteY191" fmla="*/ 164592 h 424433"/>
                    <a:gd name="connsiteX192" fmla="*/ 216789 w 398430"/>
                    <a:gd name="connsiteY192" fmla="*/ 164592 h 424433"/>
                    <a:gd name="connsiteX193" fmla="*/ 240220 w 398430"/>
                    <a:gd name="connsiteY193" fmla="*/ 124111 h 424433"/>
                    <a:gd name="connsiteX194" fmla="*/ 261842 w 398430"/>
                    <a:gd name="connsiteY194" fmla="*/ 86678 h 424433"/>
                    <a:gd name="connsiteX195" fmla="*/ 261842 w 398430"/>
                    <a:gd name="connsiteY195" fmla="*/ 124111 h 424433"/>
                    <a:gd name="connsiteX196" fmla="*/ 240220 w 398430"/>
                    <a:gd name="connsiteY196" fmla="*/ 124111 h 42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</a:cxnLst>
                  <a:rect l="l" t="t" r="r" b="b"/>
                  <a:pathLst>
                    <a:path w="398430" h="424433">
                      <a:moveTo>
                        <a:pt x="261842" y="7239"/>
                      </a:moveTo>
                      <a:lnTo>
                        <a:pt x="233934" y="55531"/>
                      </a:lnTo>
                      <a:lnTo>
                        <a:pt x="215932" y="55531"/>
                      </a:lnTo>
                      <a:lnTo>
                        <a:pt x="215932" y="50387"/>
                      </a:lnTo>
                      <a:lnTo>
                        <a:pt x="244983" y="0"/>
                      </a:lnTo>
                      <a:lnTo>
                        <a:pt x="261937" y="0"/>
                      </a:lnTo>
                      <a:cubicBezTo>
                        <a:pt x="261937" y="2381"/>
                        <a:pt x="261937" y="4858"/>
                        <a:pt x="261842" y="7239"/>
                      </a:cubicBezTo>
                      <a:lnTo>
                        <a:pt x="261842" y="7239"/>
                      </a:lnTo>
                      <a:close/>
                      <a:moveTo>
                        <a:pt x="230219" y="62103"/>
                      </a:moveTo>
                      <a:lnTo>
                        <a:pt x="216122" y="86487"/>
                      </a:lnTo>
                      <a:lnTo>
                        <a:pt x="215932" y="62103"/>
                      </a:lnTo>
                      <a:lnTo>
                        <a:pt x="230219" y="62103"/>
                      </a:lnTo>
                      <a:lnTo>
                        <a:pt x="230219" y="62103"/>
                      </a:lnTo>
                      <a:close/>
                      <a:moveTo>
                        <a:pt x="210217" y="96679"/>
                      </a:moveTo>
                      <a:lnTo>
                        <a:pt x="194405" y="124111"/>
                      </a:lnTo>
                      <a:lnTo>
                        <a:pt x="173355" y="124111"/>
                      </a:lnTo>
                      <a:lnTo>
                        <a:pt x="209169" y="62103"/>
                      </a:lnTo>
                      <a:lnTo>
                        <a:pt x="209931" y="62103"/>
                      </a:lnTo>
                      <a:lnTo>
                        <a:pt x="210217" y="96679"/>
                      </a:lnTo>
                      <a:lnTo>
                        <a:pt x="210217" y="96679"/>
                      </a:lnTo>
                      <a:close/>
                      <a:moveTo>
                        <a:pt x="190595" y="130588"/>
                      </a:moveTo>
                      <a:lnTo>
                        <a:pt x="166021" y="173164"/>
                      </a:lnTo>
                      <a:lnTo>
                        <a:pt x="165354" y="137922"/>
                      </a:lnTo>
                      <a:lnTo>
                        <a:pt x="169545" y="130588"/>
                      </a:lnTo>
                      <a:lnTo>
                        <a:pt x="190595" y="130588"/>
                      </a:lnTo>
                      <a:lnTo>
                        <a:pt x="190595" y="130588"/>
                      </a:lnTo>
                      <a:close/>
                      <a:moveTo>
                        <a:pt x="128397" y="238411"/>
                      </a:moveTo>
                      <a:lnTo>
                        <a:pt x="96393" y="293846"/>
                      </a:lnTo>
                      <a:lnTo>
                        <a:pt x="87725" y="293846"/>
                      </a:lnTo>
                      <a:cubicBezTo>
                        <a:pt x="87535" y="287083"/>
                        <a:pt x="87344" y="280321"/>
                        <a:pt x="87154" y="273463"/>
                      </a:cubicBezTo>
                      <a:lnTo>
                        <a:pt x="107442" y="238315"/>
                      </a:lnTo>
                      <a:lnTo>
                        <a:pt x="128397" y="238315"/>
                      </a:lnTo>
                      <a:lnTo>
                        <a:pt x="128397" y="238411"/>
                      </a:lnTo>
                      <a:close/>
                      <a:moveTo>
                        <a:pt x="92583" y="300418"/>
                      </a:moveTo>
                      <a:lnTo>
                        <a:pt x="88202" y="308038"/>
                      </a:lnTo>
                      <a:cubicBezTo>
                        <a:pt x="88106" y="305467"/>
                        <a:pt x="88011" y="302895"/>
                        <a:pt x="87916" y="300418"/>
                      </a:cubicBezTo>
                      <a:lnTo>
                        <a:pt x="92583" y="300418"/>
                      </a:lnTo>
                      <a:lnTo>
                        <a:pt x="92583" y="300418"/>
                      </a:lnTo>
                      <a:close/>
                      <a:moveTo>
                        <a:pt x="82772" y="317373"/>
                      </a:moveTo>
                      <a:lnTo>
                        <a:pt x="56769" y="362426"/>
                      </a:lnTo>
                      <a:lnTo>
                        <a:pt x="40957" y="362426"/>
                      </a:lnTo>
                      <a:lnTo>
                        <a:pt x="40577" y="353949"/>
                      </a:lnTo>
                      <a:lnTo>
                        <a:pt x="71533" y="300418"/>
                      </a:lnTo>
                      <a:lnTo>
                        <a:pt x="82201" y="300418"/>
                      </a:lnTo>
                      <a:lnTo>
                        <a:pt x="82772" y="317373"/>
                      </a:lnTo>
                      <a:lnTo>
                        <a:pt x="82772" y="317373"/>
                      </a:lnTo>
                      <a:close/>
                      <a:moveTo>
                        <a:pt x="53054" y="368998"/>
                      </a:moveTo>
                      <a:lnTo>
                        <a:pt x="42196" y="387858"/>
                      </a:lnTo>
                      <a:cubicBezTo>
                        <a:pt x="41910" y="381571"/>
                        <a:pt x="41624" y="375285"/>
                        <a:pt x="41434" y="368998"/>
                      </a:cubicBezTo>
                      <a:lnTo>
                        <a:pt x="53054" y="368998"/>
                      </a:lnTo>
                      <a:lnTo>
                        <a:pt x="53054" y="368998"/>
                      </a:lnTo>
                      <a:close/>
                      <a:moveTo>
                        <a:pt x="0" y="424434"/>
                      </a:moveTo>
                      <a:lnTo>
                        <a:pt x="4477" y="416623"/>
                      </a:lnTo>
                      <a:lnTo>
                        <a:pt x="4953" y="424434"/>
                      </a:lnTo>
                      <a:lnTo>
                        <a:pt x="0" y="424434"/>
                      </a:lnTo>
                      <a:lnTo>
                        <a:pt x="0" y="424434"/>
                      </a:lnTo>
                      <a:close/>
                      <a:moveTo>
                        <a:pt x="75343" y="293846"/>
                      </a:moveTo>
                      <a:lnTo>
                        <a:pt x="81629" y="282988"/>
                      </a:lnTo>
                      <a:cubicBezTo>
                        <a:pt x="81724" y="286607"/>
                        <a:pt x="81915" y="290227"/>
                        <a:pt x="82010" y="293846"/>
                      </a:cubicBezTo>
                      <a:lnTo>
                        <a:pt x="75343" y="293846"/>
                      </a:lnTo>
                      <a:lnTo>
                        <a:pt x="75343" y="293846"/>
                      </a:lnTo>
                      <a:close/>
                      <a:moveTo>
                        <a:pt x="397478" y="74295"/>
                      </a:moveTo>
                      <a:lnTo>
                        <a:pt x="368713" y="124015"/>
                      </a:lnTo>
                      <a:lnTo>
                        <a:pt x="350901" y="124015"/>
                      </a:lnTo>
                      <a:cubicBezTo>
                        <a:pt x="350901" y="122111"/>
                        <a:pt x="350996" y="120205"/>
                        <a:pt x="350996" y="118205"/>
                      </a:cubicBezTo>
                      <a:lnTo>
                        <a:pt x="383477" y="61913"/>
                      </a:lnTo>
                      <a:lnTo>
                        <a:pt x="397764" y="61913"/>
                      </a:lnTo>
                      <a:cubicBezTo>
                        <a:pt x="397669" y="66199"/>
                        <a:pt x="397573" y="70295"/>
                        <a:pt x="397478" y="74295"/>
                      </a:cubicBezTo>
                      <a:lnTo>
                        <a:pt x="397478" y="74295"/>
                      </a:lnTo>
                      <a:close/>
                      <a:moveTo>
                        <a:pt x="364903" y="130588"/>
                      </a:moveTo>
                      <a:lnTo>
                        <a:pt x="350425" y="155734"/>
                      </a:lnTo>
                      <a:cubicBezTo>
                        <a:pt x="350520" y="147352"/>
                        <a:pt x="350711" y="138970"/>
                        <a:pt x="350901" y="130588"/>
                      </a:cubicBezTo>
                      <a:lnTo>
                        <a:pt x="364903" y="130588"/>
                      </a:lnTo>
                      <a:lnTo>
                        <a:pt x="364903" y="130588"/>
                      </a:lnTo>
                      <a:close/>
                      <a:moveTo>
                        <a:pt x="344138" y="166592"/>
                      </a:moveTo>
                      <a:lnTo>
                        <a:pt x="332899" y="186118"/>
                      </a:lnTo>
                      <a:lnTo>
                        <a:pt x="311848" y="186118"/>
                      </a:lnTo>
                      <a:lnTo>
                        <a:pt x="343853" y="130588"/>
                      </a:lnTo>
                      <a:lnTo>
                        <a:pt x="344710" y="130588"/>
                      </a:lnTo>
                      <a:cubicBezTo>
                        <a:pt x="344519" y="142589"/>
                        <a:pt x="344329" y="154591"/>
                        <a:pt x="344138" y="166592"/>
                      </a:cubicBezTo>
                      <a:lnTo>
                        <a:pt x="344138" y="166592"/>
                      </a:lnTo>
                      <a:close/>
                      <a:moveTo>
                        <a:pt x="302704" y="238411"/>
                      </a:moveTo>
                      <a:lnTo>
                        <a:pt x="298704" y="245459"/>
                      </a:lnTo>
                      <a:lnTo>
                        <a:pt x="298799" y="238411"/>
                      </a:lnTo>
                      <a:lnTo>
                        <a:pt x="302704" y="238411"/>
                      </a:lnTo>
                      <a:lnTo>
                        <a:pt x="302704" y="238411"/>
                      </a:lnTo>
                      <a:close/>
                      <a:moveTo>
                        <a:pt x="261652" y="309563"/>
                      </a:moveTo>
                      <a:lnTo>
                        <a:pt x="231077" y="362426"/>
                      </a:lnTo>
                      <a:lnTo>
                        <a:pt x="218408" y="362426"/>
                      </a:lnTo>
                      <a:lnTo>
                        <a:pt x="218313" y="348139"/>
                      </a:lnTo>
                      <a:lnTo>
                        <a:pt x="245936" y="300323"/>
                      </a:lnTo>
                      <a:lnTo>
                        <a:pt x="261652" y="300323"/>
                      </a:lnTo>
                      <a:cubicBezTo>
                        <a:pt x="261652" y="303466"/>
                        <a:pt x="261652" y="306514"/>
                        <a:pt x="261652" y="309563"/>
                      </a:cubicBezTo>
                      <a:lnTo>
                        <a:pt x="261652" y="309563"/>
                      </a:lnTo>
                      <a:close/>
                      <a:moveTo>
                        <a:pt x="227362" y="368998"/>
                      </a:moveTo>
                      <a:lnTo>
                        <a:pt x="218599" y="384143"/>
                      </a:lnTo>
                      <a:lnTo>
                        <a:pt x="218408" y="368998"/>
                      </a:lnTo>
                      <a:lnTo>
                        <a:pt x="227362" y="368998"/>
                      </a:lnTo>
                      <a:lnTo>
                        <a:pt x="227362" y="368998"/>
                      </a:lnTo>
                      <a:close/>
                      <a:moveTo>
                        <a:pt x="212979" y="393763"/>
                      </a:moveTo>
                      <a:lnTo>
                        <a:pt x="195262" y="424434"/>
                      </a:lnTo>
                      <a:lnTo>
                        <a:pt x="174212" y="424434"/>
                      </a:lnTo>
                      <a:lnTo>
                        <a:pt x="206216" y="368903"/>
                      </a:lnTo>
                      <a:lnTo>
                        <a:pt x="212693" y="368903"/>
                      </a:lnTo>
                      <a:lnTo>
                        <a:pt x="212979" y="393763"/>
                      </a:lnTo>
                      <a:lnTo>
                        <a:pt x="212979" y="393763"/>
                      </a:lnTo>
                      <a:close/>
                      <a:moveTo>
                        <a:pt x="210122" y="362426"/>
                      </a:moveTo>
                      <a:lnTo>
                        <a:pt x="212789" y="357759"/>
                      </a:lnTo>
                      <a:lnTo>
                        <a:pt x="212789" y="362426"/>
                      </a:lnTo>
                      <a:lnTo>
                        <a:pt x="210122" y="362426"/>
                      </a:lnTo>
                      <a:lnTo>
                        <a:pt x="210122" y="362426"/>
                      </a:lnTo>
                      <a:close/>
                      <a:moveTo>
                        <a:pt x="249650" y="293846"/>
                      </a:moveTo>
                      <a:lnTo>
                        <a:pt x="261652" y="272987"/>
                      </a:lnTo>
                      <a:cubicBezTo>
                        <a:pt x="261652" y="279940"/>
                        <a:pt x="261652" y="286893"/>
                        <a:pt x="261747" y="293846"/>
                      </a:cubicBezTo>
                      <a:lnTo>
                        <a:pt x="249650" y="293846"/>
                      </a:lnTo>
                      <a:lnTo>
                        <a:pt x="249650" y="293846"/>
                      </a:lnTo>
                      <a:close/>
                      <a:moveTo>
                        <a:pt x="387286" y="55531"/>
                      </a:moveTo>
                      <a:lnTo>
                        <a:pt x="398431" y="36290"/>
                      </a:lnTo>
                      <a:cubicBezTo>
                        <a:pt x="398240" y="42672"/>
                        <a:pt x="398145" y="49149"/>
                        <a:pt x="398050" y="55531"/>
                      </a:cubicBezTo>
                      <a:lnTo>
                        <a:pt x="387286" y="55531"/>
                      </a:lnTo>
                      <a:lnTo>
                        <a:pt x="387286" y="55531"/>
                      </a:lnTo>
                      <a:close/>
                      <a:moveTo>
                        <a:pt x="374904" y="0"/>
                      </a:moveTo>
                      <a:lnTo>
                        <a:pt x="352425" y="38862"/>
                      </a:lnTo>
                      <a:cubicBezTo>
                        <a:pt x="352711" y="25908"/>
                        <a:pt x="352901" y="12954"/>
                        <a:pt x="353187" y="0"/>
                      </a:cubicBezTo>
                      <a:lnTo>
                        <a:pt x="374904" y="0"/>
                      </a:lnTo>
                      <a:lnTo>
                        <a:pt x="374904" y="0"/>
                      </a:lnTo>
                      <a:close/>
                      <a:moveTo>
                        <a:pt x="346043" y="50006"/>
                      </a:moveTo>
                      <a:lnTo>
                        <a:pt x="342900" y="55531"/>
                      </a:lnTo>
                      <a:lnTo>
                        <a:pt x="300228" y="55531"/>
                      </a:lnTo>
                      <a:cubicBezTo>
                        <a:pt x="300228" y="43720"/>
                        <a:pt x="300323" y="31813"/>
                        <a:pt x="300419" y="19907"/>
                      </a:cubicBezTo>
                      <a:lnTo>
                        <a:pt x="311848" y="95"/>
                      </a:lnTo>
                      <a:lnTo>
                        <a:pt x="346901" y="95"/>
                      </a:lnTo>
                      <a:cubicBezTo>
                        <a:pt x="346519" y="16669"/>
                        <a:pt x="346329" y="33433"/>
                        <a:pt x="346043" y="50006"/>
                      </a:cubicBezTo>
                      <a:lnTo>
                        <a:pt x="346043" y="50006"/>
                      </a:lnTo>
                      <a:close/>
                      <a:moveTo>
                        <a:pt x="339090" y="62103"/>
                      </a:moveTo>
                      <a:lnTo>
                        <a:pt x="303276" y="124111"/>
                      </a:lnTo>
                      <a:lnTo>
                        <a:pt x="299466" y="124111"/>
                      </a:lnTo>
                      <a:cubicBezTo>
                        <a:pt x="299657" y="103441"/>
                        <a:pt x="300037" y="82867"/>
                        <a:pt x="300133" y="62103"/>
                      </a:cubicBezTo>
                      <a:lnTo>
                        <a:pt x="339090" y="62103"/>
                      </a:lnTo>
                      <a:lnTo>
                        <a:pt x="339090" y="62103"/>
                      </a:lnTo>
                      <a:close/>
                      <a:moveTo>
                        <a:pt x="299561" y="130588"/>
                      </a:moveTo>
                      <a:lnTo>
                        <a:pt x="299561" y="130588"/>
                      </a:lnTo>
                      <a:lnTo>
                        <a:pt x="299561" y="130588"/>
                      </a:lnTo>
                      <a:lnTo>
                        <a:pt x="299561" y="130588"/>
                      </a:lnTo>
                      <a:lnTo>
                        <a:pt x="299561" y="130588"/>
                      </a:lnTo>
                      <a:close/>
                      <a:moveTo>
                        <a:pt x="237363" y="238411"/>
                      </a:moveTo>
                      <a:lnTo>
                        <a:pt x="217837" y="272320"/>
                      </a:lnTo>
                      <a:cubicBezTo>
                        <a:pt x="217741" y="261080"/>
                        <a:pt x="217741" y="249746"/>
                        <a:pt x="217646" y="238411"/>
                      </a:cubicBezTo>
                      <a:lnTo>
                        <a:pt x="237363" y="238411"/>
                      </a:lnTo>
                      <a:lnTo>
                        <a:pt x="237363" y="238411"/>
                      </a:lnTo>
                      <a:close/>
                      <a:moveTo>
                        <a:pt x="211931" y="282226"/>
                      </a:moveTo>
                      <a:lnTo>
                        <a:pt x="205264" y="293846"/>
                      </a:lnTo>
                      <a:lnTo>
                        <a:pt x="168211" y="293846"/>
                      </a:lnTo>
                      <a:cubicBezTo>
                        <a:pt x="167926" y="279368"/>
                        <a:pt x="167640" y="264795"/>
                        <a:pt x="167354" y="250126"/>
                      </a:cubicBezTo>
                      <a:lnTo>
                        <a:pt x="174212" y="238315"/>
                      </a:lnTo>
                      <a:lnTo>
                        <a:pt x="211550" y="238315"/>
                      </a:lnTo>
                      <a:lnTo>
                        <a:pt x="211931" y="282226"/>
                      </a:lnTo>
                      <a:lnTo>
                        <a:pt x="211931" y="282226"/>
                      </a:lnTo>
                      <a:close/>
                      <a:moveTo>
                        <a:pt x="201549" y="300418"/>
                      </a:moveTo>
                      <a:lnTo>
                        <a:pt x="169354" y="356140"/>
                      </a:lnTo>
                      <a:cubicBezTo>
                        <a:pt x="169069" y="337566"/>
                        <a:pt x="168688" y="319088"/>
                        <a:pt x="168211" y="300418"/>
                      </a:cubicBezTo>
                      <a:lnTo>
                        <a:pt x="201549" y="300418"/>
                      </a:lnTo>
                      <a:lnTo>
                        <a:pt x="201549" y="300418"/>
                      </a:lnTo>
                      <a:close/>
                      <a:moveTo>
                        <a:pt x="134493" y="416433"/>
                      </a:moveTo>
                      <a:lnTo>
                        <a:pt x="129826" y="424434"/>
                      </a:lnTo>
                      <a:lnTo>
                        <a:pt x="92202" y="424434"/>
                      </a:lnTo>
                      <a:cubicBezTo>
                        <a:pt x="91631" y="410528"/>
                        <a:pt x="91249" y="396621"/>
                        <a:pt x="90773" y="382714"/>
                      </a:cubicBezTo>
                      <a:lnTo>
                        <a:pt x="98679" y="368903"/>
                      </a:lnTo>
                      <a:lnTo>
                        <a:pt x="133255" y="368903"/>
                      </a:lnTo>
                      <a:cubicBezTo>
                        <a:pt x="133826" y="384810"/>
                        <a:pt x="134112" y="400621"/>
                        <a:pt x="134493" y="416433"/>
                      </a:cubicBezTo>
                      <a:lnTo>
                        <a:pt x="134493" y="416433"/>
                      </a:lnTo>
                      <a:close/>
                      <a:moveTo>
                        <a:pt x="66770" y="424434"/>
                      </a:moveTo>
                      <a:lnTo>
                        <a:pt x="85439" y="392049"/>
                      </a:lnTo>
                      <a:cubicBezTo>
                        <a:pt x="85820" y="402812"/>
                        <a:pt x="86201" y="413671"/>
                        <a:pt x="86677" y="424434"/>
                      </a:cubicBezTo>
                      <a:lnTo>
                        <a:pt x="66770" y="424434"/>
                      </a:lnTo>
                      <a:lnTo>
                        <a:pt x="66770" y="424434"/>
                      </a:lnTo>
                      <a:close/>
                      <a:moveTo>
                        <a:pt x="102584" y="362426"/>
                      </a:moveTo>
                      <a:lnTo>
                        <a:pt x="131826" y="311658"/>
                      </a:lnTo>
                      <a:cubicBezTo>
                        <a:pt x="132302" y="328613"/>
                        <a:pt x="132683" y="345472"/>
                        <a:pt x="133160" y="362426"/>
                      </a:cubicBezTo>
                      <a:lnTo>
                        <a:pt x="102584" y="362426"/>
                      </a:lnTo>
                      <a:lnTo>
                        <a:pt x="102584" y="362426"/>
                      </a:lnTo>
                      <a:close/>
                      <a:moveTo>
                        <a:pt x="204406" y="186118"/>
                      </a:moveTo>
                      <a:lnTo>
                        <a:pt x="211074" y="174498"/>
                      </a:lnTo>
                      <a:cubicBezTo>
                        <a:pt x="211169" y="178403"/>
                        <a:pt x="211169" y="182213"/>
                        <a:pt x="211169" y="186118"/>
                      </a:cubicBezTo>
                      <a:lnTo>
                        <a:pt x="204406" y="186118"/>
                      </a:lnTo>
                      <a:lnTo>
                        <a:pt x="204406" y="186118"/>
                      </a:lnTo>
                      <a:close/>
                      <a:moveTo>
                        <a:pt x="216789" y="164592"/>
                      </a:moveTo>
                      <a:lnTo>
                        <a:pt x="236411" y="130683"/>
                      </a:lnTo>
                      <a:lnTo>
                        <a:pt x="261747" y="130683"/>
                      </a:lnTo>
                      <a:cubicBezTo>
                        <a:pt x="261747" y="149257"/>
                        <a:pt x="261747" y="167735"/>
                        <a:pt x="261747" y="186214"/>
                      </a:cubicBezTo>
                      <a:cubicBezTo>
                        <a:pt x="246793" y="186214"/>
                        <a:pt x="231839" y="186214"/>
                        <a:pt x="216979" y="186214"/>
                      </a:cubicBezTo>
                      <a:lnTo>
                        <a:pt x="216789" y="164592"/>
                      </a:lnTo>
                      <a:lnTo>
                        <a:pt x="216789" y="164592"/>
                      </a:lnTo>
                      <a:close/>
                      <a:moveTo>
                        <a:pt x="240220" y="124111"/>
                      </a:moveTo>
                      <a:lnTo>
                        <a:pt x="261842" y="86678"/>
                      </a:lnTo>
                      <a:lnTo>
                        <a:pt x="261842" y="124111"/>
                      </a:lnTo>
                      <a:lnTo>
                        <a:pt x="240220" y="124111"/>
                      </a:lnTo>
                      <a:close/>
                    </a:path>
                  </a:pathLst>
                </a:custGeom>
                <a:solidFill>
                  <a:srgbClr val="99D9E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7" name="任意多边形 55"/>
                <p:cNvSpPr/>
                <p:nvPr/>
              </p:nvSpPr>
              <p:spPr>
                <a:xfrm>
                  <a:off x="4965286" y="4176139"/>
                  <a:ext cx="546068" cy="417386"/>
                </a:xfrm>
                <a:custGeom>
                  <a:avLst/>
                  <a:gdLst>
                    <a:gd name="connsiteX0" fmla="*/ 275273 w 546068"/>
                    <a:gd name="connsiteY0" fmla="*/ 1 h 417386"/>
                    <a:gd name="connsiteX1" fmla="*/ 546068 w 546068"/>
                    <a:gd name="connsiteY1" fmla="*/ 163069 h 417386"/>
                    <a:gd name="connsiteX2" fmla="*/ 537782 w 546068"/>
                    <a:gd name="connsiteY2" fmla="*/ 417387 h 417386"/>
                    <a:gd name="connsiteX3" fmla="*/ 12382 w 546068"/>
                    <a:gd name="connsiteY3" fmla="*/ 417387 h 417386"/>
                    <a:gd name="connsiteX4" fmla="*/ 0 w 546068"/>
                    <a:gd name="connsiteY4" fmla="*/ 167831 h 417386"/>
                    <a:gd name="connsiteX5" fmla="*/ 275273 w 546068"/>
                    <a:gd name="connsiteY5" fmla="*/ 1 h 417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068" h="417386">
                      <a:moveTo>
                        <a:pt x="275273" y="1"/>
                      </a:moveTo>
                      <a:cubicBezTo>
                        <a:pt x="313944" y="287"/>
                        <a:pt x="546068" y="162974"/>
                        <a:pt x="546068" y="163069"/>
                      </a:cubicBezTo>
                      <a:cubicBezTo>
                        <a:pt x="543116" y="247175"/>
                        <a:pt x="540353" y="323184"/>
                        <a:pt x="537782" y="417387"/>
                      </a:cubicBezTo>
                      <a:cubicBezTo>
                        <a:pt x="362617" y="417387"/>
                        <a:pt x="187262" y="417387"/>
                        <a:pt x="12382" y="417387"/>
                      </a:cubicBezTo>
                      <a:cubicBezTo>
                        <a:pt x="7715" y="324041"/>
                        <a:pt x="4001" y="249747"/>
                        <a:pt x="0" y="167831"/>
                      </a:cubicBezTo>
                      <a:cubicBezTo>
                        <a:pt x="-95" y="166117"/>
                        <a:pt x="217646" y="-475"/>
                        <a:pt x="275273" y="1"/>
                      </a:cubicBezTo>
                      <a:close/>
                    </a:path>
                  </a:pathLst>
                </a:custGeom>
                <a:solidFill>
                  <a:srgbClr val="F057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8" name="任意多边形 56"/>
                <p:cNvSpPr/>
                <p:nvPr/>
              </p:nvSpPr>
              <p:spPr>
                <a:xfrm>
                  <a:off x="5011387" y="4176139"/>
                  <a:ext cx="453675" cy="417481"/>
                </a:xfrm>
                <a:custGeom>
                  <a:avLst/>
                  <a:gdLst>
                    <a:gd name="connsiteX0" fmla="*/ 229172 w 453675"/>
                    <a:gd name="connsiteY0" fmla="*/ 1 h 417481"/>
                    <a:gd name="connsiteX1" fmla="*/ 453676 w 453675"/>
                    <a:gd name="connsiteY1" fmla="*/ 131256 h 417481"/>
                    <a:gd name="connsiteX2" fmla="*/ 442055 w 453675"/>
                    <a:gd name="connsiteY2" fmla="*/ 417482 h 417481"/>
                    <a:gd name="connsiteX3" fmla="*/ 9049 w 453675"/>
                    <a:gd name="connsiteY3" fmla="*/ 417482 h 417481"/>
                    <a:gd name="connsiteX4" fmla="*/ 0 w 453675"/>
                    <a:gd name="connsiteY4" fmla="*/ 132494 h 417481"/>
                    <a:gd name="connsiteX5" fmla="*/ 229172 w 453675"/>
                    <a:gd name="connsiteY5" fmla="*/ 1 h 417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3675" h="417481">
                      <a:moveTo>
                        <a:pt x="229172" y="1"/>
                      </a:moveTo>
                      <a:cubicBezTo>
                        <a:pt x="256889" y="192"/>
                        <a:pt x="383953" y="83821"/>
                        <a:pt x="453676" y="131256"/>
                      </a:cubicBezTo>
                      <a:lnTo>
                        <a:pt x="442055" y="417482"/>
                      </a:lnTo>
                      <a:lnTo>
                        <a:pt x="9049" y="417482"/>
                      </a:lnTo>
                      <a:lnTo>
                        <a:pt x="0" y="132494"/>
                      </a:lnTo>
                      <a:cubicBezTo>
                        <a:pt x="67247" y="83059"/>
                        <a:pt x="188405" y="-380"/>
                        <a:pt x="229172" y="1"/>
                      </a:cubicBez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9" name="任意多边形 57"/>
                <p:cNvSpPr/>
                <p:nvPr/>
              </p:nvSpPr>
              <p:spPr>
                <a:xfrm>
                  <a:off x="4923948" y="4135659"/>
                  <a:ext cx="626745" cy="250507"/>
                </a:xfrm>
                <a:custGeom>
                  <a:avLst/>
                  <a:gdLst>
                    <a:gd name="connsiteX0" fmla="*/ 0 w 626745"/>
                    <a:gd name="connsiteY0" fmla="*/ 209645 h 250507"/>
                    <a:gd name="connsiteX1" fmla="*/ 312611 w 626745"/>
                    <a:gd name="connsiteY1" fmla="*/ 0 h 250507"/>
                    <a:gd name="connsiteX2" fmla="*/ 626745 w 626745"/>
                    <a:gd name="connsiteY2" fmla="*/ 211360 h 250507"/>
                    <a:gd name="connsiteX3" fmla="*/ 609029 w 626745"/>
                    <a:gd name="connsiteY3" fmla="*/ 248698 h 250507"/>
                    <a:gd name="connsiteX4" fmla="*/ 313087 w 626745"/>
                    <a:gd name="connsiteY4" fmla="*/ 57721 h 250507"/>
                    <a:gd name="connsiteX5" fmla="*/ 21146 w 626745"/>
                    <a:gd name="connsiteY5" fmla="*/ 250507 h 250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6745" h="250507">
                      <a:moveTo>
                        <a:pt x="0" y="209645"/>
                      </a:moveTo>
                      <a:lnTo>
                        <a:pt x="312611" y="0"/>
                      </a:lnTo>
                      <a:lnTo>
                        <a:pt x="626745" y="211360"/>
                      </a:lnTo>
                      <a:lnTo>
                        <a:pt x="609029" y="248698"/>
                      </a:lnTo>
                      <a:lnTo>
                        <a:pt x="313087" y="57721"/>
                      </a:lnTo>
                      <a:lnTo>
                        <a:pt x="21146" y="250507"/>
                      </a:lnTo>
                      <a:close/>
                    </a:path>
                  </a:pathLst>
                </a:custGeom>
                <a:solidFill>
                  <a:srgbClr val="3124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0" name="任意多边形 58"/>
                <p:cNvSpPr/>
                <p:nvPr/>
              </p:nvSpPr>
              <p:spPr>
                <a:xfrm>
                  <a:off x="5196925" y="4254150"/>
                  <a:ext cx="78590" cy="81438"/>
                </a:xfrm>
                <a:custGeom>
                  <a:avLst/>
                  <a:gdLst>
                    <a:gd name="connsiteX0" fmla="*/ 38967 w 78590"/>
                    <a:gd name="connsiteY0" fmla="*/ 0 h 81438"/>
                    <a:gd name="connsiteX1" fmla="*/ 9 w 78590"/>
                    <a:gd name="connsiteY1" fmla="*/ 40672 h 81438"/>
                    <a:gd name="connsiteX2" fmla="*/ 39729 w 78590"/>
                    <a:gd name="connsiteY2" fmla="*/ 81439 h 81438"/>
                    <a:gd name="connsiteX3" fmla="*/ 78591 w 78590"/>
                    <a:gd name="connsiteY3" fmla="*/ 40672 h 81438"/>
                    <a:gd name="connsiteX4" fmla="*/ 38967 w 78590"/>
                    <a:gd name="connsiteY4" fmla="*/ 0 h 81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590" h="81438">
                      <a:moveTo>
                        <a:pt x="38967" y="0"/>
                      </a:moveTo>
                      <a:cubicBezTo>
                        <a:pt x="17059" y="0"/>
                        <a:pt x="-467" y="18193"/>
                        <a:pt x="9" y="40672"/>
                      </a:cubicBezTo>
                      <a:cubicBezTo>
                        <a:pt x="390" y="63151"/>
                        <a:pt x="18297" y="81439"/>
                        <a:pt x="39729" y="81439"/>
                      </a:cubicBezTo>
                      <a:cubicBezTo>
                        <a:pt x="61160" y="81439"/>
                        <a:pt x="78496" y="63151"/>
                        <a:pt x="78591" y="40672"/>
                      </a:cubicBezTo>
                      <a:cubicBezTo>
                        <a:pt x="78591" y="18193"/>
                        <a:pt x="60874" y="0"/>
                        <a:pt x="3896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1" name="任意多边形 59"/>
                <p:cNvSpPr/>
                <p:nvPr/>
              </p:nvSpPr>
              <p:spPr>
                <a:xfrm>
                  <a:off x="5203507" y="4261103"/>
                  <a:ext cx="65246" cy="67627"/>
                </a:xfrm>
                <a:custGeom>
                  <a:avLst/>
                  <a:gdLst>
                    <a:gd name="connsiteX0" fmla="*/ 65246 w 65246"/>
                    <a:gd name="connsiteY0" fmla="*/ 35528 h 67627"/>
                    <a:gd name="connsiteX1" fmla="*/ 60960 w 65246"/>
                    <a:gd name="connsiteY1" fmla="*/ 35528 h 67627"/>
                    <a:gd name="connsiteX2" fmla="*/ 60960 w 65246"/>
                    <a:gd name="connsiteY2" fmla="*/ 32099 h 67627"/>
                    <a:gd name="connsiteX3" fmla="*/ 65246 w 65246"/>
                    <a:gd name="connsiteY3" fmla="*/ 32099 h 67627"/>
                    <a:gd name="connsiteX4" fmla="*/ 65246 w 65246"/>
                    <a:gd name="connsiteY4" fmla="*/ 35528 h 67627"/>
                    <a:gd name="connsiteX5" fmla="*/ 65246 w 65246"/>
                    <a:gd name="connsiteY5" fmla="*/ 35528 h 67627"/>
                    <a:gd name="connsiteX6" fmla="*/ 34576 w 65246"/>
                    <a:gd name="connsiteY6" fmla="*/ 63151 h 67627"/>
                    <a:gd name="connsiteX7" fmla="*/ 34576 w 65246"/>
                    <a:gd name="connsiteY7" fmla="*/ 67628 h 67627"/>
                    <a:gd name="connsiteX8" fmla="*/ 31242 w 65246"/>
                    <a:gd name="connsiteY8" fmla="*/ 67628 h 67627"/>
                    <a:gd name="connsiteX9" fmla="*/ 31242 w 65246"/>
                    <a:gd name="connsiteY9" fmla="*/ 63151 h 67627"/>
                    <a:gd name="connsiteX10" fmla="*/ 34576 w 65246"/>
                    <a:gd name="connsiteY10" fmla="*/ 63151 h 67627"/>
                    <a:gd name="connsiteX11" fmla="*/ 34576 w 65246"/>
                    <a:gd name="connsiteY11" fmla="*/ 63151 h 67627"/>
                    <a:gd name="connsiteX12" fmla="*/ 34100 w 65246"/>
                    <a:gd name="connsiteY12" fmla="*/ 0 h 67627"/>
                    <a:gd name="connsiteX13" fmla="*/ 34100 w 65246"/>
                    <a:gd name="connsiteY13" fmla="*/ 4477 h 67627"/>
                    <a:gd name="connsiteX14" fmla="*/ 30671 w 65246"/>
                    <a:gd name="connsiteY14" fmla="*/ 4477 h 67627"/>
                    <a:gd name="connsiteX15" fmla="*/ 30575 w 65246"/>
                    <a:gd name="connsiteY15" fmla="*/ 0 h 67627"/>
                    <a:gd name="connsiteX16" fmla="*/ 34100 w 65246"/>
                    <a:gd name="connsiteY16" fmla="*/ 0 h 67627"/>
                    <a:gd name="connsiteX17" fmla="*/ 34100 w 65246"/>
                    <a:gd name="connsiteY17" fmla="*/ 0 h 67627"/>
                    <a:gd name="connsiteX18" fmla="*/ 4381 w 65246"/>
                    <a:gd name="connsiteY18" fmla="*/ 35528 h 67627"/>
                    <a:gd name="connsiteX19" fmla="*/ 95 w 65246"/>
                    <a:gd name="connsiteY19" fmla="*/ 35528 h 67627"/>
                    <a:gd name="connsiteX20" fmla="*/ 0 w 65246"/>
                    <a:gd name="connsiteY20" fmla="*/ 32099 h 67627"/>
                    <a:gd name="connsiteX21" fmla="*/ 4286 w 65246"/>
                    <a:gd name="connsiteY21" fmla="*/ 32099 h 67627"/>
                    <a:gd name="connsiteX22" fmla="*/ 4381 w 65246"/>
                    <a:gd name="connsiteY22" fmla="*/ 35528 h 67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5246" h="67627">
                      <a:moveTo>
                        <a:pt x="65246" y="35528"/>
                      </a:moveTo>
                      <a:cubicBezTo>
                        <a:pt x="63913" y="35528"/>
                        <a:pt x="62389" y="35528"/>
                        <a:pt x="60960" y="35528"/>
                      </a:cubicBezTo>
                      <a:cubicBezTo>
                        <a:pt x="60960" y="34385"/>
                        <a:pt x="61055" y="33242"/>
                        <a:pt x="60960" y="32099"/>
                      </a:cubicBezTo>
                      <a:cubicBezTo>
                        <a:pt x="62389" y="32099"/>
                        <a:pt x="63817" y="32099"/>
                        <a:pt x="65246" y="32099"/>
                      </a:cubicBezTo>
                      <a:cubicBezTo>
                        <a:pt x="65246" y="33242"/>
                        <a:pt x="65246" y="34385"/>
                        <a:pt x="65246" y="35528"/>
                      </a:cubicBezTo>
                      <a:lnTo>
                        <a:pt x="65246" y="35528"/>
                      </a:lnTo>
                      <a:close/>
                      <a:moveTo>
                        <a:pt x="34576" y="63151"/>
                      </a:moveTo>
                      <a:cubicBezTo>
                        <a:pt x="34576" y="64675"/>
                        <a:pt x="34576" y="66199"/>
                        <a:pt x="34576" y="67628"/>
                      </a:cubicBezTo>
                      <a:cubicBezTo>
                        <a:pt x="33433" y="67628"/>
                        <a:pt x="32290" y="67628"/>
                        <a:pt x="31242" y="67628"/>
                      </a:cubicBezTo>
                      <a:cubicBezTo>
                        <a:pt x="31242" y="66199"/>
                        <a:pt x="31242" y="64675"/>
                        <a:pt x="31242" y="63151"/>
                      </a:cubicBezTo>
                      <a:cubicBezTo>
                        <a:pt x="32290" y="63151"/>
                        <a:pt x="33433" y="63151"/>
                        <a:pt x="34576" y="63151"/>
                      </a:cubicBezTo>
                      <a:lnTo>
                        <a:pt x="34576" y="63151"/>
                      </a:lnTo>
                      <a:close/>
                      <a:moveTo>
                        <a:pt x="34100" y="0"/>
                      </a:moveTo>
                      <a:cubicBezTo>
                        <a:pt x="34100" y="1524"/>
                        <a:pt x="34100" y="3048"/>
                        <a:pt x="34100" y="4477"/>
                      </a:cubicBezTo>
                      <a:cubicBezTo>
                        <a:pt x="32861" y="4477"/>
                        <a:pt x="31813" y="4477"/>
                        <a:pt x="30671" y="4477"/>
                      </a:cubicBezTo>
                      <a:cubicBezTo>
                        <a:pt x="30671" y="3048"/>
                        <a:pt x="30671" y="1524"/>
                        <a:pt x="30575" y="0"/>
                      </a:cubicBezTo>
                      <a:cubicBezTo>
                        <a:pt x="31623" y="0"/>
                        <a:pt x="32861" y="0"/>
                        <a:pt x="34100" y="0"/>
                      </a:cubicBezTo>
                      <a:lnTo>
                        <a:pt x="34100" y="0"/>
                      </a:lnTo>
                      <a:close/>
                      <a:moveTo>
                        <a:pt x="4381" y="35528"/>
                      </a:moveTo>
                      <a:cubicBezTo>
                        <a:pt x="2953" y="35528"/>
                        <a:pt x="1429" y="35528"/>
                        <a:pt x="95" y="35528"/>
                      </a:cubicBezTo>
                      <a:cubicBezTo>
                        <a:pt x="0" y="34385"/>
                        <a:pt x="95" y="33242"/>
                        <a:pt x="0" y="32099"/>
                      </a:cubicBezTo>
                      <a:cubicBezTo>
                        <a:pt x="1429" y="32099"/>
                        <a:pt x="2858" y="32099"/>
                        <a:pt x="4286" y="32099"/>
                      </a:cubicBezTo>
                      <a:cubicBezTo>
                        <a:pt x="4286" y="33242"/>
                        <a:pt x="4286" y="34385"/>
                        <a:pt x="4381" y="35528"/>
                      </a:cubicBezTo>
                      <a:close/>
                    </a:path>
                  </a:pathLst>
                </a:custGeom>
                <a:solidFill>
                  <a:srgbClr val="3124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2" name="任意多边形 60"/>
                <p:cNvSpPr/>
                <p:nvPr/>
              </p:nvSpPr>
              <p:spPr>
                <a:xfrm>
                  <a:off x="5206745" y="4264722"/>
                  <a:ext cx="58578" cy="60388"/>
                </a:xfrm>
                <a:custGeom>
                  <a:avLst/>
                  <a:gdLst>
                    <a:gd name="connsiteX0" fmla="*/ 56864 w 58578"/>
                    <a:gd name="connsiteY0" fmla="*/ 48578 h 60388"/>
                    <a:gd name="connsiteX1" fmla="*/ 53150 w 58578"/>
                    <a:gd name="connsiteY1" fmla="*/ 46387 h 60388"/>
                    <a:gd name="connsiteX2" fmla="*/ 54769 w 58578"/>
                    <a:gd name="connsiteY2" fmla="*/ 43339 h 60388"/>
                    <a:gd name="connsiteX3" fmla="*/ 58579 w 58578"/>
                    <a:gd name="connsiteY3" fmla="*/ 45625 h 60388"/>
                    <a:gd name="connsiteX4" fmla="*/ 56864 w 58578"/>
                    <a:gd name="connsiteY4" fmla="*/ 48578 h 60388"/>
                    <a:gd name="connsiteX5" fmla="*/ 56864 w 58578"/>
                    <a:gd name="connsiteY5" fmla="*/ 48578 h 60388"/>
                    <a:gd name="connsiteX6" fmla="*/ 16954 w 58578"/>
                    <a:gd name="connsiteY6" fmla="*/ 56483 h 60388"/>
                    <a:gd name="connsiteX7" fmla="*/ 14859 w 58578"/>
                    <a:gd name="connsiteY7" fmla="*/ 60388 h 60388"/>
                    <a:gd name="connsiteX8" fmla="*/ 11906 w 58578"/>
                    <a:gd name="connsiteY8" fmla="*/ 58579 h 60388"/>
                    <a:gd name="connsiteX9" fmla="*/ 14002 w 58578"/>
                    <a:gd name="connsiteY9" fmla="*/ 54769 h 60388"/>
                    <a:gd name="connsiteX10" fmla="*/ 16954 w 58578"/>
                    <a:gd name="connsiteY10" fmla="*/ 56483 h 60388"/>
                    <a:gd name="connsiteX11" fmla="*/ 16954 w 58578"/>
                    <a:gd name="connsiteY11" fmla="*/ 56483 h 60388"/>
                    <a:gd name="connsiteX12" fmla="*/ 47149 w 58578"/>
                    <a:gd name="connsiteY12" fmla="*/ 1810 h 60388"/>
                    <a:gd name="connsiteX13" fmla="*/ 44958 w 58578"/>
                    <a:gd name="connsiteY13" fmla="*/ 5620 h 60388"/>
                    <a:gd name="connsiteX14" fmla="*/ 41910 w 58578"/>
                    <a:gd name="connsiteY14" fmla="*/ 3905 h 60388"/>
                    <a:gd name="connsiteX15" fmla="*/ 44101 w 58578"/>
                    <a:gd name="connsiteY15" fmla="*/ 0 h 60388"/>
                    <a:gd name="connsiteX16" fmla="*/ 47149 w 58578"/>
                    <a:gd name="connsiteY16" fmla="*/ 1810 h 60388"/>
                    <a:gd name="connsiteX17" fmla="*/ 47149 w 58578"/>
                    <a:gd name="connsiteY17" fmla="*/ 1810 h 60388"/>
                    <a:gd name="connsiteX18" fmla="*/ 3905 w 58578"/>
                    <a:gd name="connsiteY18" fmla="*/ 17050 h 60388"/>
                    <a:gd name="connsiteX19" fmla="*/ 0 w 58578"/>
                    <a:gd name="connsiteY19" fmla="*/ 14859 h 60388"/>
                    <a:gd name="connsiteX20" fmla="*/ 1810 w 58578"/>
                    <a:gd name="connsiteY20" fmla="*/ 11811 h 60388"/>
                    <a:gd name="connsiteX21" fmla="*/ 5525 w 58578"/>
                    <a:gd name="connsiteY21" fmla="*/ 14002 h 60388"/>
                    <a:gd name="connsiteX22" fmla="*/ 3905 w 58578"/>
                    <a:gd name="connsiteY22" fmla="*/ 17050 h 60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8578" h="60388">
                      <a:moveTo>
                        <a:pt x="56864" y="48578"/>
                      </a:moveTo>
                      <a:cubicBezTo>
                        <a:pt x="55531" y="47911"/>
                        <a:pt x="54292" y="47149"/>
                        <a:pt x="53150" y="46387"/>
                      </a:cubicBezTo>
                      <a:cubicBezTo>
                        <a:pt x="53626" y="45339"/>
                        <a:pt x="54292" y="44387"/>
                        <a:pt x="54769" y="43339"/>
                      </a:cubicBezTo>
                      <a:cubicBezTo>
                        <a:pt x="56007" y="44101"/>
                        <a:pt x="57245" y="44863"/>
                        <a:pt x="58579" y="45625"/>
                      </a:cubicBezTo>
                      <a:cubicBezTo>
                        <a:pt x="57912" y="46577"/>
                        <a:pt x="57436" y="47625"/>
                        <a:pt x="56864" y="48578"/>
                      </a:cubicBezTo>
                      <a:lnTo>
                        <a:pt x="56864" y="48578"/>
                      </a:lnTo>
                      <a:close/>
                      <a:moveTo>
                        <a:pt x="16954" y="56483"/>
                      </a:moveTo>
                      <a:cubicBezTo>
                        <a:pt x="16383" y="57817"/>
                        <a:pt x="15621" y="59150"/>
                        <a:pt x="14859" y="60388"/>
                      </a:cubicBezTo>
                      <a:cubicBezTo>
                        <a:pt x="13716" y="59817"/>
                        <a:pt x="12859" y="59246"/>
                        <a:pt x="11906" y="58579"/>
                      </a:cubicBezTo>
                      <a:cubicBezTo>
                        <a:pt x="12668" y="57341"/>
                        <a:pt x="13240" y="56102"/>
                        <a:pt x="14002" y="54769"/>
                      </a:cubicBezTo>
                      <a:cubicBezTo>
                        <a:pt x="15050" y="55436"/>
                        <a:pt x="15907" y="55912"/>
                        <a:pt x="16954" y="56483"/>
                      </a:cubicBezTo>
                      <a:lnTo>
                        <a:pt x="16954" y="56483"/>
                      </a:lnTo>
                      <a:close/>
                      <a:moveTo>
                        <a:pt x="47149" y="1810"/>
                      </a:moveTo>
                      <a:cubicBezTo>
                        <a:pt x="46292" y="3143"/>
                        <a:pt x="45720" y="4382"/>
                        <a:pt x="44958" y="5620"/>
                      </a:cubicBezTo>
                      <a:cubicBezTo>
                        <a:pt x="43815" y="5048"/>
                        <a:pt x="42958" y="4572"/>
                        <a:pt x="41910" y="3905"/>
                      </a:cubicBezTo>
                      <a:cubicBezTo>
                        <a:pt x="42767" y="2667"/>
                        <a:pt x="43339" y="1334"/>
                        <a:pt x="44101" y="0"/>
                      </a:cubicBezTo>
                      <a:cubicBezTo>
                        <a:pt x="45053" y="667"/>
                        <a:pt x="46006" y="1238"/>
                        <a:pt x="47149" y="1810"/>
                      </a:cubicBezTo>
                      <a:lnTo>
                        <a:pt x="47149" y="1810"/>
                      </a:lnTo>
                      <a:close/>
                      <a:moveTo>
                        <a:pt x="3905" y="17050"/>
                      </a:moveTo>
                      <a:cubicBezTo>
                        <a:pt x="2572" y="16383"/>
                        <a:pt x="1238" y="15621"/>
                        <a:pt x="0" y="14859"/>
                      </a:cubicBezTo>
                      <a:cubicBezTo>
                        <a:pt x="571" y="13811"/>
                        <a:pt x="1238" y="12859"/>
                        <a:pt x="1810" y="11811"/>
                      </a:cubicBezTo>
                      <a:cubicBezTo>
                        <a:pt x="2953" y="12573"/>
                        <a:pt x="4191" y="13240"/>
                        <a:pt x="5525" y="14002"/>
                      </a:cubicBezTo>
                      <a:cubicBezTo>
                        <a:pt x="4858" y="15050"/>
                        <a:pt x="4382" y="16002"/>
                        <a:pt x="3905" y="17050"/>
                      </a:cubicBezTo>
                      <a:close/>
                    </a:path>
                  </a:pathLst>
                </a:custGeom>
                <a:solidFill>
                  <a:srgbClr val="3124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3" name="任意多边形 61"/>
                <p:cNvSpPr/>
                <p:nvPr/>
              </p:nvSpPr>
              <p:spPr>
                <a:xfrm>
                  <a:off x="5207221" y="4264722"/>
                  <a:ext cx="58102" cy="60388"/>
                </a:xfrm>
                <a:custGeom>
                  <a:avLst/>
                  <a:gdLst>
                    <a:gd name="connsiteX0" fmla="*/ 44005 w 58102"/>
                    <a:gd name="connsiteY0" fmla="*/ 60388 h 60388"/>
                    <a:gd name="connsiteX1" fmla="*/ 41815 w 58102"/>
                    <a:gd name="connsiteY1" fmla="*/ 56483 h 60388"/>
                    <a:gd name="connsiteX2" fmla="*/ 44767 w 58102"/>
                    <a:gd name="connsiteY2" fmla="*/ 54769 h 60388"/>
                    <a:gd name="connsiteX3" fmla="*/ 46958 w 58102"/>
                    <a:gd name="connsiteY3" fmla="*/ 58579 h 60388"/>
                    <a:gd name="connsiteX4" fmla="*/ 44005 w 58102"/>
                    <a:gd name="connsiteY4" fmla="*/ 60388 h 60388"/>
                    <a:gd name="connsiteX5" fmla="*/ 44005 w 58102"/>
                    <a:gd name="connsiteY5" fmla="*/ 60388 h 60388"/>
                    <a:gd name="connsiteX6" fmla="*/ 5334 w 58102"/>
                    <a:gd name="connsiteY6" fmla="*/ 46482 h 60388"/>
                    <a:gd name="connsiteX7" fmla="*/ 1810 w 58102"/>
                    <a:gd name="connsiteY7" fmla="*/ 48673 h 60388"/>
                    <a:gd name="connsiteX8" fmla="*/ 0 w 58102"/>
                    <a:gd name="connsiteY8" fmla="*/ 45625 h 60388"/>
                    <a:gd name="connsiteX9" fmla="*/ 3810 w 58102"/>
                    <a:gd name="connsiteY9" fmla="*/ 43339 h 60388"/>
                    <a:gd name="connsiteX10" fmla="*/ 5334 w 58102"/>
                    <a:gd name="connsiteY10" fmla="*/ 46482 h 60388"/>
                    <a:gd name="connsiteX11" fmla="*/ 5334 w 58102"/>
                    <a:gd name="connsiteY11" fmla="*/ 46482 h 60388"/>
                    <a:gd name="connsiteX12" fmla="*/ 58102 w 58102"/>
                    <a:gd name="connsiteY12" fmla="*/ 14764 h 60388"/>
                    <a:gd name="connsiteX13" fmla="*/ 54292 w 58102"/>
                    <a:gd name="connsiteY13" fmla="*/ 16954 h 60388"/>
                    <a:gd name="connsiteX14" fmla="*/ 52578 w 58102"/>
                    <a:gd name="connsiteY14" fmla="*/ 13907 h 60388"/>
                    <a:gd name="connsiteX15" fmla="*/ 56293 w 58102"/>
                    <a:gd name="connsiteY15" fmla="*/ 11716 h 60388"/>
                    <a:gd name="connsiteX16" fmla="*/ 58102 w 58102"/>
                    <a:gd name="connsiteY16" fmla="*/ 14764 h 60388"/>
                    <a:gd name="connsiteX17" fmla="*/ 58102 w 58102"/>
                    <a:gd name="connsiteY17" fmla="*/ 14764 h 60388"/>
                    <a:gd name="connsiteX18" fmla="*/ 12954 w 58102"/>
                    <a:gd name="connsiteY18" fmla="*/ 5620 h 60388"/>
                    <a:gd name="connsiteX19" fmla="*/ 10763 w 58102"/>
                    <a:gd name="connsiteY19" fmla="*/ 1810 h 60388"/>
                    <a:gd name="connsiteX20" fmla="*/ 13716 w 58102"/>
                    <a:gd name="connsiteY20" fmla="*/ 0 h 60388"/>
                    <a:gd name="connsiteX21" fmla="*/ 15907 w 58102"/>
                    <a:gd name="connsiteY21" fmla="*/ 3905 h 60388"/>
                    <a:gd name="connsiteX22" fmla="*/ 12954 w 58102"/>
                    <a:gd name="connsiteY22" fmla="*/ 5620 h 60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8102" h="60388">
                      <a:moveTo>
                        <a:pt x="44005" y="60388"/>
                      </a:moveTo>
                      <a:cubicBezTo>
                        <a:pt x="43148" y="59150"/>
                        <a:pt x="42577" y="57817"/>
                        <a:pt x="41815" y="56483"/>
                      </a:cubicBezTo>
                      <a:cubicBezTo>
                        <a:pt x="42767" y="55912"/>
                        <a:pt x="43625" y="55436"/>
                        <a:pt x="44767" y="54769"/>
                      </a:cubicBezTo>
                      <a:cubicBezTo>
                        <a:pt x="45529" y="56102"/>
                        <a:pt x="46101" y="57341"/>
                        <a:pt x="46958" y="58579"/>
                      </a:cubicBezTo>
                      <a:cubicBezTo>
                        <a:pt x="45720" y="59150"/>
                        <a:pt x="44863" y="59817"/>
                        <a:pt x="44005" y="60388"/>
                      </a:cubicBezTo>
                      <a:lnTo>
                        <a:pt x="44005" y="60388"/>
                      </a:lnTo>
                      <a:close/>
                      <a:moveTo>
                        <a:pt x="5334" y="46482"/>
                      </a:moveTo>
                      <a:cubicBezTo>
                        <a:pt x="4096" y="47244"/>
                        <a:pt x="3048" y="47911"/>
                        <a:pt x="1810" y="48673"/>
                      </a:cubicBezTo>
                      <a:cubicBezTo>
                        <a:pt x="1238" y="47625"/>
                        <a:pt x="667" y="46673"/>
                        <a:pt x="0" y="45625"/>
                      </a:cubicBezTo>
                      <a:cubicBezTo>
                        <a:pt x="1238" y="44958"/>
                        <a:pt x="2476" y="44196"/>
                        <a:pt x="3810" y="43339"/>
                      </a:cubicBezTo>
                      <a:cubicBezTo>
                        <a:pt x="4286" y="44482"/>
                        <a:pt x="4858" y="45434"/>
                        <a:pt x="5334" y="46482"/>
                      </a:cubicBezTo>
                      <a:lnTo>
                        <a:pt x="5334" y="46482"/>
                      </a:lnTo>
                      <a:close/>
                      <a:moveTo>
                        <a:pt x="58102" y="14764"/>
                      </a:moveTo>
                      <a:cubicBezTo>
                        <a:pt x="56769" y="15526"/>
                        <a:pt x="55435" y="16288"/>
                        <a:pt x="54292" y="16954"/>
                      </a:cubicBezTo>
                      <a:cubicBezTo>
                        <a:pt x="53721" y="16002"/>
                        <a:pt x="53054" y="14954"/>
                        <a:pt x="52578" y="13907"/>
                      </a:cubicBezTo>
                      <a:cubicBezTo>
                        <a:pt x="53816" y="13240"/>
                        <a:pt x="55054" y="12478"/>
                        <a:pt x="56293" y="11716"/>
                      </a:cubicBezTo>
                      <a:cubicBezTo>
                        <a:pt x="56864" y="12763"/>
                        <a:pt x="57436" y="13811"/>
                        <a:pt x="58102" y="14764"/>
                      </a:cubicBezTo>
                      <a:lnTo>
                        <a:pt x="58102" y="14764"/>
                      </a:lnTo>
                      <a:close/>
                      <a:moveTo>
                        <a:pt x="12954" y="5620"/>
                      </a:moveTo>
                      <a:cubicBezTo>
                        <a:pt x="12192" y="4382"/>
                        <a:pt x="11525" y="3143"/>
                        <a:pt x="10763" y="1810"/>
                      </a:cubicBezTo>
                      <a:cubicBezTo>
                        <a:pt x="11716" y="1238"/>
                        <a:pt x="12573" y="667"/>
                        <a:pt x="13716" y="0"/>
                      </a:cubicBezTo>
                      <a:cubicBezTo>
                        <a:pt x="14478" y="1334"/>
                        <a:pt x="15145" y="2667"/>
                        <a:pt x="15907" y="3905"/>
                      </a:cubicBezTo>
                      <a:cubicBezTo>
                        <a:pt x="14764" y="4572"/>
                        <a:pt x="13906" y="5048"/>
                        <a:pt x="12954" y="5620"/>
                      </a:cubicBezTo>
                      <a:close/>
                    </a:path>
                  </a:pathLst>
                </a:custGeom>
                <a:solidFill>
                  <a:srgbClr val="3124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4" name="任意多边形 62"/>
                <p:cNvSpPr/>
                <p:nvPr/>
              </p:nvSpPr>
              <p:spPr>
                <a:xfrm>
                  <a:off x="5232844" y="4291393"/>
                  <a:ext cx="6762" cy="7048"/>
                </a:xfrm>
                <a:custGeom>
                  <a:avLst/>
                  <a:gdLst>
                    <a:gd name="connsiteX0" fmla="*/ 3429 w 6762"/>
                    <a:gd name="connsiteY0" fmla="*/ 0 h 7048"/>
                    <a:gd name="connsiteX1" fmla="*/ 0 w 6762"/>
                    <a:gd name="connsiteY1" fmla="*/ 3524 h 7048"/>
                    <a:gd name="connsiteX2" fmla="*/ 3429 w 6762"/>
                    <a:gd name="connsiteY2" fmla="*/ 7048 h 7048"/>
                    <a:gd name="connsiteX3" fmla="*/ 6763 w 6762"/>
                    <a:gd name="connsiteY3" fmla="*/ 3524 h 7048"/>
                    <a:gd name="connsiteX4" fmla="*/ 3429 w 6762"/>
                    <a:gd name="connsiteY4" fmla="*/ 0 h 7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62" h="7048">
                      <a:moveTo>
                        <a:pt x="3429" y="0"/>
                      </a:moveTo>
                      <a:cubicBezTo>
                        <a:pt x="1619" y="0"/>
                        <a:pt x="0" y="1524"/>
                        <a:pt x="0" y="3524"/>
                      </a:cubicBezTo>
                      <a:cubicBezTo>
                        <a:pt x="0" y="5524"/>
                        <a:pt x="1619" y="7048"/>
                        <a:pt x="3429" y="7048"/>
                      </a:cubicBezTo>
                      <a:cubicBezTo>
                        <a:pt x="5239" y="7048"/>
                        <a:pt x="6763" y="5429"/>
                        <a:pt x="6763" y="3524"/>
                      </a:cubicBezTo>
                      <a:cubicBezTo>
                        <a:pt x="6667" y="1524"/>
                        <a:pt x="5239" y="0"/>
                        <a:pt x="3429" y="0"/>
                      </a:cubicBezTo>
                      <a:close/>
                    </a:path>
                  </a:pathLst>
                </a:custGeom>
                <a:solidFill>
                  <a:srgbClr val="3124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5" name="任意多边形 63"/>
                <p:cNvSpPr/>
                <p:nvPr/>
              </p:nvSpPr>
              <p:spPr>
                <a:xfrm>
                  <a:off x="5226393" y="4269771"/>
                  <a:ext cx="12260" cy="41088"/>
                </a:xfrm>
                <a:custGeom>
                  <a:avLst/>
                  <a:gdLst>
                    <a:gd name="connsiteX0" fmla="*/ 7022 w 12260"/>
                    <a:gd name="connsiteY0" fmla="*/ 2667 h 41088"/>
                    <a:gd name="connsiteX1" fmla="*/ 9594 w 12260"/>
                    <a:gd name="connsiteY1" fmla="*/ 0 h 41088"/>
                    <a:gd name="connsiteX2" fmla="*/ 12165 w 12260"/>
                    <a:gd name="connsiteY2" fmla="*/ 2667 h 41088"/>
                    <a:gd name="connsiteX3" fmla="*/ 12261 w 12260"/>
                    <a:gd name="connsiteY3" fmla="*/ 25146 h 41088"/>
                    <a:gd name="connsiteX4" fmla="*/ 11879 w 12260"/>
                    <a:gd name="connsiteY4" fmla="*/ 26670 h 41088"/>
                    <a:gd name="connsiteX5" fmla="*/ 4641 w 12260"/>
                    <a:gd name="connsiteY5" fmla="*/ 39719 h 41088"/>
                    <a:gd name="connsiteX6" fmla="*/ 1116 w 12260"/>
                    <a:gd name="connsiteY6" fmla="*/ 40767 h 41088"/>
                    <a:gd name="connsiteX7" fmla="*/ 354 w 12260"/>
                    <a:gd name="connsiteY7" fmla="*/ 37148 h 41088"/>
                    <a:gd name="connsiteX8" fmla="*/ 7212 w 12260"/>
                    <a:gd name="connsiteY8" fmla="*/ 24479 h 41088"/>
                    <a:gd name="connsiteX9" fmla="*/ 7022 w 12260"/>
                    <a:gd name="connsiteY9" fmla="*/ 2667 h 41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260" h="41088">
                      <a:moveTo>
                        <a:pt x="7022" y="2667"/>
                      </a:moveTo>
                      <a:cubicBezTo>
                        <a:pt x="7022" y="1238"/>
                        <a:pt x="8165" y="0"/>
                        <a:pt x="9594" y="0"/>
                      </a:cubicBezTo>
                      <a:cubicBezTo>
                        <a:pt x="11022" y="0"/>
                        <a:pt x="12165" y="1143"/>
                        <a:pt x="12165" y="2667"/>
                      </a:cubicBezTo>
                      <a:cubicBezTo>
                        <a:pt x="12165" y="10192"/>
                        <a:pt x="12261" y="17621"/>
                        <a:pt x="12261" y="25146"/>
                      </a:cubicBezTo>
                      <a:cubicBezTo>
                        <a:pt x="12261" y="25718"/>
                        <a:pt x="12165" y="26194"/>
                        <a:pt x="11879" y="26670"/>
                      </a:cubicBezTo>
                      <a:cubicBezTo>
                        <a:pt x="9594" y="31052"/>
                        <a:pt x="7022" y="35433"/>
                        <a:pt x="4641" y="39719"/>
                      </a:cubicBezTo>
                      <a:cubicBezTo>
                        <a:pt x="4069" y="41053"/>
                        <a:pt x="2450" y="41434"/>
                        <a:pt x="1116" y="40767"/>
                      </a:cubicBezTo>
                      <a:cubicBezTo>
                        <a:pt x="-27" y="40005"/>
                        <a:pt x="-313" y="38386"/>
                        <a:pt x="354" y="37148"/>
                      </a:cubicBezTo>
                      <a:cubicBezTo>
                        <a:pt x="2545" y="32957"/>
                        <a:pt x="4926" y="28766"/>
                        <a:pt x="7212" y="24479"/>
                      </a:cubicBezTo>
                      <a:cubicBezTo>
                        <a:pt x="7117" y="17145"/>
                        <a:pt x="7022" y="9906"/>
                        <a:pt x="7022" y="2667"/>
                      </a:cubicBezTo>
                      <a:close/>
                    </a:path>
                  </a:pathLst>
                </a:custGeom>
                <a:solidFill>
                  <a:srgbClr val="3124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6" name="任意多边形 64"/>
                <p:cNvSpPr/>
                <p:nvPr/>
              </p:nvSpPr>
              <p:spPr>
                <a:xfrm>
                  <a:off x="5042818" y="4357305"/>
                  <a:ext cx="119828" cy="203644"/>
                </a:xfrm>
                <a:custGeom>
                  <a:avLst/>
                  <a:gdLst>
                    <a:gd name="connsiteX0" fmla="*/ 8003 w 119828"/>
                    <a:gd name="connsiteY0" fmla="*/ 0 h 203644"/>
                    <a:gd name="connsiteX1" fmla="*/ 106968 w 119828"/>
                    <a:gd name="connsiteY1" fmla="*/ 0 h 203644"/>
                    <a:gd name="connsiteX2" fmla="*/ 115445 w 119828"/>
                    <a:gd name="connsiteY2" fmla="*/ 8763 h 203644"/>
                    <a:gd name="connsiteX3" fmla="*/ 119826 w 119828"/>
                    <a:gd name="connsiteY3" fmla="*/ 194882 h 203644"/>
                    <a:gd name="connsiteX4" fmla="*/ 112111 w 119828"/>
                    <a:gd name="connsiteY4" fmla="*/ 203645 h 203644"/>
                    <a:gd name="connsiteX5" fmla="*/ 16766 w 119828"/>
                    <a:gd name="connsiteY5" fmla="*/ 203645 h 203644"/>
                    <a:gd name="connsiteX6" fmla="*/ 8479 w 119828"/>
                    <a:gd name="connsiteY6" fmla="*/ 194882 h 203644"/>
                    <a:gd name="connsiteX7" fmla="*/ 2 w 119828"/>
                    <a:gd name="connsiteY7" fmla="*/ 8763 h 203644"/>
                    <a:gd name="connsiteX8" fmla="*/ 8003 w 119828"/>
                    <a:gd name="connsiteY8" fmla="*/ 0 h 20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828" h="203644">
                      <a:moveTo>
                        <a:pt x="8003" y="0"/>
                      </a:moveTo>
                      <a:cubicBezTo>
                        <a:pt x="40959" y="0"/>
                        <a:pt x="73916" y="0"/>
                        <a:pt x="106968" y="0"/>
                      </a:cubicBezTo>
                      <a:cubicBezTo>
                        <a:pt x="111540" y="0"/>
                        <a:pt x="115350" y="3905"/>
                        <a:pt x="115445" y="8763"/>
                      </a:cubicBezTo>
                      <a:cubicBezTo>
                        <a:pt x="116874" y="70771"/>
                        <a:pt x="118207" y="132779"/>
                        <a:pt x="119826" y="194882"/>
                      </a:cubicBezTo>
                      <a:cubicBezTo>
                        <a:pt x="119922" y="199739"/>
                        <a:pt x="116493" y="203645"/>
                        <a:pt x="112111" y="203645"/>
                      </a:cubicBezTo>
                      <a:cubicBezTo>
                        <a:pt x="80393" y="203645"/>
                        <a:pt x="48484" y="203645"/>
                        <a:pt x="16766" y="203645"/>
                      </a:cubicBezTo>
                      <a:cubicBezTo>
                        <a:pt x="12575" y="203645"/>
                        <a:pt x="8670" y="199739"/>
                        <a:pt x="8479" y="194882"/>
                      </a:cubicBezTo>
                      <a:cubicBezTo>
                        <a:pt x="5526" y="132874"/>
                        <a:pt x="2955" y="70866"/>
                        <a:pt x="2" y="8763"/>
                      </a:cubicBezTo>
                      <a:cubicBezTo>
                        <a:pt x="-93" y="3905"/>
                        <a:pt x="3431" y="0"/>
                        <a:pt x="8003" y="0"/>
                      </a:cubicBezTo>
                      <a:close/>
                    </a:path>
                  </a:pathLst>
                </a:custGeom>
                <a:solidFill>
                  <a:srgbClr val="ED1F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7" name="任意多边形 65"/>
                <p:cNvSpPr/>
                <p:nvPr/>
              </p:nvSpPr>
              <p:spPr>
                <a:xfrm>
                  <a:off x="5181011" y="4357305"/>
                  <a:ext cx="115173" cy="203644"/>
                </a:xfrm>
                <a:custGeom>
                  <a:avLst/>
                  <a:gdLst>
                    <a:gd name="connsiteX0" fmla="*/ 7827 w 115173"/>
                    <a:gd name="connsiteY0" fmla="*/ 0 h 203644"/>
                    <a:gd name="connsiteX1" fmla="*/ 106887 w 115173"/>
                    <a:gd name="connsiteY1" fmla="*/ 0 h 203644"/>
                    <a:gd name="connsiteX2" fmla="*/ 115173 w 115173"/>
                    <a:gd name="connsiteY2" fmla="*/ 8763 h 203644"/>
                    <a:gd name="connsiteX3" fmla="*/ 114602 w 115173"/>
                    <a:gd name="connsiteY3" fmla="*/ 194882 h 203644"/>
                    <a:gd name="connsiteX4" fmla="*/ 106887 w 115173"/>
                    <a:gd name="connsiteY4" fmla="*/ 203645 h 203644"/>
                    <a:gd name="connsiteX5" fmla="*/ 11446 w 115173"/>
                    <a:gd name="connsiteY5" fmla="*/ 203645 h 203644"/>
                    <a:gd name="connsiteX6" fmla="*/ 3540 w 115173"/>
                    <a:gd name="connsiteY6" fmla="*/ 194882 h 203644"/>
                    <a:gd name="connsiteX7" fmla="*/ 16 w 115173"/>
                    <a:gd name="connsiteY7" fmla="*/ 8763 h 203644"/>
                    <a:gd name="connsiteX8" fmla="*/ 7827 w 115173"/>
                    <a:gd name="connsiteY8" fmla="*/ 0 h 20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173" h="203644">
                      <a:moveTo>
                        <a:pt x="7827" y="0"/>
                      </a:moveTo>
                      <a:cubicBezTo>
                        <a:pt x="40783" y="0"/>
                        <a:pt x="73740" y="0"/>
                        <a:pt x="106887" y="0"/>
                      </a:cubicBezTo>
                      <a:cubicBezTo>
                        <a:pt x="111459" y="0"/>
                        <a:pt x="115173" y="3905"/>
                        <a:pt x="115173" y="8763"/>
                      </a:cubicBezTo>
                      <a:cubicBezTo>
                        <a:pt x="115173" y="70771"/>
                        <a:pt x="114602" y="132779"/>
                        <a:pt x="114602" y="194882"/>
                      </a:cubicBezTo>
                      <a:cubicBezTo>
                        <a:pt x="114602" y="199739"/>
                        <a:pt x="111078" y="203645"/>
                        <a:pt x="106887" y="203645"/>
                      </a:cubicBezTo>
                      <a:cubicBezTo>
                        <a:pt x="74978" y="203645"/>
                        <a:pt x="43069" y="203645"/>
                        <a:pt x="11446" y="203645"/>
                      </a:cubicBezTo>
                      <a:cubicBezTo>
                        <a:pt x="7255" y="203645"/>
                        <a:pt x="3636" y="199739"/>
                        <a:pt x="3540" y="194882"/>
                      </a:cubicBezTo>
                      <a:cubicBezTo>
                        <a:pt x="2207" y="132874"/>
                        <a:pt x="1350" y="70866"/>
                        <a:pt x="16" y="8763"/>
                      </a:cubicBezTo>
                      <a:cubicBezTo>
                        <a:pt x="-270" y="3905"/>
                        <a:pt x="3255" y="0"/>
                        <a:pt x="7827" y="0"/>
                      </a:cubicBezTo>
                      <a:close/>
                    </a:path>
                  </a:pathLst>
                </a:custGeom>
                <a:solidFill>
                  <a:srgbClr val="ED1F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8" name="任意多边形 66"/>
                <p:cNvSpPr/>
                <p:nvPr/>
              </p:nvSpPr>
              <p:spPr>
                <a:xfrm>
                  <a:off x="5317233" y="4357305"/>
                  <a:ext cx="116499" cy="203644"/>
                </a:xfrm>
                <a:custGeom>
                  <a:avLst/>
                  <a:gdLst>
                    <a:gd name="connsiteX0" fmla="*/ 9527 w 116499"/>
                    <a:gd name="connsiteY0" fmla="*/ 0 h 203644"/>
                    <a:gd name="connsiteX1" fmla="*/ 108396 w 116499"/>
                    <a:gd name="connsiteY1" fmla="*/ 0 h 203644"/>
                    <a:gd name="connsiteX2" fmla="*/ 116493 w 116499"/>
                    <a:gd name="connsiteY2" fmla="*/ 8763 h 203644"/>
                    <a:gd name="connsiteX3" fmla="*/ 111349 w 116499"/>
                    <a:gd name="connsiteY3" fmla="*/ 194882 h 203644"/>
                    <a:gd name="connsiteX4" fmla="*/ 103062 w 116499"/>
                    <a:gd name="connsiteY4" fmla="*/ 203645 h 203644"/>
                    <a:gd name="connsiteX5" fmla="*/ 7717 w 116499"/>
                    <a:gd name="connsiteY5" fmla="*/ 203645 h 203644"/>
                    <a:gd name="connsiteX6" fmla="*/ 2 w 116499"/>
                    <a:gd name="connsiteY6" fmla="*/ 194882 h 203644"/>
                    <a:gd name="connsiteX7" fmla="*/ 1050 w 116499"/>
                    <a:gd name="connsiteY7" fmla="*/ 8763 h 203644"/>
                    <a:gd name="connsiteX8" fmla="*/ 9527 w 116499"/>
                    <a:gd name="connsiteY8" fmla="*/ 0 h 203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499" h="203644">
                      <a:moveTo>
                        <a:pt x="9527" y="0"/>
                      </a:moveTo>
                      <a:cubicBezTo>
                        <a:pt x="42483" y="0"/>
                        <a:pt x="75440" y="0"/>
                        <a:pt x="108396" y="0"/>
                      </a:cubicBezTo>
                      <a:cubicBezTo>
                        <a:pt x="112968" y="0"/>
                        <a:pt x="116683" y="3905"/>
                        <a:pt x="116493" y="8763"/>
                      </a:cubicBezTo>
                      <a:cubicBezTo>
                        <a:pt x="114683" y="70771"/>
                        <a:pt x="113064" y="132779"/>
                        <a:pt x="111349" y="194882"/>
                      </a:cubicBezTo>
                      <a:cubicBezTo>
                        <a:pt x="111254" y="199739"/>
                        <a:pt x="107253" y="203645"/>
                        <a:pt x="103062" y="203645"/>
                      </a:cubicBezTo>
                      <a:cubicBezTo>
                        <a:pt x="71344" y="203645"/>
                        <a:pt x="39435" y="203645"/>
                        <a:pt x="7717" y="203645"/>
                      </a:cubicBezTo>
                      <a:cubicBezTo>
                        <a:pt x="3336" y="203645"/>
                        <a:pt x="-93" y="199739"/>
                        <a:pt x="2" y="194882"/>
                      </a:cubicBezTo>
                      <a:cubicBezTo>
                        <a:pt x="288" y="132874"/>
                        <a:pt x="764" y="70866"/>
                        <a:pt x="1050" y="8763"/>
                      </a:cubicBezTo>
                      <a:cubicBezTo>
                        <a:pt x="1050" y="3905"/>
                        <a:pt x="4764" y="0"/>
                        <a:pt x="9527" y="0"/>
                      </a:cubicBezTo>
                      <a:close/>
                    </a:path>
                  </a:pathLst>
                </a:custGeom>
                <a:solidFill>
                  <a:srgbClr val="ED1F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9" name="任意多边形 67"/>
                <p:cNvSpPr/>
                <p:nvPr/>
              </p:nvSpPr>
              <p:spPr>
                <a:xfrm>
                  <a:off x="5051202" y="4366069"/>
                  <a:ext cx="374237" cy="186023"/>
                </a:xfrm>
                <a:custGeom>
                  <a:avLst/>
                  <a:gdLst>
                    <a:gd name="connsiteX0" fmla="*/ 275368 w 374237"/>
                    <a:gd name="connsiteY0" fmla="*/ 0 h 186023"/>
                    <a:gd name="connsiteX1" fmla="*/ 321659 w 374237"/>
                    <a:gd name="connsiteY1" fmla="*/ 0 h 186023"/>
                    <a:gd name="connsiteX2" fmla="*/ 320802 w 374237"/>
                    <a:gd name="connsiteY2" fmla="*/ 55531 h 186023"/>
                    <a:gd name="connsiteX3" fmla="*/ 274987 w 374237"/>
                    <a:gd name="connsiteY3" fmla="*/ 55531 h 186023"/>
                    <a:gd name="connsiteX4" fmla="*/ 275368 w 374237"/>
                    <a:gd name="connsiteY4" fmla="*/ 0 h 186023"/>
                    <a:gd name="connsiteX5" fmla="*/ 275368 w 374237"/>
                    <a:gd name="connsiteY5" fmla="*/ 0 h 186023"/>
                    <a:gd name="connsiteX6" fmla="*/ 137827 w 374237"/>
                    <a:gd name="connsiteY6" fmla="*/ 0 h 186023"/>
                    <a:gd name="connsiteX7" fmla="*/ 184309 w 374237"/>
                    <a:gd name="connsiteY7" fmla="*/ 0 h 186023"/>
                    <a:gd name="connsiteX8" fmla="*/ 184690 w 374237"/>
                    <a:gd name="connsiteY8" fmla="*/ 55531 h 186023"/>
                    <a:gd name="connsiteX9" fmla="*/ 138684 w 374237"/>
                    <a:gd name="connsiteY9" fmla="*/ 55531 h 186023"/>
                    <a:gd name="connsiteX10" fmla="*/ 137827 w 374237"/>
                    <a:gd name="connsiteY10" fmla="*/ 0 h 186023"/>
                    <a:gd name="connsiteX11" fmla="*/ 137827 w 374237"/>
                    <a:gd name="connsiteY11" fmla="*/ 0 h 186023"/>
                    <a:gd name="connsiteX12" fmla="*/ 190309 w 374237"/>
                    <a:gd name="connsiteY12" fmla="*/ 0 h 186023"/>
                    <a:gd name="connsiteX13" fmla="*/ 236792 w 374237"/>
                    <a:gd name="connsiteY13" fmla="*/ 0 h 186023"/>
                    <a:gd name="connsiteX14" fmla="*/ 236601 w 374237"/>
                    <a:gd name="connsiteY14" fmla="*/ 55531 h 186023"/>
                    <a:gd name="connsiteX15" fmla="*/ 190786 w 374237"/>
                    <a:gd name="connsiteY15" fmla="*/ 55531 h 186023"/>
                    <a:gd name="connsiteX16" fmla="*/ 190309 w 374237"/>
                    <a:gd name="connsiteY16" fmla="*/ 0 h 186023"/>
                    <a:gd name="connsiteX17" fmla="*/ 190309 w 374237"/>
                    <a:gd name="connsiteY17" fmla="*/ 0 h 186023"/>
                    <a:gd name="connsiteX18" fmla="*/ 236601 w 374237"/>
                    <a:gd name="connsiteY18" fmla="*/ 62008 h 186023"/>
                    <a:gd name="connsiteX19" fmla="*/ 236601 w 374237"/>
                    <a:gd name="connsiteY19" fmla="*/ 124015 h 186023"/>
                    <a:gd name="connsiteX20" fmla="*/ 191357 w 374237"/>
                    <a:gd name="connsiteY20" fmla="*/ 124015 h 186023"/>
                    <a:gd name="connsiteX21" fmla="*/ 190786 w 374237"/>
                    <a:gd name="connsiteY21" fmla="*/ 62008 h 186023"/>
                    <a:gd name="connsiteX22" fmla="*/ 236601 w 374237"/>
                    <a:gd name="connsiteY22" fmla="*/ 62008 h 186023"/>
                    <a:gd name="connsiteX23" fmla="*/ 236601 w 374237"/>
                    <a:gd name="connsiteY23" fmla="*/ 62008 h 186023"/>
                    <a:gd name="connsiteX24" fmla="*/ 236601 w 374237"/>
                    <a:gd name="connsiteY24" fmla="*/ 130588 h 186023"/>
                    <a:gd name="connsiteX25" fmla="*/ 236601 w 374237"/>
                    <a:gd name="connsiteY25" fmla="*/ 186023 h 186023"/>
                    <a:gd name="connsiteX26" fmla="*/ 191834 w 374237"/>
                    <a:gd name="connsiteY26" fmla="*/ 186023 h 186023"/>
                    <a:gd name="connsiteX27" fmla="*/ 191262 w 374237"/>
                    <a:gd name="connsiteY27" fmla="*/ 130588 h 186023"/>
                    <a:gd name="connsiteX28" fmla="*/ 236601 w 374237"/>
                    <a:gd name="connsiteY28" fmla="*/ 130588 h 186023"/>
                    <a:gd name="connsiteX29" fmla="*/ 236601 w 374237"/>
                    <a:gd name="connsiteY29" fmla="*/ 130588 h 186023"/>
                    <a:gd name="connsiteX30" fmla="*/ 186023 w 374237"/>
                    <a:gd name="connsiteY30" fmla="*/ 186023 h 186023"/>
                    <a:gd name="connsiteX31" fmla="*/ 141065 w 374237"/>
                    <a:gd name="connsiteY31" fmla="*/ 186023 h 186023"/>
                    <a:gd name="connsiteX32" fmla="*/ 140017 w 374237"/>
                    <a:gd name="connsiteY32" fmla="*/ 130588 h 186023"/>
                    <a:gd name="connsiteX33" fmla="*/ 185261 w 374237"/>
                    <a:gd name="connsiteY33" fmla="*/ 130588 h 186023"/>
                    <a:gd name="connsiteX34" fmla="*/ 186023 w 374237"/>
                    <a:gd name="connsiteY34" fmla="*/ 186023 h 186023"/>
                    <a:gd name="connsiteX35" fmla="*/ 186023 w 374237"/>
                    <a:gd name="connsiteY35" fmla="*/ 186023 h 186023"/>
                    <a:gd name="connsiteX36" fmla="*/ 139922 w 374237"/>
                    <a:gd name="connsiteY36" fmla="*/ 124015 h 186023"/>
                    <a:gd name="connsiteX37" fmla="*/ 138875 w 374237"/>
                    <a:gd name="connsiteY37" fmla="*/ 62008 h 186023"/>
                    <a:gd name="connsiteX38" fmla="*/ 184880 w 374237"/>
                    <a:gd name="connsiteY38" fmla="*/ 62008 h 186023"/>
                    <a:gd name="connsiteX39" fmla="*/ 185452 w 374237"/>
                    <a:gd name="connsiteY39" fmla="*/ 124015 h 186023"/>
                    <a:gd name="connsiteX40" fmla="*/ 139922 w 374237"/>
                    <a:gd name="connsiteY40" fmla="*/ 124015 h 186023"/>
                    <a:gd name="connsiteX41" fmla="*/ 139922 w 374237"/>
                    <a:gd name="connsiteY41" fmla="*/ 124015 h 186023"/>
                    <a:gd name="connsiteX42" fmla="*/ 0 w 374237"/>
                    <a:gd name="connsiteY42" fmla="*/ 0 h 186023"/>
                    <a:gd name="connsiteX43" fmla="*/ 46482 w 374237"/>
                    <a:gd name="connsiteY43" fmla="*/ 0 h 186023"/>
                    <a:gd name="connsiteX44" fmla="*/ 48387 w 374237"/>
                    <a:gd name="connsiteY44" fmla="*/ 55531 h 186023"/>
                    <a:gd name="connsiteX45" fmla="*/ 2381 w 374237"/>
                    <a:gd name="connsiteY45" fmla="*/ 55531 h 186023"/>
                    <a:gd name="connsiteX46" fmla="*/ 0 w 374237"/>
                    <a:gd name="connsiteY46" fmla="*/ 0 h 186023"/>
                    <a:gd name="connsiteX47" fmla="*/ 0 w 374237"/>
                    <a:gd name="connsiteY47" fmla="*/ 0 h 186023"/>
                    <a:gd name="connsiteX48" fmla="*/ 52673 w 374237"/>
                    <a:gd name="connsiteY48" fmla="*/ 0 h 186023"/>
                    <a:gd name="connsiteX49" fmla="*/ 98870 w 374237"/>
                    <a:gd name="connsiteY49" fmla="*/ 0 h 186023"/>
                    <a:gd name="connsiteX50" fmla="*/ 100298 w 374237"/>
                    <a:gd name="connsiteY50" fmla="*/ 55531 h 186023"/>
                    <a:gd name="connsiteX51" fmla="*/ 54483 w 374237"/>
                    <a:gd name="connsiteY51" fmla="*/ 55531 h 186023"/>
                    <a:gd name="connsiteX52" fmla="*/ 52673 w 374237"/>
                    <a:gd name="connsiteY52" fmla="*/ 0 h 186023"/>
                    <a:gd name="connsiteX53" fmla="*/ 52673 w 374237"/>
                    <a:gd name="connsiteY53" fmla="*/ 0 h 186023"/>
                    <a:gd name="connsiteX54" fmla="*/ 100394 w 374237"/>
                    <a:gd name="connsiteY54" fmla="*/ 62008 h 186023"/>
                    <a:gd name="connsiteX55" fmla="*/ 101822 w 374237"/>
                    <a:gd name="connsiteY55" fmla="*/ 124015 h 186023"/>
                    <a:gd name="connsiteX56" fmla="*/ 56674 w 374237"/>
                    <a:gd name="connsiteY56" fmla="*/ 124015 h 186023"/>
                    <a:gd name="connsiteX57" fmla="*/ 54769 w 374237"/>
                    <a:gd name="connsiteY57" fmla="*/ 62008 h 186023"/>
                    <a:gd name="connsiteX58" fmla="*/ 100394 w 374237"/>
                    <a:gd name="connsiteY58" fmla="*/ 62008 h 186023"/>
                    <a:gd name="connsiteX59" fmla="*/ 100394 w 374237"/>
                    <a:gd name="connsiteY59" fmla="*/ 62008 h 186023"/>
                    <a:gd name="connsiteX60" fmla="*/ 102013 w 374237"/>
                    <a:gd name="connsiteY60" fmla="*/ 130588 h 186023"/>
                    <a:gd name="connsiteX61" fmla="*/ 103632 w 374237"/>
                    <a:gd name="connsiteY61" fmla="*/ 186023 h 186023"/>
                    <a:gd name="connsiteX62" fmla="*/ 59055 w 374237"/>
                    <a:gd name="connsiteY62" fmla="*/ 186023 h 186023"/>
                    <a:gd name="connsiteX63" fmla="*/ 57150 w 374237"/>
                    <a:gd name="connsiteY63" fmla="*/ 130588 h 186023"/>
                    <a:gd name="connsiteX64" fmla="*/ 102013 w 374237"/>
                    <a:gd name="connsiteY64" fmla="*/ 130588 h 186023"/>
                    <a:gd name="connsiteX65" fmla="*/ 102013 w 374237"/>
                    <a:gd name="connsiteY65" fmla="*/ 130588 h 186023"/>
                    <a:gd name="connsiteX66" fmla="*/ 53054 w 374237"/>
                    <a:gd name="connsiteY66" fmla="*/ 186023 h 186023"/>
                    <a:gd name="connsiteX67" fmla="*/ 8096 w 374237"/>
                    <a:gd name="connsiteY67" fmla="*/ 186023 h 186023"/>
                    <a:gd name="connsiteX68" fmla="*/ 5620 w 374237"/>
                    <a:gd name="connsiteY68" fmla="*/ 130588 h 186023"/>
                    <a:gd name="connsiteX69" fmla="*/ 51054 w 374237"/>
                    <a:gd name="connsiteY69" fmla="*/ 130588 h 186023"/>
                    <a:gd name="connsiteX70" fmla="*/ 53054 w 374237"/>
                    <a:gd name="connsiteY70" fmla="*/ 186023 h 186023"/>
                    <a:gd name="connsiteX71" fmla="*/ 53054 w 374237"/>
                    <a:gd name="connsiteY71" fmla="*/ 186023 h 186023"/>
                    <a:gd name="connsiteX72" fmla="*/ 5429 w 374237"/>
                    <a:gd name="connsiteY72" fmla="*/ 124015 h 186023"/>
                    <a:gd name="connsiteX73" fmla="*/ 2762 w 374237"/>
                    <a:gd name="connsiteY73" fmla="*/ 62008 h 186023"/>
                    <a:gd name="connsiteX74" fmla="*/ 48578 w 374237"/>
                    <a:gd name="connsiteY74" fmla="*/ 62008 h 186023"/>
                    <a:gd name="connsiteX75" fmla="*/ 50673 w 374237"/>
                    <a:gd name="connsiteY75" fmla="*/ 124015 h 186023"/>
                    <a:gd name="connsiteX76" fmla="*/ 5429 w 374237"/>
                    <a:gd name="connsiteY76" fmla="*/ 124015 h 186023"/>
                    <a:gd name="connsiteX77" fmla="*/ 5429 w 374237"/>
                    <a:gd name="connsiteY77" fmla="*/ 124015 h 186023"/>
                    <a:gd name="connsiteX78" fmla="*/ 328041 w 374237"/>
                    <a:gd name="connsiteY78" fmla="*/ 0 h 186023"/>
                    <a:gd name="connsiteX79" fmla="*/ 374237 w 374237"/>
                    <a:gd name="connsiteY79" fmla="*/ 0 h 186023"/>
                    <a:gd name="connsiteX80" fmla="*/ 372809 w 374237"/>
                    <a:gd name="connsiteY80" fmla="*/ 55531 h 186023"/>
                    <a:gd name="connsiteX81" fmla="*/ 326993 w 374237"/>
                    <a:gd name="connsiteY81" fmla="*/ 55531 h 186023"/>
                    <a:gd name="connsiteX82" fmla="*/ 328041 w 374237"/>
                    <a:gd name="connsiteY82" fmla="*/ 0 h 186023"/>
                    <a:gd name="connsiteX83" fmla="*/ 328041 w 374237"/>
                    <a:gd name="connsiteY83" fmla="*/ 0 h 186023"/>
                    <a:gd name="connsiteX84" fmla="*/ 372618 w 374237"/>
                    <a:gd name="connsiteY84" fmla="*/ 62008 h 186023"/>
                    <a:gd name="connsiteX85" fmla="*/ 370904 w 374237"/>
                    <a:gd name="connsiteY85" fmla="*/ 124015 h 186023"/>
                    <a:gd name="connsiteX86" fmla="*/ 325850 w 374237"/>
                    <a:gd name="connsiteY86" fmla="*/ 124015 h 186023"/>
                    <a:gd name="connsiteX87" fmla="*/ 327088 w 374237"/>
                    <a:gd name="connsiteY87" fmla="*/ 62008 h 186023"/>
                    <a:gd name="connsiteX88" fmla="*/ 372618 w 374237"/>
                    <a:gd name="connsiteY88" fmla="*/ 62008 h 186023"/>
                    <a:gd name="connsiteX89" fmla="*/ 372618 w 374237"/>
                    <a:gd name="connsiteY89" fmla="*/ 62008 h 186023"/>
                    <a:gd name="connsiteX90" fmla="*/ 370713 w 374237"/>
                    <a:gd name="connsiteY90" fmla="*/ 130588 h 186023"/>
                    <a:gd name="connsiteX91" fmla="*/ 369475 w 374237"/>
                    <a:gd name="connsiteY91" fmla="*/ 186023 h 186023"/>
                    <a:gd name="connsiteX92" fmla="*/ 324898 w 374237"/>
                    <a:gd name="connsiteY92" fmla="*/ 186023 h 186023"/>
                    <a:gd name="connsiteX93" fmla="*/ 325755 w 374237"/>
                    <a:gd name="connsiteY93" fmla="*/ 130588 h 186023"/>
                    <a:gd name="connsiteX94" fmla="*/ 370713 w 374237"/>
                    <a:gd name="connsiteY94" fmla="*/ 130588 h 186023"/>
                    <a:gd name="connsiteX95" fmla="*/ 370713 w 374237"/>
                    <a:gd name="connsiteY95" fmla="*/ 130588 h 186023"/>
                    <a:gd name="connsiteX96" fmla="*/ 318707 w 374237"/>
                    <a:gd name="connsiteY96" fmla="*/ 186023 h 186023"/>
                    <a:gd name="connsiteX97" fmla="*/ 273939 w 374237"/>
                    <a:gd name="connsiteY97" fmla="*/ 186023 h 186023"/>
                    <a:gd name="connsiteX98" fmla="*/ 274320 w 374237"/>
                    <a:gd name="connsiteY98" fmla="*/ 130588 h 186023"/>
                    <a:gd name="connsiteX99" fmla="*/ 319564 w 374237"/>
                    <a:gd name="connsiteY99" fmla="*/ 130588 h 186023"/>
                    <a:gd name="connsiteX100" fmla="*/ 318707 w 374237"/>
                    <a:gd name="connsiteY100" fmla="*/ 186023 h 186023"/>
                    <a:gd name="connsiteX101" fmla="*/ 318707 w 374237"/>
                    <a:gd name="connsiteY101" fmla="*/ 186023 h 186023"/>
                    <a:gd name="connsiteX102" fmla="*/ 274320 w 374237"/>
                    <a:gd name="connsiteY102" fmla="*/ 124015 h 186023"/>
                    <a:gd name="connsiteX103" fmla="*/ 274987 w 374237"/>
                    <a:gd name="connsiteY103" fmla="*/ 62008 h 186023"/>
                    <a:gd name="connsiteX104" fmla="*/ 320802 w 374237"/>
                    <a:gd name="connsiteY104" fmla="*/ 62008 h 186023"/>
                    <a:gd name="connsiteX105" fmla="*/ 319564 w 374237"/>
                    <a:gd name="connsiteY105" fmla="*/ 124015 h 186023"/>
                    <a:gd name="connsiteX106" fmla="*/ 274320 w 374237"/>
                    <a:gd name="connsiteY106" fmla="*/ 124015 h 186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</a:cxnLst>
                  <a:rect l="l" t="t" r="r" b="b"/>
                  <a:pathLst>
                    <a:path w="374237" h="186023">
                      <a:moveTo>
                        <a:pt x="275368" y="0"/>
                      </a:moveTo>
                      <a:cubicBezTo>
                        <a:pt x="290894" y="0"/>
                        <a:pt x="306229" y="0"/>
                        <a:pt x="321659" y="0"/>
                      </a:cubicBezTo>
                      <a:cubicBezTo>
                        <a:pt x="321278" y="18574"/>
                        <a:pt x="321088" y="37052"/>
                        <a:pt x="320802" y="55531"/>
                      </a:cubicBezTo>
                      <a:cubicBezTo>
                        <a:pt x="305467" y="55531"/>
                        <a:pt x="290132" y="55531"/>
                        <a:pt x="274987" y="55531"/>
                      </a:cubicBezTo>
                      <a:cubicBezTo>
                        <a:pt x="274987" y="37052"/>
                        <a:pt x="275177" y="18479"/>
                        <a:pt x="275368" y="0"/>
                      </a:cubicBezTo>
                      <a:lnTo>
                        <a:pt x="275368" y="0"/>
                      </a:lnTo>
                      <a:close/>
                      <a:moveTo>
                        <a:pt x="137827" y="0"/>
                      </a:moveTo>
                      <a:cubicBezTo>
                        <a:pt x="153162" y="0"/>
                        <a:pt x="168688" y="0"/>
                        <a:pt x="184309" y="0"/>
                      </a:cubicBezTo>
                      <a:cubicBezTo>
                        <a:pt x="184309" y="18574"/>
                        <a:pt x="184499" y="37052"/>
                        <a:pt x="184690" y="55531"/>
                      </a:cubicBezTo>
                      <a:cubicBezTo>
                        <a:pt x="169354" y="55531"/>
                        <a:pt x="154019" y="55531"/>
                        <a:pt x="138684" y="55531"/>
                      </a:cubicBezTo>
                      <a:cubicBezTo>
                        <a:pt x="138303" y="37052"/>
                        <a:pt x="137922" y="18479"/>
                        <a:pt x="137827" y="0"/>
                      </a:cubicBezTo>
                      <a:lnTo>
                        <a:pt x="137827" y="0"/>
                      </a:lnTo>
                      <a:close/>
                      <a:moveTo>
                        <a:pt x="190309" y="0"/>
                      </a:moveTo>
                      <a:cubicBezTo>
                        <a:pt x="205835" y="0"/>
                        <a:pt x="221171" y="0"/>
                        <a:pt x="236792" y="0"/>
                      </a:cubicBezTo>
                      <a:cubicBezTo>
                        <a:pt x="236601" y="18574"/>
                        <a:pt x="236601" y="37052"/>
                        <a:pt x="236601" y="55531"/>
                      </a:cubicBezTo>
                      <a:cubicBezTo>
                        <a:pt x="221266" y="55531"/>
                        <a:pt x="205930" y="55531"/>
                        <a:pt x="190786" y="55531"/>
                      </a:cubicBezTo>
                      <a:cubicBezTo>
                        <a:pt x="190595" y="37052"/>
                        <a:pt x="190500" y="18479"/>
                        <a:pt x="190309" y="0"/>
                      </a:cubicBezTo>
                      <a:lnTo>
                        <a:pt x="190309" y="0"/>
                      </a:lnTo>
                      <a:close/>
                      <a:moveTo>
                        <a:pt x="236601" y="62008"/>
                      </a:moveTo>
                      <a:cubicBezTo>
                        <a:pt x="236601" y="82772"/>
                        <a:pt x="236601" y="103346"/>
                        <a:pt x="236601" y="124015"/>
                      </a:cubicBezTo>
                      <a:cubicBezTo>
                        <a:pt x="221266" y="124015"/>
                        <a:pt x="206312" y="124015"/>
                        <a:pt x="191357" y="124015"/>
                      </a:cubicBezTo>
                      <a:cubicBezTo>
                        <a:pt x="191167" y="103346"/>
                        <a:pt x="190976" y="82772"/>
                        <a:pt x="190786" y="62008"/>
                      </a:cubicBezTo>
                      <a:cubicBezTo>
                        <a:pt x="206121" y="62008"/>
                        <a:pt x="221266" y="62008"/>
                        <a:pt x="236601" y="62008"/>
                      </a:cubicBezTo>
                      <a:lnTo>
                        <a:pt x="236601" y="62008"/>
                      </a:lnTo>
                      <a:close/>
                      <a:moveTo>
                        <a:pt x="236601" y="130588"/>
                      </a:moveTo>
                      <a:cubicBezTo>
                        <a:pt x="236601" y="149162"/>
                        <a:pt x="236601" y="167640"/>
                        <a:pt x="236601" y="186023"/>
                      </a:cubicBezTo>
                      <a:cubicBezTo>
                        <a:pt x="221647" y="186023"/>
                        <a:pt x="206692" y="186023"/>
                        <a:pt x="191834" y="186023"/>
                      </a:cubicBezTo>
                      <a:cubicBezTo>
                        <a:pt x="191643" y="167640"/>
                        <a:pt x="191453" y="149066"/>
                        <a:pt x="191262" y="130588"/>
                      </a:cubicBezTo>
                      <a:cubicBezTo>
                        <a:pt x="206312" y="130588"/>
                        <a:pt x="221456" y="130588"/>
                        <a:pt x="236601" y="130588"/>
                      </a:cubicBezTo>
                      <a:lnTo>
                        <a:pt x="236601" y="130588"/>
                      </a:lnTo>
                      <a:close/>
                      <a:moveTo>
                        <a:pt x="186023" y="186023"/>
                      </a:moveTo>
                      <a:cubicBezTo>
                        <a:pt x="170879" y="186023"/>
                        <a:pt x="155924" y="186023"/>
                        <a:pt x="141065" y="186023"/>
                      </a:cubicBezTo>
                      <a:cubicBezTo>
                        <a:pt x="140684" y="167640"/>
                        <a:pt x="140399" y="149066"/>
                        <a:pt x="140017" y="130588"/>
                      </a:cubicBezTo>
                      <a:cubicBezTo>
                        <a:pt x="154972" y="130588"/>
                        <a:pt x="170117" y="130588"/>
                        <a:pt x="185261" y="130588"/>
                      </a:cubicBezTo>
                      <a:cubicBezTo>
                        <a:pt x="185547" y="149162"/>
                        <a:pt x="185833" y="167640"/>
                        <a:pt x="186023" y="186023"/>
                      </a:cubicBezTo>
                      <a:lnTo>
                        <a:pt x="186023" y="186023"/>
                      </a:lnTo>
                      <a:close/>
                      <a:moveTo>
                        <a:pt x="139922" y="124015"/>
                      </a:moveTo>
                      <a:cubicBezTo>
                        <a:pt x="139541" y="103346"/>
                        <a:pt x="139255" y="82772"/>
                        <a:pt x="138875" y="62008"/>
                      </a:cubicBezTo>
                      <a:cubicBezTo>
                        <a:pt x="154019" y="62008"/>
                        <a:pt x="169545" y="62008"/>
                        <a:pt x="184880" y="62008"/>
                      </a:cubicBezTo>
                      <a:cubicBezTo>
                        <a:pt x="185071" y="82772"/>
                        <a:pt x="185261" y="103346"/>
                        <a:pt x="185452" y="124015"/>
                      </a:cubicBezTo>
                      <a:cubicBezTo>
                        <a:pt x="170212" y="124015"/>
                        <a:pt x="154877" y="124015"/>
                        <a:pt x="139922" y="124015"/>
                      </a:cubicBezTo>
                      <a:lnTo>
                        <a:pt x="139922" y="124015"/>
                      </a:lnTo>
                      <a:close/>
                      <a:moveTo>
                        <a:pt x="0" y="0"/>
                      </a:moveTo>
                      <a:cubicBezTo>
                        <a:pt x="15335" y="0"/>
                        <a:pt x="31052" y="0"/>
                        <a:pt x="46482" y="0"/>
                      </a:cubicBezTo>
                      <a:cubicBezTo>
                        <a:pt x="47054" y="18574"/>
                        <a:pt x="47720" y="37052"/>
                        <a:pt x="48387" y="55531"/>
                      </a:cubicBezTo>
                      <a:cubicBezTo>
                        <a:pt x="33052" y="55531"/>
                        <a:pt x="17526" y="55531"/>
                        <a:pt x="2381" y="55531"/>
                      </a:cubicBezTo>
                      <a:cubicBezTo>
                        <a:pt x="1619" y="37052"/>
                        <a:pt x="667" y="18479"/>
                        <a:pt x="0" y="0"/>
                      </a:cubicBezTo>
                      <a:lnTo>
                        <a:pt x="0" y="0"/>
                      </a:lnTo>
                      <a:close/>
                      <a:moveTo>
                        <a:pt x="52673" y="0"/>
                      </a:moveTo>
                      <a:cubicBezTo>
                        <a:pt x="68008" y="0"/>
                        <a:pt x="83534" y="0"/>
                        <a:pt x="98870" y="0"/>
                      </a:cubicBezTo>
                      <a:cubicBezTo>
                        <a:pt x="99250" y="18574"/>
                        <a:pt x="99727" y="37052"/>
                        <a:pt x="100298" y="55531"/>
                      </a:cubicBezTo>
                      <a:cubicBezTo>
                        <a:pt x="84963" y="55531"/>
                        <a:pt x="69818" y="55531"/>
                        <a:pt x="54483" y="55531"/>
                      </a:cubicBezTo>
                      <a:cubicBezTo>
                        <a:pt x="53912" y="37052"/>
                        <a:pt x="53245" y="18479"/>
                        <a:pt x="52673" y="0"/>
                      </a:cubicBezTo>
                      <a:lnTo>
                        <a:pt x="52673" y="0"/>
                      </a:lnTo>
                      <a:close/>
                      <a:moveTo>
                        <a:pt x="100394" y="62008"/>
                      </a:moveTo>
                      <a:cubicBezTo>
                        <a:pt x="100965" y="82772"/>
                        <a:pt x="101251" y="103346"/>
                        <a:pt x="101822" y="124015"/>
                      </a:cubicBezTo>
                      <a:cubicBezTo>
                        <a:pt x="86868" y="124015"/>
                        <a:pt x="71914" y="124015"/>
                        <a:pt x="56674" y="124015"/>
                      </a:cubicBezTo>
                      <a:cubicBezTo>
                        <a:pt x="56007" y="103346"/>
                        <a:pt x="55436" y="82772"/>
                        <a:pt x="54769" y="62008"/>
                      </a:cubicBezTo>
                      <a:cubicBezTo>
                        <a:pt x="69913" y="62008"/>
                        <a:pt x="85249" y="62008"/>
                        <a:pt x="100394" y="62008"/>
                      </a:cubicBezTo>
                      <a:lnTo>
                        <a:pt x="100394" y="62008"/>
                      </a:lnTo>
                      <a:close/>
                      <a:moveTo>
                        <a:pt x="102013" y="130588"/>
                      </a:moveTo>
                      <a:cubicBezTo>
                        <a:pt x="102584" y="149162"/>
                        <a:pt x="103061" y="167640"/>
                        <a:pt x="103632" y="186023"/>
                      </a:cubicBezTo>
                      <a:cubicBezTo>
                        <a:pt x="88678" y="186023"/>
                        <a:pt x="73819" y="186023"/>
                        <a:pt x="59055" y="186023"/>
                      </a:cubicBezTo>
                      <a:cubicBezTo>
                        <a:pt x="58388" y="167640"/>
                        <a:pt x="57817" y="149066"/>
                        <a:pt x="57150" y="130588"/>
                      </a:cubicBezTo>
                      <a:cubicBezTo>
                        <a:pt x="72104" y="130588"/>
                        <a:pt x="87058" y="130588"/>
                        <a:pt x="102013" y="130588"/>
                      </a:cubicBezTo>
                      <a:lnTo>
                        <a:pt x="102013" y="130588"/>
                      </a:lnTo>
                      <a:close/>
                      <a:moveTo>
                        <a:pt x="53054" y="186023"/>
                      </a:moveTo>
                      <a:cubicBezTo>
                        <a:pt x="38100" y="186023"/>
                        <a:pt x="23146" y="186023"/>
                        <a:pt x="8096" y="186023"/>
                      </a:cubicBezTo>
                      <a:cubicBezTo>
                        <a:pt x="7429" y="167640"/>
                        <a:pt x="6477" y="149066"/>
                        <a:pt x="5620" y="130588"/>
                      </a:cubicBezTo>
                      <a:cubicBezTo>
                        <a:pt x="20765" y="130588"/>
                        <a:pt x="35909" y="130588"/>
                        <a:pt x="51054" y="130588"/>
                      </a:cubicBezTo>
                      <a:cubicBezTo>
                        <a:pt x="51816" y="149162"/>
                        <a:pt x="52292" y="167640"/>
                        <a:pt x="53054" y="186023"/>
                      </a:cubicBezTo>
                      <a:lnTo>
                        <a:pt x="53054" y="186023"/>
                      </a:lnTo>
                      <a:close/>
                      <a:moveTo>
                        <a:pt x="5429" y="124015"/>
                      </a:moveTo>
                      <a:cubicBezTo>
                        <a:pt x="4381" y="103346"/>
                        <a:pt x="3620" y="82772"/>
                        <a:pt x="2762" y="62008"/>
                      </a:cubicBezTo>
                      <a:cubicBezTo>
                        <a:pt x="17907" y="62008"/>
                        <a:pt x="33242" y="62008"/>
                        <a:pt x="48578" y="62008"/>
                      </a:cubicBezTo>
                      <a:cubicBezTo>
                        <a:pt x="49435" y="82772"/>
                        <a:pt x="50006" y="103346"/>
                        <a:pt x="50673" y="124015"/>
                      </a:cubicBezTo>
                      <a:cubicBezTo>
                        <a:pt x="35624" y="124015"/>
                        <a:pt x="20479" y="124015"/>
                        <a:pt x="5429" y="124015"/>
                      </a:cubicBezTo>
                      <a:lnTo>
                        <a:pt x="5429" y="124015"/>
                      </a:lnTo>
                      <a:close/>
                      <a:moveTo>
                        <a:pt x="328041" y="0"/>
                      </a:moveTo>
                      <a:cubicBezTo>
                        <a:pt x="343376" y="0"/>
                        <a:pt x="358902" y="0"/>
                        <a:pt x="374237" y="0"/>
                      </a:cubicBezTo>
                      <a:cubicBezTo>
                        <a:pt x="373666" y="18574"/>
                        <a:pt x="373190" y="37052"/>
                        <a:pt x="372809" y="55531"/>
                      </a:cubicBezTo>
                      <a:cubicBezTo>
                        <a:pt x="357473" y="55531"/>
                        <a:pt x="342329" y="55531"/>
                        <a:pt x="326993" y="55531"/>
                      </a:cubicBezTo>
                      <a:cubicBezTo>
                        <a:pt x="327374" y="37052"/>
                        <a:pt x="327660" y="18479"/>
                        <a:pt x="328041" y="0"/>
                      </a:cubicBezTo>
                      <a:lnTo>
                        <a:pt x="328041" y="0"/>
                      </a:lnTo>
                      <a:close/>
                      <a:moveTo>
                        <a:pt x="372618" y="62008"/>
                      </a:moveTo>
                      <a:cubicBezTo>
                        <a:pt x="372046" y="82772"/>
                        <a:pt x="371380" y="103346"/>
                        <a:pt x="370904" y="124015"/>
                      </a:cubicBezTo>
                      <a:cubicBezTo>
                        <a:pt x="355949" y="124015"/>
                        <a:pt x="340995" y="124015"/>
                        <a:pt x="325850" y="124015"/>
                      </a:cubicBezTo>
                      <a:cubicBezTo>
                        <a:pt x="326231" y="103346"/>
                        <a:pt x="326708" y="82772"/>
                        <a:pt x="327088" y="62008"/>
                      </a:cubicBezTo>
                      <a:cubicBezTo>
                        <a:pt x="342138" y="62008"/>
                        <a:pt x="357473" y="62008"/>
                        <a:pt x="372618" y="62008"/>
                      </a:cubicBezTo>
                      <a:lnTo>
                        <a:pt x="372618" y="62008"/>
                      </a:lnTo>
                      <a:close/>
                      <a:moveTo>
                        <a:pt x="370713" y="130588"/>
                      </a:moveTo>
                      <a:cubicBezTo>
                        <a:pt x="370332" y="149162"/>
                        <a:pt x="369856" y="167640"/>
                        <a:pt x="369475" y="186023"/>
                      </a:cubicBezTo>
                      <a:cubicBezTo>
                        <a:pt x="354521" y="186023"/>
                        <a:pt x="339662" y="186023"/>
                        <a:pt x="324898" y="186023"/>
                      </a:cubicBezTo>
                      <a:cubicBezTo>
                        <a:pt x="325088" y="167640"/>
                        <a:pt x="325469" y="149066"/>
                        <a:pt x="325755" y="130588"/>
                      </a:cubicBezTo>
                      <a:cubicBezTo>
                        <a:pt x="340709" y="130588"/>
                        <a:pt x="355663" y="130588"/>
                        <a:pt x="370713" y="130588"/>
                      </a:cubicBezTo>
                      <a:lnTo>
                        <a:pt x="370713" y="130588"/>
                      </a:lnTo>
                      <a:close/>
                      <a:moveTo>
                        <a:pt x="318707" y="186023"/>
                      </a:moveTo>
                      <a:cubicBezTo>
                        <a:pt x="303752" y="186023"/>
                        <a:pt x="288893" y="186023"/>
                        <a:pt x="273939" y="186023"/>
                      </a:cubicBezTo>
                      <a:cubicBezTo>
                        <a:pt x="274130" y="167640"/>
                        <a:pt x="274320" y="149066"/>
                        <a:pt x="274320" y="130588"/>
                      </a:cubicBezTo>
                      <a:cubicBezTo>
                        <a:pt x="289465" y="130588"/>
                        <a:pt x="304419" y="130588"/>
                        <a:pt x="319564" y="130588"/>
                      </a:cubicBezTo>
                      <a:cubicBezTo>
                        <a:pt x="319278" y="149162"/>
                        <a:pt x="319088" y="167640"/>
                        <a:pt x="318707" y="186023"/>
                      </a:cubicBezTo>
                      <a:lnTo>
                        <a:pt x="318707" y="186023"/>
                      </a:lnTo>
                      <a:close/>
                      <a:moveTo>
                        <a:pt x="274320" y="124015"/>
                      </a:moveTo>
                      <a:cubicBezTo>
                        <a:pt x="274511" y="103346"/>
                        <a:pt x="274892" y="82772"/>
                        <a:pt x="274987" y="62008"/>
                      </a:cubicBezTo>
                      <a:cubicBezTo>
                        <a:pt x="290132" y="62008"/>
                        <a:pt x="305276" y="62008"/>
                        <a:pt x="320802" y="62008"/>
                      </a:cubicBezTo>
                      <a:cubicBezTo>
                        <a:pt x="320421" y="82772"/>
                        <a:pt x="319945" y="103346"/>
                        <a:pt x="319564" y="124015"/>
                      </a:cubicBezTo>
                      <a:cubicBezTo>
                        <a:pt x="304419" y="124015"/>
                        <a:pt x="289465" y="124015"/>
                        <a:pt x="274320" y="124015"/>
                      </a:cubicBezTo>
                      <a:close/>
                    </a:path>
                  </a:pathLst>
                </a:custGeom>
                <a:solidFill>
                  <a:srgbClr val="8A92C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0" name="任意多边形 68"/>
                <p:cNvSpPr/>
                <p:nvPr/>
              </p:nvSpPr>
              <p:spPr>
                <a:xfrm>
                  <a:off x="5079967" y="4366069"/>
                  <a:ext cx="302704" cy="186023"/>
                </a:xfrm>
                <a:custGeom>
                  <a:avLst/>
                  <a:gdLst>
                    <a:gd name="connsiteX0" fmla="*/ 281654 w 302704"/>
                    <a:gd name="connsiteY0" fmla="*/ 0 h 186023"/>
                    <a:gd name="connsiteX1" fmla="*/ 292894 w 302704"/>
                    <a:gd name="connsiteY1" fmla="*/ 0 h 186023"/>
                    <a:gd name="connsiteX2" fmla="*/ 292608 w 302704"/>
                    <a:gd name="connsiteY2" fmla="*/ 17431 h 186023"/>
                    <a:gd name="connsiteX3" fmla="*/ 270700 w 302704"/>
                    <a:gd name="connsiteY3" fmla="*/ 55436 h 186023"/>
                    <a:gd name="connsiteX4" fmla="*/ 249650 w 302704"/>
                    <a:gd name="connsiteY4" fmla="*/ 55436 h 186023"/>
                    <a:gd name="connsiteX5" fmla="*/ 281654 w 302704"/>
                    <a:gd name="connsiteY5" fmla="*/ 0 h 186023"/>
                    <a:gd name="connsiteX6" fmla="*/ 281654 w 302704"/>
                    <a:gd name="connsiteY6" fmla="*/ 0 h 186023"/>
                    <a:gd name="connsiteX7" fmla="*/ 128397 w 302704"/>
                    <a:gd name="connsiteY7" fmla="*/ 0 h 186023"/>
                    <a:gd name="connsiteX8" fmla="*/ 109442 w 302704"/>
                    <a:gd name="connsiteY8" fmla="*/ 32861 h 186023"/>
                    <a:gd name="connsiteX9" fmla="*/ 108966 w 302704"/>
                    <a:gd name="connsiteY9" fmla="*/ 0 h 186023"/>
                    <a:gd name="connsiteX10" fmla="*/ 128397 w 302704"/>
                    <a:gd name="connsiteY10" fmla="*/ 0 h 186023"/>
                    <a:gd name="connsiteX11" fmla="*/ 128397 w 302704"/>
                    <a:gd name="connsiteY11" fmla="*/ 0 h 186023"/>
                    <a:gd name="connsiteX12" fmla="*/ 72485 w 302704"/>
                    <a:gd name="connsiteY12" fmla="*/ 96964 h 186023"/>
                    <a:gd name="connsiteX13" fmla="*/ 56864 w 302704"/>
                    <a:gd name="connsiteY13" fmla="*/ 124111 h 186023"/>
                    <a:gd name="connsiteX14" fmla="*/ 35814 w 302704"/>
                    <a:gd name="connsiteY14" fmla="*/ 124111 h 186023"/>
                    <a:gd name="connsiteX15" fmla="*/ 71628 w 302704"/>
                    <a:gd name="connsiteY15" fmla="*/ 62103 h 186023"/>
                    <a:gd name="connsiteX16" fmla="*/ 71723 w 302704"/>
                    <a:gd name="connsiteY16" fmla="*/ 62103 h 186023"/>
                    <a:gd name="connsiteX17" fmla="*/ 72485 w 302704"/>
                    <a:gd name="connsiteY17" fmla="*/ 96964 h 186023"/>
                    <a:gd name="connsiteX18" fmla="*/ 72485 w 302704"/>
                    <a:gd name="connsiteY18" fmla="*/ 96964 h 186023"/>
                    <a:gd name="connsiteX19" fmla="*/ 53054 w 302704"/>
                    <a:gd name="connsiteY19" fmla="*/ 130588 h 186023"/>
                    <a:gd name="connsiteX20" fmla="*/ 29718 w 302704"/>
                    <a:gd name="connsiteY20" fmla="*/ 170974 h 186023"/>
                    <a:gd name="connsiteX21" fmla="*/ 28575 w 302704"/>
                    <a:gd name="connsiteY21" fmla="*/ 136588 h 186023"/>
                    <a:gd name="connsiteX22" fmla="*/ 32004 w 302704"/>
                    <a:gd name="connsiteY22" fmla="*/ 130588 h 186023"/>
                    <a:gd name="connsiteX23" fmla="*/ 53054 w 302704"/>
                    <a:gd name="connsiteY23" fmla="*/ 130588 h 186023"/>
                    <a:gd name="connsiteX24" fmla="*/ 53054 w 302704"/>
                    <a:gd name="connsiteY24" fmla="*/ 130588 h 186023"/>
                    <a:gd name="connsiteX25" fmla="*/ 24098 w 302704"/>
                    <a:gd name="connsiteY25" fmla="*/ 180689 h 186023"/>
                    <a:gd name="connsiteX26" fmla="*/ 21050 w 302704"/>
                    <a:gd name="connsiteY26" fmla="*/ 186023 h 186023"/>
                    <a:gd name="connsiteX27" fmla="*/ 0 w 302704"/>
                    <a:gd name="connsiteY27" fmla="*/ 186023 h 186023"/>
                    <a:gd name="connsiteX28" fmla="*/ 22955 w 302704"/>
                    <a:gd name="connsiteY28" fmla="*/ 146304 h 186023"/>
                    <a:gd name="connsiteX29" fmla="*/ 24098 w 302704"/>
                    <a:gd name="connsiteY29" fmla="*/ 180689 h 186023"/>
                    <a:gd name="connsiteX30" fmla="*/ 24098 w 302704"/>
                    <a:gd name="connsiteY30" fmla="*/ 180689 h 186023"/>
                    <a:gd name="connsiteX31" fmla="*/ 302705 w 302704"/>
                    <a:gd name="connsiteY31" fmla="*/ 0 h 186023"/>
                    <a:gd name="connsiteX32" fmla="*/ 299180 w 302704"/>
                    <a:gd name="connsiteY32" fmla="*/ 6191 h 186023"/>
                    <a:gd name="connsiteX33" fmla="*/ 299275 w 302704"/>
                    <a:gd name="connsiteY33" fmla="*/ 0 h 186023"/>
                    <a:gd name="connsiteX34" fmla="*/ 302705 w 302704"/>
                    <a:gd name="connsiteY34" fmla="*/ 0 h 186023"/>
                    <a:gd name="connsiteX35" fmla="*/ 302705 w 302704"/>
                    <a:gd name="connsiteY35" fmla="*/ 0 h 186023"/>
                    <a:gd name="connsiteX36" fmla="*/ 266891 w 302704"/>
                    <a:gd name="connsiteY36" fmla="*/ 62008 h 186023"/>
                    <a:gd name="connsiteX37" fmla="*/ 245840 w 302704"/>
                    <a:gd name="connsiteY37" fmla="*/ 98488 h 186023"/>
                    <a:gd name="connsiteX38" fmla="*/ 246221 w 302704"/>
                    <a:gd name="connsiteY38" fmla="*/ 62008 h 186023"/>
                    <a:gd name="connsiteX39" fmla="*/ 266891 w 302704"/>
                    <a:gd name="connsiteY39" fmla="*/ 62008 h 186023"/>
                    <a:gd name="connsiteX40" fmla="*/ 266891 w 302704"/>
                    <a:gd name="connsiteY40" fmla="*/ 62008 h 186023"/>
                    <a:gd name="connsiteX41" fmla="*/ 207835 w 302704"/>
                    <a:gd name="connsiteY41" fmla="*/ 164306 h 186023"/>
                    <a:gd name="connsiteX42" fmla="*/ 195263 w 302704"/>
                    <a:gd name="connsiteY42" fmla="*/ 186023 h 186023"/>
                    <a:gd name="connsiteX43" fmla="*/ 174212 w 302704"/>
                    <a:gd name="connsiteY43" fmla="*/ 186023 h 186023"/>
                    <a:gd name="connsiteX44" fmla="*/ 206216 w 302704"/>
                    <a:gd name="connsiteY44" fmla="*/ 130588 h 186023"/>
                    <a:gd name="connsiteX45" fmla="*/ 207740 w 302704"/>
                    <a:gd name="connsiteY45" fmla="*/ 130588 h 186023"/>
                    <a:gd name="connsiteX46" fmla="*/ 207740 w 302704"/>
                    <a:gd name="connsiteY46" fmla="*/ 164306 h 186023"/>
                    <a:gd name="connsiteX47" fmla="*/ 207835 w 302704"/>
                    <a:gd name="connsiteY47" fmla="*/ 164306 h 186023"/>
                    <a:gd name="connsiteX48" fmla="*/ 207835 w 302704"/>
                    <a:gd name="connsiteY48" fmla="*/ 51054 h 186023"/>
                    <a:gd name="connsiteX49" fmla="*/ 205264 w 302704"/>
                    <a:gd name="connsiteY49" fmla="*/ 55531 h 186023"/>
                    <a:gd name="connsiteX50" fmla="*/ 162020 w 302704"/>
                    <a:gd name="connsiteY50" fmla="*/ 55531 h 186023"/>
                    <a:gd name="connsiteX51" fmla="*/ 161734 w 302704"/>
                    <a:gd name="connsiteY51" fmla="*/ 21622 h 186023"/>
                    <a:gd name="connsiteX52" fmla="*/ 174212 w 302704"/>
                    <a:gd name="connsiteY52" fmla="*/ 0 h 186023"/>
                    <a:gd name="connsiteX53" fmla="*/ 208026 w 302704"/>
                    <a:gd name="connsiteY53" fmla="*/ 0 h 186023"/>
                    <a:gd name="connsiteX54" fmla="*/ 207835 w 302704"/>
                    <a:gd name="connsiteY54" fmla="*/ 51054 h 186023"/>
                    <a:gd name="connsiteX55" fmla="*/ 207835 w 302704"/>
                    <a:gd name="connsiteY55" fmla="*/ 51054 h 186023"/>
                    <a:gd name="connsiteX56" fmla="*/ 201454 w 302704"/>
                    <a:gd name="connsiteY56" fmla="*/ 62008 h 186023"/>
                    <a:gd name="connsiteX57" fmla="*/ 165640 w 302704"/>
                    <a:gd name="connsiteY57" fmla="*/ 124015 h 186023"/>
                    <a:gd name="connsiteX58" fmla="*/ 162496 w 302704"/>
                    <a:gd name="connsiteY58" fmla="*/ 124015 h 186023"/>
                    <a:gd name="connsiteX59" fmla="*/ 161925 w 302704"/>
                    <a:gd name="connsiteY59" fmla="*/ 62008 h 186023"/>
                    <a:gd name="connsiteX60" fmla="*/ 201454 w 302704"/>
                    <a:gd name="connsiteY60" fmla="*/ 62008 h 186023"/>
                    <a:gd name="connsiteX61" fmla="*/ 201454 w 302704"/>
                    <a:gd name="connsiteY61" fmla="*/ 62008 h 186023"/>
                    <a:gd name="connsiteX62" fmla="*/ 156686 w 302704"/>
                    <a:gd name="connsiteY62" fmla="*/ 139637 h 186023"/>
                    <a:gd name="connsiteX63" fmla="*/ 129921 w 302704"/>
                    <a:gd name="connsiteY63" fmla="*/ 186023 h 186023"/>
                    <a:gd name="connsiteX64" fmla="*/ 112395 w 302704"/>
                    <a:gd name="connsiteY64" fmla="*/ 186023 h 186023"/>
                    <a:gd name="connsiteX65" fmla="*/ 111347 w 302704"/>
                    <a:gd name="connsiteY65" fmla="*/ 130588 h 186023"/>
                    <a:gd name="connsiteX66" fmla="*/ 156591 w 302704"/>
                    <a:gd name="connsiteY66" fmla="*/ 130588 h 186023"/>
                    <a:gd name="connsiteX67" fmla="*/ 156686 w 302704"/>
                    <a:gd name="connsiteY67" fmla="*/ 139637 h 186023"/>
                    <a:gd name="connsiteX68" fmla="*/ 156686 w 302704"/>
                    <a:gd name="connsiteY68" fmla="*/ 139637 h 186023"/>
                    <a:gd name="connsiteX69" fmla="*/ 66770 w 302704"/>
                    <a:gd name="connsiteY69" fmla="*/ 186023 h 186023"/>
                    <a:gd name="connsiteX70" fmla="*/ 74485 w 302704"/>
                    <a:gd name="connsiteY70" fmla="*/ 172688 h 186023"/>
                    <a:gd name="connsiteX71" fmla="*/ 74867 w 302704"/>
                    <a:gd name="connsiteY71" fmla="*/ 186023 h 186023"/>
                    <a:gd name="connsiteX72" fmla="*/ 66770 w 302704"/>
                    <a:gd name="connsiteY72" fmla="*/ 186023 h 186023"/>
                    <a:gd name="connsiteX73" fmla="*/ 66770 w 302704"/>
                    <a:gd name="connsiteY73" fmla="*/ 186023 h 186023"/>
                    <a:gd name="connsiteX74" fmla="*/ 110871 w 302704"/>
                    <a:gd name="connsiteY74" fmla="*/ 109633 h 186023"/>
                    <a:gd name="connsiteX75" fmla="*/ 138398 w 302704"/>
                    <a:gd name="connsiteY75" fmla="*/ 62008 h 186023"/>
                    <a:gd name="connsiteX76" fmla="*/ 156115 w 302704"/>
                    <a:gd name="connsiteY76" fmla="*/ 62008 h 186023"/>
                    <a:gd name="connsiteX77" fmla="*/ 156686 w 302704"/>
                    <a:gd name="connsiteY77" fmla="*/ 124015 h 186023"/>
                    <a:gd name="connsiteX78" fmla="*/ 111252 w 302704"/>
                    <a:gd name="connsiteY78" fmla="*/ 124015 h 186023"/>
                    <a:gd name="connsiteX79" fmla="*/ 110871 w 302704"/>
                    <a:gd name="connsiteY79" fmla="*/ 109633 h 186023"/>
                    <a:gd name="connsiteX80" fmla="*/ 110871 w 302704"/>
                    <a:gd name="connsiteY80" fmla="*/ 109633 h 186023"/>
                    <a:gd name="connsiteX81" fmla="*/ 142113 w 302704"/>
                    <a:gd name="connsiteY81" fmla="*/ 55436 h 186023"/>
                    <a:gd name="connsiteX82" fmla="*/ 155638 w 302704"/>
                    <a:gd name="connsiteY82" fmla="*/ 32004 h 186023"/>
                    <a:gd name="connsiteX83" fmla="*/ 155829 w 302704"/>
                    <a:gd name="connsiteY83" fmla="*/ 55436 h 186023"/>
                    <a:gd name="connsiteX84" fmla="*/ 142113 w 302704"/>
                    <a:gd name="connsiteY84" fmla="*/ 55436 h 186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302704" h="186023">
                      <a:moveTo>
                        <a:pt x="281654" y="0"/>
                      </a:moveTo>
                      <a:lnTo>
                        <a:pt x="292894" y="0"/>
                      </a:lnTo>
                      <a:cubicBezTo>
                        <a:pt x="292799" y="5810"/>
                        <a:pt x="292703" y="11621"/>
                        <a:pt x="292608" y="17431"/>
                      </a:cubicBezTo>
                      <a:lnTo>
                        <a:pt x="270700" y="55436"/>
                      </a:lnTo>
                      <a:lnTo>
                        <a:pt x="249650" y="55436"/>
                      </a:lnTo>
                      <a:lnTo>
                        <a:pt x="281654" y="0"/>
                      </a:lnTo>
                      <a:lnTo>
                        <a:pt x="281654" y="0"/>
                      </a:lnTo>
                      <a:close/>
                      <a:moveTo>
                        <a:pt x="128397" y="0"/>
                      </a:moveTo>
                      <a:lnTo>
                        <a:pt x="109442" y="32861"/>
                      </a:lnTo>
                      <a:cubicBezTo>
                        <a:pt x="109252" y="21907"/>
                        <a:pt x="109061" y="10954"/>
                        <a:pt x="108966" y="0"/>
                      </a:cubicBezTo>
                      <a:lnTo>
                        <a:pt x="128397" y="0"/>
                      </a:lnTo>
                      <a:lnTo>
                        <a:pt x="128397" y="0"/>
                      </a:lnTo>
                      <a:close/>
                      <a:moveTo>
                        <a:pt x="72485" y="96964"/>
                      </a:moveTo>
                      <a:lnTo>
                        <a:pt x="56864" y="124111"/>
                      </a:lnTo>
                      <a:lnTo>
                        <a:pt x="35814" y="124111"/>
                      </a:lnTo>
                      <a:lnTo>
                        <a:pt x="71628" y="62103"/>
                      </a:lnTo>
                      <a:lnTo>
                        <a:pt x="71723" y="62103"/>
                      </a:lnTo>
                      <a:cubicBezTo>
                        <a:pt x="71914" y="73723"/>
                        <a:pt x="72200" y="85344"/>
                        <a:pt x="72485" y="96964"/>
                      </a:cubicBezTo>
                      <a:lnTo>
                        <a:pt x="72485" y="96964"/>
                      </a:lnTo>
                      <a:close/>
                      <a:moveTo>
                        <a:pt x="53054" y="130588"/>
                      </a:moveTo>
                      <a:lnTo>
                        <a:pt x="29718" y="170974"/>
                      </a:lnTo>
                      <a:cubicBezTo>
                        <a:pt x="29337" y="159544"/>
                        <a:pt x="28956" y="148019"/>
                        <a:pt x="28575" y="136588"/>
                      </a:cubicBezTo>
                      <a:lnTo>
                        <a:pt x="32004" y="130588"/>
                      </a:lnTo>
                      <a:lnTo>
                        <a:pt x="53054" y="130588"/>
                      </a:lnTo>
                      <a:lnTo>
                        <a:pt x="53054" y="130588"/>
                      </a:lnTo>
                      <a:close/>
                      <a:moveTo>
                        <a:pt x="24098" y="180689"/>
                      </a:moveTo>
                      <a:lnTo>
                        <a:pt x="21050" y="186023"/>
                      </a:lnTo>
                      <a:lnTo>
                        <a:pt x="0" y="186023"/>
                      </a:lnTo>
                      <a:lnTo>
                        <a:pt x="22955" y="146304"/>
                      </a:lnTo>
                      <a:cubicBezTo>
                        <a:pt x="23336" y="157829"/>
                        <a:pt x="23622" y="169259"/>
                        <a:pt x="24098" y="180689"/>
                      </a:cubicBezTo>
                      <a:lnTo>
                        <a:pt x="24098" y="180689"/>
                      </a:lnTo>
                      <a:close/>
                      <a:moveTo>
                        <a:pt x="302705" y="0"/>
                      </a:moveTo>
                      <a:lnTo>
                        <a:pt x="299180" y="6191"/>
                      </a:lnTo>
                      <a:lnTo>
                        <a:pt x="299275" y="0"/>
                      </a:lnTo>
                      <a:lnTo>
                        <a:pt x="302705" y="0"/>
                      </a:lnTo>
                      <a:lnTo>
                        <a:pt x="302705" y="0"/>
                      </a:lnTo>
                      <a:close/>
                      <a:moveTo>
                        <a:pt x="266891" y="62008"/>
                      </a:moveTo>
                      <a:lnTo>
                        <a:pt x="245840" y="98488"/>
                      </a:lnTo>
                      <a:cubicBezTo>
                        <a:pt x="246031" y="86296"/>
                        <a:pt x="246126" y="74200"/>
                        <a:pt x="246221" y="62008"/>
                      </a:cubicBezTo>
                      <a:lnTo>
                        <a:pt x="266891" y="62008"/>
                      </a:lnTo>
                      <a:lnTo>
                        <a:pt x="266891" y="62008"/>
                      </a:lnTo>
                      <a:close/>
                      <a:moveTo>
                        <a:pt x="207835" y="164306"/>
                      </a:moveTo>
                      <a:lnTo>
                        <a:pt x="195263" y="186023"/>
                      </a:lnTo>
                      <a:lnTo>
                        <a:pt x="174212" y="186023"/>
                      </a:lnTo>
                      <a:lnTo>
                        <a:pt x="206216" y="130588"/>
                      </a:lnTo>
                      <a:lnTo>
                        <a:pt x="207740" y="130588"/>
                      </a:lnTo>
                      <a:lnTo>
                        <a:pt x="207740" y="164306"/>
                      </a:lnTo>
                      <a:lnTo>
                        <a:pt x="207835" y="164306"/>
                      </a:lnTo>
                      <a:close/>
                      <a:moveTo>
                        <a:pt x="207835" y="51054"/>
                      </a:moveTo>
                      <a:lnTo>
                        <a:pt x="205264" y="55531"/>
                      </a:lnTo>
                      <a:lnTo>
                        <a:pt x="162020" y="55531"/>
                      </a:lnTo>
                      <a:lnTo>
                        <a:pt x="161734" y="21622"/>
                      </a:lnTo>
                      <a:lnTo>
                        <a:pt x="174212" y="0"/>
                      </a:lnTo>
                      <a:lnTo>
                        <a:pt x="208026" y="0"/>
                      </a:lnTo>
                      <a:cubicBezTo>
                        <a:pt x="207835" y="17050"/>
                        <a:pt x="207835" y="34099"/>
                        <a:pt x="207835" y="51054"/>
                      </a:cubicBezTo>
                      <a:lnTo>
                        <a:pt x="207835" y="51054"/>
                      </a:lnTo>
                      <a:close/>
                      <a:moveTo>
                        <a:pt x="201454" y="62008"/>
                      </a:moveTo>
                      <a:lnTo>
                        <a:pt x="165640" y="124015"/>
                      </a:lnTo>
                      <a:lnTo>
                        <a:pt x="162496" y="124015"/>
                      </a:lnTo>
                      <a:cubicBezTo>
                        <a:pt x="162306" y="103346"/>
                        <a:pt x="162116" y="82772"/>
                        <a:pt x="161925" y="62008"/>
                      </a:cubicBezTo>
                      <a:lnTo>
                        <a:pt x="201454" y="62008"/>
                      </a:lnTo>
                      <a:lnTo>
                        <a:pt x="201454" y="62008"/>
                      </a:lnTo>
                      <a:close/>
                      <a:moveTo>
                        <a:pt x="156686" y="139637"/>
                      </a:moveTo>
                      <a:lnTo>
                        <a:pt x="129921" y="186023"/>
                      </a:lnTo>
                      <a:lnTo>
                        <a:pt x="112395" y="186023"/>
                      </a:lnTo>
                      <a:cubicBezTo>
                        <a:pt x="112014" y="167640"/>
                        <a:pt x="111728" y="149066"/>
                        <a:pt x="111347" y="130588"/>
                      </a:cubicBezTo>
                      <a:cubicBezTo>
                        <a:pt x="126301" y="130588"/>
                        <a:pt x="141446" y="130588"/>
                        <a:pt x="156591" y="130588"/>
                      </a:cubicBezTo>
                      <a:cubicBezTo>
                        <a:pt x="156591" y="133636"/>
                        <a:pt x="156686" y="136588"/>
                        <a:pt x="156686" y="139637"/>
                      </a:cubicBezTo>
                      <a:lnTo>
                        <a:pt x="156686" y="139637"/>
                      </a:lnTo>
                      <a:close/>
                      <a:moveTo>
                        <a:pt x="66770" y="186023"/>
                      </a:moveTo>
                      <a:lnTo>
                        <a:pt x="74485" y="172688"/>
                      </a:lnTo>
                      <a:lnTo>
                        <a:pt x="74867" y="186023"/>
                      </a:lnTo>
                      <a:lnTo>
                        <a:pt x="66770" y="186023"/>
                      </a:lnTo>
                      <a:lnTo>
                        <a:pt x="66770" y="186023"/>
                      </a:lnTo>
                      <a:close/>
                      <a:moveTo>
                        <a:pt x="110871" y="109633"/>
                      </a:moveTo>
                      <a:lnTo>
                        <a:pt x="138398" y="62008"/>
                      </a:lnTo>
                      <a:lnTo>
                        <a:pt x="156115" y="62008"/>
                      </a:lnTo>
                      <a:cubicBezTo>
                        <a:pt x="156305" y="82772"/>
                        <a:pt x="156496" y="103346"/>
                        <a:pt x="156686" y="124015"/>
                      </a:cubicBezTo>
                      <a:cubicBezTo>
                        <a:pt x="141542" y="124015"/>
                        <a:pt x="126206" y="124015"/>
                        <a:pt x="111252" y="124015"/>
                      </a:cubicBezTo>
                      <a:lnTo>
                        <a:pt x="110871" y="109633"/>
                      </a:lnTo>
                      <a:lnTo>
                        <a:pt x="110871" y="109633"/>
                      </a:lnTo>
                      <a:close/>
                      <a:moveTo>
                        <a:pt x="142113" y="55436"/>
                      </a:moveTo>
                      <a:lnTo>
                        <a:pt x="155638" y="32004"/>
                      </a:lnTo>
                      <a:cubicBezTo>
                        <a:pt x="155734" y="39814"/>
                        <a:pt x="155734" y="47625"/>
                        <a:pt x="155829" y="55436"/>
                      </a:cubicBezTo>
                      <a:lnTo>
                        <a:pt x="142113" y="55436"/>
                      </a:lnTo>
                      <a:close/>
                    </a:path>
                  </a:pathLst>
                </a:custGeom>
                <a:solidFill>
                  <a:srgbClr val="99D9E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1" name="任意多边形 69"/>
                <p:cNvSpPr/>
                <p:nvPr/>
              </p:nvSpPr>
              <p:spPr>
                <a:xfrm>
                  <a:off x="4901945" y="4594002"/>
                  <a:ext cx="673798" cy="41624"/>
                </a:xfrm>
                <a:custGeom>
                  <a:avLst/>
                  <a:gdLst>
                    <a:gd name="connsiteX0" fmla="*/ 0 w 673798"/>
                    <a:gd name="connsiteY0" fmla="*/ 0 h 41624"/>
                    <a:gd name="connsiteX1" fmla="*/ 673799 w 673798"/>
                    <a:gd name="connsiteY1" fmla="*/ 0 h 41624"/>
                    <a:gd name="connsiteX2" fmla="*/ 673799 w 673798"/>
                    <a:gd name="connsiteY2" fmla="*/ 41624 h 41624"/>
                    <a:gd name="connsiteX3" fmla="*/ 0 w 673798"/>
                    <a:gd name="connsiteY3" fmla="*/ 41624 h 41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3798" h="41624">
                      <a:moveTo>
                        <a:pt x="0" y="0"/>
                      </a:moveTo>
                      <a:lnTo>
                        <a:pt x="673799" y="0"/>
                      </a:lnTo>
                      <a:lnTo>
                        <a:pt x="673799" y="41624"/>
                      </a:lnTo>
                      <a:lnTo>
                        <a:pt x="0" y="41624"/>
                      </a:lnTo>
                      <a:close/>
                    </a:path>
                  </a:pathLst>
                </a:custGeom>
                <a:solidFill>
                  <a:srgbClr val="3124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2" name="任意多边形 70"/>
                <p:cNvSpPr/>
                <p:nvPr/>
              </p:nvSpPr>
              <p:spPr>
                <a:xfrm>
                  <a:off x="4862607" y="4635626"/>
                  <a:ext cx="752379" cy="41624"/>
                </a:xfrm>
                <a:custGeom>
                  <a:avLst/>
                  <a:gdLst>
                    <a:gd name="connsiteX0" fmla="*/ 0 w 752379"/>
                    <a:gd name="connsiteY0" fmla="*/ 0 h 41624"/>
                    <a:gd name="connsiteX1" fmla="*/ 752380 w 752379"/>
                    <a:gd name="connsiteY1" fmla="*/ 0 h 41624"/>
                    <a:gd name="connsiteX2" fmla="*/ 752380 w 752379"/>
                    <a:gd name="connsiteY2" fmla="*/ 41624 h 41624"/>
                    <a:gd name="connsiteX3" fmla="*/ 0 w 752379"/>
                    <a:gd name="connsiteY3" fmla="*/ 41624 h 41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2379" h="41624">
                      <a:moveTo>
                        <a:pt x="0" y="0"/>
                      </a:moveTo>
                      <a:lnTo>
                        <a:pt x="752380" y="0"/>
                      </a:lnTo>
                      <a:lnTo>
                        <a:pt x="752380" y="41624"/>
                      </a:lnTo>
                      <a:lnTo>
                        <a:pt x="0" y="41624"/>
                      </a:lnTo>
                      <a:close/>
                    </a:path>
                  </a:pathLst>
                </a:custGeom>
                <a:solidFill>
                  <a:srgbClr val="28192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3" name="任意多边形 71"/>
                <p:cNvSpPr/>
                <p:nvPr/>
              </p:nvSpPr>
              <p:spPr>
                <a:xfrm>
                  <a:off x="5288755" y="3390518"/>
                  <a:ext cx="65055" cy="67913"/>
                </a:xfrm>
                <a:custGeom>
                  <a:avLst/>
                  <a:gdLst>
                    <a:gd name="connsiteX0" fmla="*/ 0 w 65055"/>
                    <a:gd name="connsiteY0" fmla="*/ 67913 h 67913"/>
                    <a:gd name="connsiteX1" fmla="*/ 65056 w 65055"/>
                    <a:gd name="connsiteY1" fmla="*/ 33433 h 67913"/>
                    <a:gd name="connsiteX2" fmla="*/ 762 w 65055"/>
                    <a:gd name="connsiteY2" fmla="*/ 0 h 67913"/>
                    <a:gd name="connsiteX3" fmla="*/ 0 w 65055"/>
                    <a:gd name="connsiteY3" fmla="*/ 67913 h 67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055" h="67913">
                      <a:moveTo>
                        <a:pt x="0" y="67913"/>
                      </a:moveTo>
                      <a:lnTo>
                        <a:pt x="65056" y="33433"/>
                      </a:lnTo>
                      <a:lnTo>
                        <a:pt x="762" y="0"/>
                      </a:lnTo>
                      <a:cubicBezTo>
                        <a:pt x="286" y="22669"/>
                        <a:pt x="0" y="45148"/>
                        <a:pt x="0" y="67913"/>
                      </a:cubicBezTo>
                      <a:close/>
                    </a:path>
                  </a:pathLst>
                </a:custGeom>
                <a:solidFill>
                  <a:srgbClr val="F560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4" name="任意多边形 72"/>
                <p:cNvSpPr/>
                <p:nvPr/>
              </p:nvSpPr>
              <p:spPr>
                <a:xfrm>
                  <a:off x="5234367" y="3359848"/>
                  <a:ext cx="69818" cy="94392"/>
                </a:xfrm>
                <a:custGeom>
                  <a:avLst/>
                  <a:gdLst>
                    <a:gd name="connsiteX0" fmla="*/ 953 w 69818"/>
                    <a:gd name="connsiteY0" fmla="*/ 0 h 94392"/>
                    <a:gd name="connsiteX1" fmla="*/ 69818 w 69818"/>
                    <a:gd name="connsiteY1" fmla="*/ 17812 h 94392"/>
                    <a:gd name="connsiteX2" fmla="*/ 69818 w 69818"/>
                    <a:gd name="connsiteY2" fmla="*/ 77343 h 94392"/>
                    <a:gd name="connsiteX3" fmla="*/ 0 w 69818"/>
                    <a:gd name="connsiteY3" fmla="*/ 94393 h 94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818" h="94392">
                      <a:moveTo>
                        <a:pt x="953" y="0"/>
                      </a:moveTo>
                      <a:lnTo>
                        <a:pt x="69818" y="17812"/>
                      </a:lnTo>
                      <a:lnTo>
                        <a:pt x="69818" y="77343"/>
                      </a:lnTo>
                      <a:lnTo>
                        <a:pt x="0" y="94393"/>
                      </a:lnTo>
                      <a:close/>
                    </a:path>
                  </a:pathLst>
                </a:custGeom>
                <a:solidFill>
                  <a:srgbClr val="F560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5" name="任意多边形 73"/>
                <p:cNvSpPr/>
                <p:nvPr/>
              </p:nvSpPr>
              <p:spPr>
                <a:xfrm>
                  <a:off x="5233320" y="3359466"/>
                  <a:ext cx="4572" cy="143732"/>
                </a:xfrm>
                <a:custGeom>
                  <a:avLst/>
                  <a:gdLst>
                    <a:gd name="connsiteX0" fmla="*/ 4572 w 4572"/>
                    <a:gd name="connsiteY0" fmla="*/ 141446 h 143732"/>
                    <a:gd name="connsiteX1" fmla="*/ 2286 w 4572"/>
                    <a:gd name="connsiteY1" fmla="*/ 143732 h 143732"/>
                    <a:gd name="connsiteX2" fmla="*/ 0 w 4572"/>
                    <a:gd name="connsiteY2" fmla="*/ 141446 h 143732"/>
                    <a:gd name="connsiteX3" fmla="*/ 0 w 4572"/>
                    <a:gd name="connsiteY3" fmla="*/ 2286 h 143732"/>
                    <a:gd name="connsiteX4" fmla="*/ 2286 w 4572"/>
                    <a:gd name="connsiteY4" fmla="*/ 0 h 143732"/>
                    <a:gd name="connsiteX5" fmla="*/ 4572 w 4572"/>
                    <a:gd name="connsiteY5" fmla="*/ 2286 h 143732"/>
                    <a:gd name="connsiteX6" fmla="*/ 4572 w 4572"/>
                    <a:gd name="connsiteY6" fmla="*/ 141446 h 143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72" h="143732">
                      <a:moveTo>
                        <a:pt x="4572" y="141446"/>
                      </a:moveTo>
                      <a:cubicBezTo>
                        <a:pt x="4572" y="142684"/>
                        <a:pt x="3524" y="143732"/>
                        <a:pt x="2286" y="143732"/>
                      </a:cubicBezTo>
                      <a:cubicBezTo>
                        <a:pt x="1048" y="143732"/>
                        <a:pt x="0" y="142684"/>
                        <a:pt x="0" y="141446"/>
                      </a:cubicBezTo>
                      <a:lnTo>
                        <a:pt x="0" y="2286"/>
                      </a:lnTo>
                      <a:cubicBezTo>
                        <a:pt x="0" y="1048"/>
                        <a:pt x="1048" y="0"/>
                        <a:pt x="2286" y="0"/>
                      </a:cubicBezTo>
                      <a:cubicBezTo>
                        <a:pt x="3524" y="0"/>
                        <a:pt x="4572" y="1048"/>
                        <a:pt x="4572" y="2286"/>
                      </a:cubicBezTo>
                      <a:lnTo>
                        <a:pt x="4572" y="141446"/>
                      </a:lnTo>
                      <a:close/>
                    </a:path>
                  </a:pathLst>
                </a:custGeom>
                <a:solidFill>
                  <a:srgbClr val="3124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6" name="任意多边形 74"/>
                <p:cNvSpPr/>
                <p:nvPr/>
              </p:nvSpPr>
              <p:spPr>
                <a:xfrm>
                  <a:off x="5227510" y="3346036"/>
                  <a:ext cx="16192" cy="16192"/>
                </a:xfrm>
                <a:custGeom>
                  <a:avLst/>
                  <a:gdLst>
                    <a:gd name="connsiteX0" fmla="*/ 8096 w 16192"/>
                    <a:gd name="connsiteY0" fmla="*/ 16193 h 16192"/>
                    <a:gd name="connsiteX1" fmla="*/ 16192 w 16192"/>
                    <a:gd name="connsiteY1" fmla="*/ 8096 h 16192"/>
                    <a:gd name="connsiteX2" fmla="*/ 8096 w 16192"/>
                    <a:gd name="connsiteY2" fmla="*/ 0 h 16192"/>
                    <a:gd name="connsiteX3" fmla="*/ 0 w 16192"/>
                    <a:gd name="connsiteY3" fmla="*/ 8096 h 16192"/>
                    <a:gd name="connsiteX4" fmla="*/ 8096 w 16192"/>
                    <a:gd name="connsiteY4" fmla="*/ 1619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192" h="16192">
                      <a:moveTo>
                        <a:pt x="8096" y="16193"/>
                      </a:moveTo>
                      <a:cubicBezTo>
                        <a:pt x="12573" y="16193"/>
                        <a:pt x="16192" y="12573"/>
                        <a:pt x="16192" y="8096"/>
                      </a:cubicBezTo>
                      <a:cubicBezTo>
                        <a:pt x="16192" y="3620"/>
                        <a:pt x="12573" y="0"/>
                        <a:pt x="8096" y="0"/>
                      </a:cubicBezTo>
                      <a:cubicBezTo>
                        <a:pt x="3619" y="0"/>
                        <a:pt x="0" y="3620"/>
                        <a:pt x="0" y="8096"/>
                      </a:cubicBezTo>
                      <a:cubicBezTo>
                        <a:pt x="0" y="12573"/>
                        <a:pt x="3619" y="16193"/>
                        <a:pt x="8096" y="16193"/>
                      </a:cubicBezTo>
                      <a:close/>
                    </a:path>
                  </a:pathLst>
                </a:custGeom>
                <a:solidFill>
                  <a:srgbClr val="31243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7" name="任意多边形 75"/>
                <p:cNvSpPr/>
                <p:nvPr/>
              </p:nvSpPr>
              <p:spPr>
                <a:xfrm>
                  <a:off x="4513230" y="4013548"/>
                  <a:ext cx="359759" cy="552450"/>
                </a:xfrm>
                <a:custGeom>
                  <a:avLst/>
                  <a:gdLst>
                    <a:gd name="connsiteX0" fmla="*/ 345662 w 359759"/>
                    <a:gd name="connsiteY0" fmla="*/ 394049 h 552450"/>
                    <a:gd name="connsiteX1" fmla="*/ 310420 w 359759"/>
                    <a:gd name="connsiteY1" fmla="*/ 394049 h 552450"/>
                    <a:gd name="connsiteX2" fmla="*/ 314992 w 359759"/>
                    <a:gd name="connsiteY2" fmla="*/ 441293 h 552450"/>
                    <a:gd name="connsiteX3" fmla="*/ 349853 w 359759"/>
                    <a:gd name="connsiteY3" fmla="*/ 441293 h 552450"/>
                    <a:gd name="connsiteX4" fmla="*/ 345662 w 359759"/>
                    <a:gd name="connsiteY4" fmla="*/ 394049 h 552450"/>
                    <a:gd name="connsiteX5" fmla="*/ 345662 w 359759"/>
                    <a:gd name="connsiteY5" fmla="*/ 394049 h 552450"/>
                    <a:gd name="connsiteX6" fmla="*/ 81058 w 359759"/>
                    <a:gd name="connsiteY6" fmla="*/ 0 h 552450"/>
                    <a:gd name="connsiteX7" fmla="*/ 43148 w 359759"/>
                    <a:gd name="connsiteY7" fmla="*/ 0 h 552450"/>
                    <a:gd name="connsiteX8" fmla="*/ 49816 w 359759"/>
                    <a:gd name="connsiteY8" fmla="*/ 47244 h 552450"/>
                    <a:gd name="connsiteX9" fmla="*/ 87344 w 359759"/>
                    <a:gd name="connsiteY9" fmla="*/ 47244 h 552450"/>
                    <a:gd name="connsiteX10" fmla="*/ 81058 w 359759"/>
                    <a:gd name="connsiteY10" fmla="*/ 0 h 552450"/>
                    <a:gd name="connsiteX11" fmla="*/ 81058 w 359759"/>
                    <a:gd name="connsiteY11" fmla="*/ 0 h 552450"/>
                    <a:gd name="connsiteX12" fmla="*/ 38100 w 359759"/>
                    <a:gd name="connsiteY12" fmla="*/ 0 h 552450"/>
                    <a:gd name="connsiteX13" fmla="*/ 44767 w 359759"/>
                    <a:gd name="connsiteY13" fmla="*/ 47244 h 552450"/>
                    <a:gd name="connsiteX14" fmla="*/ 7048 w 359759"/>
                    <a:gd name="connsiteY14" fmla="*/ 47244 h 552450"/>
                    <a:gd name="connsiteX15" fmla="*/ 0 w 359759"/>
                    <a:gd name="connsiteY15" fmla="*/ 0 h 552450"/>
                    <a:gd name="connsiteX16" fmla="*/ 38100 w 359759"/>
                    <a:gd name="connsiteY16" fmla="*/ 0 h 552450"/>
                    <a:gd name="connsiteX17" fmla="*/ 38100 w 359759"/>
                    <a:gd name="connsiteY17" fmla="*/ 0 h 552450"/>
                    <a:gd name="connsiteX18" fmla="*/ 7906 w 359759"/>
                    <a:gd name="connsiteY18" fmla="*/ 52864 h 552450"/>
                    <a:gd name="connsiteX19" fmla="*/ 15621 w 359759"/>
                    <a:gd name="connsiteY19" fmla="*/ 105632 h 552450"/>
                    <a:gd name="connsiteX20" fmla="*/ 52959 w 359759"/>
                    <a:gd name="connsiteY20" fmla="*/ 105632 h 552450"/>
                    <a:gd name="connsiteX21" fmla="*/ 45339 w 359759"/>
                    <a:gd name="connsiteY21" fmla="*/ 52864 h 552450"/>
                    <a:gd name="connsiteX22" fmla="*/ 7906 w 359759"/>
                    <a:gd name="connsiteY22" fmla="*/ 52864 h 552450"/>
                    <a:gd name="connsiteX23" fmla="*/ 7906 w 359759"/>
                    <a:gd name="connsiteY23" fmla="*/ 52864 h 552450"/>
                    <a:gd name="connsiteX24" fmla="*/ 16573 w 359759"/>
                    <a:gd name="connsiteY24" fmla="*/ 111157 h 552450"/>
                    <a:gd name="connsiteX25" fmla="*/ 23622 w 359759"/>
                    <a:gd name="connsiteY25" fmla="*/ 158401 h 552450"/>
                    <a:gd name="connsiteX26" fmla="*/ 60484 w 359759"/>
                    <a:gd name="connsiteY26" fmla="*/ 158401 h 552450"/>
                    <a:gd name="connsiteX27" fmla="*/ 53816 w 359759"/>
                    <a:gd name="connsiteY27" fmla="*/ 111157 h 552450"/>
                    <a:gd name="connsiteX28" fmla="*/ 16573 w 359759"/>
                    <a:gd name="connsiteY28" fmla="*/ 111157 h 552450"/>
                    <a:gd name="connsiteX29" fmla="*/ 16573 w 359759"/>
                    <a:gd name="connsiteY29" fmla="*/ 111157 h 552450"/>
                    <a:gd name="connsiteX30" fmla="*/ 65532 w 359759"/>
                    <a:gd name="connsiteY30" fmla="*/ 158496 h 552450"/>
                    <a:gd name="connsiteX31" fmla="*/ 58865 w 359759"/>
                    <a:gd name="connsiteY31" fmla="*/ 111252 h 552450"/>
                    <a:gd name="connsiteX32" fmla="*/ 96012 w 359759"/>
                    <a:gd name="connsiteY32" fmla="*/ 111252 h 552450"/>
                    <a:gd name="connsiteX33" fmla="*/ 102394 w 359759"/>
                    <a:gd name="connsiteY33" fmla="*/ 158496 h 552450"/>
                    <a:gd name="connsiteX34" fmla="*/ 65532 w 359759"/>
                    <a:gd name="connsiteY34" fmla="*/ 158496 h 552450"/>
                    <a:gd name="connsiteX35" fmla="*/ 65532 w 359759"/>
                    <a:gd name="connsiteY35" fmla="*/ 158496 h 552450"/>
                    <a:gd name="connsiteX36" fmla="*/ 95345 w 359759"/>
                    <a:gd name="connsiteY36" fmla="*/ 105632 h 552450"/>
                    <a:gd name="connsiteX37" fmla="*/ 58007 w 359759"/>
                    <a:gd name="connsiteY37" fmla="*/ 105632 h 552450"/>
                    <a:gd name="connsiteX38" fmla="*/ 50578 w 359759"/>
                    <a:gd name="connsiteY38" fmla="*/ 52864 h 552450"/>
                    <a:gd name="connsiteX39" fmla="*/ 88106 w 359759"/>
                    <a:gd name="connsiteY39" fmla="*/ 52864 h 552450"/>
                    <a:gd name="connsiteX40" fmla="*/ 95345 w 359759"/>
                    <a:gd name="connsiteY40" fmla="*/ 105632 h 552450"/>
                    <a:gd name="connsiteX41" fmla="*/ 95345 w 359759"/>
                    <a:gd name="connsiteY41" fmla="*/ 105632 h 552450"/>
                    <a:gd name="connsiteX42" fmla="*/ 194310 w 359759"/>
                    <a:gd name="connsiteY42" fmla="*/ 0 h 552450"/>
                    <a:gd name="connsiteX43" fmla="*/ 156210 w 359759"/>
                    <a:gd name="connsiteY43" fmla="*/ 0 h 552450"/>
                    <a:gd name="connsiteX44" fmla="*/ 161830 w 359759"/>
                    <a:gd name="connsiteY44" fmla="*/ 47244 h 552450"/>
                    <a:gd name="connsiteX45" fmla="*/ 199549 w 359759"/>
                    <a:gd name="connsiteY45" fmla="*/ 47244 h 552450"/>
                    <a:gd name="connsiteX46" fmla="*/ 194310 w 359759"/>
                    <a:gd name="connsiteY46" fmla="*/ 0 h 552450"/>
                    <a:gd name="connsiteX47" fmla="*/ 194310 w 359759"/>
                    <a:gd name="connsiteY47" fmla="*/ 0 h 552450"/>
                    <a:gd name="connsiteX48" fmla="*/ 151162 w 359759"/>
                    <a:gd name="connsiteY48" fmla="*/ 0 h 552450"/>
                    <a:gd name="connsiteX49" fmla="*/ 156781 w 359759"/>
                    <a:gd name="connsiteY49" fmla="*/ 47244 h 552450"/>
                    <a:gd name="connsiteX50" fmla="*/ 119063 w 359759"/>
                    <a:gd name="connsiteY50" fmla="*/ 47244 h 552450"/>
                    <a:gd name="connsiteX51" fmla="*/ 113062 w 359759"/>
                    <a:gd name="connsiteY51" fmla="*/ 0 h 552450"/>
                    <a:gd name="connsiteX52" fmla="*/ 151162 w 359759"/>
                    <a:gd name="connsiteY52" fmla="*/ 0 h 552450"/>
                    <a:gd name="connsiteX53" fmla="*/ 151162 w 359759"/>
                    <a:gd name="connsiteY53" fmla="*/ 0 h 552450"/>
                    <a:gd name="connsiteX54" fmla="*/ 119825 w 359759"/>
                    <a:gd name="connsiteY54" fmla="*/ 52864 h 552450"/>
                    <a:gd name="connsiteX55" fmla="*/ 126492 w 359759"/>
                    <a:gd name="connsiteY55" fmla="*/ 105632 h 552450"/>
                    <a:gd name="connsiteX56" fmla="*/ 163830 w 359759"/>
                    <a:gd name="connsiteY56" fmla="*/ 105632 h 552450"/>
                    <a:gd name="connsiteX57" fmla="*/ 157448 w 359759"/>
                    <a:gd name="connsiteY57" fmla="*/ 52864 h 552450"/>
                    <a:gd name="connsiteX58" fmla="*/ 119825 w 359759"/>
                    <a:gd name="connsiteY58" fmla="*/ 52864 h 552450"/>
                    <a:gd name="connsiteX59" fmla="*/ 119825 w 359759"/>
                    <a:gd name="connsiteY59" fmla="*/ 52864 h 552450"/>
                    <a:gd name="connsiteX60" fmla="*/ 127159 w 359759"/>
                    <a:gd name="connsiteY60" fmla="*/ 111157 h 552450"/>
                    <a:gd name="connsiteX61" fmla="*/ 133159 w 359759"/>
                    <a:gd name="connsiteY61" fmla="*/ 158401 h 552450"/>
                    <a:gd name="connsiteX62" fmla="*/ 170117 w 359759"/>
                    <a:gd name="connsiteY62" fmla="*/ 158401 h 552450"/>
                    <a:gd name="connsiteX63" fmla="*/ 164306 w 359759"/>
                    <a:gd name="connsiteY63" fmla="*/ 111157 h 552450"/>
                    <a:gd name="connsiteX64" fmla="*/ 127159 w 359759"/>
                    <a:gd name="connsiteY64" fmla="*/ 111157 h 552450"/>
                    <a:gd name="connsiteX65" fmla="*/ 127159 w 359759"/>
                    <a:gd name="connsiteY65" fmla="*/ 111157 h 552450"/>
                    <a:gd name="connsiteX66" fmla="*/ 175165 w 359759"/>
                    <a:gd name="connsiteY66" fmla="*/ 158496 h 552450"/>
                    <a:gd name="connsiteX67" fmla="*/ 169545 w 359759"/>
                    <a:gd name="connsiteY67" fmla="*/ 111252 h 552450"/>
                    <a:gd name="connsiteX68" fmla="*/ 206883 w 359759"/>
                    <a:gd name="connsiteY68" fmla="*/ 111252 h 552450"/>
                    <a:gd name="connsiteX69" fmla="*/ 212217 w 359759"/>
                    <a:gd name="connsiteY69" fmla="*/ 158496 h 552450"/>
                    <a:gd name="connsiteX70" fmla="*/ 175165 w 359759"/>
                    <a:gd name="connsiteY70" fmla="*/ 158496 h 552450"/>
                    <a:gd name="connsiteX71" fmla="*/ 175165 w 359759"/>
                    <a:gd name="connsiteY71" fmla="*/ 158496 h 552450"/>
                    <a:gd name="connsiteX72" fmla="*/ 206121 w 359759"/>
                    <a:gd name="connsiteY72" fmla="*/ 105632 h 552450"/>
                    <a:gd name="connsiteX73" fmla="*/ 168783 w 359759"/>
                    <a:gd name="connsiteY73" fmla="*/ 105632 h 552450"/>
                    <a:gd name="connsiteX74" fmla="*/ 162401 w 359759"/>
                    <a:gd name="connsiteY74" fmla="*/ 52864 h 552450"/>
                    <a:gd name="connsiteX75" fmla="*/ 200311 w 359759"/>
                    <a:gd name="connsiteY75" fmla="*/ 52864 h 552450"/>
                    <a:gd name="connsiteX76" fmla="*/ 206121 w 359759"/>
                    <a:gd name="connsiteY76" fmla="*/ 105632 h 552450"/>
                    <a:gd name="connsiteX77" fmla="*/ 206121 w 359759"/>
                    <a:gd name="connsiteY77" fmla="*/ 105632 h 552450"/>
                    <a:gd name="connsiteX78" fmla="*/ 310229 w 359759"/>
                    <a:gd name="connsiteY78" fmla="*/ 0 h 552450"/>
                    <a:gd name="connsiteX79" fmla="*/ 272129 w 359759"/>
                    <a:gd name="connsiteY79" fmla="*/ 0 h 552450"/>
                    <a:gd name="connsiteX80" fmla="*/ 276701 w 359759"/>
                    <a:gd name="connsiteY80" fmla="*/ 47244 h 552450"/>
                    <a:gd name="connsiteX81" fmla="*/ 314611 w 359759"/>
                    <a:gd name="connsiteY81" fmla="*/ 47244 h 552450"/>
                    <a:gd name="connsiteX82" fmla="*/ 310229 w 359759"/>
                    <a:gd name="connsiteY82" fmla="*/ 0 h 552450"/>
                    <a:gd name="connsiteX83" fmla="*/ 310229 w 359759"/>
                    <a:gd name="connsiteY83" fmla="*/ 0 h 552450"/>
                    <a:gd name="connsiteX84" fmla="*/ 267081 w 359759"/>
                    <a:gd name="connsiteY84" fmla="*/ 0 h 552450"/>
                    <a:gd name="connsiteX85" fmla="*/ 229171 w 359759"/>
                    <a:gd name="connsiteY85" fmla="*/ 0 h 552450"/>
                    <a:gd name="connsiteX86" fmla="*/ 234125 w 359759"/>
                    <a:gd name="connsiteY86" fmla="*/ 47244 h 552450"/>
                    <a:gd name="connsiteX87" fmla="*/ 271653 w 359759"/>
                    <a:gd name="connsiteY87" fmla="*/ 47244 h 552450"/>
                    <a:gd name="connsiteX88" fmla="*/ 267081 w 359759"/>
                    <a:gd name="connsiteY88" fmla="*/ 0 h 552450"/>
                    <a:gd name="connsiteX89" fmla="*/ 267081 w 359759"/>
                    <a:gd name="connsiteY89" fmla="*/ 0 h 552450"/>
                    <a:gd name="connsiteX90" fmla="*/ 234696 w 359759"/>
                    <a:gd name="connsiteY90" fmla="*/ 52864 h 552450"/>
                    <a:gd name="connsiteX91" fmla="*/ 240316 w 359759"/>
                    <a:gd name="connsiteY91" fmla="*/ 105632 h 552450"/>
                    <a:gd name="connsiteX92" fmla="*/ 277273 w 359759"/>
                    <a:gd name="connsiteY92" fmla="*/ 105632 h 552450"/>
                    <a:gd name="connsiteX93" fmla="*/ 272129 w 359759"/>
                    <a:gd name="connsiteY93" fmla="*/ 52864 h 552450"/>
                    <a:gd name="connsiteX94" fmla="*/ 234696 w 359759"/>
                    <a:gd name="connsiteY94" fmla="*/ 52864 h 552450"/>
                    <a:gd name="connsiteX95" fmla="*/ 234696 w 359759"/>
                    <a:gd name="connsiteY95" fmla="*/ 52864 h 552450"/>
                    <a:gd name="connsiteX96" fmla="*/ 240792 w 359759"/>
                    <a:gd name="connsiteY96" fmla="*/ 111157 h 552450"/>
                    <a:gd name="connsiteX97" fmla="*/ 245745 w 359759"/>
                    <a:gd name="connsiteY97" fmla="*/ 158401 h 552450"/>
                    <a:gd name="connsiteX98" fmla="*/ 282607 w 359759"/>
                    <a:gd name="connsiteY98" fmla="*/ 158401 h 552450"/>
                    <a:gd name="connsiteX99" fmla="*/ 277844 w 359759"/>
                    <a:gd name="connsiteY99" fmla="*/ 111157 h 552450"/>
                    <a:gd name="connsiteX100" fmla="*/ 240792 w 359759"/>
                    <a:gd name="connsiteY100" fmla="*/ 111157 h 552450"/>
                    <a:gd name="connsiteX101" fmla="*/ 240792 w 359759"/>
                    <a:gd name="connsiteY101" fmla="*/ 111157 h 552450"/>
                    <a:gd name="connsiteX102" fmla="*/ 287560 w 359759"/>
                    <a:gd name="connsiteY102" fmla="*/ 158496 h 552450"/>
                    <a:gd name="connsiteX103" fmla="*/ 324517 w 359759"/>
                    <a:gd name="connsiteY103" fmla="*/ 158496 h 552450"/>
                    <a:gd name="connsiteX104" fmla="*/ 320326 w 359759"/>
                    <a:gd name="connsiteY104" fmla="*/ 111252 h 552450"/>
                    <a:gd name="connsiteX105" fmla="*/ 282988 w 359759"/>
                    <a:gd name="connsiteY105" fmla="*/ 111252 h 552450"/>
                    <a:gd name="connsiteX106" fmla="*/ 287560 w 359759"/>
                    <a:gd name="connsiteY106" fmla="*/ 158496 h 552450"/>
                    <a:gd name="connsiteX107" fmla="*/ 287560 w 359759"/>
                    <a:gd name="connsiteY107" fmla="*/ 158496 h 552450"/>
                    <a:gd name="connsiteX108" fmla="*/ 319754 w 359759"/>
                    <a:gd name="connsiteY108" fmla="*/ 105632 h 552450"/>
                    <a:gd name="connsiteX109" fmla="*/ 282416 w 359759"/>
                    <a:gd name="connsiteY109" fmla="*/ 105632 h 552450"/>
                    <a:gd name="connsiteX110" fmla="*/ 277273 w 359759"/>
                    <a:gd name="connsiteY110" fmla="*/ 52864 h 552450"/>
                    <a:gd name="connsiteX111" fmla="*/ 314992 w 359759"/>
                    <a:gd name="connsiteY111" fmla="*/ 52864 h 552450"/>
                    <a:gd name="connsiteX112" fmla="*/ 319754 w 359759"/>
                    <a:gd name="connsiteY112" fmla="*/ 105632 h 552450"/>
                    <a:gd name="connsiteX113" fmla="*/ 319754 w 359759"/>
                    <a:gd name="connsiteY113" fmla="*/ 105632 h 552450"/>
                    <a:gd name="connsiteX114" fmla="*/ 328041 w 359759"/>
                    <a:gd name="connsiteY114" fmla="*/ 198596 h 552450"/>
                    <a:gd name="connsiteX115" fmla="*/ 291370 w 359759"/>
                    <a:gd name="connsiteY115" fmla="*/ 198596 h 552450"/>
                    <a:gd name="connsiteX116" fmla="*/ 295942 w 359759"/>
                    <a:gd name="connsiteY116" fmla="*/ 245840 h 552450"/>
                    <a:gd name="connsiteX117" fmla="*/ 332423 w 359759"/>
                    <a:gd name="connsiteY117" fmla="*/ 245840 h 552450"/>
                    <a:gd name="connsiteX118" fmla="*/ 328041 w 359759"/>
                    <a:gd name="connsiteY118" fmla="*/ 198596 h 552450"/>
                    <a:gd name="connsiteX119" fmla="*/ 328041 w 359759"/>
                    <a:gd name="connsiteY119" fmla="*/ 198596 h 552450"/>
                    <a:gd name="connsiteX120" fmla="*/ 286512 w 359759"/>
                    <a:gd name="connsiteY120" fmla="*/ 198596 h 552450"/>
                    <a:gd name="connsiteX121" fmla="*/ 250222 w 359759"/>
                    <a:gd name="connsiteY121" fmla="*/ 198596 h 552450"/>
                    <a:gd name="connsiteX122" fmla="*/ 255175 w 359759"/>
                    <a:gd name="connsiteY122" fmla="*/ 245840 h 552450"/>
                    <a:gd name="connsiteX123" fmla="*/ 291275 w 359759"/>
                    <a:gd name="connsiteY123" fmla="*/ 245840 h 552450"/>
                    <a:gd name="connsiteX124" fmla="*/ 286512 w 359759"/>
                    <a:gd name="connsiteY124" fmla="*/ 198596 h 552450"/>
                    <a:gd name="connsiteX125" fmla="*/ 286512 w 359759"/>
                    <a:gd name="connsiteY125" fmla="*/ 198596 h 552450"/>
                    <a:gd name="connsiteX126" fmla="*/ 255651 w 359759"/>
                    <a:gd name="connsiteY126" fmla="*/ 251460 h 552450"/>
                    <a:gd name="connsiteX127" fmla="*/ 261271 w 359759"/>
                    <a:gd name="connsiteY127" fmla="*/ 304229 h 552450"/>
                    <a:gd name="connsiteX128" fmla="*/ 296894 w 359759"/>
                    <a:gd name="connsiteY128" fmla="*/ 304229 h 552450"/>
                    <a:gd name="connsiteX129" fmla="*/ 291655 w 359759"/>
                    <a:gd name="connsiteY129" fmla="*/ 251460 h 552450"/>
                    <a:gd name="connsiteX130" fmla="*/ 255651 w 359759"/>
                    <a:gd name="connsiteY130" fmla="*/ 251460 h 552450"/>
                    <a:gd name="connsiteX131" fmla="*/ 255651 w 359759"/>
                    <a:gd name="connsiteY131" fmla="*/ 251460 h 552450"/>
                    <a:gd name="connsiteX132" fmla="*/ 261842 w 359759"/>
                    <a:gd name="connsiteY132" fmla="*/ 309848 h 552450"/>
                    <a:gd name="connsiteX133" fmla="*/ 266795 w 359759"/>
                    <a:gd name="connsiteY133" fmla="*/ 357092 h 552450"/>
                    <a:gd name="connsiteX134" fmla="*/ 302038 w 359759"/>
                    <a:gd name="connsiteY134" fmla="*/ 357092 h 552450"/>
                    <a:gd name="connsiteX135" fmla="*/ 297466 w 359759"/>
                    <a:gd name="connsiteY135" fmla="*/ 309848 h 552450"/>
                    <a:gd name="connsiteX136" fmla="*/ 261842 w 359759"/>
                    <a:gd name="connsiteY136" fmla="*/ 309848 h 552450"/>
                    <a:gd name="connsiteX137" fmla="*/ 261842 w 359759"/>
                    <a:gd name="connsiteY137" fmla="*/ 309848 h 552450"/>
                    <a:gd name="connsiteX138" fmla="*/ 306705 w 359759"/>
                    <a:gd name="connsiteY138" fmla="*/ 357092 h 552450"/>
                    <a:gd name="connsiteX139" fmla="*/ 342328 w 359759"/>
                    <a:gd name="connsiteY139" fmla="*/ 357092 h 552450"/>
                    <a:gd name="connsiteX140" fmla="*/ 337947 w 359759"/>
                    <a:gd name="connsiteY140" fmla="*/ 309848 h 552450"/>
                    <a:gd name="connsiteX141" fmla="*/ 302228 w 359759"/>
                    <a:gd name="connsiteY141" fmla="*/ 309848 h 552450"/>
                    <a:gd name="connsiteX142" fmla="*/ 306705 w 359759"/>
                    <a:gd name="connsiteY142" fmla="*/ 357092 h 552450"/>
                    <a:gd name="connsiteX143" fmla="*/ 306705 w 359759"/>
                    <a:gd name="connsiteY143" fmla="*/ 357092 h 552450"/>
                    <a:gd name="connsiteX144" fmla="*/ 337566 w 359759"/>
                    <a:gd name="connsiteY144" fmla="*/ 304229 h 552450"/>
                    <a:gd name="connsiteX145" fmla="*/ 301657 w 359759"/>
                    <a:gd name="connsiteY145" fmla="*/ 304229 h 552450"/>
                    <a:gd name="connsiteX146" fmla="*/ 296513 w 359759"/>
                    <a:gd name="connsiteY146" fmla="*/ 251460 h 552450"/>
                    <a:gd name="connsiteX147" fmla="*/ 332803 w 359759"/>
                    <a:gd name="connsiteY147" fmla="*/ 251460 h 552450"/>
                    <a:gd name="connsiteX148" fmla="*/ 337566 w 359759"/>
                    <a:gd name="connsiteY148" fmla="*/ 304229 h 552450"/>
                    <a:gd name="connsiteX149" fmla="*/ 337566 w 359759"/>
                    <a:gd name="connsiteY149" fmla="*/ 304229 h 552450"/>
                    <a:gd name="connsiteX150" fmla="*/ 216694 w 359759"/>
                    <a:gd name="connsiteY150" fmla="*/ 198596 h 552450"/>
                    <a:gd name="connsiteX151" fmla="*/ 179832 w 359759"/>
                    <a:gd name="connsiteY151" fmla="*/ 198596 h 552450"/>
                    <a:gd name="connsiteX152" fmla="*/ 185452 w 359759"/>
                    <a:gd name="connsiteY152" fmla="*/ 245840 h 552450"/>
                    <a:gd name="connsiteX153" fmla="*/ 221932 w 359759"/>
                    <a:gd name="connsiteY153" fmla="*/ 245840 h 552450"/>
                    <a:gd name="connsiteX154" fmla="*/ 216694 w 359759"/>
                    <a:gd name="connsiteY154" fmla="*/ 198596 h 552450"/>
                    <a:gd name="connsiteX155" fmla="*/ 216694 w 359759"/>
                    <a:gd name="connsiteY155" fmla="*/ 198596 h 552450"/>
                    <a:gd name="connsiteX156" fmla="*/ 174974 w 359759"/>
                    <a:gd name="connsiteY156" fmla="*/ 198596 h 552450"/>
                    <a:gd name="connsiteX157" fmla="*/ 180784 w 359759"/>
                    <a:gd name="connsiteY157" fmla="*/ 245840 h 552450"/>
                    <a:gd name="connsiteX158" fmla="*/ 144494 w 359759"/>
                    <a:gd name="connsiteY158" fmla="*/ 245840 h 552450"/>
                    <a:gd name="connsiteX159" fmla="*/ 138494 w 359759"/>
                    <a:gd name="connsiteY159" fmla="*/ 198596 h 552450"/>
                    <a:gd name="connsiteX160" fmla="*/ 174974 w 359759"/>
                    <a:gd name="connsiteY160" fmla="*/ 198596 h 552450"/>
                    <a:gd name="connsiteX161" fmla="*/ 174974 w 359759"/>
                    <a:gd name="connsiteY161" fmla="*/ 198596 h 552450"/>
                    <a:gd name="connsiteX162" fmla="*/ 145161 w 359759"/>
                    <a:gd name="connsiteY162" fmla="*/ 251460 h 552450"/>
                    <a:gd name="connsiteX163" fmla="*/ 151828 w 359759"/>
                    <a:gd name="connsiteY163" fmla="*/ 304229 h 552450"/>
                    <a:gd name="connsiteX164" fmla="*/ 187547 w 359759"/>
                    <a:gd name="connsiteY164" fmla="*/ 304229 h 552450"/>
                    <a:gd name="connsiteX165" fmla="*/ 181165 w 359759"/>
                    <a:gd name="connsiteY165" fmla="*/ 251460 h 552450"/>
                    <a:gd name="connsiteX166" fmla="*/ 145161 w 359759"/>
                    <a:gd name="connsiteY166" fmla="*/ 251460 h 552450"/>
                    <a:gd name="connsiteX167" fmla="*/ 145161 w 359759"/>
                    <a:gd name="connsiteY167" fmla="*/ 251460 h 552450"/>
                    <a:gd name="connsiteX168" fmla="*/ 152590 w 359759"/>
                    <a:gd name="connsiteY168" fmla="*/ 309848 h 552450"/>
                    <a:gd name="connsiteX169" fmla="*/ 158782 w 359759"/>
                    <a:gd name="connsiteY169" fmla="*/ 357092 h 552450"/>
                    <a:gd name="connsiteX170" fmla="*/ 194024 w 359759"/>
                    <a:gd name="connsiteY170" fmla="*/ 357092 h 552450"/>
                    <a:gd name="connsiteX171" fmla="*/ 188404 w 359759"/>
                    <a:gd name="connsiteY171" fmla="*/ 309848 h 552450"/>
                    <a:gd name="connsiteX172" fmla="*/ 152590 w 359759"/>
                    <a:gd name="connsiteY172" fmla="*/ 309848 h 552450"/>
                    <a:gd name="connsiteX173" fmla="*/ 152590 w 359759"/>
                    <a:gd name="connsiteY173" fmla="*/ 309848 h 552450"/>
                    <a:gd name="connsiteX174" fmla="*/ 198692 w 359759"/>
                    <a:gd name="connsiteY174" fmla="*/ 357092 h 552450"/>
                    <a:gd name="connsiteX175" fmla="*/ 193072 w 359759"/>
                    <a:gd name="connsiteY175" fmla="*/ 309848 h 552450"/>
                    <a:gd name="connsiteX176" fmla="*/ 228981 w 359759"/>
                    <a:gd name="connsiteY176" fmla="*/ 309848 h 552450"/>
                    <a:gd name="connsiteX177" fmla="*/ 234220 w 359759"/>
                    <a:gd name="connsiteY177" fmla="*/ 357092 h 552450"/>
                    <a:gd name="connsiteX178" fmla="*/ 198692 w 359759"/>
                    <a:gd name="connsiteY178" fmla="*/ 357092 h 552450"/>
                    <a:gd name="connsiteX179" fmla="*/ 198692 w 359759"/>
                    <a:gd name="connsiteY179" fmla="*/ 357092 h 552450"/>
                    <a:gd name="connsiteX180" fmla="*/ 228505 w 359759"/>
                    <a:gd name="connsiteY180" fmla="*/ 304229 h 552450"/>
                    <a:gd name="connsiteX181" fmla="*/ 192596 w 359759"/>
                    <a:gd name="connsiteY181" fmla="*/ 304229 h 552450"/>
                    <a:gd name="connsiteX182" fmla="*/ 186214 w 359759"/>
                    <a:gd name="connsiteY182" fmla="*/ 251460 h 552450"/>
                    <a:gd name="connsiteX183" fmla="*/ 222504 w 359759"/>
                    <a:gd name="connsiteY183" fmla="*/ 251460 h 552450"/>
                    <a:gd name="connsiteX184" fmla="*/ 228505 w 359759"/>
                    <a:gd name="connsiteY184" fmla="*/ 304229 h 552450"/>
                    <a:gd name="connsiteX185" fmla="*/ 228505 w 359759"/>
                    <a:gd name="connsiteY185" fmla="*/ 304229 h 552450"/>
                    <a:gd name="connsiteX186" fmla="*/ 107823 w 359759"/>
                    <a:gd name="connsiteY186" fmla="*/ 198596 h 552450"/>
                    <a:gd name="connsiteX187" fmla="*/ 71152 w 359759"/>
                    <a:gd name="connsiteY187" fmla="*/ 198596 h 552450"/>
                    <a:gd name="connsiteX188" fmla="*/ 77819 w 359759"/>
                    <a:gd name="connsiteY188" fmla="*/ 245840 h 552450"/>
                    <a:gd name="connsiteX189" fmla="*/ 114109 w 359759"/>
                    <a:gd name="connsiteY189" fmla="*/ 245840 h 552450"/>
                    <a:gd name="connsiteX190" fmla="*/ 107823 w 359759"/>
                    <a:gd name="connsiteY190" fmla="*/ 198596 h 552450"/>
                    <a:gd name="connsiteX191" fmla="*/ 107823 w 359759"/>
                    <a:gd name="connsiteY191" fmla="*/ 198596 h 552450"/>
                    <a:gd name="connsiteX192" fmla="*/ 66199 w 359759"/>
                    <a:gd name="connsiteY192" fmla="*/ 198596 h 552450"/>
                    <a:gd name="connsiteX193" fmla="*/ 73057 w 359759"/>
                    <a:gd name="connsiteY193" fmla="*/ 245840 h 552450"/>
                    <a:gd name="connsiteX194" fmla="*/ 36767 w 359759"/>
                    <a:gd name="connsiteY194" fmla="*/ 245840 h 552450"/>
                    <a:gd name="connsiteX195" fmla="*/ 29718 w 359759"/>
                    <a:gd name="connsiteY195" fmla="*/ 198596 h 552450"/>
                    <a:gd name="connsiteX196" fmla="*/ 66199 w 359759"/>
                    <a:gd name="connsiteY196" fmla="*/ 198596 h 552450"/>
                    <a:gd name="connsiteX197" fmla="*/ 66199 w 359759"/>
                    <a:gd name="connsiteY197" fmla="*/ 198596 h 552450"/>
                    <a:gd name="connsiteX198" fmla="*/ 37719 w 359759"/>
                    <a:gd name="connsiteY198" fmla="*/ 251460 h 552450"/>
                    <a:gd name="connsiteX199" fmla="*/ 45434 w 359759"/>
                    <a:gd name="connsiteY199" fmla="*/ 304229 h 552450"/>
                    <a:gd name="connsiteX200" fmla="*/ 81153 w 359759"/>
                    <a:gd name="connsiteY200" fmla="*/ 304229 h 552450"/>
                    <a:gd name="connsiteX201" fmla="*/ 73723 w 359759"/>
                    <a:gd name="connsiteY201" fmla="*/ 251460 h 552450"/>
                    <a:gd name="connsiteX202" fmla="*/ 37719 w 359759"/>
                    <a:gd name="connsiteY202" fmla="*/ 251460 h 552450"/>
                    <a:gd name="connsiteX203" fmla="*/ 37719 w 359759"/>
                    <a:gd name="connsiteY203" fmla="*/ 251460 h 552450"/>
                    <a:gd name="connsiteX204" fmla="*/ 46292 w 359759"/>
                    <a:gd name="connsiteY204" fmla="*/ 309848 h 552450"/>
                    <a:gd name="connsiteX205" fmla="*/ 53340 w 359759"/>
                    <a:gd name="connsiteY205" fmla="*/ 357092 h 552450"/>
                    <a:gd name="connsiteX206" fmla="*/ 88773 w 359759"/>
                    <a:gd name="connsiteY206" fmla="*/ 357092 h 552450"/>
                    <a:gd name="connsiteX207" fmla="*/ 82105 w 359759"/>
                    <a:gd name="connsiteY207" fmla="*/ 309848 h 552450"/>
                    <a:gd name="connsiteX208" fmla="*/ 46292 w 359759"/>
                    <a:gd name="connsiteY208" fmla="*/ 309848 h 552450"/>
                    <a:gd name="connsiteX209" fmla="*/ 46292 w 359759"/>
                    <a:gd name="connsiteY209" fmla="*/ 309848 h 552450"/>
                    <a:gd name="connsiteX210" fmla="*/ 93536 w 359759"/>
                    <a:gd name="connsiteY210" fmla="*/ 357092 h 552450"/>
                    <a:gd name="connsiteX211" fmla="*/ 86868 w 359759"/>
                    <a:gd name="connsiteY211" fmla="*/ 309848 h 552450"/>
                    <a:gd name="connsiteX212" fmla="*/ 122587 w 359759"/>
                    <a:gd name="connsiteY212" fmla="*/ 309848 h 552450"/>
                    <a:gd name="connsiteX213" fmla="*/ 128969 w 359759"/>
                    <a:gd name="connsiteY213" fmla="*/ 357092 h 552450"/>
                    <a:gd name="connsiteX214" fmla="*/ 93536 w 359759"/>
                    <a:gd name="connsiteY214" fmla="*/ 357092 h 552450"/>
                    <a:gd name="connsiteX215" fmla="*/ 93536 w 359759"/>
                    <a:gd name="connsiteY215" fmla="*/ 357092 h 552450"/>
                    <a:gd name="connsiteX216" fmla="*/ 121920 w 359759"/>
                    <a:gd name="connsiteY216" fmla="*/ 304229 h 552450"/>
                    <a:gd name="connsiteX217" fmla="*/ 86201 w 359759"/>
                    <a:gd name="connsiteY217" fmla="*/ 304229 h 552450"/>
                    <a:gd name="connsiteX218" fmla="*/ 78772 w 359759"/>
                    <a:gd name="connsiteY218" fmla="*/ 251460 h 552450"/>
                    <a:gd name="connsiteX219" fmla="*/ 114871 w 359759"/>
                    <a:gd name="connsiteY219" fmla="*/ 251460 h 552450"/>
                    <a:gd name="connsiteX220" fmla="*/ 121920 w 359759"/>
                    <a:gd name="connsiteY220" fmla="*/ 304229 h 552450"/>
                    <a:gd name="connsiteX221" fmla="*/ 121920 w 359759"/>
                    <a:gd name="connsiteY221" fmla="*/ 304229 h 552450"/>
                    <a:gd name="connsiteX222" fmla="*/ 133921 w 359759"/>
                    <a:gd name="connsiteY222" fmla="*/ 394049 h 552450"/>
                    <a:gd name="connsiteX223" fmla="*/ 98869 w 359759"/>
                    <a:gd name="connsiteY223" fmla="*/ 394049 h 552450"/>
                    <a:gd name="connsiteX224" fmla="*/ 105537 w 359759"/>
                    <a:gd name="connsiteY224" fmla="*/ 441293 h 552450"/>
                    <a:gd name="connsiteX225" fmla="*/ 140208 w 359759"/>
                    <a:gd name="connsiteY225" fmla="*/ 441293 h 552450"/>
                    <a:gd name="connsiteX226" fmla="*/ 133921 w 359759"/>
                    <a:gd name="connsiteY226" fmla="*/ 394049 h 552450"/>
                    <a:gd name="connsiteX227" fmla="*/ 133921 w 359759"/>
                    <a:gd name="connsiteY227" fmla="*/ 394049 h 552450"/>
                    <a:gd name="connsiteX228" fmla="*/ 94107 w 359759"/>
                    <a:gd name="connsiteY228" fmla="*/ 394049 h 552450"/>
                    <a:gd name="connsiteX229" fmla="*/ 100965 w 359759"/>
                    <a:gd name="connsiteY229" fmla="*/ 441293 h 552450"/>
                    <a:gd name="connsiteX230" fmla="*/ 66103 w 359759"/>
                    <a:gd name="connsiteY230" fmla="*/ 441293 h 552450"/>
                    <a:gd name="connsiteX231" fmla="*/ 59055 w 359759"/>
                    <a:gd name="connsiteY231" fmla="*/ 394049 h 552450"/>
                    <a:gd name="connsiteX232" fmla="*/ 94107 w 359759"/>
                    <a:gd name="connsiteY232" fmla="*/ 394049 h 552450"/>
                    <a:gd name="connsiteX233" fmla="*/ 94107 w 359759"/>
                    <a:gd name="connsiteY233" fmla="*/ 394049 h 552450"/>
                    <a:gd name="connsiteX234" fmla="*/ 66961 w 359759"/>
                    <a:gd name="connsiteY234" fmla="*/ 446818 h 552450"/>
                    <a:gd name="connsiteX235" fmla="*/ 74867 w 359759"/>
                    <a:gd name="connsiteY235" fmla="*/ 499586 h 552450"/>
                    <a:gd name="connsiteX236" fmla="*/ 109252 w 359759"/>
                    <a:gd name="connsiteY236" fmla="*/ 499586 h 552450"/>
                    <a:gd name="connsiteX237" fmla="*/ 101632 w 359759"/>
                    <a:gd name="connsiteY237" fmla="*/ 446818 h 552450"/>
                    <a:gd name="connsiteX238" fmla="*/ 66961 w 359759"/>
                    <a:gd name="connsiteY238" fmla="*/ 446818 h 552450"/>
                    <a:gd name="connsiteX239" fmla="*/ 66961 w 359759"/>
                    <a:gd name="connsiteY239" fmla="*/ 446818 h 552450"/>
                    <a:gd name="connsiteX240" fmla="*/ 75628 w 359759"/>
                    <a:gd name="connsiteY240" fmla="*/ 505206 h 552450"/>
                    <a:gd name="connsiteX241" fmla="*/ 82677 w 359759"/>
                    <a:gd name="connsiteY241" fmla="*/ 552450 h 552450"/>
                    <a:gd name="connsiteX242" fmla="*/ 116681 w 359759"/>
                    <a:gd name="connsiteY242" fmla="*/ 552450 h 552450"/>
                    <a:gd name="connsiteX243" fmla="*/ 110014 w 359759"/>
                    <a:gd name="connsiteY243" fmla="*/ 505206 h 552450"/>
                    <a:gd name="connsiteX244" fmla="*/ 75628 w 359759"/>
                    <a:gd name="connsiteY244" fmla="*/ 505206 h 552450"/>
                    <a:gd name="connsiteX245" fmla="*/ 75628 w 359759"/>
                    <a:gd name="connsiteY245" fmla="*/ 505206 h 552450"/>
                    <a:gd name="connsiteX246" fmla="*/ 121253 w 359759"/>
                    <a:gd name="connsiteY246" fmla="*/ 552450 h 552450"/>
                    <a:gd name="connsiteX247" fmla="*/ 114586 w 359759"/>
                    <a:gd name="connsiteY247" fmla="*/ 505206 h 552450"/>
                    <a:gd name="connsiteX248" fmla="*/ 148971 w 359759"/>
                    <a:gd name="connsiteY248" fmla="*/ 505206 h 552450"/>
                    <a:gd name="connsiteX249" fmla="*/ 155353 w 359759"/>
                    <a:gd name="connsiteY249" fmla="*/ 552450 h 552450"/>
                    <a:gd name="connsiteX250" fmla="*/ 121253 w 359759"/>
                    <a:gd name="connsiteY250" fmla="*/ 552450 h 552450"/>
                    <a:gd name="connsiteX251" fmla="*/ 121253 w 359759"/>
                    <a:gd name="connsiteY251" fmla="*/ 552450 h 552450"/>
                    <a:gd name="connsiteX252" fmla="*/ 148209 w 359759"/>
                    <a:gd name="connsiteY252" fmla="*/ 499681 h 552450"/>
                    <a:gd name="connsiteX253" fmla="*/ 113824 w 359759"/>
                    <a:gd name="connsiteY253" fmla="*/ 499681 h 552450"/>
                    <a:gd name="connsiteX254" fmla="*/ 106204 w 359759"/>
                    <a:gd name="connsiteY254" fmla="*/ 446913 h 552450"/>
                    <a:gd name="connsiteX255" fmla="*/ 140875 w 359759"/>
                    <a:gd name="connsiteY255" fmla="*/ 446913 h 552450"/>
                    <a:gd name="connsiteX256" fmla="*/ 148209 w 359759"/>
                    <a:gd name="connsiteY256" fmla="*/ 499681 h 552450"/>
                    <a:gd name="connsiteX257" fmla="*/ 148209 w 359759"/>
                    <a:gd name="connsiteY257" fmla="*/ 499681 h 552450"/>
                    <a:gd name="connsiteX258" fmla="*/ 238506 w 359759"/>
                    <a:gd name="connsiteY258" fmla="*/ 394049 h 552450"/>
                    <a:gd name="connsiteX259" fmla="*/ 203263 w 359759"/>
                    <a:gd name="connsiteY259" fmla="*/ 394049 h 552450"/>
                    <a:gd name="connsiteX260" fmla="*/ 208883 w 359759"/>
                    <a:gd name="connsiteY260" fmla="*/ 441293 h 552450"/>
                    <a:gd name="connsiteX261" fmla="*/ 243745 w 359759"/>
                    <a:gd name="connsiteY261" fmla="*/ 441293 h 552450"/>
                    <a:gd name="connsiteX262" fmla="*/ 238506 w 359759"/>
                    <a:gd name="connsiteY262" fmla="*/ 394049 h 552450"/>
                    <a:gd name="connsiteX263" fmla="*/ 238506 w 359759"/>
                    <a:gd name="connsiteY263" fmla="*/ 394049 h 552450"/>
                    <a:gd name="connsiteX264" fmla="*/ 198596 w 359759"/>
                    <a:gd name="connsiteY264" fmla="*/ 394049 h 552450"/>
                    <a:gd name="connsiteX265" fmla="*/ 204216 w 359759"/>
                    <a:gd name="connsiteY265" fmla="*/ 441293 h 552450"/>
                    <a:gd name="connsiteX266" fmla="*/ 169545 w 359759"/>
                    <a:gd name="connsiteY266" fmla="*/ 441293 h 552450"/>
                    <a:gd name="connsiteX267" fmla="*/ 163544 w 359759"/>
                    <a:gd name="connsiteY267" fmla="*/ 394049 h 552450"/>
                    <a:gd name="connsiteX268" fmla="*/ 198596 w 359759"/>
                    <a:gd name="connsiteY268" fmla="*/ 394049 h 552450"/>
                    <a:gd name="connsiteX269" fmla="*/ 198596 w 359759"/>
                    <a:gd name="connsiteY269" fmla="*/ 394049 h 552450"/>
                    <a:gd name="connsiteX270" fmla="*/ 170212 w 359759"/>
                    <a:gd name="connsiteY270" fmla="*/ 446818 h 552450"/>
                    <a:gd name="connsiteX271" fmla="*/ 176879 w 359759"/>
                    <a:gd name="connsiteY271" fmla="*/ 499586 h 552450"/>
                    <a:gd name="connsiteX272" fmla="*/ 211265 w 359759"/>
                    <a:gd name="connsiteY272" fmla="*/ 499586 h 552450"/>
                    <a:gd name="connsiteX273" fmla="*/ 204883 w 359759"/>
                    <a:gd name="connsiteY273" fmla="*/ 446818 h 552450"/>
                    <a:gd name="connsiteX274" fmla="*/ 170212 w 359759"/>
                    <a:gd name="connsiteY274" fmla="*/ 446818 h 552450"/>
                    <a:gd name="connsiteX275" fmla="*/ 170212 w 359759"/>
                    <a:gd name="connsiteY275" fmla="*/ 446818 h 552450"/>
                    <a:gd name="connsiteX276" fmla="*/ 177546 w 359759"/>
                    <a:gd name="connsiteY276" fmla="*/ 505206 h 552450"/>
                    <a:gd name="connsiteX277" fmla="*/ 183547 w 359759"/>
                    <a:gd name="connsiteY277" fmla="*/ 552450 h 552450"/>
                    <a:gd name="connsiteX278" fmla="*/ 217551 w 359759"/>
                    <a:gd name="connsiteY278" fmla="*/ 552450 h 552450"/>
                    <a:gd name="connsiteX279" fmla="*/ 211931 w 359759"/>
                    <a:gd name="connsiteY279" fmla="*/ 505206 h 552450"/>
                    <a:gd name="connsiteX280" fmla="*/ 177546 w 359759"/>
                    <a:gd name="connsiteY280" fmla="*/ 505206 h 552450"/>
                    <a:gd name="connsiteX281" fmla="*/ 177546 w 359759"/>
                    <a:gd name="connsiteY281" fmla="*/ 505206 h 552450"/>
                    <a:gd name="connsiteX282" fmla="*/ 222123 w 359759"/>
                    <a:gd name="connsiteY282" fmla="*/ 552450 h 552450"/>
                    <a:gd name="connsiteX283" fmla="*/ 216503 w 359759"/>
                    <a:gd name="connsiteY283" fmla="*/ 505206 h 552450"/>
                    <a:gd name="connsiteX284" fmla="*/ 250888 w 359759"/>
                    <a:gd name="connsiteY284" fmla="*/ 505206 h 552450"/>
                    <a:gd name="connsiteX285" fmla="*/ 256127 w 359759"/>
                    <a:gd name="connsiteY285" fmla="*/ 552450 h 552450"/>
                    <a:gd name="connsiteX286" fmla="*/ 222123 w 359759"/>
                    <a:gd name="connsiteY286" fmla="*/ 552450 h 552450"/>
                    <a:gd name="connsiteX287" fmla="*/ 222123 w 359759"/>
                    <a:gd name="connsiteY287" fmla="*/ 552450 h 552450"/>
                    <a:gd name="connsiteX288" fmla="*/ 250317 w 359759"/>
                    <a:gd name="connsiteY288" fmla="*/ 499681 h 552450"/>
                    <a:gd name="connsiteX289" fmla="*/ 215741 w 359759"/>
                    <a:gd name="connsiteY289" fmla="*/ 499681 h 552450"/>
                    <a:gd name="connsiteX290" fmla="*/ 209550 w 359759"/>
                    <a:gd name="connsiteY290" fmla="*/ 446913 h 552450"/>
                    <a:gd name="connsiteX291" fmla="*/ 244221 w 359759"/>
                    <a:gd name="connsiteY291" fmla="*/ 446913 h 552450"/>
                    <a:gd name="connsiteX292" fmla="*/ 250317 w 359759"/>
                    <a:gd name="connsiteY292" fmla="*/ 499681 h 552450"/>
                    <a:gd name="connsiteX293" fmla="*/ 250317 w 359759"/>
                    <a:gd name="connsiteY293" fmla="*/ 499681 h 552450"/>
                    <a:gd name="connsiteX294" fmla="*/ 305657 w 359759"/>
                    <a:gd name="connsiteY294" fmla="*/ 394049 h 552450"/>
                    <a:gd name="connsiteX295" fmla="*/ 270605 w 359759"/>
                    <a:gd name="connsiteY295" fmla="*/ 394049 h 552450"/>
                    <a:gd name="connsiteX296" fmla="*/ 275749 w 359759"/>
                    <a:gd name="connsiteY296" fmla="*/ 441293 h 552450"/>
                    <a:gd name="connsiteX297" fmla="*/ 310325 w 359759"/>
                    <a:gd name="connsiteY297" fmla="*/ 441293 h 552450"/>
                    <a:gd name="connsiteX298" fmla="*/ 305657 w 359759"/>
                    <a:gd name="connsiteY298" fmla="*/ 394049 h 552450"/>
                    <a:gd name="connsiteX299" fmla="*/ 305657 w 359759"/>
                    <a:gd name="connsiteY299" fmla="*/ 394049 h 552450"/>
                    <a:gd name="connsiteX300" fmla="*/ 276225 w 359759"/>
                    <a:gd name="connsiteY300" fmla="*/ 446818 h 552450"/>
                    <a:gd name="connsiteX301" fmla="*/ 281654 w 359759"/>
                    <a:gd name="connsiteY301" fmla="*/ 499586 h 552450"/>
                    <a:gd name="connsiteX302" fmla="*/ 315849 w 359759"/>
                    <a:gd name="connsiteY302" fmla="*/ 499586 h 552450"/>
                    <a:gd name="connsiteX303" fmla="*/ 310705 w 359759"/>
                    <a:gd name="connsiteY303" fmla="*/ 446818 h 552450"/>
                    <a:gd name="connsiteX304" fmla="*/ 276225 w 359759"/>
                    <a:gd name="connsiteY304" fmla="*/ 446818 h 552450"/>
                    <a:gd name="connsiteX305" fmla="*/ 276225 w 359759"/>
                    <a:gd name="connsiteY305" fmla="*/ 446818 h 552450"/>
                    <a:gd name="connsiteX306" fmla="*/ 282416 w 359759"/>
                    <a:gd name="connsiteY306" fmla="*/ 505206 h 552450"/>
                    <a:gd name="connsiteX307" fmla="*/ 287369 w 359759"/>
                    <a:gd name="connsiteY307" fmla="*/ 552450 h 552450"/>
                    <a:gd name="connsiteX308" fmla="*/ 320992 w 359759"/>
                    <a:gd name="connsiteY308" fmla="*/ 552450 h 552450"/>
                    <a:gd name="connsiteX309" fmla="*/ 316421 w 359759"/>
                    <a:gd name="connsiteY309" fmla="*/ 505206 h 552450"/>
                    <a:gd name="connsiteX310" fmla="*/ 282416 w 359759"/>
                    <a:gd name="connsiteY310" fmla="*/ 505206 h 552450"/>
                    <a:gd name="connsiteX311" fmla="*/ 282416 w 359759"/>
                    <a:gd name="connsiteY311" fmla="*/ 505206 h 552450"/>
                    <a:gd name="connsiteX312" fmla="*/ 325565 w 359759"/>
                    <a:gd name="connsiteY312" fmla="*/ 552450 h 552450"/>
                    <a:gd name="connsiteX313" fmla="*/ 359759 w 359759"/>
                    <a:gd name="connsiteY313" fmla="*/ 552450 h 552450"/>
                    <a:gd name="connsiteX314" fmla="*/ 355568 w 359759"/>
                    <a:gd name="connsiteY314" fmla="*/ 505206 h 552450"/>
                    <a:gd name="connsiteX315" fmla="*/ 321183 w 359759"/>
                    <a:gd name="connsiteY315" fmla="*/ 505206 h 552450"/>
                    <a:gd name="connsiteX316" fmla="*/ 325565 w 359759"/>
                    <a:gd name="connsiteY316" fmla="*/ 552450 h 552450"/>
                    <a:gd name="connsiteX317" fmla="*/ 325565 w 359759"/>
                    <a:gd name="connsiteY317" fmla="*/ 552450 h 552450"/>
                    <a:gd name="connsiteX318" fmla="*/ 354997 w 359759"/>
                    <a:gd name="connsiteY318" fmla="*/ 499681 h 552450"/>
                    <a:gd name="connsiteX319" fmla="*/ 320421 w 359759"/>
                    <a:gd name="connsiteY319" fmla="*/ 499681 h 552450"/>
                    <a:gd name="connsiteX320" fmla="*/ 315468 w 359759"/>
                    <a:gd name="connsiteY320" fmla="*/ 446913 h 552450"/>
                    <a:gd name="connsiteX321" fmla="*/ 350139 w 359759"/>
                    <a:gd name="connsiteY321" fmla="*/ 446913 h 552450"/>
                    <a:gd name="connsiteX322" fmla="*/ 354997 w 359759"/>
                    <a:gd name="connsiteY322" fmla="*/ 499681 h 552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</a:cxnLst>
                  <a:rect l="l" t="t" r="r" b="b"/>
                  <a:pathLst>
                    <a:path w="359759" h="552450">
                      <a:moveTo>
                        <a:pt x="345662" y="394049"/>
                      </a:moveTo>
                      <a:cubicBezTo>
                        <a:pt x="333851" y="394049"/>
                        <a:pt x="322040" y="394049"/>
                        <a:pt x="310420" y="394049"/>
                      </a:cubicBezTo>
                      <a:cubicBezTo>
                        <a:pt x="311848" y="409766"/>
                        <a:pt x="313373" y="425577"/>
                        <a:pt x="314992" y="441293"/>
                      </a:cubicBezTo>
                      <a:cubicBezTo>
                        <a:pt x="326422" y="441293"/>
                        <a:pt x="338042" y="441293"/>
                        <a:pt x="349853" y="441293"/>
                      </a:cubicBezTo>
                      <a:cubicBezTo>
                        <a:pt x="348520" y="425577"/>
                        <a:pt x="346900" y="409766"/>
                        <a:pt x="345662" y="394049"/>
                      </a:cubicBezTo>
                      <a:lnTo>
                        <a:pt x="345662" y="394049"/>
                      </a:lnTo>
                      <a:close/>
                      <a:moveTo>
                        <a:pt x="81058" y="0"/>
                      </a:moveTo>
                      <a:cubicBezTo>
                        <a:pt x="68390" y="0"/>
                        <a:pt x="55721" y="0"/>
                        <a:pt x="43148" y="0"/>
                      </a:cubicBezTo>
                      <a:cubicBezTo>
                        <a:pt x="45434" y="15716"/>
                        <a:pt x="47530" y="31528"/>
                        <a:pt x="49816" y="47244"/>
                      </a:cubicBezTo>
                      <a:cubicBezTo>
                        <a:pt x="62294" y="47244"/>
                        <a:pt x="74867" y="47244"/>
                        <a:pt x="87344" y="47244"/>
                      </a:cubicBezTo>
                      <a:cubicBezTo>
                        <a:pt x="85249" y="31528"/>
                        <a:pt x="83344" y="15716"/>
                        <a:pt x="81058" y="0"/>
                      </a:cubicBezTo>
                      <a:lnTo>
                        <a:pt x="81058" y="0"/>
                      </a:lnTo>
                      <a:close/>
                      <a:moveTo>
                        <a:pt x="38100" y="0"/>
                      </a:moveTo>
                      <a:cubicBezTo>
                        <a:pt x="40386" y="15716"/>
                        <a:pt x="42481" y="31528"/>
                        <a:pt x="44767" y="47244"/>
                      </a:cubicBezTo>
                      <a:cubicBezTo>
                        <a:pt x="32099" y="47244"/>
                        <a:pt x="19621" y="47244"/>
                        <a:pt x="7048" y="47244"/>
                      </a:cubicBezTo>
                      <a:cubicBezTo>
                        <a:pt x="4572" y="31528"/>
                        <a:pt x="2476" y="15716"/>
                        <a:pt x="0" y="0"/>
                      </a:cubicBezTo>
                      <a:cubicBezTo>
                        <a:pt x="12668" y="0"/>
                        <a:pt x="25241" y="0"/>
                        <a:pt x="38100" y="0"/>
                      </a:cubicBezTo>
                      <a:lnTo>
                        <a:pt x="38100" y="0"/>
                      </a:lnTo>
                      <a:close/>
                      <a:moveTo>
                        <a:pt x="7906" y="52864"/>
                      </a:moveTo>
                      <a:cubicBezTo>
                        <a:pt x="10573" y="70485"/>
                        <a:pt x="13144" y="88106"/>
                        <a:pt x="15621" y="105632"/>
                      </a:cubicBezTo>
                      <a:cubicBezTo>
                        <a:pt x="28099" y="105632"/>
                        <a:pt x="40481" y="105632"/>
                        <a:pt x="52959" y="105632"/>
                      </a:cubicBezTo>
                      <a:cubicBezTo>
                        <a:pt x="50482" y="88106"/>
                        <a:pt x="48006" y="70485"/>
                        <a:pt x="45339" y="52864"/>
                      </a:cubicBezTo>
                      <a:cubicBezTo>
                        <a:pt x="32766" y="52864"/>
                        <a:pt x="20479" y="52864"/>
                        <a:pt x="7906" y="52864"/>
                      </a:cubicBezTo>
                      <a:lnTo>
                        <a:pt x="7906" y="52864"/>
                      </a:lnTo>
                      <a:close/>
                      <a:moveTo>
                        <a:pt x="16573" y="111157"/>
                      </a:moveTo>
                      <a:cubicBezTo>
                        <a:pt x="19050" y="126873"/>
                        <a:pt x="21336" y="142685"/>
                        <a:pt x="23622" y="158401"/>
                      </a:cubicBezTo>
                      <a:cubicBezTo>
                        <a:pt x="35909" y="158401"/>
                        <a:pt x="48101" y="158401"/>
                        <a:pt x="60484" y="158401"/>
                      </a:cubicBezTo>
                      <a:cubicBezTo>
                        <a:pt x="58388" y="142685"/>
                        <a:pt x="56102" y="126873"/>
                        <a:pt x="53816" y="111157"/>
                      </a:cubicBezTo>
                      <a:cubicBezTo>
                        <a:pt x="41243" y="111157"/>
                        <a:pt x="28861" y="111157"/>
                        <a:pt x="16573" y="111157"/>
                      </a:cubicBezTo>
                      <a:lnTo>
                        <a:pt x="16573" y="111157"/>
                      </a:lnTo>
                      <a:close/>
                      <a:moveTo>
                        <a:pt x="65532" y="158496"/>
                      </a:moveTo>
                      <a:cubicBezTo>
                        <a:pt x="63246" y="142780"/>
                        <a:pt x="61150" y="126968"/>
                        <a:pt x="58865" y="111252"/>
                      </a:cubicBezTo>
                      <a:cubicBezTo>
                        <a:pt x="71152" y="111252"/>
                        <a:pt x="83534" y="111252"/>
                        <a:pt x="96012" y="111252"/>
                      </a:cubicBezTo>
                      <a:cubicBezTo>
                        <a:pt x="98107" y="126968"/>
                        <a:pt x="100203" y="142780"/>
                        <a:pt x="102394" y="158496"/>
                      </a:cubicBezTo>
                      <a:cubicBezTo>
                        <a:pt x="89821" y="158496"/>
                        <a:pt x="77724" y="158496"/>
                        <a:pt x="65532" y="158496"/>
                      </a:cubicBezTo>
                      <a:lnTo>
                        <a:pt x="65532" y="158496"/>
                      </a:lnTo>
                      <a:close/>
                      <a:moveTo>
                        <a:pt x="95345" y="105632"/>
                      </a:moveTo>
                      <a:cubicBezTo>
                        <a:pt x="82867" y="105632"/>
                        <a:pt x="70294" y="105632"/>
                        <a:pt x="58007" y="105632"/>
                      </a:cubicBezTo>
                      <a:cubicBezTo>
                        <a:pt x="55531" y="88106"/>
                        <a:pt x="53245" y="70485"/>
                        <a:pt x="50578" y="52864"/>
                      </a:cubicBezTo>
                      <a:cubicBezTo>
                        <a:pt x="63055" y="52864"/>
                        <a:pt x="75628" y="52864"/>
                        <a:pt x="88106" y="52864"/>
                      </a:cubicBezTo>
                      <a:cubicBezTo>
                        <a:pt x="90773" y="70485"/>
                        <a:pt x="93059" y="88106"/>
                        <a:pt x="95345" y="105632"/>
                      </a:cubicBezTo>
                      <a:lnTo>
                        <a:pt x="95345" y="105632"/>
                      </a:lnTo>
                      <a:close/>
                      <a:moveTo>
                        <a:pt x="194310" y="0"/>
                      </a:moveTo>
                      <a:cubicBezTo>
                        <a:pt x="181642" y="0"/>
                        <a:pt x="168783" y="0"/>
                        <a:pt x="156210" y="0"/>
                      </a:cubicBezTo>
                      <a:cubicBezTo>
                        <a:pt x="158115" y="15716"/>
                        <a:pt x="159925" y="31528"/>
                        <a:pt x="161830" y="47244"/>
                      </a:cubicBezTo>
                      <a:cubicBezTo>
                        <a:pt x="174307" y="47244"/>
                        <a:pt x="186880" y="47244"/>
                        <a:pt x="199549" y="47244"/>
                      </a:cubicBezTo>
                      <a:cubicBezTo>
                        <a:pt x="197834" y="31528"/>
                        <a:pt x="196310" y="15716"/>
                        <a:pt x="194310" y="0"/>
                      </a:cubicBezTo>
                      <a:lnTo>
                        <a:pt x="194310" y="0"/>
                      </a:lnTo>
                      <a:close/>
                      <a:moveTo>
                        <a:pt x="151162" y="0"/>
                      </a:moveTo>
                      <a:cubicBezTo>
                        <a:pt x="153067" y="15716"/>
                        <a:pt x="154876" y="31528"/>
                        <a:pt x="156781" y="47244"/>
                      </a:cubicBezTo>
                      <a:cubicBezTo>
                        <a:pt x="144113" y="47244"/>
                        <a:pt x="131540" y="47244"/>
                        <a:pt x="119063" y="47244"/>
                      </a:cubicBezTo>
                      <a:cubicBezTo>
                        <a:pt x="116967" y="31528"/>
                        <a:pt x="115157" y="15716"/>
                        <a:pt x="113062" y="0"/>
                      </a:cubicBezTo>
                      <a:cubicBezTo>
                        <a:pt x="125635" y="0"/>
                        <a:pt x="138303" y="0"/>
                        <a:pt x="151162" y="0"/>
                      </a:cubicBezTo>
                      <a:lnTo>
                        <a:pt x="151162" y="0"/>
                      </a:lnTo>
                      <a:close/>
                      <a:moveTo>
                        <a:pt x="119825" y="52864"/>
                      </a:moveTo>
                      <a:cubicBezTo>
                        <a:pt x="122111" y="70485"/>
                        <a:pt x="124396" y="88106"/>
                        <a:pt x="126492" y="105632"/>
                      </a:cubicBezTo>
                      <a:cubicBezTo>
                        <a:pt x="138779" y="105632"/>
                        <a:pt x="151352" y="105632"/>
                        <a:pt x="163830" y="105632"/>
                      </a:cubicBezTo>
                      <a:cubicBezTo>
                        <a:pt x="161734" y="88106"/>
                        <a:pt x="159639" y="70485"/>
                        <a:pt x="157448" y="52864"/>
                      </a:cubicBezTo>
                      <a:cubicBezTo>
                        <a:pt x="144780" y="52864"/>
                        <a:pt x="132302" y="52864"/>
                        <a:pt x="119825" y="52864"/>
                      </a:cubicBezTo>
                      <a:lnTo>
                        <a:pt x="119825" y="52864"/>
                      </a:lnTo>
                      <a:close/>
                      <a:moveTo>
                        <a:pt x="127159" y="111157"/>
                      </a:moveTo>
                      <a:cubicBezTo>
                        <a:pt x="129254" y="126873"/>
                        <a:pt x="131350" y="142685"/>
                        <a:pt x="133159" y="158401"/>
                      </a:cubicBezTo>
                      <a:cubicBezTo>
                        <a:pt x="145447" y="158401"/>
                        <a:pt x="157639" y="158401"/>
                        <a:pt x="170117" y="158401"/>
                      </a:cubicBezTo>
                      <a:cubicBezTo>
                        <a:pt x="168211" y="142685"/>
                        <a:pt x="166211" y="126873"/>
                        <a:pt x="164306" y="111157"/>
                      </a:cubicBezTo>
                      <a:cubicBezTo>
                        <a:pt x="151828" y="111157"/>
                        <a:pt x="139541" y="111157"/>
                        <a:pt x="127159" y="111157"/>
                      </a:cubicBezTo>
                      <a:lnTo>
                        <a:pt x="127159" y="111157"/>
                      </a:lnTo>
                      <a:close/>
                      <a:moveTo>
                        <a:pt x="175165" y="158496"/>
                      </a:moveTo>
                      <a:cubicBezTo>
                        <a:pt x="173450" y="142780"/>
                        <a:pt x="171450" y="126968"/>
                        <a:pt x="169545" y="111252"/>
                      </a:cubicBezTo>
                      <a:cubicBezTo>
                        <a:pt x="181832" y="111252"/>
                        <a:pt x="194405" y="111252"/>
                        <a:pt x="206883" y="111252"/>
                      </a:cubicBezTo>
                      <a:cubicBezTo>
                        <a:pt x="208693" y="126968"/>
                        <a:pt x="210407" y="142780"/>
                        <a:pt x="212217" y="158496"/>
                      </a:cubicBezTo>
                      <a:cubicBezTo>
                        <a:pt x="199644" y="158496"/>
                        <a:pt x="187261" y="158496"/>
                        <a:pt x="175165" y="158496"/>
                      </a:cubicBezTo>
                      <a:lnTo>
                        <a:pt x="175165" y="158496"/>
                      </a:lnTo>
                      <a:close/>
                      <a:moveTo>
                        <a:pt x="206121" y="105632"/>
                      </a:moveTo>
                      <a:cubicBezTo>
                        <a:pt x="193643" y="105632"/>
                        <a:pt x="181070" y="105632"/>
                        <a:pt x="168783" y="105632"/>
                      </a:cubicBezTo>
                      <a:cubicBezTo>
                        <a:pt x="166688" y="88106"/>
                        <a:pt x="164687" y="70485"/>
                        <a:pt x="162401" y="52864"/>
                      </a:cubicBezTo>
                      <a:cubicBezTo>
                        <a:pt x="174879" y="52864"/>
                        <a:pt x="187642" y="52864"/>
                        <a:pt x="200311" y="52864"/>
                      </a:cubicBezTo>
                      <a:cubicBezTo>
                        <a:pt x="202216" y="70485"/>
                        <a:pt x="204216" y="88106"/>
                        <a:pt x="206121" y="105632"/>
                      </a:cubicBezTo>
                      <a:lnTo>
                        <a:pt x="206121" y="105632"/>
                      </a:lnTo>
                      <a:close/>
                      <a:moveTo>
                        <a:pt x="310229" y="0"/>
                      </a:moveTo>
                      <a:cubicBezTo>
                        <a:pt x="297561" y="0"/>
                        <a:pt x="284702" y="0"/>
                        <a:pt x="272129" y="0"/>
                      </a:cubicBezTo>
                      <a:cubicBezTo>
                        <a:pt x="273748" y="15716"/>
                        <a:pt x="275082" y="31528"/>
                        <a:pt x="276701" y="47244"/>
                      </a:cubicBezTo>
                      <a:cubicBezTo>
                        <a:pt x="289179" y="47244"/>
                        <a:pt x="301942" y="47244"/>
                        <a:pt x="314611" y="47244"/>
                      </a:cubicBezTo>
                      <a:cubicBezTo>
                        <a:pt x="313087" y="31528"/>
                        <a:pt x="311848" y="15716"/>
                        <a:pt x="310229" y="0"/>
                      </a:cubicBezTo>
                      <a:lnTo>
                        <a:pt x="310229" y="0"/>
                      </a:lnTo>
                      <a:close/>
                      <a:moveTo>
                        <a:pt x="267081" y="0"/>
                      </a:moveTo>
                      <a:cubicBezTo>
                        <a:pt x="254413" y="0"/>
                        <a:pt x="241935" y="0"/>
                        <a:pt x="229171" y="0"/>
                      </a:cubicBezTo>
                      <a:cubicBezTo>
                        <a:pt x="230981" y="15716"/>
                        <a:pt x="232315" y="31528"/>
                        <a:pt x="234125" y="47244"/>
                      </a:cubicBezTo>
                      <a:cubicBezTo>
                        <a:pt x="246602" y="47244"/>
                        <a:pt x="259175" y="47244"/>
                        <a:pt x="271653" y="47244"/>
                      </a:cubicBezTo>
                      <a:cubicBezTo>
                        <a:pt x="270129" y="31528"/>
                        <a:pt x="268700" y="15716"/>
                        <a:pt x="267081" y="0"/>
                      </a:cubicBezTo>
                      <a:lnTo>
                        <a:pt x="267081" y="0"/>
                      </a:lnTo>
                      <a:close/>
                      <a:moveTo>
                        <a:pt x="234696" y="52864"/>
                      </a:moveTo>
                      <a:cubicBezTo>
                        <a:pt x="236601" y="70485"/>
                        <a:pt x="238601" y="88106"/>
                        <a:pt x="240316" y="105632"/>
                      </a:cubicBezTo>
                      <a:cubicBezTo>
                        <a:pt x="252603" y="105632"/>
                        <a:pt x="264986" y="105632"/>
                        <a:pt x="277273" y="105632"/>
                      </a:cubicBezTo>
                      <a:cubicBezTo>
                        <a:pt x="275653" y="88106"/>
                        <a:pt x="273939" y="70485"/>
                        <a:pt x="272129" y="52864"/>
                      </a:cubicBezTo>
                      <a:cubicBezTo>
                        <a:pt x="259651" y="52864"/>
                        <a:pt x="247174" y="52864"/>
                        <a:pt x="234696" y="52864"/>
                      </a:cubicBezTo>
                      <a:lnTo>
                        <a:pt x="234696" y="52864"/>
                      </a:lnTo>
                      <a:close/>
                      <a:moveTo>
                        <a:pt x="240792" y="111157"/>
                      </a:moveTo>
                      <a:cubicBezTo>
                        <a:pt x="242602" y="126873"/>
                        <a:pt x="244126" y="142685"/>
                        <a:pt x="245745" y="158401"/>
                      </a:cubicBezTo>
                      <a:cubicBezTo>
                        <a:pt x="258032" y="158401"/>
                        <a:pt x="270224" y="158401"/>
                        <a:pt x="282607" y="158401"/>
                      </a:cubicBezTo>
                      <a:cubicBezTo>
                        <a:pt x="280988" y="142685"/>
                        <a:pt x="279463" y="126873"/>
                        <a:pt x="277844" y="111157"/>
                      </a:cubicBezTo>
                      <a:cubicBezTo>
                        <a:pt x="265462" y="111157"/>
                        <a:pt x="253175" y="111157"/>
                        <a:pt x="240792" y="111157"/>
                      </a:cubicBezTo>
                      <a:lnTo>
                        <a:pt x="240792" y="111157"/>
                      </a:lnTo>
                      <a:close/>
                      <a:moveTo>
                        <a:pt x="287560" y="158496"/>
                      </a:moveTo>
                      <a:cubicBezTo>
                        <a:pt x="299752" y="158496"/>
                        <a:pt x="312039" y="158496"/>
                        <a:pt x="324517" y="158496"/>
                      </a:cubicBezTo>
                      <a:cubicBezTo>
                        <a:pt x="323088" y="142780"/>
                        <a:pt x="321659" y="126968"/>
                        <a:pt x="320326" y="111252"/>
                      </a:cubicBezTo>
                      <a:cubicBezTo>
                        <a:pt x="307848" y="111252"/>
                        <a:pt x="295275" y="111252"/>
                        <a:pt x="282988" y="111252"/>
                      </a:cubicBezTo>
                      <a:cubicBezTo>
                        <a:pt x="284512" y="126968"/>
                        <a:pt x="286131" y="142685"/>
                        <a:pt x="287560" y="158496"/>
                      </a:cubicBezTo>
                      <a:lnTo>
                        <a:pt x="287560" y="158496"/>
                      </a:lnTo>
                      <a:close/>
                      <a:moveTo>
                        <a:pt x="319754" y="105632"/>
                      </a:moveTo>
                      <a:cubicBezTo>
                        <a:pt x="307276" y="105632"/>
                        <a:pt x="294703" y="105632"/>
                        <a:pt x="282416" y="105632"/>
                      </a:cubicBezTo>
                      <a:cubicBezTo>
                        <a:pt x="280607" y="88106"/>
                        <a:pt x="279082" y="70485"/>
                        <a:pt x="277273" y="52864"/>
                      </a:cubicBezTo>
                      <a:cubicBezTo>
                        <a:pt x="289750" y="52864"/>
                        <a:pt x="302323" y="52864"/>
                        <a:pt x="314992" y="52864"/>
                      </a:cubicBezTo>
                      <a:cubicBezTo>
                        <a:pt x="316801" y="70485"/>
                        <a:pt x="318135" y="88106"/>
                        <a:pt x="319754" y="105632"/>
                      </a:cubicBezTo>
                      <a:lnTo>
                        <a:pt x="319754" y="105632"/>
                      </a:lnTo>
                      <a:close/>
                      <a:moveTo>
                        <a:pt x="328041" y="198596"/>
                      </a:moveTo>
                      <a:cubicBezTo>
                        <a:pt x="315849" y="198596"/>
                        <a:pt x="303562" y="198596"/>
                        <a:pt x="291370" y="198596"/>
                      </a:cubicBezTo>
                      <a:cubicBezTo>
                        <a:pt x="292798" y="214313"/>
                        <a:pt x="294323" y="230124"/>
                        <a:pt x="295942" y="245840"/>
                      </a:cubicBezTo>
                      <a:cubicBezTo>
                        <a:pt x="307943" y="245840"/>
                        <a:pt x="320040" y="245840"/>
                        <a:pt x="332423" y="245840"/>
                      </a:cubicBezTo>
                      <a:cubicBezTo>
                        <a:pt x="330898" y="230124"/>
                        <a:pt x="329470" y="214408"/>
                        <a:pt x="328041" y="198596"/>
                      </a:cubicBezTo>
                      <a:lnTo>
                        <a:pt x="328041" y="198596"/>
                      </a:lnTo>
                      <a:close/>
                      <a:moveTo>
                        <a:pt x="286512" y="198596"/>
                      </a:moveTo>
                      <a:cubicBezTo>
                        <a:pt x="274320" y="198596"/>
                        <a:pt x="262414" y="198596"/>
                        <a:pt x="250222" y="198596"/>
                      </a:cubicBezTo>
                      <a:cubicBezTo>
                        <a:pt x="251841" y="214313"/>
                        <a:pt x="253365" y="230124"/>
                        <a:pt x="255175" y="245840"/>
                      </a:cubicBezTo>
                      <a:cubicBezTo>
                        <a:pt x="267176" y="245840"/>
                        <a:pt x="279178" y="245840"/>
                        <a:pt x="291275" y="245840"/>
                      </a:cubicBezTo>
                      <a:cubicBezTo>
                        <a:pt x="289655" y="230124"/>
                        <a:pt x="288036" y="214408"/>
                        <a:pt x="286512" y="198596"/>
                      </a:cubicBezTo>
                      <a:lnTo>
                        <a:pt x="286512" y="198596"/>
                      </a:lnTo>
                      <a:close/>
                      <a:moveTo>
                        <a:pt x="255651" y="251460"/>
                      </a:moveTo>
                      <a:cubicBezTo>
                        <a:pt x="257461" y="269081"/>
                        <a:pt x="259366" y="286798"/>
                        <a:pt x="261271" y="304229"/>
                      </a:cubicBezTo>
                      <a:cubicBezTo>
                        <a:pt x="273082" y="304229"/>
                        <a:pt x="284893" y="304229"/>
                        <a:pt x="296894" y="304229"/>
                      </a:cubicBezTo>
                      <a:cubicBezTo>
                        <a:pt x="295180" y="286703"/>
                        <a:pt x="293370" y="269081"/>
                        <a:pt x="291655" y="251460"/>
                      </a:cubicBezTo>
                      <a:cubicBezTo>
                        <a:pt x="279559" y="251460"/>
                        <a:pt x="267653" y="251460"/>
                        <a:pt x="255651" y="251460"/>
                      </a:cubicBezTo>
                      <a:lnTo>
                        <a:pt x="255651" y="251460"/>
                      </a:lnTo>
                      <a:close/>
                      <a:moveTo>
                        <a:pt x="261842" y="309848"/>
                      </a:moveTo>
                      <a:cubicBezTo>
                        <a:pt x="263461" y="325564"/>
                        <a:pt x="265176" y="341376"/>
                        <a:pt x="266795" y="357092"/>
                      </a:cubicBezTo>
                      <a:cubicBezTo>
                        <a:pt x="278606" y="357092"/>
                        <a:pt x="290227" y="357092"/>
                        <a:pt x="302038" y="357092"/>
                      </a:cubicBezTo>
                      <a:cubicBezTo>
                        <a:pt x="300609" y="341376"/>
                        <a:pt x="299085" y="325564"/>
                        <a:pt x="297466" y="309848"/>
                      </a:cubicBezTo>
                      <a:cubicBezTo>
                        <a:pt x="285369" y="309848"/>
                        <a:pt x="273653" y="309848"/>
                        <a:pt x="261842" y="309848"/>
                      </a:cubicBezTo>
                      <a:lnTo>
                        <a:pt x="261842" y="309848"/>
                      </a:lnTo>
                      <a:close/>
                      <a:moveTo>
                        <a:pt x="306705" y="357092"/>
                      </a:moveTo>
                      <a:cubicBezTo>
                        <a:pt x="318516" y="357092"/>
                        <a:pt x="330327" y="357092"/>
                        <a:pt x="342328" y="357092"/>
                      </a:cubicBezTo>
                      <a:cubicBezTo>
                        <a:pt x="340900" y="341376"/>
                        <a:pt x="339471" y="325564"/>
                        <a:pt x="337947" y="309848"/>
                      </a:cubicBezTo>
                      <a:cubicBezTo>
                        <a:pt x="325946" y="309848"/>
                        <a:pt x="313944" y="309848"/>
                        <a:pt x="302228" y="309848"/>
                      </a:cubicBezTo>
                      <a:cubicBezTo>
                        <a:pt x="303752" y="325564"/>
                        <a:pt x="305276" y="341281"/>
                        <a:pt x="306705" y="357092"/>
                      </a:cubicBezTo>
                      <a:lnTo>
                        <a:pt x="306705" y="357092"/>
                      </a:lnTo>
                      <a:close/>
                      <a:moveTo>
                        <a:pt x="337566" y="304229"/>
                      </a:moveTo>
                      <a:cubicBezTo>
                        <a:pt x="325565" y="304229"/>
                        <a:pt x="313468" y="304229"/>
                        <a:pt x="301657" y="304229"/>
                      </a:cubicBezTo>
                      <a:cubicBezTo>
                        <a:pt x="300038" y="286703"/>
                        <a:pt x="298132" y="269081"/>
                        <a:pt x="296513" y="251460"/>
                      </a:cubicBezTo>
                      <a:cubicBezTo>
                        <a:pt x="308515" y="251460"/>
                        <a:pt x="320611" y="251460"/>
                        <a:pt x="332803" y="251460"/>
                      </a:cubicBezTo>
                      <a:cubicBezTo>
                        <a:pt x="334423" y="269081"/>
                        <a:pt x="335947" y="286703"/>
                        <a:pt x="337566" y="304229"/>
                      </a:cubicBezTo>
                      <a:lnTo>
                        <a:pt x="337566" y="304229"/>
                      </a:lnTo>
                      <a:close/>
                      <a:moveTo>
                        <a:pt x="216694" y="198596"/>
                      </a:moveTo>
                      <a:cubicBezTo>
                        <a:pt x="204406" y="198596"/>
                        <a:pt x="192024" y="198596"/>
                        <a:pt x="179832" y="198596"/>
                      </a:cubicBezTo>
                      <a:cubicBezTo>
                        <a:pt x="181737" y="214313"/>
                        <a:pt x="183547" y="230124"/>
                        <a:pt x="185452" y="245840"/>
                      </a:cubicBezTo>
                      <a:cubicBezTo>
                        <a:pt x="197644" y="245840"/>
                        <a:pt x="209740" y="245840"/>
                        <a:pt x="221932" y="245840"/>
                      </a:cubicBezTo>
                      <a:cubicBezTo>
                        <a:pt x="220027" y="230124"/>
                        <a:pt x="218313" y="214408"/>
                        <a:pt x="216694" y="198596"/>
                      </a:cubicBezTo>
                      <a:lnTo>
                        <a:pt x="216694" y="198596"/>
                      </a:lnTo>
                      <a:close/>
                      <a:moveTo>
                        <a:pt x="174974" y="198596"/>
                      </a:moveTo>
                      <a:cubicBezTo>
                        <a:pt x="176879" y="214313"/>
                        <a:pt x="178879" y="230124"/>
                        <a:pt x="180784" y="245840"/>
                      </a:cubicBezTo>
                      <a:cubicBezTo>
                        <a:pt x="168592" y="245840"/>
                        <a:pt x="156686" y="245840"/>
                        <a:pt x="144494" y="245840"/>
                      </a:cubicBezTo>
                      <a:cubicBezTo>
                        <a:pt x="142589" y="230124"/>
                        <a:pt x="140398" y="214313"/>
                        <a:pt x="138494" y="198596"/>
                      </a:cubicBezTo>
                      <a:cubicBezTo>
                        <a:pt x="150590" y="198596"/>
                        <a:pt x="162782" y="198596"/>
                        <a:pt x="174974" y="198596"/>
                      </a:cubicBezTo>
                      <a:lnTo>
                        <a:pt x="174974" y="198596"/>
                      </a:lnTo>
                      <a:close/>
                      <a:moveTo>
                        <a:pt x="145161" y="251460"/>
                      </a:moveTo>
                      <a:cubicBezTo>
                        <a:pt x="147447" y="269081"/>
                        <a:pt x="149733" y="286798"/>
                        <a:pt x="151828" y="304229"/>
                      </a:cubicBezTo>
                      <a:cubicBezTo>
                        <a:pt x="163830" y="304229"/>
                        <a:pt x="175641" y="304229"/>
                        <a:pt x="187547" y="304229"/>
                      </a:cubicBezTo>
                      <a:cubicBezTo>
                        <a:pt x="185642" y="286703"/>
                        <a:pt x="183356" y="269081"/>
                        <a:pt x="181165" y="251460"/>
                      </a:cubicBezTo>
                      <a:cubicBezTo>
                        <a:pt x="169164" y="251460"/>
                        <a:pt x="157163" y="251460"/>
                        <a:pt x="145161" y="251460"/>
                      </a:cubicBezTo>
                      <a:lnTo>
                        <a:pt x="145161" y="251460"/>
                      </a:lnTo>
                      <a:close/>
                      <a:moveTo>
                        <a:pt x="152590" y="309848"/>
                      </a:moveTo>
                      <a:cubicBezTo>
                        <a:pt x="154686" y="325564"/>
                        <a:pt x="156781" y="341376"/>
                        <a:pt x="158782" y="357092"/>
                      </a:cubicBezTo>
                      <a:cubicBezTo>
                        <a:pt x="170402" y="357092"/>
                        <a:pt x="182213" y="357092"/>
                        <a:pt x="194024" y="357092"/>
                      </a:cubicBezTo>
                      <a:cubicBezTo>
                        <a:pt x="192215" y="341376"/>
                        <a:pt x="190309" y="325564"/>
                        <a:pt x="188404" y="309848"/>
                      </a:cubicBezTo>
                      <a:cubicBezTo>
                        <a:pt x="176403" y="309848"/>
                        <a:pt x="164592" y="309848"/>
                        <a:pt x="152590" y="309848"/>
                      </a:cubicBezTo>
                      <a:lnTo>
                        <a:pt x="152590" y="309848"/>
                      </a:lnTo>
                      <a:close/>
                      <a:moveTo>
                        <a:pt x="198692" y="357092"/>
                      </a:moveTo>
                      <a:cubicBezTo>
                        <a:pt x="196977" y="341376"/>
                        <a:pt x="194977" y="325564"/>
                        <a:pt x="193072" y="309848"/>
                      </a:cubicBezTo>
                      <a:cubicBezTo>
                        <a:pt x="205073" y="309848"/>
                        <a:pt x="217075" y="309848"/>
                        <a:pt x="228981" y="309848"/>
                      </a:cubicBezTo>
                      <a:cubicBezTo>
                        <a:pt x="230696" y="325564"/>
                        <a:pt x="232696" y="341376"/>
                        <a:pt x="234220" y="357092"/>
                      </a:cubicBezTo>
                      <a:cubicBezTo>
                        <a:pt x="222504" y="357092"/>
                        <a:pt x="210502" y="357092"/>
                        <a:pt x="198692" y="357092"/>
                      </a:cubicBezTo>
                      <a:lnTo>
                        <a:pt x="198692" y="357092"/>
                      </a:lnTo>
                      <a:close/>
                      <a:moveTo>
                        <a:pt x="228505" y="304229"/>
                      </a:moveTo>
                      <a:cubicBezTo>
                        <a:pt x="216313" y="304229"/>
                        <a:pt x="204406" y="304229"/>
                        <a:pt x="192596" y="304229"/>
                      </a:cubicBezTo>
                      <a:cubicBezTo>
                        <a:pt x="190500" y="286703"/>
                        <a:pt x="188404" y="269081"/>
                        <a:pt x="186214" y="251460"/>
                      </a:cubicBezTo>
                      <a:cubicBezTo>
                        <a:pt x="198215" y="251460"/>
                        <a:pt x="210312" y="251460"/>
                        <a:pt x="222504" y="251460"/>
                      </a:cubicBezTo>
                      <a:cubicBezTo>
                        <a:pt x="224409" y="269081"/>
                        <a:pt x="226600" y="286703"/>
                        <a:pt x="228505" y="304229"/>
                      </a:cubicBezTo>
                      <a:lnTo>
                        <a:pt x="228505" y="304229"/>
                      </a:lnTo>
                      <a:close/>
                      <a:moveTo>
                        <a:pt x="107823" y="198596"/>
                      </a:moveTo>
                      <a:cubicBezTo>
                        <a:pt x="95536" y="198596"/>
                        <a:pt x="83344" y="198596"/>
                        <a:pt x="71152" y="198596"/>
                      </a:cubicBezTo>
                      <a:cubicBezTo>
                        <a:pt x="73247" y="214313"/>
                        <a:pt x="75533" y="230124"/>
                        <a:pt x="77819" y="245840"/>
                      </a:cubicBezTo>
                      <a:cubicBezTo>
                        <a:pt x="89821" y="245840"/>
                        <a:pt x="101917" y="245840"/>
                        <a:pt x="114109" y="245840"/>
                      </a:cubicBezTo>
                      <a:cubicBezTo>
                        <a:pt x="111919" y="230124"/>
                        <a:pt x="109728" y="214408"/>
                        <a:pt x="107823" y="198596"/>
                      </a:cubicBezTo>
                      <a:lnTo>
                        <a:pt x="107823" y="198596"/>
                      </a:lnTo>
                      <a:close/>
                      <a:moveTo>
                        <a:pt x="66199" y="198596"/>
                      </a:moveTo>
                      <a:cubicBezTo>
                        <a:pt x="68485" y="214313"/>
                        <a:pt x="70771" y="230124"/>
                        <a:pt x="73057" y="245840"/>
                      </a:cubicBezTo>
                      <a:cubicBezTo>
                        <a:pt x="60865" y="245840"/>
                        <a:pt x="48768" y="245840"/>
                        <a:pt x="36767" y="245840"/>
                      </a:cubicBezTo>
                      <a:cubicBezTo>
                        <a:pt x="34290" y="230124"/>
                        <a:pt x="32004" y="214313"/>
                        <a:pt x="29718" y="198596"/>
                      </a:cubicBezTo>
                      <a:cubicBezTo>
                        <a:pt x="41910" y="198596"/>
                        <a:pt x="54102" y="198596"/>
                        <a:pt x="66199" y="198596"/>
                      </a:cubicBezTo>
                      <a:lnTo>
                        <a:pt x="66199" y="198596"/>
                      </a:lnTo>
                      <a:close/>
                      <a:moveTo>
                        <a:pt x="37719" y="251460"/>
                      </a:moveTo>
                      <a:cubicBezTo>
                        <a:pt x="40196" y="269081"/>
                        <a:pt x="42958" y="286798"/>
                        <a:pt x="45434" y="304229"/>
                      </a:cubicBezTo>
                      <a:cubicBezTo>
                        <a:pt x="57436" y="304229"/>
                        <a:pt x="69247" y="304229"/>
                        <a:pt x="81153" y="304229"/>
                      </a:cubicBezTo>
                      <a:cubicBezTo>
                        <a:pt x="78867" y="286703"/>
                        <a:pt x="76200" y="269081"/>
                        <a:pt x="73723" y="251460"/>
                      </a:cubicBezTo>
                      <a:cubicBezTo>
                        <a:pt x="61627" y="251460"/>
                        <a:pt x="49721" y="251460"/>
                        <a:pt x="37719" y="251460"/>
                      </a:cubicBezTo>
                      <a:lnTo>
                        <a:pt x="37719" y="251460"/>
                      </a:lnTo>
                      <a:close/>
                      <a:moveTo>
                        <a:pt x="46292" y="309848"/>
                      </a:moveTo>
                      <a:cubicBezTo>
                        <a:pt x="48768" y="325564"/>
                        <a:pt x="51054" y="341376"/>
                        <a:pt x="53340" y="357092"/>
                      </a:cubicBezTo>
                      <a:cubicBezTo>
                        <a:pt x="65151" y="357092"/>
                        <a:pt x="76962" y="357092"/>
                        <a:pt x="88773" y="357092"/>
                      </a:cubicBezTo>
                      <a:cubicBezTo>
                        <a:pt x="86677" y="341376"/>
                        <a:pt x="84392" y="325564"/>
                        <a:pt x="82105" y="309848"/>
                      </a:cubicBezTo>
                      <a:cubicBezTo>
                        <a:pt x="70104" y="309848"/>
                        <a:pt x="58102" y="309848"/>
                        <a:pt x="46292" y="309848"/>
                      </a:cubicBezTo>
                      <a:lnTo>
                        <a:pt x="46292" y="309848"/>
                      </a:lnTo>
                      <a:close/>
                      <a:moveTo>
                        <a:pt x="93536" y="357092"/>
                      </a:moveTo>
                      <a:cubicBezTo>
                        <a:pt x="91440" y="341376"/>
                        <a:pt x="89154" y="325564"/>
                        <a:pt x="86868" y="309848"/>
                      </a:cubicBezTo>
                      <a:cubicBezTo>
                        <a:pt x="98679" y="309848"/>
                        <a:pt x="110680" y="309848"/>
                        <a:pt x="122587" y="309848"/>
                      </a:cubicBezTo>
                      <a:cubicBezTo>
                        <a:pt x="124682" y="325564"/>
                        <a:pt x="126778" y="341376"/>
                        <a:pt x="128969" y="357092"/>
                      </a:cubicBezTo>
                      <a:cubicBezTo>
                        <a:pt x="116967" y="357092"/>
                        <a:pt x="105346" y="357092"/>
                        <a:pt x="93536" y="357092"/>
                      </a:cubicBezTo>
                      <a:lnTo>
                        <a:pt x="93536" y="357092"/>
                      </a:lnTo>
                      <a:close/>
                      <a:moveTo>
                        <a:pt x="121920" y="304229"/>
                      </a:moveTo>
                      <a:cubicBezTo>
                        <a:pt x="109919" y="304229"/>
                        <a:pt x="97917" y="304229"/>
                        <a:pt x="86201" y="304229"/>
                      </a:cubicBezTo>
                      <a:cubicBezTo>
                        <a:pt x="83725" y="286703"/>
                        <a:pt x="81058" y="269081"/>
                        <a:pt x="78772" y="251460"/>
                      </a:cubicBezTo>
                      <a:cubicBezTo>
                        <a:pt x="90773" y="251460"/>
                        <a:pt x="102775" y="251460"/>
                        <a:pt x="114871" y="251460"/>
                      </a:cubicBezTo>
                      <a:cubicBezTo>
                        <a:pt x="117157" y="269081"/>
                        <a:pt x="119634" y="286703"/>
                        <a:pt x="121920" y="304229"/>
                      </a:cubicBezTo>
                      <a:lnTo>
                        <a:pt x="121920" y="304229"/>
                      </a:lnTo>
                      <a:close/>
                      <a:moveTo>
                        <a:pt x="133921" y="394049"/>
                      </a:moveTo>
                      <a:cubicBezTo>
                        <a:pt x="122111" y="394049"/>
                        <a:pt x="110490" y="394049"/>
                        <a:pt x="98869" y="394049"/>
                      </a:cubicBezTo>
                      <a:cubicBezTo>
                        <a:pt x="100965" y="409766"/>
                        <a:pt x="103251" y="425577"/>
                        <a:pt x="105537" y="441293"/>
                      </a:cubicBezTo>
                      <a:cubicBezTo>
                        <a:pt x="117157" y="441293"/>
                        <a:pt x="128588" y="441293"/>
                        <a:pt x="140208" y="441293"/>
                      </a:cubicBezTo>
                      <a:cubicBezTo>
                        <a:pt x="138113" y="425577"/>
                        <a:pt x="136017" y="409766"/>
                        <a:pt x="133921" y="394049"/>
                      </a:cubicBezTo>
                      <a:lnTo>
                        <a:pt x="133921" y="394049"/>
                      </a:lnTo>
                      <a:close/>
                      <a:moveTo>
                        <a:pt x="94107" y="394049"/>
                      </a:moveTo>
                      <a:cubicBezTo>
                        <a:pt x="96393" y="409766"/>
                        <a:pt x="98679" y="425577"/>
                        <a:pt x="100965" y="441293"/>
                      </a:cubicBezTo>
                      <a:cubicBezTo>
                        <a:pt x="89154" y="441293"/>
                        <a:pt x="77724" y="441293"/>
                        <a:pt x="66103" y="441293"/>
                      </a:cubicBezTo>
                      <a:cubicBezTo>
                        <a:pt x="63817" y="425577"/>
                        <a:pt x="61341" y="409766"/>
                        <a:pt x="59055" y="394049"/>
                      </a:cubicBezTo>
                      <a:cubicBezTo>
                        <a:pt x="70675" y="394049"/>
                        <a:pt x="82296" y="394049"/>
                        <a:pt x="94107" y="394049"/>
                      </a:cubicBezTo>
                      <a:lnTo>
                        <a:pt x="94107" y="394049"/>
                      </a:lnTo>
                      <a:close/>
                      <a:moveTo>
                        <a:pt x="66961" y="446818"/>
                      </a:moveTo>
                      <a:cubicBezTo>
                        <a:pt x="69628" y="464439"/>
                        <a:pt x="72104" y="482060"/>
                        <a:pt x="74867" y="499586"/>
                      </a:cubicBezTo>
                      <a:cubicBezTo>
                        <a:pt x="86106" y="499586"/>
                        <a:pt x="97631" y="499586"/>
                        <a:pt x="109252" y="499586"/>
                      </a:cubicBezTo>
                      <a:cubicBezTo>
                        <a:pt x="106585" y="482060"/>
                        <a:pt x="104108" y="464439"/>
                        <a:pt x="101632" y="446818"/>
                      </a:cubicBezTo>
                      <a:cubicBezTo>
                        <a:pt x="90011" y="446818"/>
                        <a:pt x="78391" y="446818"/>
                        <a:pt x="66961" y="446818"/>
                      </a:cubicBezTo>
                      <a:lnTo>
                        <a:pt x="66961" y="446818"/>
                      </a:lnTo>
                      <a:close/>
                      <a:moveTo>
                        <a:pt x="75628" y="505206"/>
                      </a:moveTo>
                      <a:cubicBezTo>
                        <a:pt x="78105" y="520922"/>
                        <a:pt x="80391" y="536734"/>
                        <a:pt x="82677" y="552450"/>
                      </a:cubicBezTo>
                      <a:cubicBezTo>
                        <a:pt x="93917" y="552450"/>
                        <a:pt x="105251" y="552450"/>
                        <a:pt x="116681" y="552450"/>
                      </a:cubicBezTo>
                      <a:cubicBezTo>
                        <a:pt x="114395" y="536734"/>
                        <a:pt x="112300" y="520922"/>
                        <a:pt x="110014" y="505206"/>
                      </a:cubicBezTo>
                      <a:cubicBezTo>
                        <a:pt x="98488" y="505206"/>
                        <a:pt x="87058" y="505206"/>
                        <a:pt x="75628" y="505206"/>
                      </a:cubicBezTo>
                      <a:lnTo>
                        <a:pt x="75628" y="505206"/>
                      </a:lnTo>
                      <a:close/>
                      <a:moveTo>
                        <a:pt x="121253" y="552450"/>
                      </a:moveTo>
                      <a:cubicBezTo>
                        <a:pt x="118967" y="536734"/>
                        <a:pt x="116872" y="520922"/>
                        <a:pt x="114586" y="505206"/>
                      </a:cubicBezTo>
                      <a:cubicBezTo>
                        <a:pt x="126016" y="505206"/>
                        <a:pt x="137350" y="505206"/>
                        <a:pt x="148971" y="505206"/>
                      </a:cubicBezTo>
                      <a:cubicBezTo>
                        <a:pt x="151067" y="520922"/>
                        <a:pt x="153067" y="536734"/>
                        <a:pt x="155353" y="552450"/>
                      </a:cubicBezTo>
                      <a:cubicBezTo>
                        <a:pt x="143732" y="552450"/>
                        <a:pt x="132493" y="552450"/>
                        <a:pt x="121253" y="552450"/>
                      </a:cubicBezTo>
                      <a:lnTo>
                        <a:pt x="121253" y="552450"/>
                      </a:lnTo>
                      <a:close/>
                      <a:moveTo>
                        <a:pt x="148209" y="499681"/>
                      </a:moveTo>
                      <a:cubicBezTo>
                        <a:pt x="136588" y="499681"/>
                        <a:pt x="125158" y="499681"/>
                        <a:pt x="113824" y="499681"/>
                      </a:cubicBezTo>
                      <a:cubicBezTo>
                        <a:pt x="111157" y="482155"/>
                        <a:pt x="108680" y="464534"/>
                        <a:pt x="106204" y="446913"/>
                      </a:cubicBezTo>
                      <a:cubicBezTo>
                        <a:pt x="117824" y="446913"/>
                        <a:pt x="129254" y="446913"/>
                        <a:pt x="140875" y="446913"/>
                      </a:cubicBezTo>
                      <a:cubicBezTo>
                        <a:pt x="143446" y="464534"/>
                        <a:pt x="145732" y="482155"/>
                        <a:pt x="148209" y="499681"/>
                      </a:cubicBezTo>
                      <a:lnTo>
                        <a:pt x="148209" y="499681"/>
                      </a:lnTo>
                      <a:close/>
                      <a:moveTo>
                        <a:pt x="238506" y="394049"/>
                      </a:moveTo>
                      <a:cubicBezTo>
                        <a:pt x="226695" y="394049"/>
                        <a:pt x="214884" y="394049"/>
                        <a:pt x="203263" y="394049"/>
                      </a:cubicBezTo>
                      <a:cubicBezTo>
                        <a:pt x="204978" y="409766"/>
                        <a:pt x="206978" y="425577"/>
                        <a:pt x="208883" y="441293"/>
                      </a:cubicBezTo>
                      <a:cubicBezTo>
                        <a:pt x="220313" y="441293"/>
                        <a:pt x="232124" y="441293"/>
                        <a:pt x="243745" y="441293"/>
                      </a:cubicBezTo>
                      <a:cubicBezTo>
                        <a:pt x="242030" y="425577"/>
                        <a:pt x="240125" y="409766"/>
                        <a:pt x="238506" y="394049"/>
                      </a:cubicBezTo>
                      <a:lnTo>
                        <a:pt x="238506" y="394049"/>
                      </a:lnTo>
                      <a:close/>
                      <a:moveTo>
                        <a:pt x="198596" y="394049"/>
                      </a:moveTo>
                      <a:cubicBezTo>
                        <a:pt x="200311" y="409766"/>
                        <a:pt x="202311" y="425577"/>
                        <a:pt x="204216" y="441293"/>
                      </a:cubicBezTo>
                      <a:cubicBezTo>
                        <a:pt x="192596" y="441293"/>
                        <a:pt x="181165" y="441293"/>
                        <a:pt x="169545" y="441293"/>
                      </a:cubicBezTo>
                      <a:cubicBezTo>
                        <a:pt x="167450" y="425577"/>
                        <a:pt x="165449" y="409766"/>
                        <a:pt x="163544" y="394049"/>
                      </a:cubicBezTo>
                      <a:cubicBezTo>
                        <a:pt x="175165" y="394049"/>
                        <a:pt x="186785" y="394049"/>
                        <a:pt x="198596" y="394049"/>
                      </a:cubicBezTo>
                      <a:lnTo>
                        <a:pt x="198596" y="394049"/>
                      </a:lnTo>
                      <a:close/>
                      <a:moveTo>
                        <a:pt x="170212" y="446818"/>
                      </a:moveTo>
                      <a:cubicBezTo>
                        <a:pt x="172498" y="464439"/>
                        <a:pt x="174593" y="482060"/>
                        <a:pt x="176879" y="499586"/>
                      </a:cubicBezTo>
                      <a:cubicBezTo>
                        <a:pt x="188309" y="499586"/>
                        <a:pt x="199739" y="499586"/>
                        <a:pt x="211265" y="499586"/>
                      </a:cubicBezTo>
                      <a:cubicBezTo>
                        <a:pt x="209169" y="482060"/>
                        <a:pt x="207073" y="464439"/>
                        <a:pt x="204883" y="446818"/>
                      </a:cubicBezTo>
                      <a:cubicBezTo>
                        <a:pt x="193262" y="446818"/>
                        <a:pt x="181642" y="446818"/>
                        <a:pt x="170212" y="446818"/>
                      </a:cubicBezTo>
                      <a:lnTo>
                        <a:pt x="170212" y="446818"/>
                      </a:lnTo>
                      <a:close/>
                      <a:moveTo>
                        <a:pt x="177546" y="505206"/>
                      </a:moveTo>
                      <a:cubicBezTo>
                        <a:pt x="179642" y="520922"/>
                        <a:pt x="181642" y="536734"/>
                        <a:pt x="183547" y="552450"/>
                      </a:cubicBezTo>
                      <a:cubicBezTo>
                        <a:pt x="194786" y="552450"/>
                        <a:pt x="206121" y="552450"/>
                        <a:pt x="217551" y="552450"/>
                      </a:cubicBezTo>
                      <a:cubicBezTo>
                        <a:pt x="215646" y="536734"/>
                        <a:pt x="213836" y="520922"/>
                        <a:pt x="211931" y="505206"/>
                      </a:cubicBezTo>
                      <a:cubicBezTo>
                        <a:pt x="200311" y="505206"/>
                        <a:pt x="189071" y="505206"/>
                        <a:pt x="177546" y="505206"/>
                      </a:cubicBezTo>
                      <a:lnTo>
                        <a:pt x="177546" y="505206"/>
                      </a:lnTo>
                      <a:close/>
                      <a:moveTo>
                        <a:pt x="222123" y="552450"/>
                      </a:moveTo>
                      <a:cubicBezTo>
                        <a:pt x="220218" y="536734"/>
                        <a:pt x="218408" y="520922"/>
                        <a:pt x="216503" y="505206"/>
                      </a:cubicBezTo>
                      <a:cubicBezTo>
                        <a:pt x="227933" y="505206"/>
                        <a:pt x="239363" y="505206"/>
                        <a:pt x="250888" y="505206"/>
                      </a:cubicBezTo>
                      <a:cubicBezTo>
                        <a:pt x="252794" y="520922"/>
                        <a:pt x="254413" y="536734"/>
                        <a:pt x="256127" y="552450"/>
                      </a:cubicBezTo>
                      <a:cubicBezTo>
                        <a:pt x="244888" y="552450"/>
                        <a:pt x="233458" y="552450"/>
                        <a:pt x="222123" y="552450"/>
                      </a:cubicBezTo>
                      <a:lnTo>
                        <a:pt x="222123" y="552450"/>
                      </a:lnTo>
                      <a:close/>
                      <a:moveTo>
                        <a:pt x="250317" y="499681"/>
                      </a:moveTo>
                      <a:cubicBezTo>
                        <a:pt x="238696" y="499681"/>
                        <a:pt x="227267" y="499681"/>
                        <a:pt x="215741" y="499681"/>
                      </a:cubicBezTo>
                      <a:cubicBezTo>
                        <a:pt x="213646" y="482155"/>
                        <a:pt x="211550" y="464534"/>
                        <a:pt x="209550" y="446913"/>
                      </a:cubicBezTo>
                      <a:cubicBezTo>
                        <a:pt x="220980" y="446913"/>
                        <a:pt x="232600" y="446913"/>
                        <a:pt x="244221" y="446913"/>
                      </a:cubicBezTo>
                      <a:cubicBezTo>
                        <a:pt x="246317" y="464534"/>
                        <a:pt x="248221" y="482155"/>
                        <a:pt x="250317" y="499681"/>
                      </a:cubicBezTo>
                      <a:lnTo>
                        <a:pt x="250317" y="499681"/>
                      </a:lnTo>
                      <a:close/>
                      <a:moveTo>
                        <a:pt x="305657" y="394049"/>
                      </a:moveTo>
                      <a:cubicBezTo>
                        <a:pt x="294037" y="394049"/>
                        <a:pt x="282416" y="394049"/>
                        <a:pt x="270605" y="394049"/>
                      </a:cubicBezTo>
                      <a:cubicBezTo>
                        <a:pt x="272225" y="409766"/>
                        <a:pt x="273939" y="425577"/>
                        <a:pt x="275749" y="441293"/>
                      </a:cubicBezTo>
                      <a:cubicBezTo>
                        <a:pt x="287179" y="441293"/>
                        <a:pt x="298799" y="441293"/>
                        <a:pt x="310325" y="441293"/>
                      </a:cubicBezTo>
                      <a:cubicBezTo>
                        <a:pt x="308705" y="425577"/>
                        <a:pt x="307086" y="409766"/>
                        <a:pt x="305657" y="394049"/>
                      </a:cubicBezTo>
                      <a:lnTo>
                        <a:pt x="305657" y="394049"/>
                      </a:lnTo>
                      <a:close/>
                      <a:moveTo>
                        <a:pt x="276225" y="446818"/>
                      </a:moveTo>
                      <a:cubicBezTo>
                        <a:pt x="278035" y="464439"/>
                        <a:pt x="279749" y="482060"/>
                        <a:pt x="281654" y="499586"/>
                      </a:cubicBezTo>
                      <a:cubicBezTo>
                        <a:pt x="293084" y="499586"/>
                        <a:pt x="304514" y="499586"/>
                        <a:pt x="315849" y="499586"/>
                      </a:cubicBezTo>
                      <a:cubicBezTo>
                        <a:pt x="314039" y="482060"/>
                        <a:pt x="312515" y="464439"/>
                        <a:pt x="310705" y="446818"/>
                      </a:cubicBezTo>
                      <a:cubicBezTo>
                        <a:pt x="299371" y="446818"/>
                        <a:pt x="287655" y="446818"/>
                        <a:pt x="276225" y="446818"/>
                      </a:cubicBezTo>
                      <a:lnTo>
                        <a:pt x="276225" y="446818"/>
                      </a:lnTo>
                      <a:close/>
                      <a:moveTo>
                        <a:pt x="282416" y="505206"/>
                      </a:moveTo>
                      <a:cubicBezTo>
                        <a:pt x="284036" y="520922"/>
                        <a:pt x="285559" y="536734"/>
                        <a:pt x="287369" y="552450"/>
                      </a:cubicBezTo>
                      <a:cubicBezTo>
                        <a:pt x="298609" y="552450"/>
                        <a:pt x="309944" y="552450"/>
                        <a:pt x="320992" y="552450"/>
                      </a:cubicBezTo>
                      <a:cubicBezTo>
                        <a:pt x="319564" y="536734"/>
                        <a:pt x="318040" y="520922"/>
                        <a:pt x="316421" y="505206"/>
                      </a:cubicBezTo>
                      <a:cubicBezTo>
                        <a:pt x="305181" y="505206"/>
                        <a:pt x="293656" y="505206"/>
                        <a:pt x="282416" y="505206"/>
                      </a:cubicBezTo>
                      <a:lnTo>
                        <a:pt x="282416" y="505206"/>
                      </a:lnTo>
                      <a:close/>
                      <a:moveTo>
                        <a:pt x="325565" y="552450"/>
                      </a:moveTo>
                      <a:cubicBezTo>
                        <a:pt x="336804" y="552450"/>
                        <a:pt x="348329" y="552450"/>
                        <a:pt x="359759" y="552450"/>
                      </a:cubicBezTo>
                      <a:cubicBezTo>
                        <a:pt x="358330" y="536734"/>
                        <a:pt x="356902" y="520922"/>
                        <a:pt x="355568" y="505206"/>
                      </a:cubicBezTo>
                      <a:cubicBezTo>
                        <a:pt x="344138" y="505206"/>
                        <a:pt x="332518" y="505206"/>
                        <a:pt x="321183" y="505206"/>
                      </a:cubicBezTo>
                      <a:cubicBezTo>
                        <a:pt x="322612" y="520922"/>
                        <a:pt x="324136" y="536734"/>
                        <a:pt x="325565" y="552450"/>
                      </a:cubicBezTo>
                      <a:lnTo>
                        <a:pt x="325565" y="552450"/>
                      </a:lnTo>
                      <a:close/>
                      <a:moveTo>
                        <a:pt x="354997" y="499681"/>
                      </a:moveTo>
                      <a:cubicBezTo>
                        <a:pt x="343567" y="499681"/>
                        <a:pt x="331946" y="499681"/>
                        <a:pt x="320421" y="499681"/>
                      </a:cubicBezTo>
                      <a:cubicBezTo>
                        <a:pt x="318707" y="482155"/>
                        <a:pt x="317087" y="464534"/>
                        <a:pt x="315468" y="446913"/>
                      </a:cubicBezTo>
                      <a:cubicBezTo>
                        <a:pt x="326898" y="446913"/>
                        <a:pt x="338519" y="446913"/>
                        <a:pt x="350139" y="446913"/>
                      </a:cubicBezTo>
                      <a:cubicBezTo>
                        <a:pt x="351853" y="464534"/>
                        <a:pt x="353378" y="482155"/>
                        <a:pt x="354997" y="499681"/>
                      </a:cubicBez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8" name="任意多边形 76"/>
                <p:cNvSpPr/>
                <p:nvPr/>
              </p:nvSpPr>
              <p:spPr>
                <a:xfrm>
                  <a:off x="4559807" y="4013548"/>
                  <a:ext cx="277939" cy="552450"/>
                </a:xfrm>
                <a:custGeom>
                  <a:avLst/>
                  <a:gdLst>
                    <a:gd name="connsiteX0" fmla="*/ 200977 w 277939"/>
                    <a:gd name="connsiteY0" fmla="*/ 0 h 552450"/>
                    <a:gd name="connsiteX1" fmla="*/ 185452 w 277939"/>
                    <a:gd name="connsiteY1" fmla="*/ 26956 h 552450"/>
                    <a:gd name="connsiteX2" fmla="*/ 182690 w 277939"/>
                    <a:gd name="connsiteY2" fmla="*/ 0 h 552450"/>
                    <a:gd name="connsiteX3" fmla="*/ 200977 w 277939"/>
                    <a:gd name="connsiteY3" fmla="*/ 0 h 552450"/>
                    <a:gd name="connsiteX4" fmla="*/ 200977 w 277939"/>
                    <a:gd name="connsiteY4" fmla="*/ 0 h 552450"/>
                    <a:gd name="connsiteX5" fmla="*/ 156400 w 277939"/>
                    <a:gd name="connsiteY5" fmla="*/ 77248 h 552450"/>
                    <a:gd name="connsiteX6" fmla="*/ 140017 w 277939"/>
                    <a:gd name="connsiteY6" fmla="*/ 105632 h 552450"/>
                    <a:gd name="connsiteX7" fmla="*/ 122206 w 277939"/>
                    <a:gd name="connsiteY7" fmla="*/ 105632 h 552450"/>
                    <a:gd name="connsiteX8" fmla="*/ 121634 w 277939"/>
                    <a:gd name="connsiteY8" fmla="*/ 100965 h 552450"/>
                    <a:gd name="connsiteX9" fmla="*/ 149447 w 277939"/>
                    <a:gd name="connsiteY9" fmla="*/ 52769 h 552450"/>
                    <a:gd name="connsiteX10" fmla="*/ 153734 w 277939"/>
                    <a:gd name="connsiteY10" fmla="*/ 52769 h 552450"/>
                    <a:gd name="connsiteX11" fmla="*/ 156400 w 277939"/>
                    <a:gd name="connsiteY11" fmla="*/ 77248 h 552450"/>
                    <a:gd name="connsiteX12" fmla="*/ 156400 w 277939"/>
                    <a:gd name="connsiteY12" fmla="*/ 77248 h 552450"/>
                    <a:gd name="connsiteX13" fmla="*/ 136779 w 277939"/>
                    <a:gd name="connsiteY13" fmla="*/ 111157 h 552450"/>
                    <a:gd name="connsiteX14" fmla="*/ 125349 w 277939"/>
                    <a:gd name="connsiteY14" fmla="*/ 131064 h 552450"/>
                    <a:gd name="connsiteX15" fmla="*/ 122873 w 277939"/>
                    <a:gd name="connsiteY15" fmla="*/ 111157 h 552450"/>
                    <a:gd name="connsiteX16" fmla="*/ 136779 w 277939"/>
                    <a:gd name="connsiteY16" fmla="*/ 111157 h 552450"/>
                    <a:gd name="connsiteX17" fmla="*/ 136779 w 277939"/>
                    <a:gd name="connsiteY17" fmla="*/ 111157 h 552450"/>
                    <a:gd name="connsiteX18" fmla="*/ 121158 w 277939"/>
                    <a:gd name="connsiteY18" fmla="*/ 138303 h 552450"/>
                    <a:gd name="connsiteX19" fmla="*/ 109538 w 277939"/>
                    <a:gd name="connsiteY19" fmla="*/ 158401 h 552450"/>
                    <a:gd name="connsiteX20" fmla="*/ 88487 w 277939"/>
                    <a:gd name="connsiteY20" fmla="*/ 158401 h 552450"/>
                    <a:gd name="connsiteX21" fmla="*/ 115824 w 277939"/>
                    <a:gd name="connsiteY21" fmla="*/ 111157 h 552450"/>
                    <a:gd name="connsiteX22" fmla="*/ 117824 w 277939"/>
                    <a:gd name="connsiteY22" fmla="*/ 111157 h 552450"/>
                    <a:gd name="connsiteX23" fmla="*/ 121158 w 277939"/>
                    <a:gd name="connsiteY23" fmla="*/ 138303 h 552450"/>
                    <a:gd name="connsiteX24" fmla="*/ 121158 w 277939"/>
                    <a:gd name="connsiteY24" fmla="*/ 138303 h 552450"/>
                    <a:gd name="connsiteX25" fmla="*/ 65913 w 277939"/>
                    <a:gd name="connsiteY25" fmla="*/ 234029 h 552450"/>
                    <a:gd name="connsiteX26" fmla="*/ 59055 w 277939"/>
                    <a:gd name="connsiteY26" fmla="*/ 245936 h 552450"/>
                    <a:gd name="connsiteX27" fmla="*/ 38005 w 277939"/>
                    <a:gd name="connsiteY27" fmla="*/ 245936 h 552450"/>
                    <a:gd name="connsiteX28" fmla="*/ 62008 w 277939"/>
                    <a:gd name="connsiteY28" fmla="*/ 204406 h 552450"/>
                    <a:gd name="connsiteX29" fmla="*/ 65913 w 277939"/>
                    <a:gd name="connsiteY29" fmla="*/ 234029 h 552450"/>
                    <a:gd name="connsiteX30" fmla="*/ 65913 w 277939"/>
                    <a:gd name="connsiteY30" fmla="*/ 234029 h 552450"/>
                    <a:gd name="connsiteX31" fmla="*/ 55817 w 277939"/>
                    <a:gd name="connsiteY31" fmla="*/ 251460 h 552450"/>
                    <a:gd name="connsiteX32" fmla="*/ 36767 w 277939"/>
                    <a:gd name="connsiteY32" fmla="*/ 284512 h 552450"/>
                    <a:gd name="connsiteX33" fmla="*/ 32671 w 277939"/>
                    <a:gd name="connsiteY33" fmla="*/ 255175 h 552450"/>
                    <a:gd name="connsiteX34" fmla="*/ 34766 w 277939"/>
                    <a:gd name="connsiteY34" fmla="*/ 251460 h 552450"/>
                    <a:gd name="connsiteX35" fmla="*/ 55817 w 277939"/>
                    <a:gd name="connsiteY35" fmla="*/ 251460 h 552450"/>
                    <a:gd name="connsiteX36" fmla="*/ 55817 w 277939"/>
                    <a:gd name="connsiteY36" fmla="*/ 251460 h 552450"/>
                    <a:gd name="connsiteX37" fmla="*/ 32861 w 277939"/>
                    <a:gd name="connsiteY37" fmla="*/ 291179 h 552450"/>
                    <a:gd name="connsiteX38" fmla="*/ 28670 w 277939"/>
                    <a:gd name="connsiteY38" fmla="*/ 261938 h 552450"/>
                    <a:gd name="connsiteX39" fmla="*/ 4286 w 277939"/>
                    <a:gd name="connsiteY39" fmla="*/ 304229 h 552450"/>
                    <a:gd name="connsiteX40" fmla="*/ 25336 w 277939"/>
                    <a:gd name="connsiteY40" fmla="*/ 304229 h 552450"/>
                    <a:gd name="connsiteX41" fmla="*/ 32861 w 277939"/>
                    <a:gd name="connsiteY41" fmla="*/ 291179 h 552450"/>
                    <a:gd name="connsiteX42" fmla="*/ 32861 w 277939"/>
                    <a:gd name="connsiteY42" fmla="*/ 291179 h 552450"/>
                    <a:gd name="connsiteX43" fmla="*/ 22098 w 277939"/>
                    <a:gd name="connsiteY43" fmla="*/ 309848 h 552450"/>
                    <a:gd name="connsiteX44" fmla="*/ 4381 w 277939"/>
                    <a:gd name="connsiteY44" fmla="*/ 340614 h 552450"/>
                    <a:gd name="connsiteX45" fmla="*/ 0 w 277939"/>
                    <a:gd name="connsiteY45" fmla="*/ 311658 h 552450"/>
                    <a:gd name="connsiteX46" fmla="*/ 1048 w 277939"/>
                    <a:gd name="connsiteY46" fmla="*/ 309848 h 552450"/>
                    <a:gd name="connsiteX47" fmla="*/ 22098 w 277939"/>
                    <a:gd name="connsiteY47" fmla="*/ 309848 h 552450"/>
                    <a:gd name="connsiteX48" fmla="*/ 22098 w 277939"/>
                    <a:gd name="connsiteY48" fmla="*/ 309848 h 552450"/>
                    <a:gd name="connsiteX49" fmla="*/ 152686 w 277939"/>
                    <a:gd name="connsiteY49" fmla="*/ 47244 h 552450"/>
                    <a:gd name="connsiteX50" fmla="*/ 152971 w 277939"/>
                    <a:gd name="connsiteY50" fmla="*/ 46672 h 552450"/>
                    <a:gd name="connsiteX51" fmla="*/ 153067 w 277939"/>
                    <a:gd name="connsiteY51" fmla="*/ 47244 h 552450"/>
                    <a:gd name="connsiteX52" fmla="*/ 152686 w 277939"/>
                    <a:gd name="connsiteY52" fmla="*/ 47244 h 552450"/>
                    <a:gd name="connsiteX53" fmla="*/ 152686 w 277939"/>
                    <a:gd name="connsiteY53" fmla="*/ 47244 h 552450"/>
                    <a:gd name="connsiteX54" fmla="*/ 260604 w 277939"/>
                    <a:gd name="connsiteY54" fmla="*/ 198596 h 552450"/>
                    <a:gd name="connsiteX55" fmla="*/ 246983 w 277939"/>
                    <a:gd name="connsiteY55" fmla="*/ 222123 h 552450"/>
                    <a:gd name="connsiteX56" fmla="*/ 244792 w 277939"/>
                    <a:gd name="connsiteY56" fmla="*/ 198596 h 552450"/>
                    <a:gd name="connsiteX57" fmla="*/ 260604 w 277939"/>
                    <a:gd name="connsiteY57" fmla="*/ 198596 h 552450"/>
                    <a:gd name="connsiteX58" fmla="*/ 260604 w 277939"/>
                    <a:gd name="connsiteY58" fmla="*/ 198596 h 552450"/>
                    <a:gd name="connsiteX59" fmla="*/ 242983 w 277939"/>
                    <a:gd name="connsiteY59" fmla="*/ 229267 h 552450"/>
                    <a:gd name="connsiteX60" fmla="*/ 233363 w 277939"/>
                    <a:gd name="connsiteY60" fmla="*/ 245936 h 552450"/>
                    <a:gd name="connsiteX61" fmla="*/ 212312 w 277939"/>
                    <a:gd name="connsiteY61" fmla="*/ 245936 h 552450"/>
                    <a:gd name="connsiteX62" fmla="*/ 239649 w 277939"/>
                    <a:gd name="connsiteY62" fmla="*/ 198692 h 552450"/>
                    <a:gd name="connsiteX63" fmla="*/ 239935 w 277939"/>
                    <a:gd name="connsiteY63" fmla="*/ 198692 h 552450"/>
                    <a:gd name="connsiteX64" fmla="*/ 242983 w 277939"/>
                    <a:gd name="connsiteY64" fmla="*/ 229267 h 552450"/>
                    <a:gd name="connsiteX65" fmla="*/ 242983 w 277939"/>
                    <a:gd name="connsiteY65" fmla="*/ 229267 h 552450"/>
                    <a:gd name="connsiteX66" fmla="*/ 230124 w 277939"/>
                    <a:gd name="connsiteY66" fmla="*/ 251460 h 552450"/>
                    <a:gd name="connsiteX67" fmla="*/ 212312 w 277939"/>
                    <a:gd name="connsiteY67" fmla="*/ 282416 h 552450"/>
                    <a:gd name="connsiteX68" fmla="*/ 209074 w 277939"/>
                    <a:gd name="connsiteY68" fmla="*/ 251555 h 552450"/>
                    <a:gd name="connsiteX69" fmla="*/ 209074 w 277939"/>
                    <a:gd name="connsiteY69" fmla="*/ 251460 h 552450"/>
                    <a:gd name="connsiteX70" fmla="*/ 230124 w 277939"/>
                    <a:gd name="connsiteY70" fmla="*/ 251460 h 552450"/>
                    <a:gd name="connsiteX71" fmla="*/ 230124 w 277939"/>
                    <a:gd name="connsiteY71" fmla="*/ 251460 h 552450"/>
                    <a:gd name="connsiteX72" fmla="*/ 184785 w 277939"/>
                    <a:gd name="connsiteY72" fmla="*/ 330041 h 552450"/>
                    <a:gd name="connsiteX73" fmla="*/ 169164 w 277939"/>
                    <a:gd name="connsiteY73" fmla="*/ 357092 h 552450"/>
                    <a:gd name="connsiteX74" fmla="*/ 152114 w 277939"/>
                    <a:gd name="connsiteY74" fmla="*/ 357092 h 552450"/>
                    <a:gd name="connsiteX75" fmla="*/ 151448 w 277939"/>
                    <a:gd name="connsiteY75" fmla="*/ 351282 h 552450"/>
                    <a:gd name="connsiteX76" fmla="*/ 175355 w 277939"/>
                    <a:gd name="connsiteY76" fmla="*/ 309848 h 552450"/>
                    <a:gd name="connsiteX77" fmla="*/ 182404 w 277939"/>
                    <a:gd name="connsiteY77" fmla="*/ 309848 h 552450"/>
                    <a:gd name="connsiteX78" fmla="*/ 184785 w 277939"/>
                    <a:gd name="connsiteY78" fmla="*/ 330041 h 552450"/>
                    <a:gd name="connsiteX79" fmla="*/ 184785 w 277939"/>
                    <a:gd name="connsiteY79" fmla="*/ 330041 h 552450"/>
                    <a:gd name="connsiteX80" fmla="*/ 147828 w 277939"/>
                    <a:gd name="connsiteY80" fmla="*/ 394049 h 552450"/>
                    <a:gd name="connsiteX81" fmla="*/ 122492 w 277939"/>
                    <a:gd name="connsiteY81" fmla="*/ 437960 h 552450"/>
                    <a:gd name="connsiteX82" fmla="*/ 118681 w 277939"/>
                    <a:gd name="connsiteY82" fmla="*/ 408146 h 552450"/>
                    <a:gd name="connsiteX83" fmla="*/ 126778 w 277939"/>
                    <a:gd name="connsiteY83" fmla="*/ 394049 h 552450"/>
                    <a:gd name="connsiteX84" fmla="*/ 147828 w 277939"/>
                    <a:gd name="connsiteY84" fmla="*/ 394049 h 552450"/>
                    <a:gd name="connsiteX85" fmla="*/ 147828 w 277939"/>
                    <a:gd name="connsiteY85" fmla="*/ 394049 h 552450"/>
                    <a:gd name="connsiteX86" fmla="*/ 98774 w 277939"/>
                    <a:gd name="connsiteY86" fmla="*/ 479012 h 552450"/>
                    <a:gd name="connsiteX87" fmla="*/ 86868 w 277939"/>
                    <a:gd name="connsiteY87" fmla="*/ 499681 h 552450"/>
                    <a:gd name="connsiteX88" fmla="*/ 67246 w 277939"/>
                    <a:gd name="connsiteY88" fmla="*/ 499681 h 552450"/>
                    <a:gd name="connsiteX89" fmla="*/ 66961 w 277939"/>
                    <a:gd name="connsiteY89" fmla="*/ 497681 h 552450"/>
                    <a:gd name="connsiteX90" fmla="*/ 94774 w 277939"/>
                    <a:gd name="connsiteY90" fmla="*/ 449485 h 552450"/>
                    <a:gd name="connsiteX91" fmla="*/ 98774 w 277939"/>
                    <a:gd name="connsiteY91" fmla="*/ 479012 h 552450"/>
                    <a:gd name="connsiteX92" fmla="*/ 98774 w 277939"/>
                    <a:gd name="connsiteY92" fmla="*/ 479012 h 552450"/>
                    <a:gd name="connsiteX93" fmla="*/ 83629 w 277939"/>
                    <a:gd name="connsiteY93" fmla="*/ 505206 h 552450"/>
                    <a:gd name="connsiteX94" fmla="*/ 71056 w 277939"/>
                    <a:gd name="connsiteY94" fmla="*/ 527018 h 552450"/>
                    <a:gd name="connsiteX95" fmla="*/ 68008 w 277939"/>
                    <a:gd name="connsiteY95" fmla="*/ 505206 h 552450"/>
                    <a:gd name="connsiteX96" fmla="*/ 83629 w 277939"/>
                    <a:gd name="connsiteY96" fmla="*/ 505206 h 552450"/>
                    <a:gd name="connsiteX97" fmla="*/ 83629 w 277939"/>
                    <a:gd name="connsiteY97" fmla="*/ 505206 h 552450"/>
                    <a:gd name="connsiteX98" fmla="*/ 67342 w 277939"/>
                    <a:gd name="connsiteY98" fmla="*/ 533400 h 552450"/>
                    <a:gd name="connsiteX99" fmla="*/ 56388 w 277939"/>
                    <a:gd name="connsiteY99" fmla="*/ 552450 h 552450"/>
                    <a:gd name="connsiteX100" fmla="*/ 36100 w 277939"/>
                    <a:gd name="connsiteY100" fmla="*/ 552450 h 552450"/>
                    <a:gd name="connsiteX101" fmla="*/ 35909 w 277939"/>
                    <a:gd name="connsiteY101" fmla="*/ 551402 h 552450"/>
                    <a:gd name="connsiteX102" fmla="*/ 62579 w 277939"/>
                    <a:gd name="connsiteY102" fmla="*/ 505111 h 552450"/>
                    <a:gd name="connsiteX103" fmla="*/ 63341 w 277939"/>
                    <a:gd name="connsiteY103" fmla="*/ 505111 h 552450"/>
                    <a:gd name="connsiteX104" fmla="*/ 67342 w 277939"/>
                    <a:gd name="connsiteY104" fmla="*/ 533400 h 552450"/>
                    <a:gd name="connsiteX105" fmla="*/ 67342 w 277939"/>
                    <a:gd name="connsiteY105" fmla="*/ 533400 h 552450"/>
                    <a:gd name="connsiteX106" fmla="*/ 178594 w 277939"/>
                    <a:gd name="connsiteY106" fmla="*/ 304229 h 552450"/>
                    <a:gd name="connsiteX107" fmla="*/ 181356 w 277939"/>
                    <a:gd name="connsiteY107" fmla="*/ 299466 h 552450"/>
                    <a:gd name="connsiteX108" fmla="*/ 181927 w 277939"/>
                    <a:gd name="connsiteY108" fmla="*/ 304229 h 552450"/>
                    <a:gd name="connsiteX109" fmla="*/ 178594 w 277939"/>
                    <a:gd name="connsiteY109" fmla="*/ 304229 h 552450"/>
                    <a:gd name="connsiteX110" fmla="*/ 178594 w 277939"/>
                    <a:gd name="connsiteY110" fmla="*/ 304229 h 552450"/>
                    <a:gd name="connsiteX111" fmla="*/ 262795 w 277939"/>
                    <a:gd name="connsiteY111" fmla="*/ 158496 h 552450"/>
                    <a:gd name="connsiteX112" fmla="*/ 275939 w 277939"/>
                    <a:gd name="connsiteY112" fmla="*/ 135731 h 552450"/>
                    <a:gd name="connsiteX113" fmla="*/ 277940 w 277939"/>
                    <a:gd name="connsiteY113" fmla="*/ 158496 h 552450"/>
                    <a:gd name="connsiteX114" fmla="*/ 262795 w 277939"/>
                    <a:gd name="connsiteY114" fmla="*/ 158496 h 552450"/>
                    <a:gd name="connsiteX115" fmla="*/ 262795 w 277939"/>
                    <a:gd name="connsiteY115" fmla="*/ 158496 h 552450"/>
                    <a:gd name="connsiteX116" fmla="*/ 269938 w 277939"/>
                    <a:gd name="connsiteY116" fmla="*/ 69152 h 552450"/>
                    <a:gd name="connsiteX117" fmla="*/ 248888 w 277939"/>
                    <a:gd name="connsiteY117" fmla="*/ 105632 h 552450"/>
                    <a:gd name="connsiteX118" fmla="*/ 235839 w 277939"/>
                    <a:gd name="connsiteY118" fmla="*/ 105632 h 552450"/>
                    <a:gd name="connsiteX119" fmla="*/ 230696 w 277939"/>
                    <a:gd name="connsiteY119" fmla="*/ 52864 h 552450"/>
                    <a:gd name="connsiteX120" fmla="*/ 268415 w 277939"/>
                    <a:gd name="connsiteY120" fmla="*/ 52864 h 552450"/>
                    <a:gd name="connsiteX121" fmla="*/ 269938 w 277939"/>
                    <a:gd name="connsiteY121" fmla="*/ 69152 h 552450"/>
                    <a:gd name="connsiteX122" fmla="*/ 269938 w 277939"/>
                    <a:gd name="connsiteY122" fmla="*/ 69152 h 552450"/>
                    <a:gd name="connsiteX123" fmla="*/ 245745 w 277939"/>
                    <a:gd name="connsiteY123" fmla="*/ 111157 h 552450"/>
                    <a:gd name="connsiteX124" fmla="*/ 237839 w 277939"/>
                    <a:gd name="connsiteY124" fmla="*/ 124968 h 552450"/>
                    <a:gd name="connsiteX125" fmla="*/ 236411 w 277939"/>
                    <a:gd name="connsiteY125" fmla="*/ 111157 h 552450"/>
                    <a:gd name="connsiteX126" fmla="*/ 245745 w 277939"/>
                    <a:gd name="connsiteY126" fmla="*/ 111157 h 552450"/>
                    <a:gd name="connsiteX127" fmla="*/ 245745 w 277939"/>
                    <a:gd name="connsiteY127" fmla="*/ 111157 h 552450"/>
                    <a:gd name="connsiteX128" fmla="*/ 233363 w 277939"/>
                    <a:gd name="connsiteY128" fmla="*/ 132493 h 552450"/>
                    <a:gd name="connsiteX129" fmla="*/ 218408 w 277939"/>
                    <a:gd name="connsiteY129" fmla="*/ 158496 h 552450"/>
                    <a:gd name="connsiteX130" fmla="*/ 199168 w 277939"/>
                    <a:gd name="connsiteY130" fmla="*/ 158496 h 552450"/>
                    <a:gd name="connsiteX131" fmla="*/ 194215 w 277939"/>
                    <a:gd name="connsiteY131" fmla="*/ 111252 h 552450"/>
                    <a:gd name="connsiteX132" fmla="*/ 231172 w 277939"/>
                    <a:gd name="connsiteY132" fmla="*/ 111252 h 552450"/>
                    <a:gd name="connsiteX133" fmla="*/ 233363 w 277939"/>
                    <a:gd name="connsiteY133" fmla="*/ 132493 h 552450"/>
                    <a:gd name="connsiteX134" fmla="*/ 233363 w 277939"/>
                    <a:gd name="connsiteY134" fmla="*/ 132493 h 552450"/>
                    <a:gd name="connsiteX135" fmla="*/ 174117 w 277939"/>
                    <a:gd name="connsiteY135" fmla="*/ 235172 h 552450"/>
                    <a:gd name="connsiteX136" fmla="*/ 167926 w 277939"/>
                    <a:gd name="connsiteY136" fmla="*/ 245936 h 552450"/>
                    <a:gd name="connsiteX137" fmla="*/ 138970 w 277939"/>
                    <a:gd name="connsiteY137" fmla="*/ 245936 h 552450"/>
                    <a:gd name="connsiteX138" fmla="*/ 133350 w 277939"/>
                    <a:gd name="connsiteY138" fmla="*/ 198692 h 552450"/>
                    <a:gd name="connsiteX139" fmla="*/ 170212 w 277939"/>
                    <a:gd name="connsiteY139" fmla="*/ 198692 h 552450"/>
                    <a:gd name="connsiteX140" fmla="*/ 174117 w 277939"/>
                    <a:gd name="connsiteY140" fmla="*/ 235172 h 552450"/>
                    <a:gd name="connsiteX141" fmla="*/ 174117 w 277939"/>
                    <a:gd name="connsiteY141" fmla="*/ 235172 h 552450"/>
                    <a:gd name="connsiteX142" fmla="*/ 164687 w 277939"/>
                    <a:gd name="connsiteY142" fmla="*/ 251460 h 552450"/>
                    <a:gd name="connsiteX143" fmla="*/ 143923 w 277939"/>
                    <a:gd name="connsiteY143" fmla="*/ 287464 h 552450"/>
                    <a:gd name="connsiteX144" fmla="*/ 139636 w 277939"/>
                    <a:gd name="connsiteY144" fmla="*/ 251460 h 552450"/>
                    <a:gd name="connsiteX145" fmla="*/ 164687 w 277939"/>
                    <a:gd name="connsiteY145" fmla="*/ 251460 h 552450"/>
                    <a:gd name="connsiteX146" fmla="*/ 164687 w 277939"/>
                    <a:gd name="connsiteY146" fmla="*/ 251460 h 552450"/>
                    <a:gd name="connsiteX147" fmla="*/ 139922 w 277939"/>
                    <a:gd name="connsiteY147" fmla="*/ 294418 h 552450"/>
                    <a:gd name="connsiteX148" fmla="*/ 134684 w 277939"/>
                    <a:gd name="connsiteY148" fmla="*/ 251460 h 552450"/>
                    <a:gd name="connsiteX149" fmla="*/ 101536 w 277939"/>
                    <a:gd name="connsiteY149" fmla="*/ 251460 h 552450"/>
                    <a:gd name="connsiteX150" fmla="*/ 99060 w 277939"/>
                    <a:gd name="connsiteY150" fmla="*/ 255746 h 552450"/>
                    <a:gd name="connsiteX151" fmla="*/ 105156 w 277939"/>
                    <a:gd name="connsiteY151" fmla="*/ 304324 h 552450"/>
                    <a:gd name="connsiteX152" fmla="*/ 134112 w 277939"/>
                    <a:gd name="connsiteY152" fmla="*/ 304324 h 552450"/>
                    <a:gd name="connsiteX153" fmla="*/ 139922 w 277939"/>
                    <a:gd name="connsiteY153" fmla="*/ 294418 h 552450"/>
                    <a:gd name="connsiteX154" fmla="*/ 139922 w 277939"/>
                    <a:gd name="connsiteY154" fmla="*/ 294418 h 552450"/>
                    <a:gd name="connsiteX155" fmla="*/ 131064 w 277939"/>
                    <a:gd name="connsiteY155" fmla="*/ 309848 h 552450"/>
                    <a:gd name="connsiteX156" fmla="*/ 110680 w 277939"/>
                    <a:gd name="connsiteY156" fmla="*/ 345091 h 552450"/>
                    <a:gd name="connsiteX157" fmla="*/ 106013 w 277939"/>
                    <a:gd name="connsiteY157" fmla="*/ 309848 h 552450"/>
                    <a:gd name="connsiteX158" fmla="*/ 131064 w 277939"/>
                    <a:gd name="connsiteY158" fmla="*/ 309848 h 552450"/>
                    <a:gd name="connsiteX159" fmla="*/ 131064 w 277939"/>
                    <a:gd name="connsiteY159" fmla="*/ 309848 h 552450"/>
                    <a:gd name="connsiteX160" fmla="*/ 82391 w 277939"/>
                    <a:gd name="connsiteY160" fmla="*/ 394049 h 552450"/>
                    <a:gd name="connsiteX161" fmla="*/ 58198 w 277939"/>
                    <a:gd name="connsiteY161" fmla="*/ 435959 h 552450"/>
                    <a:gd name="connsiteX162" fmla="*/ 52292 w 277939"/>
                    <a:gd name="connsiteY162" fmla="*/ 394049 h 552450"/>
                    <a:gd name="connsiteX163" fmla="*/ 82391 w 277939"/>
                    <a:gd name="connsiteY163" fmla="*/ 394049 h 552450"/>
                    <a:gd name="connsiteX164" fmla="*/ 82391 w 277939"/>
                    <a:gd name="connsiteY164" fmla="*/ 394049 h 552450"/>
                    <a:gd name="connsiteX165" fmla="*/ 51911 w 277939"/>
                    <a:gd name="connsiteY165" fmla="*/ 446818 h 552450"/>
                    <a:gd name="connsiteX166" fmla="*/ 26860 w 277939"/>
                    <a:gd name="connsiteY166" fmla="*/ 490252 h 552450"/>
                    <a:gd name="connsiteX167" fmla="*/ 20383 w 277939"/>
                    <a:gd name="connsiteY167" fmla="*/ 446818 h 552450"/>
                    <a:gd name="connsiteX168" fmla="*/ 51911 w 277939"/>
                    <a:gd name="connsiteY168" fmla="*/ 446818 h 552450"/>
                    <a:gd name="connsiteX169" fmla="*/ 51911 w 277939"/>
                    <a:gd name="connsiteY169" fmla="*/ 446818 h 552450"/>
                    <a:gd name="connsiteX170" fmla="*/ 13811 w 277939"/>
                    <a:gd name="connsiteY170" fmla="*/ 403479 h 552450"/>
                    <a:gd name="connsiteX171" fmla="*/ 19431 w 277939"/>
                    <a:gd name="connsiteY171" fmla="*/ 441293 h 552450"/>
                    <a:gd name="connsiteX172" fmla="*/ 54292 w 277939"/>
                    <a:gd name="connsiteY172" fmla="*/ 441293 h 552450"/>
                    <a:gd name="connsiteX173" fmla="*/ 47434 w 277939"/>
                    <a:gd name="connsiteY173" fmla="*/ 394049 h 552450"/>
                    <a:gd name="connsiteX174" fmla="*/ 19240 w 277939"/>
                    <a:gd name="connsiteY174" fmla="*/ 394049 h 552450"/>
                    <a:gd name="connsiteX175" fmla="*/ 13811 w 277939"/>
                    <a:gd name="connsiteY175" fmla="*/ 403479 h 552450"/>
                    <a:gd name="connsiteX176" fmla="*/ 13811 w 277939"/>
                    <a:gd name="connsiteY176" fmla="*/ 403479 h 552450"/>
                    <a:gd name="connsiteX177" fmla="*/ 40577 w 277939"/>
                    <a:gd name="connsiteY177" fmla="*/ 357092 h 552450"/>
                    <a:gd name="connsiteX178" fmla="*/ 41910 w 277939"/>
                    <a:gd name="connsiteY178" fmla="*/ 354806 h 552450"/>
                    <a:gd name="connsiteX179" fmla="*/ 42196 w 277939"/>
                    <a:gd name="connsiteY179" fmla="*/ 357092 h 552450"/>
                    <a:gd name="connsiteX180" fmla="*/ 40577 w 277939"/>
                    <a:gd name="connsiteY180" fmla="*/ 357092 h 552450"/>
                    <a:gd name="connsiteX181" fmla="*/ 40577 w 277939"/>
                    <a:gd name="connsiteY181" fmla="*/ 357092 h 552450"/>
                    <a:gd name="connsiteX182" fmla="*/ 45720 w 277939"/>
                    <a:gd name="connsiteY182" fmla="*/ 348139 h 552450"/>
                    <a:gd name="connsiteX183" fmla="*/ 67818 w 277939"/>
                    <a:gd name="connsiteY183" fmla="*/ 309753 h 552450"/>
                    <a:gd name="connsiteX184" fmla="*/ 75914 w 277939"/>
                    <a:gd name="connsiteY184" fmla="*/ 309753 h 552450"/>
                    <a:gd name="connsiteX185" fmla="*/ 82296 w 277939"/>
                    <a:gd name="connsiteY185" fmla="*/ 356997 h 552450"/>
                    <a:gd name="connsiteX186" fmla="*/ 46863 w 277939"/>
                    <a:gd name="connsiteY186" fmla="*/ 356997 h 552450"/>
                    <a:gd name="connsiteX187" fmla="*/ 45720 w 277939"/>
                    <a:gd name="connsiteY187" fmla="*/ 348139 h 552450"/>
                    <a:gd name="connsiteX188" fmla="*/ 45720 w 277939"/>
                    <a:gd name="connsiteY188" fmla="*/ 348139 h 552450"/>
                    <a:gd name="connsiteX189" fmla="*/ 71152 w 277939"/>
                    <a:gd name="connsiteY189" fmla="*/ 304229 h 552450"/>
                    <a:gd name="connsiteX190" fmla="*/ 74581 w 277939"/>
                    <a:gd name="connsiteY190" fmla="*/ 298228 h 552450"/>
                    <a:gd name="connsiteX191" fmla="*/ 75343 w 277939"/>
                    <a:gd name="connsiteY191" fmla="*/ 304229 h 552450"/>
                    <a:gd name="connsiteX192" fmla="*/ 71152 w 277939"/>
                    <a:gd name="connsiteY192" fmla="*/ 304229 h 552450"/>
                    <a:gd name="connsiteX193" fmla="*/ 71152 w 277939"/>
                    <a:gd name="connsiteY193" fmla="*/ 304229 h 552450"/>
                    <a:gd name="connsiteX194" fmla="*/ 104775 w 277939"/>
                    <a:gd name="connsiteY194" fmla="*/ 245936 h 552450"/>
                    <a:gd name="connsiteX195" fmla="*/ 134112 w 277939"/>
                    <a:gd name="connsiteY195" fmla="*/ 245936 h 552450"/>
                    <a:gd name="connsiteX196" fmla="*/ 128969 w 277939"/>
                    <a:gd name="connsiteY196" fmla="*/ 204026 h 552450"/>
                    <a:gd name="connsiteX197" fmla="*/ 104775 w 277939"/>
                    <a:gd name="connsiteY197" fmla="*/ 245936 h 552450"/>
                    <a:gd name="connsiteX198" fmla="*/ 104775 w 277939"/>
                    <a:gd name="connsiteY198" fmla="*/ 245936 h 552450"/>
                    <a:gd name="connsiteX199" fmla="*/ 155257 w 277939"/>
                    <a:gd name="connsiteY199" fmla="*/ 158496 h 552450"/>
                    <a:gd name="connsiteX200" fmla="*/ 163830 w 277939"/>
                    <a:gd name="connsiteY200" fmla="*/ 143637 h 552450"/>
                    <a:gd name="connsiteX201" fmla="*/ 165449 w 277939"/>
                    <a:gd name="connsiteY201" fmla="*/ 158496 h 552450"/>
                    <a:gd name="connsiteX202" fmla="*/ 155257 w 277939"/>
                    <a:gd name="connsiteY202" fmla="*/ 158496 h 552450"/>
                    <a:gd name="connsiteX203" fmla="*/ 155257 w 277939"/>
                    <a:gd name="connsiteY203" fmla="*/ 158496 h 552450"/>
                    <a:gd name="connsiteX204" fmla="*/ 192500 w 277939"/>
                    <a:gd name="connsiteY204" fmla="*/ 93917 h 552450"/>
                    <a:gd name="connsiteX205" fmla="*/ 193738 w 277939"/>
                    <a:gd name="connsiteY205" fmla="*/ 105632 h 552450"/>
                    <a:gd name="connsiteX206" fmla="*/ 230696 w 277939"/>
                    <a:gd name="connsiteY206" fmla="*/ 105632 h 552450"/>
                    <a:gd name="connsiteX207" fmla="*/ 225552 w 277939"/>
                    <a:gd name="connsiteY207" fmla="*/ 52864 h 552450"/>
                    <a:gd name="connsiteX208" fmla="*/ 216217 w 277939"/>
                    <a:gd name="connsiteY208" fmla="*/ 52864 h 552450"/>
                    <a:gd name="connsiteX209" fmla="*/ 192500 w 277939"/>
                    <a:gd name="connsiteY209" fmla="*/ 93917 h 552450"/>
                    <a:gd name="connsiteX210" fmla="*/ 192500 w 277939"/>
                    <a:gd name="connsiteY210" fmla="*/ 93917 h 552450"/>
                    <a:gd name="connsiteX211" fmla="*/ 219456 w 277939"/>
                    <a:gd name="connsiteY211" fmla="*/ 47244 h 552450"/>
                    <a:gd name="connsiteX212" fmla="*/ 224219 w 277939"/>
                    <a:gd name="connsiteY212" fmla="*/ 38957 h 552450"/>
                    <a:gd name="connsiteX213" fmla="*/ 225076 w 277939"/>
                    <a:gd name="connsiteY213" fmla="*/ 47244 h 552450"/>
                    <a:gd name="connsiteX214" fmla="*/ 219456 w 277939"/>
                    <a:gd name="connsiteY214" fmla="*/ 47244 h 552450"/>
                    <a:gd name="connsiteX215" fmla="*/ 219456 w 277939"/>
                    <a:gd name="connsiteY215" fmla="*/ 47244 h 552450"/>
                    <a:gd name="connsiteX216" fmla="*/ 228695 w 277939"/>
                    <a:gd name="connsiteY216" fmla="*/ 31433 h 552450"/>
                    <a:gd name="connsiteX217" fmla="*/ 246793 w 277939"/>
                    <a:gd name="connsiteY217" fmla="*/ 0 h 552450"/>
                    <a:gd name="connsiteX218" fmla="*/ 263652 w 277939"/>
                    <a:gd name="connsiteY218" fmla="*/ 0 h 552450"/>
                    <a:gd name="connsiteX219" fmla="*/ 268034 w 277939"/>
                    <a:gd name="connsiteY219" fmla="*/ 47244 h 552450"/>
                    <a:gd name="connsiteX220" fmla="*/ 230124 w 277939"/>
                    <a:gd name="connsiteY220" fmla="*/ 47244 h 552450"/>
                    <a:gd name="connsiteX221" fmla="*/ 228695 w 277939"/>
                    <a:gd name="connsiteY221" fmla="*/ 31433 h 552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277939" h="552450">
                      <a:moveTo>
                        <a:pt x="200977" y="0"/>
                      </a:moveTo>
                      <a:lnTo>
                        <a:pt x="185452" y="26956"/>
                      </a:lnTo>
                      <a:cubicBezTo>
                        <a:pt x="184594" y="18002"/>
                        <a:pt x="183642" y="8954"/>
                        <a:pt x="182690" y="0"/>
                      </a:cubicBezTo>
                      <a:lnTo>
                        <a:pt x="200977" y="0"/>
                      </a:lnTo>
                      <a:lnTo>
                        <a:pt x="200977" y="0"/>
                      </a:lnTo>
                      <a:close/>
                      <a:moveTo>
                        <a:pt x="156400" y="77248"/>
                      </a:moveTo>
                      <a:lnTo>
                        <a:pt x="140017" y="105632"/>
                      </a:lnTo>
                      <a:lnTo>
                        <a:pt x="122206" y="105632"/>
                      </a:lnTo>
                      <a:cubicBezTo>
                        <a:pt x="122015" y="104108"/>
                        <a:pt x="121825" y="102584"/>
                        <a:pt x="121634" y="100965"/>
                      </a:cubicBezTo>
                      <a:lnTo>
                        <a:pt x="149447" y="52769"/>
                      </a:lnTo>
                      <a:lnTo>
                        <a:pt x="153734" y="52769"/>
                      </a:lnTo>
                      <a:cubicBezTo>
                        <a:pt x="154591" y="60960"/>
                        <a:pt x="155543" y="69056"/>
                        <a:pt x="156400" y="77248"/>
                      </a:cubicBezTo>
                      <a:lnTo>
                        <a:pt x="156400" y="77248"/>
                      </a:lnTo>
                      <a:close/>
                      <a:moveTo>
                        <a:pt x="136779" y="111157"/>
                      </a:moveTo>
                      <a:lnTo>
                        <a:pt x="125349" y="131064"/>
                      </a:lnTo>
                      <a:cubicBezTo>
                        <a:pt x="124587" y="124396"/>
                        <a:pt x="123730" y="117824"/>
                        <a:pt x="122873" y="111157"/>
                      </a:cubicBezTo>
                      <a:lnTo>
                        <a:pt x="136779" y="111157"/>
                      </a:lnTo>
                      <a:lnTo>
                        <a:pt x="136779" y="111157"/>
                      </a:lnTo>
                      <a:close/>
                      <a:moveTo>
                        <a:pt x="121158" y="138303"/>
                      </a:moveTo>
                      <a:lnTo>
                        <a:pt x="109538" y="158401"/>
                      </a:lnTo>
                      <a:lnTo>
                        <a:pt x="88487" y="158401"/>
                      </a:lnTo>
                      <a:lnTo>
                        <a:pt x="115824" y="111157"/>
                      </a:lnTo>
                      <a:lnTo>
                        <a:pt x="117824" y="111157"/>
                      </a:lnTo>
                      <a:lnTo>
                        <a:pt x="121158" y="138303"/>
                      </a:lnTo>
                      <a:lnTo>
                        <a:pt x="121158" y="138303"/>
                      </a:lnTo>
                      <a:close/>
                      <a:moveTo>
                        <a:pt x="65913" y="234029"/>
                      </a:moveTo>
                      <a:lnTo>
                        <a:pt x="59055" y="245936"/>
                      </a:lnTo>
                      <a:lnTo>
                        <a:pt x="38005" y="245936"/>
                      </a:lnTo>
                      <a:lnTo>
                        <a:pt x="62008" y="204406"/>
                      </a:lnTo>
                      <a:cubicBezTo>
                        <a:pt x="63246" y="214313"/>
                        <a:pt x="64484" y="224123"/>
                        <a:pt x="65913" y="234029"/>
                      </a:cubicBezTo>
                      <a:lnTo>
                        <a:pt x="65913" y="234029"/>
                      </a:lnTo>
                      <a:close/>
                      <a:moveTo>
                        <a:pt x="55817" y="251460"/>
                      </a:moveTo>
                      <a:lnTo>
                        <a:pt x="36767" y="284512"/>
                      </a:lnTo>
                      <a:cubicBezTo>
                        <a:pt x="35338" y="274701"/>
                        <a:pt x="34004" y="264986"/>
                        <a:pt x="32671" y="255175"/>
                      </a:cubicBezTo>
                      <a:lnTo>
                        <a:pt x="34766" y="251460"/>
                      </a:lnTo>
                      <a:lnTo>
                        <a:pt x="55817" y="251460"/>
                      </a:lnTo>
                      <a:lnTo>
                        <a:pt x="55817" y="251460"/>
                      </a:lnTo>
                      <a:close/>
                      <a:moveTo>
                        <a:pt x="32861" y="291179"/>
                      </a:moveTo>
                      <a:cubicBezTo>
                        <a:pt x="31528" y="281464"/>
                        <a:pt x="30099" y="271653"/>
                        <a:pt x="28670" y="261938"/>
                      </a:cubicBezTo>
                      <a:lnTo>
                        <a:pt x="4286" y="304229"/>
                      </a:lnTo>
                      <a:lnTo>
                        <a:pt x="25336" y="304229"/>
                      </a:lnTo>
                      <a:lnTo>
                        <a:pt x="32861" y="291179"/>
                      </a:lnTo>
                      <a:lnTo>
                        <a:pt x="32861" y="291179"/>
                      </a:lnTo>
                      <a:close/>
                      <a:moveTo>
                        <a:pt x="22098" y="309848"/>
                      </a:moveTo>
                      <a:lnTo>
                        <a:pt x="4381" y="340614"/>
                      </a:lnTo>
                      <a:cubicBezTo>
                        <a:pt x="2953" y="330994"/>
                        <a:pt x="1524" y="321373"/>
                        <a:pt x="0" y="311658"/>
                      </a:cubicBezTo>
                      <a:lnTo>
                        <a:pt x="1048" y="309848"/>
                      </a:lnTo>
                      <a:lnTo>
                        <a:pt x="22098" y="309848"/>
                      </a:lnTo>
                      <a:lnTo>
                        <a:pt x="22098" y="309848"/>
                      </a:lnTo>
                      <a:close/>
                      <a:moveTo>
                        <a:pt x="152686" y="47244"/>
                      </a:moveTo>
                      <a:lnTo>
                        <a:pt x="152971" y="46672"/>
                      </a:lnTo>
                      <a:lnTo>
                        <a:pt x="153067" y="47244"/>
                      </a:lnTo>
                      <a:lnTo>
                        <a:pt x="152686" y="47244"/>
                      </a:lnTo>
                      <a:lnTo>
                        <a:pt x="152686" y="47244"/>
                      </a:lnTo>
                      <a:close/>
                      <a:moveTo>
                        <a:pt x="260604" y="198596"/>
                      </a:moveTo>
                      <a:lnTo>
                        <a:pt x="246983" y="222123"/>
                      </a:lnTo>
                      <a:cubicBezTo>
                        <a:pt x="246221" y="214313"/>
                        <a:pt x="245459" y="206407"/>
                        <a:pt x="244792" y="198596"/>
                      </a:cubicBezTo>
                      <a:lnTo>
                        <a:pt x="260604" y="198596"/>
                      </a:lnTo>
                      <a:lnTo>
                        <a:pt x="260604" y="198596"/>
                      </a:lnTo>
                      <a:close/>
                      <a:moveTo>
                        <a:pt x="242983" y="229267"/>
                      </a:moveTo>
                      <a:lnTo>
                        <a:pt x="233363" y="245936"/>
                      </a:lnTo>
                      <a:lnTo>
                        <a:pt x="212312" y="245936"/>
                      </a:lnTo>
                      <a:lnTo>
                        <a:pt x="239649" y="198692"/>
                      </a:lnTo>
                      <a:lnTo>
                        <a:pt x="239935" y="198692"/>
                      </a:lnTo>
                      <a:lnTo>
                        <a:pt x="242983" y="229267"/>
                      </a:lnTo>
                      <a:lnTo>
                        <a:pt x="242983" y="229267"/>
                      </a:lnTo>
                      <a:close/>
                      <a:moveTo>
                        <a:pt x="230124" y="251460"/>
                      </a:moveTo>
                      <a:lnTo>
                        <a:pt x="212312" y="282416"/>
                      </a:lnTo>
                      <a:cubicBezTo>
                        <a:pt x="211169" y="272129"/>
                        <a:pt x="210121" y="261842"/>
                        <a:pt x="209074" y="251555"/>
                      </a:cubicBezTo>
                      <a:lnTo>
                        <a:pt x="209074" y="251460"/>
                      </a:lnTo>
                      <a:lnTo>
                        <a:pt x="230124" y="251460"/>
                      </a:lnTo>
                      <a:lnTo>
                        <a:pt x="230124" y="251460"/>
                      </a:lnTo>
                      <a:close/>
                      <a:moveTo>
                        <a:pt x="184785" y="330041"/>
                      </a:moveTo>
                      <a:lnTo>
                        <a:pt x="169164" y="357092"/>
                      </a:lnTo>
                      <a:lnTo>
                        <a:pt x="152114" y="357092"/>
                      </a:lnTo>
                      <a:cubicBezTo>
                        <a:pt x="151924" y="355187"/>
                        <a:pt x="151638" y="353187"/>
                        <a:pt x="151448" y="351282"/>
                      </a:cubicBezTo>
                      <a:lnTo>
                        <a:pt x="175355" y="309848"/>
                      </a:lnTo>
                      <a:lnTo>
                        <a:pt x="182404" y="309848"/>
                      </a:lnTo>
                      <a:cubicBezTo>
                        <a:pt x="183166" y="316516"/>
                        <a:pt x="184023" y="323279"/>
                        <a:pt x="184785" y="330041"/>
                      </a:cubicBezTo>
                      <a:lnTo>
                        <a:pt x="184785" y="330041"/>
                      </a:lnTo>
                      <a:close/>
                      <a:moveTo>
                        <a:pt x="147828" y="394049"/>
                      </a:moveTo>
                      <a:lnTo>
                        <a:pt x="122492" y="437960"/>
                      </a:lnTo>
                      <a:cubicBezTo>
                        <a:pt x="121158" y="428054"/>
                        <a:pt x="119920" y="418052"/>
                        <a:pt x="118681" y="408146"/>
                      </a:cubicBezTo>
                      <a:lnTo>
                        <a:pt x="126778" y="394049"/>
                      </a:lnTo>
                      <a:lnTo>
                        <a:pt x="147828" y="394049"/>
                      </a:lnTo>
                      <a:lnTo>
                        <a:pt x="147828" y="394049"/>
                      </a:lnTo>
                      <a:close/>
                      <a:moveTo>
                        <a:pt x="98774" y="479012"/>
                      </a:moveTo>
                      <a:lnTo>
                        <a:pt x="86868" y="499681"/>
                      </a:lnTo>
                      <a:lnTo>
                        <a:pt x="67246" y="499681"/>
                      </a:lnTo>
                      <a:lnTo>
                        <a:pt x="66961" y="497681"/>
                      </a:lnTo>
                      <a:lnTo>
                        <a:pt x="94774" y="449485"/>
                      </a:lnTo>
                      <a:cubicBezTo>
                        <a:pt x="96107" y="459391"/>
                        <a:pt x="97441" y="469202"/>
                        <a:pt x="98774" y="479012"/>
                      </a:cubicBezTo>
                      <a:lnTo>
                        <a:pt x="98774" y="479012"/>
                      </a:lnTo>
                      <a:close/>
                      <a:moveTo>
                        <a:pt x="83629" y="505206"/>
                      </a:moveTo>
                      <a:lnTo>
                        <a:pt x="71056" y="527018"/>
                      </a:lnTo>
                      <a:cubicBezTo>
                        <a:pt x="70009" y="519779"/>
                        <a:pt x="69056" y="512445"/>
                        <a:pt x="68008" y="505206"/>
                      </a:cubicBezTo>
                      <a:lnTo>
                        <a:pt x="83629" y="505206"/>
                      </a:lnTo>
                      <a:lnTo>
                        <a:pt x="83629" y="505206"/>
                      </a:lnTo>
                      <a:close/>
                      <a:moveTo>
                        <a:pt x="67342" y="533400"/>
                      </a:moveTo>
                      <a:lnTo>
                        <a:pt x="56388" y="552450"/>
                      </a:lnTo>
                      <a:lnTo>
                        <a:pt x="36100" y="552450"/>
                      </a:lnTo>
                      <a:lnTo>
                        <a:pt x="35909" y="551402"/>
                      </a:lnTo>
                      <a:lnTo>
                        <a:pt x="62579" y="505111"/>
                      </a:lnTo>
                      <a:lnTo>
                        <a:pt x="63341" y="505111"/>
                      </a:lnTo>
                      <a:cubicBezTo>
                        <a:pt x="64770" y="514636"/>
                        <a:pt x="66008" y="524066"/>
                        <a:pt x="67342" y="533400"/>
                      </a:cubicBezTo>
                      <a:lnTo>
                        <a:pt x="67342" y="533400"/>
                      </a:lnTo>
                      <a:close/>
                      <a:moveTo>
                        <a:pt x="178594" y="304229"/>
                      </a:moveTo>
                      <a:lnTo>
                        <a:pt x="181356" y="299466"/>
                      </a:lnTo>
                      <a:cubicBezTo>
                        <a:pt x="181546" y="301085"/>
                        <a:pt x="181737" y="302705"/>
                        <a:pt x="181927" y="304229"/>
                      </a:cubicBezTo>
                      <a:lnTo>
                        <a:pt x="178594" y="304229"/>
                      </a:lnTo>
                      <a:lnTo>
                        <a:pt x="178594" y="304229"/>
                      </a:lnTo>
                      <a:close/>
                      <a:moveTo>
                        <a:pt x="262795" y="158496"/>
                      </a:moveTo>
                      <a:lnTo>
                        <a:pt x="275939" y="135731"/>
                      </a:lnTo>
                      <a:lnTo>
                        <a:pt x="277940" y="158496"/>
                      </a:lnTo>
                      <a:lnTo>
                        <a:pt x="262795" y="158496"/>
                      </a:lnTo>
                      <a:lnTo>
                        <a:pt x="262795" y="158496"/>
                      </a:lnTo>
                      <a:close/>
                      <a:moveTo>
                        <a:pt x="269938" y="69152"/>
                      </a:moveTo>
                      <a:lnTo>
                        <a:pt x="248888" y="105632"/>
                      </a:lnTo>
                      <a:lnTo>
                        <a:pt x="235839" y="105632"/>
                      </a:lnTo>
                      <a:cubicBezTo>
                        <a:pt x="234029" y="88106"/>
                        <a:pt x="232505" y="70485"/>
                        <a:pt x="230696" y="52864"/>
                      </a:cubicBezTo>
                      <a:cubicBezTo>
                        <a:pt x="243173" y="52864"/>
                        <a:pt x="255746" y="52864"/>
                        <a:pt x="268415" y="52864"/>
                      </a:cubicBezTo>
                      <a:cubicBezTo>
                        <a:pt x="268986" y="58293"/>
                        <a:pt x="269462" y="63722"/>
                        <a:pt x="269938" y="69152"/>
                      </a:cubicBezTo>
                      <a:lnTo>
                        <a:pt x="269938" y="69152"/>
                      </a:lnTo>
                      <a:close/>
                      <a:moveTo>
                        <a:pt x="245745" y="111157"/>
                      </a:moveTo>
                      <a:lnTo>
                        <a:pt x="237839" y="124968"/>
                      </a:lnTo>
                      <a:cubicBezTo>
                        <a:pt x="237363" y="120396"/>
                        <a:pt x="236887" y="115824"/>
                        <a:pt x="236411" y="111157"/>
                      </a:cubicBezTo>
                      <a:lnTo>
                        <a:pt x="245745" y="111157"/>
                      </a:lnTo>
                      <a:lnTo>
                        <a:pt x="245745" y="111157"/>
                      </a:lnTo>
                      <a:close/>
                      <a:moveTo>
                        <a:pt x="233363" y="132493"/>
                      </a:moveTo>
                      <a:lnTo>
                        <a:pt x="218408" y="158496"/>
                      </a:lnTo>
                      <a:lnTo>
                        <a:pt x="199168" y="158496"/>
                      </a:lnTo>
                      <a:cubicBezTo>
                        <a:pt x="197548" y="142780"/>
                        <a:pt x="196025" y="126968"/>
                        <a:pt x="194215" y="111252"/>
                      </a:cubicBezTo>
                      <a:cubicBezTo>
                        <a:pt x="206502" y="111252"/>
                        <a:pt x="218884" y="111252"/>
                        <a:pt x="231172" y="111252"/>
                      </a:cubicBezTo>
                      <a:lnTo>
                        <a:pt x="233363" y="132493"/>
                      </a:lnTo>
                      <a:lnTo>
                        <a:pt x="233363" y="132493"/>
                      </a:lnTo>
                      <a:close/>
                      <a:moveTo>
                        <a:pt x="174117" y="235172"/>
                      </a:moveTo>
                      <a:lnTo>
                        <a:pt x="167926" y="245936"/>
                      </a:lnTo>
                      <a:lnTo>
                        <a:pt x="138970" y="245936"/>
                      </a:lnTo>
                      <a:cubicBezTo>
                        <a:pt x="137065" y="230219"/>
                        <a:pt x="135255" y="214408"/>
                        <a:pt x="133350" y="198692"/>
                      </a:cubicBezTo>
                      <a:cubicBezTo>
                        <a:pt x="145542" y="198692"/>
                        <a:pt x="157829" y="198692"/>
                        <a:pt x="170212" y="198692"/>
                      </a:cubicBezTo>
                      <a:cubicBezTo>
                        <a:pt x="171355" y="210788"/>
                        <a:pt x="172688" y="222980"/>
                        <a:pt x="174117" y="235172"/>
                      </a:cubicBezTo>
                      <a:lnTo>
                        <a:pt x="174117" y="235172"/>
                      </a:lnTo>
                      <a:close/>
                      <a:moveTo>
                        <a:pt x="164687" y="251460"/>
                      </a:moveTo>
                      <a:lnTo>
                        <a:pt x="143923" y="287464"/>
                      </a:lnTo>
                      <a:cubicBezTo>
                        <a:pt x="142494" y="275463"/>
                        <a:pt x="141065" y="263462"/>
                        <a:pt x="139636" y="251460"/>
                      </a:cubicBezTo>
                      <a:lnTo>
                        <a:pt x="164687" y="251460"/>
                      </a:lnTo>
                      <a:lnTo>
                        <a:pt x="164687" y="251460"/>
                      </a:lnTo>
                      <a:close/>
                      <a:moveTo>
                        <a:pt x="139922" y="294418"/>
                      </a:moveTo>
                      <a:cubicBezTo>
                        <a:pt x="138303" y="280130"/>
                        <a:pt x="136398" y="265843"/>
                        <a:pt x="134684" y="251460"/>
                      </a:cubicBezTo>
                      <a:lnTo>
                        <a:pt x="101536" y="251460"/>
                      </a:lnTo>
                      <a:lnTo>
                        <a:pt x="99060" y="255746"/>
                      </a:lnTo>
                      <a:cubicBezTo>
                        <a:pt x="101155" y="271939"/>
                        <a:pt x="103251" y="288227"/>
                        <a:pt x="105156" y="304324"/>
                      </a:cubicBezTo>
                      <a:lnTo>
                        <a:pt x="134112" y="304324"/>
                      </a:lnTo>
                      <a:lnTo>
                        <a:pt x="139922" y="294418"/>
                      </a:lnTo>
                      <a:lnTo>
                        <a:pt x="139922" y="294418"/>
                      </a:lnTo>
                      <a:close/>
                      <a:moveTo>
                        <a:pt x="131064" y="309848"/>
                      </a:moveTo>
                      <a:lnTo>
                        <a:pt x="110680" y="345091"/>
                      </a:lnTo>
                      <a:cubicBezTo>
                        <a:pt x="109156" y="333375"/>
                        <a:pt x="107632" y="321564"/>
                        <a:pt x="106013" y="309848"/>
                      </a:cubicBezTo>
                      <a:lnTo>
                        <a:pt x="131064" y="309848"/>
                      </a:lnTo>
                      <a:lnTo>
                        <a:pt x="131064" y="309848"/>
                      </a:lnTo>
                      <a:close/>
                      <a:moveTo>
                        <a:pt x="82391" y="394049"/>
                      </a:moveTo>
                      <a:lnTo>
                        <a:pt x="58198" y="435959"/>
                      </a:lnTo>
                      <a:cubicBezTo>
                        <a:pt x="56198" y="421958"/>
                        <a:pt x="54197" y="407956"/>
                        <a:pt x="52292" y="394049"/>
                      </a:cubicBezTo>
                      <a:lnTo>
                        <a:pt x="82391" y="394049"/>
                      </a:lnTo>
                      <a:lnTo>
                        <a:pt x="82391" y="394049"/>
                      </a:lnTo>
                      <a:close/>
                      <a:moveTo>
                        <a:pt x="51911" y="446818"/>
                      </a:moveTo>
                      <a:lnTo>
                        <a:pt x="26860" y="490252"/>
                      </a:lnTo>
                      <a:cubicBezTo>
                        <a:pt x="24670" y="475774"/>
                        <a:pt x="22574" y="461296"/>
                        <a:pt x="20383" y="446818"/>
                      </a:cubicBezTo>
                      <a:lnTo>
                        <a:pt x="51911" y="446818"/>
                      </a:lnTo>
                      <a:lnTo>
                        <a:pt x="51911" y="446818"/>
                      </a:lnTo>
                      <a:close/>
                      <a:moveTo>
                        <a:pt x="13811" y="403479"/>
                      </a:moveTo>
                      <a:cubicBezTo>
                        <a:pt x="15716" y="416052"/>
                        <a:pt x="17621" y="428720"/>
                        <a:pt x="19431" y="441293"/>
                      </a:cubicBezTo>
                      <a:cubicBezTo>
                        <a:pt x="31052" y="441293"/>
                        <a:pt x="42481" y="441293"/>
                        <a:pt x="54292" y="441293"/>
                      </a:cubicBezTo>
                      <a:cubicBezTo>
                        <a:pt x="52006" y="425577"/>
                        <a:pt x="49721" y="409766"/>
                        <a:pt x="47434" y="394049"/>
                      </a:cubicBezTo>
                      <a:lnTo>
                        <a:pt x="19240" y="394049"/>
                      </a:lnTo>
                      <a:lnTo>
                        <a:pt x="13811" y="403479"/>
                      </a:lnTo>
                      <a:lnTo>
                        <a:pt x="13811" y="403479"/>
                      </a:lnTo>
                      <a:close/>
                      <a:moveTo>
                        <a:pt x="40577" y="357092"/>
                      </a:moveTo>
                      <a:lnTo>
                        <a:pt x="41910" y="354806"/>
                      </a:lnTo>
                      <a:lnTo>
                        <a:pt x="42196" y="357092"/>
                      </a:lnTo>
                      <a:lnTo>
                        <a:pt x="40577" y="357092"/>
                      </a:lnTo>
                      <a:lnTo>
                        <a:pt x="40577" y="357092"/>
                      </a:lnTo>
                      <a:close/>
                      <a:moveTo>
                        <a:pt x="45720" y="348139"/>
                      </a:moveTo>
                      <a:lnTo>
                        <a:pt x="67818" y="309753"/>
                      </a:lnTo>
                      <a:lnTo>
                        <a:pt x="75914" y="309753"/>
                      </a:lnTo>
                      <a:cubicBezTo>
                        <a:pt x="78010" y="325469"/>
                        <a:pt x="80105" y="341281"/>
                        <a:pt x="82296" y="356997"/>
                      </a:cubicBezTo>
                      <a:cubicBezTo>
                        <a:pt x="70294" y="356997"/>
                        <a:pt x="58674" y="356997"/>
                        <a:pt x="46863" y="356997"/>
                      </a:cubicBezTo>
                      <a:cubicBezTo>
                        <a:pt x="46577" y="354139"/>
                        <a:pt x="46196" y="351092"/>
                        <a:pt x="45720" y="348139"/>
                      </a:cubicBezTo>
                      <a:lnTo>
                        <a:pt x="45720" y="348139"/>
                      </a:lnTo>
                      <a:close/>
                      <a:moveTo>
                        <a:pt x="71152" y="304229"/>
                      </a:moveTo>
                      <a:lnTo>
                        <a:pt x="74581" y="298228"/>
                      </a:lnTo>
                      <a:cubicBezTo>
                        <a:pt x="74867" y="300228"/>
                        <a:pt x="75057" y="302228"/>
                        <a:pt x="75343" y="304229"/>
                      </a:cubicBezTo>
                      <a:lnTo>
                        <a:pt x="71152" y="304229"/>
                      </a:lnTo>
                      <a:lnTo>
                        <a:pt x="71152" y="304229"/>
                      </a:lnTo>
                      <a:close/>
                      <a:moveTo>
                        <a:pt x="104775" y="245936"/>
                      </a:moveTo>
                      <a:lnTo>
                        <a:pt x="134112" y="245936"/>
                      </a:lnTo>
                      <a:lnTo>
                        <a:pt x="128969" y="204026"/>
                      </a:lnTo>
                      <a:lnTo>
                        <a:pt x="104775" y="245936"/>
                      </a:lnTo>
                      <a:lnTo>
                        <a:pt x="104775" y="245936"/>
                      </a:lnTo>
                      <a:close/>
                      <a:moveTo>
                        <a:pt x="155257" y="158496"/>
                      </a:moveTo>
                      <a:lnTo>
                        <a:pt x="163830" y="143637"/>
                      </a:lnTo>
                      <a:lnTo>
                        <a:pt x="165449" y="158496"/>
                      </a:lnTo>
                      <a:lnTo>
                        <a:pt x="155257" y="158496"/>
                      </a:lnTo>
                      <a:lnTo>
                        <a:pt x="155257" y="158496"/>
                      </a:lnTo>
                      <a:close/>
                      <a:moveTo>
                        <a:pt x="192500" y="93917"/>
                      </a:moveTo>
                      <a:cubicBezTo>
                        <a:pt x="192881" y="97822"/>
                        <a:pt x="193262" y="101727"/>
                        <a:pt x="193738" y="105632"/>
                      </a:cubicBezTo>
                      <a:cubicBezTo>
                        <a:pt x="206026" y="105632"/>
                        <a:pt x="218408" y="105632"/>
                        <a:pt x="230696" y="105632"/>
                      </a:cubicBezTo>
                      <a:cubicBezTo>
                        <a:pt x="229076" y="88106"/>
                        <a:pt x="227362" y="70485"/>
                        <a:pt x="225552" y="52864"/>
                      </a:cubicBezTo>
                      <a:lnTo>
                        <a:pt x="216217" y="52864"/>
                      </a:lnTo>
                      <a:lnTo>
                        <a:pt x="192500" y="93917"/>
                      </a:lnTo>
                      <a:lnTo>
                        <a:pt x="192500" y="93917"/>
                      </a:lnTo>
                      <a:close/>
                      <a:moveTo>
                        <a:pt x="219456" y="47244"/>
                      </a:moveTo>
                      <a:lnTo>
                        <a:pt x="224219" y="38957"/>
                      </a:lnTo>
                      <a:cubicBezTo>
                        <a:pt x="224504" y="41720"/>
                        <a:pt x="224790" y="44482"/>
                        <a:pt x="225076" y="47244"/>
                      </a:cubicBezTo>
                      <a:lnTo>
                        <a:pt x="219456" y="47244"/>
                      </a:lnTo>
                      <a:lnTo>
                        <a:pt x="219456" y="47244"/>
                      </a:lnTo>
                      <a:close/>
                      <a:moveTo>
                        <a:pt x="228695" y="31433"/>
                      </a:moveTo>
                      <a:lnTo>
                        <a:pt x="246793" y="0"/>
                      </a:lnTo>
                      <a:lnTo>
                        <a:pt x="263652" y="0"/>
                      </a:lnTo>
                      <a:cubicBezTo>
                        <a:pt x="265271" y="15716"/>
                        <a:pt x="266509" y="31528"/>
                        <a:pt x="268034" y="47244"/>
                      </a:cubicBezTo>
                      <a:cubicBezTo>
                        <a:pt x="255365" y="47244"/>
                        <a:pt x="242697" y="47244"/>
                        <a:pt x="230124" y="47244"/>
                      </a:cubicBezTo>
                      <a:cubicBezTo>
                        <a:pt x="229648" y="42005"/>
                        <a:pt x="229171" y="36671"/>
                        <a:pt x="228695" y="31433"/>
                      </a:cubicBezTo>
                      <a:close/>
                    </a:path>
                  </a:pathLst>
                </a:custGeom>
                <a:solidFill>
                  <a:srgbClr val="99D9E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9" name="任意多边形 77"/>
                <p:cNvSpPr/>
                <p:nvPr/>
              </p:nvSpPr>
              <p:spPr>
                <a:xfrm>
                  <a:off x="5614320" y="4013548"/>
                  <a:ext cx="350329" cy="552450"/>
                </a:xfrm>
                <a:custGeom>
                  <a:avLst/>
                  <a:gdLst>
                    <a:gd name="connsiteX0" fmla="*/ 11525 w 350329"/>
                    <a:gd name="connsiteY0" fmla="*/ 394049 h 552450"/>
                    <a:gd name="connsiteX1" fmla="*/ 46958 w 350329"/>
                    <a:gd name="connsiteY1" fmla="*/ 394049 h 552450"/>
                    <a:gd name="connsiteX2" fmla="*/ 43053 w 350329"/>
                    <a:gd name="connsiteY2" fmla="*/ 441293 h 552450"/>
                    <a:gd name="connsiteX3" fmla="*/ 8192 w 350329"/>
                    <a:gd name="connsiteY3" fmla="*/ 441293 h 552450"/>
                    <a:gd name="connsiteX4" fmla="*/ 11525 w 350329"/>
                    <a:gd name="connsiteY4" fmla="*/ 394049 h 552450"/>
                    <a:gd name="connsiteX5" fmla="*/ 11525 w 350329"/>
                    <a:gd name="connsiteY5" fmla="*/ 394049 h 552450"/>
                    <a:gd name="connsiteX6" fmla="*/ 269272 w 350329"/>
                    <a:gd name="connsiteY6" fmla="*/ 0 h 552450"/>
                    <a:gd name="connsiteX7" fmla="*/ 307181 w 350329"/>
                    <a:gd name="connsiteY7" fmla="*/ 0 h 552450"/>
                    <a:gd name="connsiteX8" fmla="*/ 301371 w 350329"/>
                    <a:gd name="connsiteY8" fmla="*/ 47244 h 552450"/>
                    <a:gd name="connsiteX9" fmla="*/ 263843 w 350329"/>
                    <a:gd name="connsiteY9" fmla="*/ 47244 h 552450"/>
                    <a:gd name="connsiteX10" fmla="*/ 269272 w 350329"/>
                    <a:gd name="connsiteY10" fmla="*/ 0 h 552450"/>
                    <a:gd name="connsiteX11" fmla="*/ 269272 w 350329"/>
                    <a:gd name="connsiteY11" fmla="*/ 0 h 552450"/>
                    <a:gd name="connsiteX12" fmla="*/ 312230 w 350329"/>
                    <a:gd name="connsiteY12" fmla="*/ 0 h 552450"/>
                    <a:gd name="connsiteX13" fmla="*/ 306419 w 350329"/>
                    <a:gd name="connsiteY13" fmla="*/ 47244 h 552450"/>
                    <a:gd name="connsiteX14" fmla="*/ 344138 w 350329"/>
                    <a:gd name="connsiteY14" fmla="*/ 47244 h 552450"/>
                    <a:gd name="connsiteX15" fmla="*/ 350330 w 350329"/>
                    <a:gd name="connsiteY15" fmla="*/ 0 h 552450"/>
                    <a:gd name="connsiteX16" fmla="*/ 312230 w 350329"/>
                    <a:gd name="connsiteY16" fmla="*/ 0 h 552450"/>
                    <a:gd name="connsiteX17" fmla="*/ 312230 w 350329"/>
                    <a:gd name="connsiteY17" fmla="*/ 0 h 552450"/>
                    <a:gd name="connsiteX18" fmla="*/ 343186 w 350329"/>
                    <a:gd name="connsiteY18" fmla="*/ 52864 h 552450"/>
                    <a:gd name="connsiteX19" fmla="*/ 336518 w 350329"/>
                    <a:gd name="connsiteY19" fmla="*/ 105632 h 552450"/>
                    <a:gd name="connsiteX20" fmla="*/ 299180 w 350329"/>
                    <a:gd name="connsiteY20" fmla="*/ 105632 h 552450"/>
                    <a:gd name="connsiteX21" fmla="*/ 305657 w 350329"/>
                    <a:gd name="connsiteY21" fmla="*/ 52864 h 552450"/>
                    <a:gd name="connsiteX22" fmla="*/ 343186 w 350329"/>
                    <a:gd name="connsiteY22" fmla="*/ 52864 h 552450"/>
                    <a:gd name="connsiteX23" fmla="*/ 343186 w 350329"/>
                    <a:gd name="connsiteY23" fmla="*/ 52864 h 552450"/>
                    <a:gd name="connsiteX24" fmla="*/ 335661 w 350329"/>
                    <a:gd name="connsiteY24" fmla="*/ 111157 h 552450"/>
                    <a:gd name="connsiteX25" fmla="*/ 329470 w 350329"/>
                    <a:gd name="connsiteY25" fmla="*/ 158401 h 552450"/>
                    <a:gd name="connsiteX26" fmla="*/ 292608 w 350329"/>
                    <a:gd name="connsiteY26" fmla="*/ 158401 h 552450"/>
                    <a:gd name="connsiteX27" fmla="*/ 298418 w 350329"/>
                    <a:gd name="connsiteY27" fmla="*/ 111157 h 552450"/>
                    <a:gd name="connsiteX28" fmla="*/ 335661 w 350329"/>
                    <a:gd name="connsiteY28" fmla="*/ 111157 h 552450"/>
                    <a:gd name="connsiteX29" fmla="*/ 335661 w 350329"/>
                    <a:gd name="connsiteY29" fmla="*/ 111157 h 552450"/>
                    <a:gd name="connsiteX30" fmla="*/ 287750 w 350329"/>
                    <a:gd name="connsiteY30" fmla="*/ 158496 h 552450"/>
                    <a:gd name="connsiteX31" fmla="*/ 293561 w 350329"/>
                    <a:gd name="connsiteY31" fmla="*/ 111252 h 552450"/>
                    <a:gd name="connsiteX32" fmla="*/ 256223 w 350329"/>
                    <a:gd name="connsiteY32" fmla="*/ 111252 h 552450"/>
                    <a:gd name="connsiteX33" fmla="*/ 250793 w 350329"/>
                    <a:gd name="connsiteY33" fmla="*/ 158496 h 552450"/>
                    <a:gd name="connsiteX34" fmla="*/ 287750 w 350329"/>
                    <a:gd name="connsiteY34" fmla="*/ 158496 h 552450"/>
                    <a:gd name="connsiteX35" fmla="*/ 287750 w 350329"/>
                    <a:gd name="connsiteY35" fmla="*/ 158496 h 552450"/>
                    <a:gd name="connsiteX36" fmla="*/ 256889 w 350329"/>
                    <a:gd name="connsiteY36" fmla="*/ 105632 h 552450"/>
                    <a:gd name="connsiteX37" fmla="*/ 294227 w 350329"/>
                    <a:gd name="connsiteY37" fmla="*/ 105632 h 552450"/>
                    <a:gd name="connsiteX38" fmla="*/ 300609 w 350329"/>
                    <a:gd name="connsiteY38" fmla="*/ 52864 h 552450"/>
                    <a:gd name="connsiteX39" fmla="*/ 263081 w 350329"/>
                    <a:gd name="connsiteY39" fmla="*/ 52864 h 552450"/>
                    <a:gd name="connsiteX40" fmla="*/ 256889 w 350329"/>
                    <a:gd name="connsiteY40" fmla="*/ 105632 h 552450"/>
                    <a:gd name="connsiteX41" fmla="*/ 256889 w 350329"/>
                    <a:gd name="connsiteY41" fmla="*/ 105632 h 552450"/>
                    <a:gd name="connsiteX42" fmla="*/ 155924 w 350329"/>
                    <a:gd name="connsiteY42" fmla="*/ 0 h 552450"/>
                    <a:gd name="connsiteX43" fmla="*/ 194120 w 350329"/>
                    <a:gd name="connsiteY43" fmla="*/ 0 h 552450"/>
                    <a:gd name="connsiteX44" fmla="*/ 189167 w 350329"/>
                    <a:gd name="connsiteY44" fmla="*/ 47244 h 552450"/>
                    <a:gd name="connsiteX45" fmla="*/ 151448 w 350329"/>
                    <a:gd name="connsiteY45" fmla="*/ 47244 h 552450"/>
                    <a:gd name="connsiteX46" fmla="*/ 155924 w 350329"/>
                    <a:gd name="connsiteY46" fmla="*/ 0 h 552450"/>
                    <a:gd name="connsiteX47" fmla="*/ 155924 w 350329"/>
                    <a:gd name="connsiteY47" fmla="*/ 0 h 552450"/>
                    <a:gd name="connsiteX48" fmla="*/ 199263 w 350329"/>
                    <a:gd name="connsiteY48" fmla="*/ 0 h 552450"/>
                    <a:gd name="connsiteX49" fmla="*/ 237173 w 350329"/>
                    <a:gd name="connsiteY49" fmla="*/ 0 h 552450"/>
                    <a:gd name="connsiteX50" fmla="*/ 232029 w 350329"/>
                    <a:gd name="connsiteY50" fmla="*/ 47244 h 552450"/>
                    <a:gd name="connsiteX51" fmla="*/ 194310 w 350329"/>
                    <a:gd name="connsiteY51" fmla="*/ 47244 h 552450"/>
                    <a:gd name="connsiteX52" fmla="*/ 199263 w 350329"/>
                    <a:gd name="connsiteY52" fmla="*/ 0 h 552450"/>
                    <a:gd name="connsiteX53" fmla="*/ 199263 w 350329"/>
                    <a:gd name="connsiteY53" fmla="*/ 0 h 552450"/>
                    <a:gd name="connsiteX54" fmla="*/ 231362 w 350329"/>
                    <a:gd name="connsiteY54" fmla="*/ 52864 h 552450"/>
                    <a:gd name="connsiteX55" fmla="*/ 225743 w 350329"/>
                    <a:gd name="connsiteY55" fmla="*/ 105632 h 552450"/>
                    <a:gd name="connsiteX56" fmla="*/ 188405 w 350329"/>
                    <a:gd name="connsiteY56" fmla="*/ 105632 h 552450"/>
                    <a:gd name="connsiteX57" fmla="*/ 193834 w 350329"/>
                    <a:gd name="connsiteY57" fmla="*/ 52864 h 552450"/>
                    <a:gd name="connsiteX58" fmla="*/ 231362 w 350329"/>
                    <a:gd name="connsiteY58" fmla="*/ 52864 h 552450"/>
                    <a:gd name="connsiteX59" fmla="*/ 231362 w 350329"/>
                    <a:gd name="connsiteY59" fmla="*/ 52864 h 552450"/>
                    <a:gd name="connsiteX60" fmla="*/ 224981 w 350329"/>
                    <a:gd name="connsiteY60" fmla="*/ 111157 h 552450"/>
                    <a:gd name="connsiteX61" fmla="*/ 219837 w 350329"/>
                    <a:gd name="connsiteY61" fmla="*/ 158401 h 552450"/>
                    <a:gd name="connsiteX62" fmla="*/ 182975 w 350329"/>
                    <a:gd name="connsiteY62" fmla="*/ 158401 h 552450"/>
                    <a:gd name="connsiteX63" fmla="*/ 187738 w 350329"/>
                    <a:gd name="connsiteY63" fmla="*/ 111157 h 552450"/>
                    <a:gd name="connsiteX64" fmla="*/ 224981 w 350329"/>
                    <a:gd name="connsiteY64" fmla="*/ 111157 h 552450"/>
                    <a:gd name="connsiteX65" fmla="*/ 224981 w 350329"/>
                    <a:gd name="connsiteY65" fmla="*/ 111157 h 552450"/>
                    <a:gd name="connsiteX66" fmla="*/ 177927 w 350329"/>
                    <a:gd name="connsiteY66" fmla="*/ 158496 h 552450"/>
                    <a:gd name="connsiteX67" fmla="*/ 140970 w 350329"/>
                    <a:gd name="connsiteY67" fmla="*/ 158496 h 552450"/>
                    <a:gd name="connsiteX68" fmla="*/ 145352 w 350329"/>
                    <a:gd name="connsiteY68" fmla="*/ 111252 h 552450"/>
                    <a:gd name="connsiteX69" fmla="*/ 182880 w 350329"/>
                    <a:gd name="connsiteY69" fmla="*/ 111252 h 552450"/>
                    <a:gd name="connsiteX70" fmla="*/ 177927 w 350329"/>
                    <a:gd name="connsiteY70" fmla="*/ 158496 h 552450"/>
                    <a:gd name="connsiteX71" fmla="*/ 177927 w 350329"/>
                    <a:gd name="connsiteY71" fmla="*/ 158496 h 552450"/>
                    <a:gd name="connsiteX72" fmla="*/ 146114 w 350329"/>
                    <a:gd name="connsiteY72" fmla="*/ 105632 h 552450"/>
                    <a:gd name="connsiteX73" fmla="*/ 183452 w 350329"/>
                    <a:gd name="connsiteY73" fmla="*/ 105632 h 552450"/>
                    <a:gd name="connsiteX74" fmla="*/ 188690 w 350329"/>
                    <a:gd name="connsiteY74" fmla="*/ 52864 h 552450"/>
                    <a:gd name="connsiteX75" fmla="*/ 150781 w 350329"/>
                    <a:gd name="connsiteY75" fmla="*/ 52864 h 552450"/>
                    <a:gd name="connsiteX76" fmla="*/ 146114 w 350329"/>
                    <a:gd name="connsiteY76" fmla="*/ 105632 h 552450"/>
                    <a:gd name="connsiteX77" fmla="*/ 146114 w 350329"/>
                    <a:gd name="connsiteY77" fmla="*/ 105632 h 552450"/>
                    <a:gd name="connsiteX78" fmla="*/ 40005 w 350329"/>
                    <a:gd name="connsiteY78" fmla="*/ 0 h 552450"/>
                    <a:gd name="connsiteX79" fmla="*/ 78105 w 350329"/>
                    <a:gd name="connsiteY79" fmla="*/ 0 h 552450"/>
                    <a:gd name="connsiteX80" fmla="*/ 74390 w 350329"/>
                    <a:gd name="connsiteY80" fmla="*/ 47244 h 552450"/>
                    <a:gd name="connsiteX81" fmla="*/ 36671 w 350329"/>
                    <a:gd name="connsiteY81" fmla="*/ 47244 h 552450"/>
                    <a:gd name="connsiteX82" fmla="*/ 40005 w 350329"/>
                    <a:gd name="connsiteY82" fmla="*/ 0 h 552450"/>
                    <a:gd name="connsiteX83" fmla="*/ 40005 w 350329"/>
                    <a:gd name="connsiteY83" fmla="*/ 0 h 552450"/>
                    <a:gd name="connsiteX84" fmla="*/ 83153 w 350329"/>
                    <a:gd name="connsiteY84" fmla="*/ 0 h 552450"/>
                    <a:gd name="connsiteX85" fmla="*/ 121063 w 350329"/>
                    <a:gd name="connsiteY85" fmla="*/ 0 h 552450"/>
                    <a:gd name="connsiteX86" fmla="*/ 116967 w 350329"/>
                    <a:gd name="connsiteY86" fmla="*/ 47244 h 552450"/>
                    <a:gd name="connsiteX87" fmla="*/ 79439 w 350329"/>
                    <a:gd name="connsiteY87" fmla="*/ 47244 h 552450"/>
                    <a:gd name="connsiteX88" fmla="*/ 83153 w 350329"/>
                    <a:gd name="connsiteY88" fmla="*/ 0 h 552450"/>
                    <a:gd name="connsiteX89" fmla="*/ 83153 w 350329"/>
                    <a:gd name="connsiteY89" fmla="*/ 0 h 552450"/>
                    <a:gd name="connsiteX90" fmla="*/ 116491 w 350329"/>
                    <a:gd name="connsiteY90" fmla="*/ 52864 h 552450"/>
                    <a:gd name="connsiteX91" fmla="*/ 111919 w 350329"/>
                    <a:gd name="connsiteY91" fmla="*/ 105632 h 552450"/>
                    <a:gd name="connsiteX92" fmla="*/ 74962 w 350329"/>
                    <a:gd name="connsiteY92" fmla="*/ 105632 h 552450"/>
                    <a:gd name="connsiteX93" fmla="*/ 79058 w 350329"/>
                    <a:gd name="connsiteY93" fmla="*/ 52864 h 552450"/>
                    <a:gd name="connsiteX94" fmla="*/ 116491 w 350329"/>
                    <a:gd name="connsiteY94" fmla="*/ 52864 h 552450"/>
                    <a:gd name="connsiteX95" fmla="*/ 116491 w 350329"/>
                    <a:gd name="connsiteY95" fmla="*/ 52864 h 552450"/>
                    <a:gd name="connsiteX96" fmla="*/ 111347 w 350329"/>
                    <a:gd name="connsiteY96" fmla="*/ 111157 h 552450"/>
                    <a:gd name="connsiteX97" fmla="*/ 107252 w 350329"/>
                    <a:gd name="connsiteY97" fmla="*/ 158401 h 552450"/>
                    <a:gd name="connsiteX98" fmla="*/ 70580 w 350329"/>
                    <a:gd name="connsiteY98" fmla="*/ 158401 h 552450"/>
                    <a:gd name="connsiteX99" fmla="*/ 74295 w 350329"/>
                    <a:gd name="connsiteY99" fmla="*/ 111157 h 552450"/>
                    <a:gd name="connsiteX100" fmla="*/ 111347 w 350329"/>
                    <a:gd name="connsiteY100" fmla="*/ 111157 h 552450"/>
                    <a:gd name="connsiteX101" fmla="*/ 111347 w 350329"/>
                    <a:gd name="connsiteY101" fmla="*/ 111157 h 552450"/>
                    <a:gd name="connsiteX102" fmla="*/ 65532 w 350329"/>
                    <a:gd name="connsiteY102" fmla="*/ 158496 h 552450"/>
                    <a:gd name="connsiteX103" fmla="*/ 28575 w 350329"/>
                    <a:gd name="connsiteY103" fmla="*/ 158496 h 552450"/>
                    <a:gd name="connsiteX104" fmla="*/ 31909 w 350329"/>
                    <a:gd name="connsiteY104" fmla="*/ 111252 h 552450"/>
                    <a:gd name="connsiteX105" fmla="*/ 69247 w 350329"/>
                    <a:gd name="connsiteY105" fmla="*/ 111252 h 552450"/>
                    <a:gd name="connsiteX106" fmla="*/ 65532 w 350329"/>
                    <a:gd name="connsiteY106" fmla="*/ 158496 h 552450"/>
                    <a:gd name="connsiteX107" fmla="*/ 65532 w 350329"/>
                    <a:gd name="connsiteY107" fmla="*/ 158496 h 552450"/>
                    <a:gd name="connsiteX108" fmla="*/ 32480 w 350329"/>
                    <a:gd name="connsiteY108" fmla="*/ 105632 h 552450"/>
                    <a:gd name="connsiteX109" fmla="*/ 36195 w 350329"/>
                    <a:gd name="connsiteY109" fmla="*/ 52864 h 552450"/>
                    <a:gd name="connsiteX110" fmla="*/ 73914 w 350329"/>
                    <a:gd name="connsiteY110" fmla="*/ 52864 h 552450"/>
                    <a:gd name="connsiteX111" fmla="*/ 69818 w 350329"/>
                    <a:gd name="connsiteY111" fmla="*/ 105632 h 552450"/>
                    <a:gd name="connsiteX112" fmla="*/ 32480 w 350329"/>
                    <a:gd name="connsiteY112" fmla="*/ 105632 h 552450"/>
                    <a:gd name="connsiteX113" fmla="*/ 32480 w 350329"/>
                    <a:gd name="connsiteY113" fmla="*/ 105632 h 552450"/>
                    <a:gd name="connsiteX114" fmla="*/ 25718 w 350329"/>
                    <a:gd name="connsiteY114" fmla="*/ 198596 h 552450"/>
                    <a:gd name="connsiteX115" fmla="*/ 62389 w 350329"/>
                    <a:gd name="connsiteY115" fmla="*/ 198596 h 552450"/>
                    <a:gd name="connsiteX116" fmla="*/ 58674 w 350329"/>
                    <a:gd name="connsiteY116" fmla="*/ 245840 h 552450"/>
                    <a:gd name="connsiteX117" fmla="*/ 22384 w 350329"/>
                    <a:gd name="connsiteY117" fmla="*/ 245840 h 552450"/>
                    <a:gd name="connsiteX118" fmla="*/ 25718 w 350329"/>
                    <a:gd name="connsiteY118" fmla="*/ 198596 h 552450"/>
                    <a:gd name="connsiteX119" fmla="*/ 25718 w 350329"/>
                    <a:gd name="connsiteY119" fmla="*/ 198596 h 552450"/>
                    <a:gd name="connsiteX120" fmla="*/ 67342 w 350329"/>
                    <a:gd name="connsiteY120" fmla="*/ 198596 h 552450"/>
                    <a:gd name="connsiteX121" fmla="*/ 103632 w 350329"/>
                    <a:gd name="connsiteY121" fmla="*/ 198596 h 552450"/>
                    <a:gd name="connsiteX122" fmla="*/ 99536 w 350329"/>
                    <a:gd name="connsiteY122" fmla="*/ 245840 h 552450"/>
                    <a:gd name="connsiteX123" fmla="*/ 63627 w 350329"/>
                    <a:gd name="connsiteY123" fmla="*/ 245840 h 552450"/>
                    <a:gd name="connsiteX124" fmla="*/ 67342 w 350329"/>
                    <a:gd name="connsiteY124" fmla="*/ 198596 h 552450"/>
                    <a:gd name="connsiteX125" fmla="*/ 67342 w 350329"/>
                    <a:gd name="connsiteY125" fmla="*/ 198596 h 552450"/>
                    <a:gd name="connsiteX126" fmla="*/ 99060 w 350329"/>
                    <a:gd name="connsiteY126" fmla="*/ 251460 h 552450"/>
                    <a:gd name="connsiteX127" fmla="*/ 94488 w 350329"/>
                    <a:gd name="connsiteY127" fmla="*/ 304229 h 552450"/>
                    <a:gd name="connsiteX128" fmla="*/ 58769 w 350329"/>
                    <a:gd name="connsiteY128" fmla="*/ 304229 h 552450"/>
                    <a:gd name="connsiteX129" fmla="*/ 63151 w 350329"/>
                    <a:gd name="connsiteY129" fmla="*/ 251460 h 552450"/>
                    <a:gd name="connsiteX130" fmla="*/ 99060 w 350329"/>
                    <a:gd name="connsiteY130" fmla="*/ 251460 h 552450"/>
                    <a:gd name="connsiteX131" fmla="*/ 99060 w 350329"/>
                    <a:gd name="connsiteY131" fmla="*/ 251460 h 552450"/>
                    <a:gd name="connsiteX132" fmla="*/ 93917 w 350329"/>
                    <a:gd name="connsiteY132" fmla="*/ 309848 h 552450"/>
                    <a:gd name="connsiteX133" fmla="*/ 89726 w 350329"/>
                    <a:gd name="connsiteY133" fmla="*/ 357092 h 552450"/>
                    <a:gd name="connsiteX134" fmla="*/ 54483 w 350329"/>
                    <a:gd name="connsiteY134" fmla="*/ 357092 h 552450"/>
                    <a:gd name="connsiteX135" fmla="*/ 58388 w 350329"/>
                    <a:gd name="connsiteY135" fmla="*/ 309848 h 552450"/>
                    <a:gd name="connsiteX136" fmla="*/ 93917 w 350329"/>
                    <a:gd name="connsiteY136" fmla="*/ 309848 h 552450"/>
                    <a:gd name="connsiteX137" fmla="*/ 93917 w 350329"/>
                    <a:gd name="connsiteY137" fmla="*/ 309848 h 552450"/>
                    <a:gd name="connsiteX138" fmla="*/ 49721 w 350329"/>
                    <a:gd name="connsiteY138" fmla="*/ 357092 h 552450"/>
                    <a:gd name="connsiteX139" fmla="*/ 14288 w 350329"/>
                    <a:gd name="connsiteY139" fmla="*/ 357092 h 552450"/>
                    <a:gd name="connsiteX140" fmla="*/ 17621 w 350329"/>
                    <a:gd name="connsiteY140" fmla="*/ 309848 h 552450"/>
                    <a:gd name="connsiteX141" fmla="*/ 53340 w 350329"/>
                    <a:gd name="connsiteY141" fmla="*/ 309848 h 552450"/>
                    <a:gd name="connsiteX142" fmla="*/ 49721 w 350329"/>
                    <a:gd name="connsiteY142" fmla="*/ 357092 h 552450"/>
                    <a:gd name="connsiteX143" fmla="*/ 49721 w 350329"/>
                    <a:gd name="connsiteY143" fmla="*/ 357092 h 552450"/>
                    <a:gd name="connsiteX144" fmla="*/ 18002 w 350329"/>
                    <a:gd name="connsiteY144" fmla="*/ 304229 h 552450"/>
                    <a:gd name="connsiteX145" fmla="*/ 21908 w 350329"/>
                    <a:gd name="connsiteY145" fmla="*/ 251460 h 552450"/>
                    <a:gd name="connsiteX146" fmla="*/ 58198 w 350329"/>
                    <a:gd name="connsiteY146" fmla="*/ 251460 h 552450"/>
                    <a:gd name="connsiteX147" fmla="*/ 54007 w 350329"/>
                    <a:gd name="connsiteY147" fmla="*/ 304229 h 552450"/>
                    <a:gd name="connsiteX148" fmla="*/ 18002 w 350329"/>
                    <a:gd name="connsiteY148" fmla="*/ 304229 h 552450"/>
                    <a:gd name="connsiteX149" fmla="*/ 18002 w 350329"/>
                    <a:gd name="connsiteY149" fmla="*/ 304229 h 552450"/>
                    <a:gd name="connsiteX150" fmla="*/ 137065 w 350329"/>
                    <a:gd name="connsiteY150" fmla="*/ 198596 h 552450"/>
                    <a:gd name="connsiteX151" fmla="*/ 173927 w 350329"/>
                    <a:gd name="connsiteY151" fmla="*/ 198596 h 552450"/>
                    <a:gd name="connsiteX152" fmla="*/ 169164 w 350329"/>
                    <a:gd name="connsiteY152" fmla="*/ 245840 h 552450"/>
                    <a:gd name="connsiteX153" fmla="*/ 132683 w 350329"/>
                    <a:gd name="connsiteY153" fmla="*/ 245840 h 552450"/>
                    <a:gd name="connsiteX154" fmla="*/ 137065 w 350329"/>
                    <a:gd name="connsiteY154" fmla="*/ 198596 h 552450"/>
                    <a:gd name="connsiteX155" fmla="*/ 137065 w 350329"/>
                    <a:gd name="connsiteY155" fmla="*/ 198596 h 552450"/>
                    <a:gd name="connsiteX156" fmla="*/ 178880 w 350329"/>
                    <a:gd name="connsiteY156" fmla="*/ 198596 h 552450"/>
                    <a:gd name="connsiteX157" fmla="*/ 173927 w 350329"/>
                    <a:gd name="connsiteY157" fmla="*/ 245840 h 552450"/>
                    <a:gd name="connsiteX158" fmla="*/ 210217 w 350329"/>
                    <a:gd name="connsiteY158" fmla="*/ 245840 h 552450"/>
                    <a:gd name="connsiteX159" fmla="*/ 215360 w 350329"/>
                    <a:gd name="connsiteY159" fmla="*/ 198596 h 552450"/>
                    <a:gd name="connsiteX160" fmla="*/ 178880 w 350329"/>
                    <a:gd name="connsiteY160" fmla="*/ 198596 h 552450"/>
                    <a:gd name="connsiteX161" fmla="*/ 178880 w 350329"/>
                    <a:gd name="connsiteY161" fmla="*/ 198596 h 552450"/>
                    <a:gd name="connsiteX162" fmla="*/ 209550 w 350329"/>
                    <a:gd name="connsiteY162" fmla="*/ 251460 h 552450"/>
                    <a:gd name="connsiteX163" fmla="*/ 203740 w 350329"/>
                    <a:gd name="connsiteY163" fmla="*/ 304229 h 552450"/>
                    <a:gd name="connsiteX164" fmla="*/ 168021 w 350329"/>
                    <a:gd name="connsiteY164" fmla="*/ 304229 h 552450"/>
                    <a:gd name="connsiteX165" fmla="*/ 173450 w 350329"/>
                    <a:gd name="connsiteY165" fmla="*/ 251460 h 552450"/>
                    <a:gd name="connsiteX166" fmla="*/ 209550 w 350329"/>
                    <a:gd name="connsiteY166" fmla="*/ 251460 h 552450"/>
                    <a:gd name="connsiteX167" fmla="*/ 209550 w 350329"/>
                    <a:gd name="connsiteY167" fmla="*/ 251460 h 552450"/>
                    <a:gd name="connsiteX168" fmla="*/ 202978 w 350329"/>
                    <a:gd name="connsiteY168" fmla="*/ 309848 h 552450"/>
                    <a:gd name="connsiteX169" fmla="*/ 197834 w 350329"/>
                    <a:gd name="connsiteY169" fmla="*/ 357092 h 552450"/>
                    <a:gd name="connsiteX170" fmla="*/ 162401 w 350329"/>
                    <a:gd name="connsiteY170" fmla="*/ 357092 h 552450"/>
                    <a:gd name="connsiteX171" fmla="*/ 167164 w 350329"/>
                    <a:gd name="connsiteY171" fmla="*/ 309848 h 552450"/>
                    <a:gd name="connsiteX172" fmla="*/ 202978 w 350329"/>
                    <a:gd name="connsiteY172" fmla="*/ 309848 h 552450"/>
                    <a:gd name="connsiteX173" fmla="*/ 202978 w 350329"/>
                    <a:gd name="connsiteY173" fmla="*/ 309848 h 552450"/>
                    <a:gd name="connsiteX174" fmla="*/ 157734 w 350329"/>
                    <a:gd name="connsiteY174" fmla="*/ 357092 h 552450"/>
                    <a:gd name="connsiteX175" fmla="*/ 162497 w 350329"/>
                    <a:gd name="connsiteY175" fmla="*/ 309848 h 552450"/>
                    <a:gd name="connsiteX176" fmla="*/ 126587 w 350329"/>
                    <a:gd name="connsiteY176" fmla="*/ 309848 h 552450"/>
                    <a:gd name="connsiteX177" fmla="*/ 122206 w 350329"/>
                    <a:gd name="connsiteY177" fmla="*/ 357092 h 552450"/>
                    <a:gd name="connsiteX178" fmla="*/ 157734 w 350329"/>
                    <a:gd name="connsiteY178" fmla="*/ 357092 h 552450"/>
                    <a:gd name="connsiteX179" fmla="*/ 157734 w 350329"/>
                    <a:gd name="connsiteY179" fmla="*/ 357092 h 552450"/>
                    <a:gd name="connsiteX180" fmla="*/ 127254 w 350329"/>
                    <a:gd name="connsiteY180" fmla="*/ 304229 h 552450"/>
                    <a:gd name="connsiteX181" fmla="*/ 162973 w 350329"/>
                    <a:gd name="connsiteY181" fmla="*/ 304229 h 552450"/>
                    <a:gd name="connsiteX182" fmla="*/ 168402 w 350329"/>
                    <a:gd name="connsiteY182" fmla="*/ 251460 h 552450"/>
                    <a:gd name="connsiteX183" fmla="*/ 132112 w 350329"/>
                    <a:gd name="connsiteY183" fmla="*/ 251460 h 552450"/>
                    <a:gd name="connsiteX184" fmla="*/ 127254 w 350329"/>
                    <a:gd name="connsiteY184" fmla="*/ 304229 h 552450"/>
                    <a:gd name="connsiteX185" fmla="*/ 127254 w 350329"/>
                    <a:gd name="connsiteY185" fmla="*/ 304229 h 552450"/>
                    <a:gd name="connsiteX186" fmla="*/ 245936 w 350329"/>
                    <a:gd name="connsiteY186" fmla="*/ 198596 h 552450"/>
                    <a:gd name="connsiteX187" fmla="*/ 282607 w 350329"/>
                    <a:gd name="connsiteY187" fmla="*/ 198596 h 552450"/>
                    <a:gd name="connsiteX188" fmla="*/ 276797 w 350329"/>
                    <a:gd name="connsiteY188" fmla="*/ 245840 h 552450"/>
                    <a:gd name="connsiteX189" fmla="*/ 240506 w 350329"/>
                    <a:gd name="connsiteY189" fmla="*/ 245840 h 552450"/>
                    <a:gd name="connsiteX190" fmla="*/ 245936 w 350329"/>
                    <a:gd name="connsiteY190" fmla="*/ 198596 h 552450"/>
                    <a:gd name="connsiteX191" fmla="*/ 245936 w 350329"/>
                    <a:gd name="connsiteY191" fmla="*/ 198596 h 552450"/>
                    <a:gd name="connsiteX192" fmla="*/ 287560 w 350329"/>
                    <a:gd name="connsiteY192" fmla="*/ 198596 h 552450"/>
                    <a:gd name="connsiteX193" fmla="*/ 281750 w 350329"/>
                    <a:gd name="connsiteY193" fmla="*/ 245840 h 552450"/>
                    <a:gd name="connsiteX194" fmla="*/ 317849 w 350329"/>
                    <a:gd name="connsiteY194" fmla="*/ 245840 h 552450"/>
                    <a:gd name="connsiteX195" fmla="*/ 324041 w 350329"/>
                    <a:gd name="connsiteY195" fmla="*/ 198596 h 552450"/>
                    <a:gd name="connsiteX196" fmla="*/ 287560 w 350329"/>
                    <a:gd name="connsiteY196" fmla="*/ 198596 h 552450"/>
                    <a:gd name="connsiteX197" fmla="*/ 287560 w 350329"/>
                    <a:gd name="connsiteY197" fmla="*/ 198596 h 552450"/>
                    <a:gd name="connsiteX198" fmla="*/ 316992 w 350329"/>
                    <a:gd name="connsiteY198" fmla="*/ 251460 h 552450"/>
                    <a:gd name="connsiteX199" fmla="*/ 310134 w 350329"/>
                    <a:gd name="connsiteY199" fmla="*/ 304229 h 552450"/>
                    <a:gd name="connsiteX200" fmla="*/ 274415 w 350329"/>
                    <a:gd name="connsiteY200" fmla="*/ 304229 h 552450"/>
                    <a:gd name="connsiteX201" fmla="*/ 280892 w 350329"/>
                    <a:gd name="connsiteY201" fmla="*/ 251460 h 552450"/>
                    <a:gd name="connsiteX202" fmla="*/ 316992 w 350329"/>
                    <a:gd name="connsiteY202" fmla="*/ 251460 h 552450"/>
                    <a:gd name="connsiteX203" fmla="*/ 316992 w 350329"/>
                    <a:gd name="connsiteY203" fmla="*/ 251460 h 552450"/>
                    <a:gd name="connsiteX204" fmla="*/ 309182 w 350329"/>
                    <a:gd name="connsiteY204" fmla="*/ 309848 h 552450"/>
                    <a:gd name="connsiteX205" fmla="*/ 302990 w 350329"/>
                    <a:gd name="connsiteY205" fmla="*/ 357092 h 552450"/>
                    <a:gd name="connsiteX206" fmla="*/ 267557 w 350329"/>
                    <a:gd name="connsiteY206" fmla="*/ 357092 h 552450"/>
                    <a:gd name="connsiteX207" fmla="*/ 273368 w 350329"/>
                    <a:gd name="connsiteY207" fmla="*/ 309848 h 552450"/>
                    <a:gd name="connsiteX208" fmla="*/ 309182 w 350329"/>
                    <a:gd name="connsiteY208" fmla="*/ 309848 h 552450"/>
                    <a:gd name="connsiteX209" fmla="*/ 309182 w 350329"/>
                    <a:gd name="connsiteY209" fmla="*/ 309848 h 552450"/>
                    <a:gd name="connsiteX210" fmla="*/ 262890 w 350329"/>
                    <a:gd name="connsiteY210" fmla="*/ 357092 h 552450"/>
                    <a:gd name="connsiteX211" fmla="*/ 268700 w 350329"/>
                    <a:gd name="connsiteY211" fmla="*/ 309848 h 552450"/>
                    <a:gd name="connsiteX212" fmla="*/ 232982 w 350329"/>
                    <a:gd name="connsiteY212" fmla="*/ 309848 h 552450"/>
                    <a:gd name="connsiteX213" fmla="*/ 227552 w 350329"/>
                    <a:gd name="connsiteY213" fmla="*/ 357092 h 552450"/>
                    <a:gd name="connsiteX214" fmla="*/ 262890 w 350329"/>
                    <a:gd name="connsiteY214" fmla="*/ 357092 h 552450"/>
                    <a:gd name="connsiteX215" fmla="*/ 262890 w 350329"/>
                    <a:gd name="connsiteY215" fmla="*/ 357092 h 552450"/>
                    <a:gd name="connsiteX216" fmla="*/ 233648 w 350329"/>
                    <a:gd name="connsiteY216" fmla="*/ 304229 h 552450"/>
                    <a:gd name="connsiteX217" fmla="*/ 269367 w 350329"/>
                    <a:gd name="connsiteY217" fmla="*/ 304229 h 552450"/>
                    <a:gd name="connsiteX218" fmla="*/ 276035 w 350329"/>
                    <a:gd name="connsiteY218" fmla="*/ 251460 h 552450"/>
                    <a:gd name="connsiteX219" fmla="*/ 239744 w 350329"/>
                    <a:gd name="connsiteY219" fmla="*/ 251460 h 552450"/>
                    <a:gd name="connsiteX220" fmla="*/ 233648 w 350329"/>
                    <a:gd name="connsiteY220" fmla="*/ 304229 h 552450"/>
                    <a:gd name="connsiteX221" fmla="*/ 233648 w 350329"/>
                    <a:gd name="connsiteY221" fmla="*/ 304229 h 552450"/>
                    <a:gd name="connsiteX222" fmla="*/ 223266 w 350329"/>
                    <a:gd name="connsiteY222" fmla="*/ 394049 h 552450"/>
                    <a:gd name="connsiteX223" fmla="*/ 258318 w 350329"/>
                    <a:gd name="connsiteY223" fmla="*/ 394049 h 552450"/>
                    <a:gd name="connsiteX224" fmla="*/ 252508 w 350329"/>
                    <a:gd name="connsiteY224" fmla="*/ 441293 h 552450"/>
                    <a:gd name="connsiteX225" fmla="*/ 217837 w 350329"/>
                    <a:gd name="connsiteY225" fmla="*/ 441293 h 552450"/>
                    <a:gd name="connsiteX226" fmla="*/ 223266 w 350329"/>
                    <a:gd name="connsiteY226" fmla="*/ 394049 h 552450"/>
                    <a:gd name="connsiteX227" fmla="*/ 223266 w 350329"/>
                    <a:gd name="connsiteY227" fmla="*/ 394049 h 552450"/>
                    <a:gd name="connsiteX228" fmla="*/ 263081 w 350329"/>
                    <a:gd name="connsiteY228" fmla="*/ 394049 h 552450"/>
                    <a:gd name="connsiteX229" fmla="*/ 257080 w 350329"/>
                    <a:gd name="connsiteY229" fmla="*/ 441293 h 552450"/>
                    <a:gd name="connsiteX230" fmla="*/ 291941 w 350329"/>
                    <a:gd name="connsiteY230" fmla="*/ 441293 h 552450"/>
                    <a:gd name="connsiteX231" fmla="*/ 298133 w 350329"/>
                    <a:gd name="connsiteY231" fmla="*/ 394049 h 552450"/>
                    <a:gd name="connsiteX232" fmla="*/ 263081 w 350329"/>
                    <a:gd name="connsiteY232" fmla="*/ 394049 h 552450"/>
                    <a:gd name="connsiteX233" fmla="*/ 263081 w 350329"/>
                    <a:gd name="connsiteY233" fmla="*/ 394049 h 552450"/>
                    <a:gd name="connsiteX234" fmla="*/ 291084 w 350329"/>
                    <a:gd name="connsiteY234" fmla="*/ 446818 h 552450"/>
                    <a:gd name="connsiteX235" fmla="*/ 284036 w 350329"/>
                    <a:gd name="connsiteY235" fmla="*/ 499586 h 552450"/>
                    <a:gd name="connsiteX236" fmla="*/ 249841 w 350329"/>
                    <a:gd name="connsiteY236" fmla="*/ 499586 h 552450"/>
                    <a:gd name="connsiteX237" fmla="*/ 256318 w 350329"/>
                    <a:gd name="connsiteY237" fmla="*/ 446818 h 552450"/>
                    <a:gd name="connsiteX238" fmla="*/ 291084 w 350329"/>
                    <a:gd name="connsiteY238" fmla="*/ 446818 h 552450"/>
                    <a:gd name="connsiteX239" fmla="*/ 291084 w 350329"/>
                    <a:gd name="connsiteY239" fmla="*/ 446818 h 552450"/>
                    <a:gd name="connsiteX240" fmla="*/ 283464 w 350329"/>
                    <a:gd name="connsiteY240" fmla="*/ 505206 h 552450"/>
                    <a:gd name="connsiteX241" fmla="*/ 277082 w 350329"/>
                    <a:gd name="connsiteY241" fmla="*/ 552450 h 552450"/>
                    <a:gd name="connsiteX242" fmla="*/ 243078 w 350329"/>
                    <a:gd name="connsiteY242" fmla="*/ 552450 h 552450"/>
                    <a:gd name="connsiteX243" fmla="*/ 249079 w 350329"/>
                    <a:gd name="connsiteY243" fmla="*/ 505206 h 552450"/>
                    <a:gd name="connsiteX244" fmla="*/ 283464 w 350329"/>
                    <a:gd name="connsiteY244" fmla="*/ 505206 h 552450"/>
                    <a:gd name="connsiteX245" fmla="*/ 283464 w 350329"/>
                    <a:gd name="connsiteY245" fmla="*/ 505206 h 552450"/>
                    <a:gd name="connsiteX246" fmla="*/ 238601 w 350329"/>
                    <a:gd name="connsiteY246" fmla="*/ 552450 h 552450"/>
                    <a:gd name="connsiteX247" fmla="*/ 244602 w 350329"/>
                    <a:gd name="connsiteY247" fmla="*/ 505206 h 552450"/>
                    <a:gd name="connsiteX248" fmla="*/ 210407 w 350329"/>
                    <a:gd name="connsiteY248" fmla="*/ 505206 h 552450"/>
                    <a:gd name="connsiteX249" fmla="*/ 204788 w 350329"/>
                    <a:gd name="connsiteY249" fmla="*/ 552450 h 552450"/>
                    <a:gd name="connsiteX250" fmla="*/ 238601 w 350329"/>
                    <a:gd name="connsiteY250" fmla="*/ 552450 h 552450"/>
                    <a:gd name="connsiteX251" fmla="*/ 238601 w 350329"/>
                    <a:gd name="connsiteY251" fmla="*/ 552450 h 552450"/>
                    <a:gd name="connsiteX252" fmla="*/ 210884 w 350329"/>
                    <a:gd name="connsiteY252" fmla="*/ 499681 h 552450"/>
                    <a:gd name="connsiteX253" fmla="*/ 245078 w 350329"/>
                    <a:gd name="connsiteY253" fmla="*/ 499681 h 552450"/>
                    <a:gd name="connsiteX254" fmla="*/ 251746 w 350329"/>
                    <a:gd name="connsiteY254" fmla="*/ 446913 h 552450"/>
                    <a:gd name="connsiteX255" fmla="*/ 217075 w 350329"/>
                    <a:gd name="connsiteY255" fmla="*/ 446913 h 552450"/>
                    <a:gd name="connsiteX256" fmla="*/ 210884 w 350329"/>
                    <a:gd name="connsiteY256" fmla="*/ 499681 h 552450"/>
                    <a:gd name="connsiteX257" fmla="*/ 210884 w 350329"/>
                    <a:gd name="connsiteY257" fmla="*/ 499681 h 552450"/>
                    <a:gd name="connsiteX258" fmla="*/ 118586 w 350329"/>
                    <a:gd name="connsiteY258" fmla="*/ 394049 h 552450"/>
                    <a:gd name="connsiteX259" fmla="*/ 153829 w 350329"/>
                    <a:gd name="connsiteY259" fmla="*/ 394049 h 552450"/>
                    <a:gd name="connsiteX260" fmla="*/ 149066 w 350329"/>
                    <a:gd name="connsiteY260" fmla="*/ 441293 h 552450"/>
                    <a:gd name="connsiteX261" fmla="*/ 114205 w 350329"/>
                    <a:gd name="connsiteY261" fmla="*/ 441293 h 552450"/>
                    <a:gd name="connsiteX262" fmla="*/ 118586 w 350329"/>
                    <a:gd name="connsiteY262" fmla="*/ 394049 h 552450"/>
                    <a:gd name="connsiteX263" fmla="*/ 118586 w 350329"/>
                    <a:gd name="connsiteY263" fmla="*/ 394049 h 552450"/>
                    <a:gd name="connsiteX264" fmla="*/ 158591 w 350329"/>
                    <a:gd name="connsiteY264" fmla="*/ 394049 h 552450"/>
                    <a:gd name="connsiteX265" fmla="*/ 153829 w 350329"/>
                    <a:gd name="connsiteY265" fmla="*/ 441293 h 552450"/>
                    <a:gd name="connsiteX266" fmla="*/ 188500 w 350329"/>
                    <a:gd name="connsiteY266" fmla="*/ 441293 h 552450"/>
                    <a:gd name="connsiteX267" fmla="*/ 193643 w 350329"/>
                    <a:gd name="connsiteY267" fmla="*/ 394049 h 552450"/>
                    <a:gd name="connsiteX268" fmla="*/ 158591 w 350329"/>
                    <a:gd name="connsiteY268" fmla="*/ 394049 h 552450"/>
                    <a:gd name="connsiteX269" fmla="*/ 158591 w 350329"/>
                    <a:gd name="connsiteY269" fmla="*/ 394049 h 552450"/>
                    <a:gd name="connsiteX270" fmla="*/ 187833 w 350329"/>
                    <a:gd name="connsiteY270" fmla="*/ 446818 h 552450"/>
                    <a:gd name="connsiteX271" fmla="*/ 182023 w 350329"/>
                    <a:gd name="connsiteY271" fmla="*/ 499586 h 552450"/>
                    <a:gd name="connsiteX272" fmla="*/ 147638 w 350329"/>
                    <a:gd name="connsiteY272" fmla="*/ 499586 h 552450"/>
                    <a:gd name="connsiteX273" fmla="*/ 153067 w 350329"/>
                    <a:gd name="connsiteY273" fmla="*/ 446818 h 552450"/>
                    <a:gd name="connsiteX274" fmla="*/ 187833 w 350329"/>
                    <a:gd name="connsiteY274" fmla="*/ 446818 h 552450"/>
                    <a:gd name="connsiteX275" fmla="*/ 187833 w 350329"/>
                    <a:gd name="connsiteY275" fmla="*/ 446818 h 552450"/>
                    <a:gd name="connsiteX276" fmla="*/ 181451 w 350329"/>
                    <a:gd name="connsiteY276" fmla="*/ 505206 h 552450"/>
                    <a:gd name="connsiteX277" fmla="*/ 176117 w 350329"/>
                    <a:gd name="connsiteY277" fmla="*/ 552450 h 552450"/>
                    <a:gd name="connsiteX278" fmla="*/ 142113 w 350329"/>
                    <a:gd name="connsiteY278" fmla="*/ 552450 h 552450"/>
                    <a:gd name="connsiteX279" fmla="*/ 147066 w 350329"/>
                    <a:gd name="connsiteY279" fmla="*/ 505206 h 552450"/>
                    <a:gd name="connsiteX280" fmla="*/ 181451 w 350329"/>
                    <a:gd name="connsiteY280" fmla="*/ 505206 h 552450"/>
                    <a:gd name="connsiteX281" fmla="*/ 181451 w 350329"/>
                    <a:gd name="connsiteY281" fmla="*/ 505206 h 552450"/>
                    <a:gd name="connsiteX282" fmla="*/ 137636 w 350329"/>
                    <a:gd name="connsiteY282" fmla="*/ 552450 h 552450"/>
                    <a:gd name="connsiteX283" fmla="*/ 142589 w 350329"/>
                    <a:gd name="connsiteY283" fmla="*/ 505206 h 552450"/>
                    <a:gd name="connsiteX284" fmla="*/ 108204 w 350329"/>
                    <a:gd name="connsiteY284" fmla="*/ 505206 h 552450"/>
                    <a:gd name="connsiteX285" fmla="*/ 103632 w 350329"/>
                    <a:gd name="connsiteY285" fmla="*/ 552450 h 552450"/>
                    <a:gd name="connsiteX286" fmla="*/ 137636 w 350329"/>
                    <a:gd name="connsiteY286" fmla="*/ 552450 h 552450"/>
                    <a:gd name="connsiteX287" fmla="*/ 137636 w 350329"/>
                    <a:gd name="connsiteY287" fmla="*/ 552450 h 552450"/>
                    <a:gd name="connsiteX288" fmla="*/ 108585 w 350329"/>
                    <a:gd name="connsiteY288" fmla="*/ 499681 h 552450"/>
                    <a:gd name="connsiteX289" fmla="*/ 143161 w 350329"/>
                    <a:gd name="connsiteY289" fmla="*/ 499681 h 552450"/>
                    <a:gd name="connsiteX290" fmla="*/ 148590 w 350329"/>
                    <a:gd name="connsiteY290" fmla="*/ 446913 h 552450"/>
                    <a:gd name="connsiteX291" fmla="*/ 113729 w 350329"/>
                    <a:gd name="connsiteY291" fmla="*/ 446913 h 552450"/>
                    <a:gd name="connsiteX292" fmla="*/ 108585 w 350329"/>
                    <a:gd name="connsiteY292" fmla="*/ 499681 h 552450"/>
                    <a:gd name="connsiteX293" fmla="*/ 108585 w 350329"/>
                    <a:gd name="connsiteY293" fmla="*/ 499681 h 552450"/>
                    <a:gd name="connsiteX294" fmla="*/ 51435 w 350329"/>
                    <a:gd name="connsiteY294" fmla="*/ 394049 h 552450"/>
                    <a:gd name="connsiteX295" fmla="*/ 86487 w 350329"/>
                    <a:gd name="connsiteY295" fmla="*/ 394049 h 552450"/>
                    <a:gd name="connsiteX296" fmla="*/ 82296 w 350329"/>
                    <a:gd name="connsiteY296" fmla="*/ 441293 h 552450"/>
                    <a:gd name="connsiteX297" fmla="*/ 47720 w 350329"/>
                    <a:gd name="connsiteY297" fmla="*/ 441293 h 552450"/>
                    <a:gd name="connsiteX298" fmla="*/ 51435 w 350329"/>
                    <a:gd name="connsiteY298" fmla="*/ 394049 h 552450"/>
                    <a:gd name="connsiteX299" fmla="*/ 51435 w 350329"/>
                    <a:gd name="connsiteY299" fmla="*/ 394049 h 552450"/>
                    <a:gd name="connsiteX300" fmla="*/ 81820 w 350329"/>
                    <a:gd name="connsiteY300" fmla="*/ 446818 h 552450"/>
                    <a:gd name="connsiteX301" fmla="*/ 77248 w 350329"/>
                    <a:gd name="connsiteY301" fmla="*/ 499586 h 552450"/>
                    <a:gd name="connsiteX302" fmla="*/ 43053 w 350329"/>
                    <a:gd name="connsiteY302" fmla="*/ 499586 h 552450"/>
                    <a:gd name="connsiteX303" fmla="*/ 47244 w 350329"/>
                    <a:gd name="connsiteY303" fmla="*/ 446818 h 552450"/>
                    <a:gd name="connsiteX304" fmla="*/ 81820 w 350329"/>
                    <a:gd name="connsiteY304" fmla="*/ 446818 h 552450"/>
                    <a:gd name="connsiteX305" fmla="*/ 81820 w 350329"/>
                    <a:gd name="connsiteY305" fmla="*/ 446818 h 552450"/>
                    <a:gd name="connsiteX306" fmla="*/ 76867 w 350329"/>
                    <a:gd name="connsiteY306" fmla="*/ 505206 h 552450"/>
                    <a:gd name="connsiteX307" fmla="*/ 72485 w 350329"/>
                    <a:gd name="connsiteY307" fmla="*/ 552450 h 552450"/>
                    <a:gd name="connsiteX308" fmla="*/ 38862 w 350329"/>
                    <a:gd name="connsiteY308" fmla="*/ 552450 h 552450"/>
                    <a:gd name="connsiteX309" fmla="*/ 42767 w 350329"/>
                    <a:gd name="connsiteY309" fmla="*/ 505206 h 552450"/>
                    <a:gd name="connsiteX310" fmla="*/ 76867 w 350329"/>
                    <a:gd name="connsiteY310" fmla="*/ 505206 h 552450"/>
                    <a:gd name="connsiteX311" fmla="*/ 76867 w 350329"/>
                    <a:gd name="connsiteY311" fmla="*/ 505206 h 552450"/>
                    <a:gd name="connsiteX312" fmla="*/ 34195 w 350329"/>
                    <a:gd name="connsiteY312" fmla="*/ 552450 h 552450"/>
                    <a:gd name="connsiteX313" fmla="*/ 0 w 350329"/>
                    <a:gd name="connsiteY313" fmla="*/ 552450 h 552450"/>
                    <a:gd name="connsiteX314" fmla="*/ 3524 w 350329"/>
                    <a:gd name="connsiteY314" fmla="*/ 505206 h 552450"/>
                    <a:gd name="connsiteX315" fmla="*/ 38100 w 350329"/>
                    <a:gd name="connsiteY315" fmla="*/ 505206 h 552450"/>
                    <a:gd name="connsiteX316" fmla="*/ 34195 w 350329"/>
                    <a:gd name="connsiteY316" fmla="*/ 552450 h 552450"/>
                    <a:gd name="connsiteX317" fmla="*/ 34195 w 350329"/>
                    <a:gd name="connsiteY317" fmla="*/ 552450 h 552450"/>
                    <a:gd name="connsiteX318" fmla="*/ 3905 w 350329"/>
                    <a:gd name="connsiteY318" fmla="*/ 499681 h 552450"/>
                    <a:gd name="connsiteX319" fmla="*/ 7811 w 350329"/>
                    <a:gd name="connsiteY319" fmla="*/ 446913 h 552450"/>
                    <a:gd name="connsiteX320" fmla="*/ 42672 w 350329"/>
                    <a:gd name="connsiteY320" fmla="*/ 446913 h 552450"/>
                    <a:gd name="connsiteX321" fmla="*/ 38481 w 350329"/>
                    <a:gd name="connsiteY321" fmla="*/ 499681 h 552450"/>
                    <a:gd name="connsiteX322" fmla="*/ 3905 w 350329"/>
                    <a:gd name="connsiteY322" fmla="*/ 499681 h 552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</a:cxnLst>
                  <a:rect l="l" t="t" r="r" b="b"/>
                  <a:pathLst>
                    <a:path w="350329" h="552450">
                      <a:moveTo>
                        <a:pt x="11525" y="394049"/>
                      </a:moveTo>
                      <a:cubicBezTo>
                        <a:pt x="23336" y="394049"/>
                        <a:pt x="35147" y="394049"/>
                        <a:pt x="46958" y="394049"/>
                      </a:cubicBezTo>
                      <a:cubicBezTo>
                        <a:pt x="45530" y="409766"/>
                        <a:pt x="44291" y="425577"/>
                        <a:pt x="43053" y="441293"/>
                      </a:cubicBezTo>
                      <a:cubicBezTo>
                        <a:pt x="31433" y="441293"/>
                        <a:pt x="19812" y="441293"/>
                        <a:pt x="8192" y="441293"/>
                      </a:cubicBezTo>
                      <a:cubicBezTo>
                        <a:pt x="9335" y="425577"/>
                        <a:pt x="10382" y="409766"/>
                        <a:pt x="11525" y="394049"/>
                      </a:cubicBezTo>
                      <a:lnTo>
                        <a:pt x="11525" y="394049"/>
                      </a:lnTo>
                      <a:close/>
                      <a:moveTo>
                        <a:pt x="269272" y="0"/>
                      </a:moveTo>
                      <a:cubicBezTo>
                        <a:pt x="281750" y="0"/>
                        <a:pt x="294513" y="0"/>
                        <a:pt x="307181" y="0"/>
                      </a:cubicBezTo>
                      <a:cubicBezTo>
                        <a:pt x="305276" y="15716"/>
                        <a:pt x="303276" y="31528"/>
                        <a:pt x="301371" y="47244"/>
                      </a:cubicBezTo>
                      <a:cubicBezTo>
                        <a:pt x="288893" y="47244"/>
                        <a:pt x="276320" y="47244"/>
                        <a:pt x="263843" y="47244"/>
                      </a:cubicBezTo>
                      <a:cubicBezTo>
                        <a:pt x="265557" y="31528"/>
                        <a:pt x="267272" y="15716"/>
                        <a:pt x="269272" y="0"/>
                      </a:cubicBezTo>
                      <a:lnTo>
                        <a:pt x="269272" y="0"/>
                      </a:lnTo>
                      <a:close/>
                      <a:moveTo>
                        <a:pt x="312230" y="0"/>
                      </a:moveTo>
                      <a:cubicBezTo>
                        <a:pt x="310325" y="15716"/>
                        <a:pt x="308324" y="31528"/>
                        <a:pt x="306419" y="47244"/>
                      </a:cubicBezTo>
                      <a:cubicBezTo>
                        <a:pt x="318897" y="47244"/>
                        <a:pt x="331470" y="47244"/>
                        <a:pt x="344138" y="47244"/>
                      </a:cubicBezTo>
                      <a:cubicBezTo>
                        <a:pt x="346234" y="31528"/>
                        <a:pt x="348139" y="15716"/>
                        <a:pt x="350330" y="0"/>
                      </a:cubicBezTo>
                      <a:cubicBezTo>
                        <a:pt x="337566" y="0"/>
                        <a:pt x="324898" y="0"/>
                        <a:pt x="312230" y="0"/>
                      </a:cubicBezTo>
                      <a:lnTo>
                        <a:pt x="312230" y="0"/>
                      </a:lnTo>
                      <a:close/>
                      <a:moveTo>
                        <a:pt x="343186" y="52864"/>
                      </a:moveTo>
                      <a:cubicBezTo>
                        <a:pt x="341090" y="70485"/>
                        <a:pt x="338614" y="88106"/>
                        <a:pt x="336518" y="105632"/>
                      </a:cubicBezTo>
                      <a:cubicBezTo>
                        <a:pt x="324041" y="105632"/>
                        <a:pt x="311468" y="105632"/>
                        <a:pt x="299180" y="105632"/>
                      </a:cubicBezTo>
                      <a:cubicBezTo>
                        <a:pt x="301276" y="88106"/>
                        <a:pt x="303562" y="70485"/>
                        <a:pt x="305657" y="52864"/>
                      </a:cubicBezTo>
                      <a:cubicBezTo>
                        <a:pt x="318230" y="52864"/>
                        <a:pt x="330708" y="52864"/>
                        <a:pt x="343186" y="52864"/>
                      </a:cubicBezTo>
                      <a:lnTo>
                        <a:pt x="343186" y="52864"/>
                      </a:lnTo>
                      <a:close/>
                      <a:moveTo>
                        <a:pt x="335661" y="111157"/>
                      </a:moveTo>
                      <a:cubicBezTo>
                        <a:pt x="333566" y="126873"/>
                        <a:pt x="331565" y="142685"/>
                        <a:pt x="329470" y="158401"/>
                      </a:cubicBezTo>
                      <a:cubicBezTo>
                        <a:pt x="317183" y="158401"/>
                        <a:pt x="304800" y="158401"/>
                        <a:pt x="292608" y="158401"/>
                      </a:cubicBezTo>
                      <a:cubicBezTo>
                        <a:pt x="294513" y="142685"/>
                        <a:pt x="296513" y="126873"/>
                        <a:pt x="298418" y="111157"/>
                      </a:cubicBezTo>
                      <a:cubicBezTo>
                        <a:pt x="310801" y="111157"/>
                        <a:pt x="323183" y="111157"/>
                        <a:pt x="335661" y="111157"/>
                      </a:cubicBezTo>
                      <a:lnTo>
                        <a:pt x="335661" y="111157"/>
                      </a:lnTo>
                      <a:close/>
                      <a:moveTo>
                        <a:pt x="287750" y="158496"/>
                      </a:moveTo>
                      <a:cubicBezTo>
                        <a:pt x="289655" y="142780"/>
                        <a:pt x="291656" y="126968"/>
                        <a:pt x="293561" y="111252"/>
                      </a:cubicBezTo>
                      <a:cubicBezTo>
                        <a:pt x="281083" y="111252"/>
                        <a:pt x="268700" y="111252"/>
                        <a:pt x="256223" y="111252"/>
                      </a:cubicBezTo>
                      <a:cubicBezTo>
                        <a:pt x="254508" y="126968"/>
                        <a:pt x="252698" y="142780"/>
                        <a:pt x="250793" y="158496"/>
                      </a:cubicBezTo>
                      <a:cubicBezTo>
                        <a:pt x="263081" y="158496"/>
                        <a:pt x="275177" y="158496"/>
                        <a:pt x="287750" y="158496"/>
                      </a:cubicBezTo>
                      <a:lnTo>
                        <a:pt x="287750" y="158496"/>
                      </a:lnTo>
                      <a:close/>
                      <a:moveTo>
                        <a:pt x="256889" y="105632"/>
                      </a:moveTo>
                      <a:cubicBezTo>
                        <a:pt x="269367" y="105632"/>
                        <a:pt x="281750" y="105632"/>
                        <a:pt x="294227" y="105632"/>
                      </a:cubicBezTo>
                      <a:cubicBezTo>
                        <a:pt x="296323" y="88106"/>
                        <a:pt x="298418" y="70485"/>
                        <a:pt x="300609" y="52864"/>
                      </a:cubicBezTo>
                      <a:cubicBezTo>
                        <a:pt x="287941" y="52864"/>
                        <a:pt x="275368" y="52864"/>
                        <a:pt x="263081" y="52864"/>
                      </a:cubicBezTo>
                      <a:cubicBezTo>
                        <a:pt x="261176" y="70485"/>
                        <a:pt x="258985" y="88106"/>
                        <a:pt x="256889" y="105632"/>
                      </a:cubicBezTo>
                      <a:lnTo>
                        <a:pt x="256889" y="105632"/>
                      </a:lnTo>
                      <a:close/>
                      <a:moveTo>
                        <a:pt x="155924" y="0"/>
                      </a:moveTo>
                      <a:cubicBezTo>
                        <a:pt x="168402" y="0"/>
                        <a:pt x="181261" y="0"/>
                        <a:pt x="194120" y="0"/>
                      </a:cubicBezTo>
                      <a:cubicBezTo>
                        <a:pt x="192500" y="15716"/>
                        <a:pt x="190786" y="31528"/>
                        <a:pt x="189167" y="47244"/>
                      </a:cubicBezTo>
                      <a:cubicBezTo>
                        <a:pt x="176689" y="47244"/>
                        <a:pt x="163925" y="47244"/>
                        <a:pt x="151448" y="47244"/>
                      </a:cubicBezTo>
                      <a:cubicBezTo>
                        <a:pt x="152972" y="31528"/>
                        <a:pt x="154496" y="15716"/>
                        <a:pt x="155924" y="0"/>
                      </a:cubicBezTo>
                      <a:lnTo>
                        <a:pt x="155924" y="0"/>
                      </a:lnTo>
                      <a:close/>
                      <a:moveTo>
                        <a:pt x="199263" y="0"/>
                      </a:moveTo>
                      <a:cubicBezTo>
                        <a:pt x="211741" y="0"/>
                        <a:pt x="224409" y="0"/>
                        <a:pt x="237173" y="0"/>
                      </a:cubicBezTo>
                      <a:cubicBezTo>
                        <a:pt x="235553" y="15716"/>
                        <a:pt x="233839" y="31528"/>
                        <a:pt x="232029" y="47244"/>
                      </a:cubicBezTo>
                      <a:cubicBezTo>
                        <a:pt x="219361" y="47244"/>
                        <a:pt x="206788" y="47244"/>
                        <a:pt x="194310" y="47244"/>
                      </a:cubicBezTo>
                      <a:cubicBezTo>
                        <a:pt x="195929" y="31528"/>
                        <a:pt x="197549" y="15716"/>
                        <a:pt x="199263" y="0"/>
                      </a:cubicBezTo>
                      <a:lnTo>
                        <a:pt x="199263" y="0"/>
                      </a:lnTo>
                      <a:close/>
                      <a:moveTo>
                        <a:pt x="231362" y="52864"/>
                      </a:moveTo>
                      <a:cubicBezTo>
                        <a:pt x="229648" y="70485"/>
                        <a:pt x="227457" y="88106"/>
                        <a:pt x="225743" y="105632"/>
                      </a:cubicBezTo>
                      <a:cubicBezTo>
                        <a:pt x="213265" y="105632"/>
                        <a:pt x="200882" y="105632"/>
                        <a:pt x="188405" y="105632"/>
                      </a:cubicBezTo>
                      <a:cubicBezTo>
                        <a:pt x="190214" y="88106"/>
                        <a:pt x="192119" y="70485"/>
                        <a:pt x="193834" y="52864"/>
                      </a:cubicBezTo>
                      <a:cubicBezTo>
                        <a:pt x="206121" y="52864"/>
                        <a:pt x="218694" y="52864"/>
                        <a:pt x="231362" y="52864"/>
                      </a:cubicBezTo>
                      <a:lnTo>
                        <a:pt x="231362" y="52864"/>
                      </a:lnTo>
                      <a:close/>
                      <a:moveTo>
                        <a:pt x="224981" y="111157"/>
                      </a:moveTo>
                      <a:cubicBezTo>
                        <a:pt x="223171" y="126873"/>
                        <a:pt x="221647" y="142685"/>
                        <a:pt x="219837" y="158401"/>
                      </a:cubicBezTo>
                      <a:cubicBezTo>
                        <a:pt x="207359" y="158401"/>
                        <a:pt x="195167" y="158401"/>
                        <a:pt x="182975" y="158401"/>
                      </a:cubicBezTo>
                      <a:cubicBezTo>
                        <a:pt x="184595" y="142685"/>
                        <a:pt x="186119" y="126873"/>
                        <a:pt x="187738" y="111157"/>
                      </a:cubicBezTo>
                      <a:cubicBezTo>
                        <a:pt x="200216" y="111157"/>
                        <a:pt x="212503" y="111157"/>
                        <a:pt x="224981" y="111157"/>
                      </a:cubicBezTo>
                      <a:lnTo>
                        <a:pt x="224981" y="111157"/>
                      </a:lnTo>
                      <a:close/>
                      <a:moveTo>
                        <a:pt x="177927" y="158496"/>
                      </a:moveTo>
                      <a:cubicBezTo>
                        <a:pt x="165640" y="158496"/>
                        <a:pt x="153257" y="158496"/>
                        <a:pt x="140970" y="158496"/>
                      </a:cubicBezTo>
                      <a:cubicBezTo>
                        <a:pt x="142589" y="142780"/>
                        <a:pt x="143923" y="126968"/>
                        <a:pt x="145352" y="111252"/>
                      </a:cubicBezTo>
                      <a:cubicBezTo>
                        <a:pt x="157829" y="111252"/>
                        <a:pt x="170402" y="111252"/>
                        <a:pt x="182880" y="111252"/>
                      </a:cubicBezTo>
                      <a:cubicBezTo>
                        <a:pt x="181356" y="126968"/>
                        <a:pt x="179737" y="142685"/>
                        <a:pt x="177927" y="158496"/>
                      </a:cubicBezTo>
                      <a:lnTo>
                        <a:pt x="177927" y="158496"/>
                      </a:lnTo>
                      <a:close/>
                      <a:moveTo>
                        <a:pt x="146114" y="105632"/>
                      </a:moveTo>
                      <a:cubicBezTo>
                        <a:pt x="158401" y="105632"/>
                        <a:pt x="170974" y="105632"/>
                        <a:pt x="183452" y="105632"/>
                      </a:cubicBezTo>
                      <a:cubicBezTo>
                        <a:pt x="185166" y="88106"/>
                        <a:pt x="186976" y="70485"/>
                        <a:pt x="188690" y="52864"/>
                      </a:cubicBezTo>
                      <a:cubicBezTo>
                        <a:pt x="176022" y="52864"/>
                        <a:pt x="163354" y="52864"/>
                        <a:pt x="150781" y="52864"/>
                      </a:cubicBezTo>
                      <a:cubicBezTo>
                        <a:pt x="149447" y="70485"/>
                        <a:pt x="147638" y="88106"/>
                        <a:pt x="146114" y="105632"/>
                      </a:cubicBezTo>
                      <a:lnTo>
                        <a:pt x="146114" y="105632"/>
                      </a:lnTo>
                      <a:close/>
                      <a:moveTo>
                        <a:pt x="40005" y="0"/>
                      </a:moveTo>
                      <a:cubicBezTo>
                        <a:pt x="52483" y="0"/>
                        <a:pt x="65342" y="0"/>
                        <a:pt x="78105" y="0"/>
                      </a:cubicBezTo>
                      <a:cubicBezTo>
                        <a:pt x="76867" y="15716"/>
                        <a:pt x="75629" y="31528"/>
                        <a:pt x="74390" y="47244"/>
                      </a:cubicBezTo>
                      <a:cubicBezTo>
                        <a:pt x="61722" y="47244"/>
                        <a:pt x="49149" y="47244"/>
                        <a:pt x="36671" y="47244"/>
                      </a:cubicBezTo>
                      <a:cubicBezTo>
                        <a:pt x="37719" y="31528"/>
                        <a:pt x="38767" y="15716"/>
                        <a:pt x="40005" y="0"/>
                      </a:cubicBezTo>
                      <a:lnTo>
                        <a:pt x="40005" y="0"/>
                      </a:lnTo>
                      <a:close/>
                      <a:moveTo>
                        <a:pt x="83153" y="0"/>
                      </a:moveTo>
                      <a:cubicBezTo>
                        <a:pt x="95822" y="0"/>
                        <a:pt x="108490" y="0"/>
                        <a:pt x="121063" y="0"/>
                      </a:cubicBezTo>
                      <a:cubicBezTo>
                        <a:pt x="119825" y="15716"/>
                        <a:pt x="118396" y="31528"/>
                        <a:pt x="116967" y="47244"/>
                      </a:cubicBezTo>
                      <a:cubicBezTo>
                        <a:pt x="104489" y="47244"/>
                        <a:pt x="91916" y="47244"/>
                        <a:pt x="79439" y="47244"/>
                      </a:cubicBezTo>
                      <a:cubicBezTo>
                        <a:pt x="80677" y="31528"/>
                        <a:pt x="81915" y="15716"/>
                        <a:pt x="83153" y="0"/>
                      </a:cubicBezTo>
                      <a:lnTo>
                        <a:pt x="83153" y="0"/>
                      </a:lnTo>
                      <a:close/>
                      <a:moveTo>
                        <a:pt x="116491" y="52864"/>
                      </a:moveTo>
                      <a:cubicBezTo>
                        <a:pt x="115062" y="70485"/>
                        <a:pt x="113538" y="88106"/>
                        <a:pt x="111919" y="105632"/>
                      </a:cubicBezTo>
                      <a:cubicBezTo>
                        <a:pt x="99632" y="105632"/>
                        <a:pt x="87249" y="105632"/>
                        <a:pt x="74962" y="105632"/>
                      </a:cubicBezTo>
                      <a:cubicBezTo>
                        <a:pt x="76200" y="88106"/>
                        <a:pt x="77819" y="70485"/>
                        <a:pt x="79058" y="52864"/>
                      </a:cubicBezTo>
                      <a:cubicBezTo>
                        <a:pt x="91440" y="52864"/>
                        <a:pt x="104013" y="52864"/>
                        <a:pt x="116491" y="52864"/>
                      </a:cubicBezTo>
                      <a:lnTo>
                        <a:pt x="116491" y="52864"/>
                      </a:lnTo>
                      <a:close/>
                      <a:moveTo>
                        <a:pt x="111347" y="111157"/>
                      </a:moveTo>
                      <a:cubicBezTo>
                        <a:pt x="109919" y="126873"/>
                        <a:pt x="108680" y="142685"/>
                        <a:pt x="107252" y="158401"/>
                      </a:cubicBezTo>
                      <a:cubicBezTo>
                        <a:pt x="94964" y="158401"/>
                        <a:pt x="82772" y="158401"/>
                        <a:pt x="70580" y="158401"/>
                      </a:cubicBezTo>
                      <a:cubicBezTo>
                        <a:pt x="71819" y="142685"/>
                        <a:pt x="73057" y="126873"/>
                        <a:pt x="74295" y="111157"/>
                      </a:cubicBezTo>
                      <a:cubicBezTo>
                        <a:pt x="86678" y="111157"/>
                        <a:pt x="99060" y="111157"/>
                        <a:pt x="111347" y="111157"/>
                      </a:cubicBezTo>
                      <a:lnTo>
                        <a:pt x="111347" y="111157"/>
                      </a:lnTo>
                      <a:close/>
                      <a:moveTo>
                        <a:pt x="65532" y="158496"/>
                      </a:moveTo>
                      <a:cubicBezTo>
                        <a:pt x="53245" y="158496"/>
                        <a:pt x="40862" y="158496"/>
                        <a:pt x="28575" y="158496"/>
                      </a:cubicBezTo>
                      <a:cubicBezTo>
                        <a:pt x="29813" y="142780"/>
                        <a:pt x="30861" y="126968"/>
                        <a:pt x="31909" y="111252"/>
                      </a:cubicBezTo>
                      <a:cubicBezTo>
                        <a:pt x="44387" y="111252"/>
                        <a:pt x="56960" y="111252"/>
                        <a:pt x="69247" y="111252"/>
                      </a:cubicBezTo>
                      <a:cubicBezTo>
                        <a:pt x="68199" y="126968"/>
                        <a:pt x="66961" y="142685"/>
                        <a:pt x="65532" y="158496"/>
                      </a:cubicBezTo>
                      <a:lnTo>
                        <a:pt x="65532" y="158496"/>
                      </a:lnTo>
                      <a:close/>
                      <a:moveTo>
                        <a:pt x="32480" y="105632"/>
                      </a:moveTo>
                      <a:cubicBezTo>
                        <a:pt x="33719" y="88106"/>
                        <a:pt x="34957" y="70485"/>
                        <a:pt x="36195" y="52864"/>
                      </a:cubicBezTo>
                      <a:cubicBezTo>
                        <a:pt x="48673" y="52864"/>
                        <a:pt x="61341" y="52864"/>
                        <a:pt x="73914" y="52864"/>
                      </a:cubicBezTo>
                      <a:cubicBezTo>
                        <a:pt x="72676" y="70485"/>
                        <a:pt x="71247" y="88106"/>
                        <a:pt x="69818" y="105632"/>
                      </a:cubicBezTo>
                      <a:cubicBezTo>
                        <a:pt x="57245" y="105632"/>
                        <a:pt x="44768" y="105632"/>
                        <a:pt x="32480" y="105632"/>
                      </a:cubicBezTo>
                      <a:lnTo>
                        <a:pt x="32480" y="105632"/>
                      </a:lnTo>
                      <a:close/>
                      <a:moveTo>
                        <a:pt x="25718" y="198596"/>
                      </a:moveTo>
                      <a:cubicBezTo>
                        <a:pt x="37910" y="198596"/>
                        <a:pt x="50006" y="198596"/>
                        <a:pt x="62389" y="198596"/>
                      </a:cubicBezTo>
                      <a:cubicBezTo>
                        <a:pt x="61151" y="214313"/>
                        <a:pt x="59912" y="230124"/>
                        <a:pt x="58674" y="245840"/>
                      </a:cubicBezTo>
                      <a:cubicBezTo>
                        <a:pt x="46482" y="245840"/>
                        <a:pt x="34385" y="245840"/>
                        <a:pt x="22384" y="245840"/>
                      </a:cubicBezTo>
                      <a:cubicBezTo>
                        <a:pt x="23432" y="230124"/>
                        <a:pt x="24479" y="214408"/>
                        <a:pt x="25718" y="198596"/>
                      </a:cubicBezTo>
                      <a:lnTo>
                        <a:pt x="25718" y="198596"/>
                      </a:lnTo>
                      <a:close/>
                      <a:moveTo>
                        <a:pt x="67342" y="198596"/>
                      </a:moveTo>
                      <a:cubicBezTo>
                        <a:pt x="79534" y="198596"/>
                        <a:pt x="91631" y="198596"/>
                        <a:pt x="103632" y="198596"/>
                      </a:cubicBezTo>
                      <a:cubicBezTo>
                        <a:pt x="102394" y="214313"/>
                        <a:pt x="100965" y="230124"/>
                        <a:pt x="99536" y="245840"/>
                      </a:cubicBezTo>
                      <a:cubicBezTo>
                        <a:pt x="87535" y="245840"/>
                        <a:pt x="75533" y="245840"/>
                        <a:pt x="63627" y="245840"/>
                      </a:cubicBezTo>
                      <a:cubicBezTo>
                        <a:pt x="64865" y="230124"/>
                        <a:pt x="66104" y="214408"/>
                        <a:pt x="67342" y="198596"/>
                      </a:cubicBezTo>
                      <a:lnTo>
                        <a:pt x="67342" y="198596"/>
                      </a:lnTo>
                      <a:close/>
                      <a:moveTo>
                        <a:pt x="99060" y="251460"/>
                      </a:moveTo>
                      <a:cubicBezTo>
                        <a:pt x="97441" y="269081"/>
                        <a:pt x="96107" y="286798"/>
                        <a:pt x="94488" y="304229"/>
                      </a:cubicBezTo>
                      <a:cubicBezTo>
                        <a:pt x="82487" y="304229"/>
                        <a:pt x="70676" y="304229"/>
                        <a:pt x="58769" y="304229"/>
                      </a:cubicBezTo>
                      <a:cubicBezTo>
                        <a:pt x="60389" y="286703"/>
                        <a:pt x="61627" y="269081"/>
                        <a:pt x="63151" y="251460"/>
                      </a:cubicBezTo>
                      <a:cubicBezTo>
                        <a:pt x="75057" y="251460"/>
                        <a:pt x="87059" y="251460"/>
                        <a:pt x="99060" y="251460"/>
                      </a:cubicBezTo>
                      <a:lnTo>
                        <a:pt x="99060" y="251460"/>
                      </a:lnTo>
                      <a:close/>
                      <a:moveTo>
                        <a:pt x="93917" y="309848"/>
                      </a:moveTo>
                      <a:cubicBezTo>
                        <a:pt x="92488" y="325564"/>
                        <a:pt x="91059" y="341376"/>
                        <a:pt x="89726" y="357092"/>
                      </a:cubicBezTo>
                      <a:cubicBezTo>
                        <a:pt x="78105" y="357092"/>
                        <a:pt x="66294" y="357092"/>
                        <a:pt x="54483" y="357092"/>
                      </a:cubicBezTo>
                      <a:cubicBezTo>
                        <a:pt x="55912" y="341376"/>
                        <a:pt x="57150" y="325564"/>
                        <a:pt x="58388" y="309848"/>
                      </a:cubicBezTo>
                      <a:cubicBezTo>
                        <a:pt x="70199" y="309848"/>
                        <a:pt x="81915" y="309848"/>
                        <a:pt x="93917" y="309848"/>
                      </a:cubicBezTo>
                      <a:lnTo>
                        <a:pt x="93917" y="309848"/>
                      </a:lnTo>
                      <a:close/>
                      <a:moveTo>
                        <a:pt x="49721" y="357092"/>
                      </a:moveTo>
                      <a:cubicBezTo>
                        <a:pt x="37910" y="357092"/>
                        <a:pt x="25908" y="357092"/>
                        <a:pt x="14288" y="357092"/>
                      </a:cubicBezTo>
                      <a:cubicBezTo>
                        <a:pt x="15335" y="341376"/>
                        <a:pt x="16383" y="325564"/>
                        <a:pt x="17621" y="309848"/>
                      </a:cubicBezTo>
                      <a:cubicBezTo>
                        <a:pt x="29432" y="309848"/>
                        <a:pt x="41434" y="309848"/>
                        <a:pt x="53340" y="309848"/>
                      </a:cubicBezTo>
                      <a:cubicBezTo>
                        <a:pt x="52197" y="325564"/>
                        <a:pt x="50959" y="341281"/>
                        <a:pt x="49721" y="357092"/>
                      </a:cubicBezTo>
                      <a:lnTo>
                        <a:pt x="49721" y="357092"/>
                      </a:lnTo>
                      <a:close/>
                      <a:moveTo>
                        <a:pt x="18002" y="304229"/>
                      </a:moveTo>
                      <a:cubicBezTo>
                        <a:pt x="19431" y="286703"/>
                        <a:pt x="20479" y="269081"/>
                        <a:pt x="21908" y="251460"/>
                      </a:cubicBezTo>
                      <a:cubicBezTo>
                        <a:pt x="33909" y="251460"/>
                        <a:pt x="46006" y="251460"/>
                        <a:pt x="58198" y="251460"/>
                      </a:cubicBezTo>
                      <a:cubicBezTo>
                        <a:pt x="56769" y="269081"/>
                        <a:pt x="55340" y="286798"/>
                        <a:pt x="54007" y="304229"/>
                      </a:cubicBezTo>
                      <a:cubicBezTo>
                        <a:pt x="42005" y="304229"/>
                        <a:pt x="30004" y="304229"/>
                        <a:pt x="18002" y="304229"/>
                      </a:cubicBezTo>
                      <a:lnTo>
                        <a:pt x="18002" y="304229"/>
                      </a:lnTo>
                      <a:close/>
                      <a:moveTo>
                        <a:pt x="137065" y="198596"/>
                      </a:moveTo>
                      <a:cubicBezTo>
                        <a:pt x="149257" y="198596"/>
                        <a:pt x="161544" y="198596"/>
                        <a:pt x="173927" y="198596"/>
                      </a:cubicBezTo>
                      <a:cubicBezTo>
                        <a:pt x="172307" y="214313"/>
                        <a:pt x="170783" y="230124"/>
                        <a:pt x="169164" y="245840"/>
                      </a:cubicBezTo>
                      <a:cubicBezTo>
                        <a:pt x="156972" y="245840"/>
                        <a:pt x="144875" y="245840"/>
                        <a:pt x="132683" y="245840"/>
                      </a:cubicBezTo>
                      <a:cubicBezTo>
                        <a:pt x="134303" y="230124"/>
                        <a:pt x="135731" y="214408"/>
                        <a:pt x="137065" y="198596"/>
                      </a:cubicBezTo>
                      <a:lnTo>
                        <a:pt x="137065" y="198596"/>
                      </a:lnTo>
                      <a:close/>
                      <a:moveTo>
                        <a:pt x="178880" y="198596"/>
                      </a:moveTo>
                      <a:cubicBezTo>
                        <a:pt x="177070" y="214313"/>
                        <a:pt x="175546" y="230124"/>
                        <a:pt x="173927" y="245840"/>
                      </a:cubicBezTo>
                      <a:cubicBezTo>
                        <a:pt x="185928" y="245840"/>
                        <a:pt x="198025" y="245840"/>
                        <a:pt x="210217" y="245840"/>
                      </a:cubicBezTo>
                      <a:cubicBezTo>
                        <a:pt x="211836" y="230124"/>
                        <a:pt x="213551" y="214313"/>
                        <a:pt x="215360" y="198596"/>
                      </a:cubicBezTo>
                      <a:cubicBezTo>
                        <a:pt x="202978" y="198596"/>
                        <a:pt x="190976" y="198596"/>
                        <a:pt x="178880" y="198596"/>
                      </a:cubicBezTo>
                      <a:lnTo>
                        <a:pt x="178880" y="198596"/>
                      </a:lnTo>
                      <a:close/>
                      <a:moveTo>
                        <a:pt x="209550" y="251460"/>
                      </a:moveTo>
                      <a:cubicBezTo>
                        <a:pt x="207645" y="269081"/>
                        <a:pt x="205645" y="286798"/>
                        <a:pt x="203740" y="304229"/>
                      </a:cubicBezTo>
                      <a:cubicBezTo>
                        <a:pt x="191738" y="304229"/>
                        <a:pt x="179737" y="304229"/>
                        <a:pt x="168021" y="304229"/>
                      </a:cubicBezTo>
                      <a:cubicBezTo>
                        <a:pt x="169831" y="286703"/>
                        <a:pt x="171545" y="269081"/>
                        <a:pt x="173450" y="251460"/>
                      </a:cubicBezTo>
                      <a:cubicBezTo>
                        <a:pt x="185357" y="251460"/>
                        <a:pt x="197358" y="251460"/>
                        <a:pt x="209550" y="251460"/>
                      </a:cubicBezTo>
                      <a:lnTo>
                        <a:pt x="209550" y="251460"/>
                      </a:lnTo>
                      <a:close/>
                      <a:moveTo>
                        <a:pt x="202978" y="309848"/>
                      </a:moveTo>
                      <a:cubicBezTo>
                        <a:pt x="201168" y="325564"/>
                        <a:pt x="199454" y="341376"/>
                        <a:pt x="197834" y="357092"/>
                      </a:cubicBezTo>
                      <a:cubicBezTo>
                        <a:pt x="185833" y="357092"/>
                        <a:pt x="174022" y="357092"/>
                        <a:pt x="162401" y="357092"/>
                      </a:cubicBezTo>
                      <a:cubicBezTo>
                        <a:pt x="164021" y="341376"/>
                        <a:pt x="165545" y="325564"/>
                        <a:pt x="167164" y="309848"/>
                      </a:cubicBezTo>
                      <a:cubicBezTo>
                        <a:pt x="179070" y="309848"/>
                        <a:pt x="190976" y="309848"/>
                        <a:pt x="202978" y="309848"/>
                      </a:cubicBezTo>
                      <a:lnTo>
                        <a:pt x="202978" y="309848"/>
                      </a:lnTo>
                      <a:close/>
                      <a:moveTo>
                        <a:pt x="157734" y="357092"/>
                      </a:moveTo>
                      <a:cubicBezTo>
                        <a:pt x="159353" y="341376"/>
                        <a:pt x="160877" y="325564"/>
                        <a:pt x="162497" y="309848"/>
                      </a:cubicBezTo>
                      <a:cubicBezTo>
                        <a:pt x="150495" y="309848"/>
                        <a:pt x="138494" y="309848"/>
                        <a:pt x="126587" y="309848"/>
                      </a:cubicBezTo>
                      <a:cubicBezTo>
                        <a:pt x="125159" y="325564"/>
                        <a:pt x="123730" y="341376"/>
                        <a:pt x="122206" y="357092"/>
                      </a:cubicBezTo>
                      <a:cubicBezTo>
                        <a:pt x="133922" y="357092"/>
                        <a:pt x="145733" y="357092"/>
                        <a:pt x="157734" y="357092"/>
                      </a:cubicBezTo>
                      <a:lnTo>
                        <a:pt x="157734" y="357092"/>
                      </a:lnTo>
                      <a:close/>
                      <a:moveTo>
                        <a:pt x="127254" y="304229"/>
                      </a:moveTo>
                      <a:cubicBezTo>
                        <a:pt x="139065" y="304229"/>
                        <a:pt x="151067" y="304229"/>
                        <a:pt x="162973" y="304229"/>
                      </a:cubicBezTo>
                      <a:cubicBezTo>
                        <a:pt x="164878" y="286703"/>
                        <a:pt x="166688" y="269081"/>
                        <a:pt x="168402" y="251460"/>
                      </a:cubicBezTo>
                      <a:cubicBezTo>
                        <a:pt x="156210" y="251460"/>
                        <a:pt x="144113" y="251460"/>
                        <a:pt x="132112" y="251460"/>
                      </a:cubicBezTo>
                      <a:cubicBezTo>
                        <a:pt x="130397" y="269081"/>
                        <a:pt x="128778" y="286703"/>
                        <a:pt x="127254" y="304229"/>
                      </a:cubicBezTo>
                      <a:lnTo>
                        <a:pt x="127254" y="304229"/>
                      </a:lnTo>
                      <a:close/>
                      <a:moveTo>
                        <a:pt x="245936" y="198596"/>
                      </a:moveTo>
                      <a:cubicBezTo>
                        <a:pt x="258128" y="198596"/>
                        <a:pt x="270224" y="198596"/>
                        <a:pt x="282607" y="198596"/>
                      </a:cubicBezTo>
                      <a:cubicBezTo>
                        <a:pt x="280702" y="214313"/>
                        <a:pt x="278702" y="230124"/>
                        <a:pt x="276797" y="245840"/>
                      </a:cubicBezTo>
                      <a:cubicBezTo>
                        <a:pt x="264605" y="245840"/>
                        <a:pt x="252698" y="245840"/>
                        <a:pt x="240506" y="245840"/>
                      </a:cubicBezTo>
                      <a:cubicBezTo>
                        <a:pt x="242411" y="230124"/>
                        <a:pt x="244221" y="214408"/>
                        <a:pt x="245936" y="198596"/>
                      </a:cubicBezTo>
                      <a:lnTo>
                        <a:pt x="245936" y="198596"/>
                      </a:lnTo>
                      <a:close/>
                      <a:moveTo>
                        <a:pt x="287560" y="198596"/>
                      </a:moveTo>
                      <a:cubicBezTo>
                        <a:pt x="285655" y="214313"/>
                        <a:pt x="283655" y="230124"/>
                        <a:pt x="281750" y="245840"/>
                      </a:cubicBezTo>
                      <a:cubicBezTo>
                        <a:pt x="293751" y="245840"/>
                        <a:pt x="305753" y="245840"/>
                        <a:pt x="317849" y="245840"/>
                      </a:cubicBezTo>
                      <a:cubicBezTo>
                        <a:pt x="319945" y="230124"/>
                        <a:pt x="321945" y="214313"/>
                        <a:pt x="324041" y="198596"/>
                      </a:cubicBezTo>
                      <a:cubicBezTo>
                        <a:pt x="311658" y="198596"/>
                        <a:pt x="299752" y="198596"/>
                        <a:pt x="287560" y="198596"/>
                      </a:cubicBezTo>
                      <a:lnTo>
                        <a:pt x="287560" y="198596"/>
                      </a:lnTo>
                      <a:close/>
                      <a:moveTo>
                        <a:pt x="316992" y="251460"/>
                      </a:moveTo>
                      <a:cubicBezTo>
                        <a:pt x="314706" y="269081"/>
                        <a:pt x="312420" y="286798"/>
                        <a:pt x="310134" y="304229"/>
                      </a:cubicBezTo>
                      <a:cubicBezTo>
                        <a:pt x="297942" y="304229"/>
                        <a:pt x="286131" y="304229"/>
                        <a:pt x="274415" y="304229"/>
                      </a:cubicBezTo>
                      <a:cubicBezTo>
                        <a:pt x="276701" y="286703"/>
                        <a:pt x="278606" y="269081"/>
                        <a:pt x="280892" y="251460"/>
                      </a:cubicBezTo>
                      <a:cubicBezTo>
                        <a:pt x="292799" y="251460"/>
                        <a:pt x="304800" y="251460"/>
                        <a:pt x="316992" y="251460"/>
                      </a:cubicBezTo>
                      <a:lnTo>
                        <a:pt x="316992" y="251460"/>
                      </a:lnTo>
                      <a:close/>
                      <a:moveTo>
                        <a:pt x="309182" y="309848"/>
                      </a:moveTo>
                      <a:cubicBezTo>
                        <a:pt x="307086" y="325564"/>
                        <a:pt x="305086" y="341376"/>
                        <a:pt x="302990" y="357092"/>
                      </a:cubicBezTo>
                      <a:cubicBezTo>
                        <a:pt x="290989" y="357092"/>
                        <a:pt x="279368" y="357092"/>
                        <a:pt x="267557" y="357092"/>
                      </a:cubicBezTo>
                      <a:cubicBezTo>
                        <a:pt x="269462" y="341376"/>
                        <a:pt x="271463" y="325564"/>
                        <a:pt x="273368" y="309848"/>
                      </a:cubicBezTo>
                      <a:cubicBezTo>
                        <a:pt x="285464" y="309848"/>
                        <a:pt x="297275" y="309848"/>
                        <a:pt x="309182" y="309848"/>
                      </a:cubicBezTo>
                      <a:lnTo>
                        <a:pt x="309182" y="309848"/>
                      </a:lnTo>
                      <a:close/>
                      <a:moveTo>
                        <a:pt x="262890" y="357092"/>
                      </a:moveTo>
                      <a:cubicBezTo>
                        <a:pt x="264795" y="341376"/>
                        <a:pt x="266795" y="325564"/>
                        <a:pt x="268700" y="309848"/>
                      </a:cubicBezTo>
                      <a:cubicBezTo>
                        <a:pt x="256699" y="309848"/>
                        <a:pt x="244888" y="309848"/>
                        <a:pt x="232982" y="309848"/>
                      </a:cubicBezTo>
                      <a:cubicBezTo>
                        <a:pt x="231267" y="325564"/>
                        <a:pt x="229457" y="341376"/>
                        <a:pt x="227552" y="357092"/>
                      </a:cubicBezTo>
                      <a:cubicBezTo>
                        <a:pt x="239268" y="357092"/>
                        <a:pt x="251079" y="357092"/>
                        <a:pt x="262890" y="357092"/>
                      </a:cubicBezTo>
                      <a:lnTo>
                        <a:pt x="262890" y="357092"/>
                      </a:lnTo>
                      <a:close/>
                      <a:moveTo>
                        <a:pt x="233648" y="304229"/>
                      </a:moveTo>
                      <a:cubicBezTo>
                        <a:pt x="245650" y="304229"/>
                        <a:pt x="257461" y="304229"/>
                        <a:pt x="269367" y="304229"/>
                      </a:cubicBezTo>
                      <a:cubicBezTo>
                        <a:pt x="271653" y="286703"/>
                        <a:pt x="273749" y="269081"/>
                        <a:pt x="276035" y="251460"/>
                      </a:cubicBezTo>
                      <a:cubicBezTo>
                        <a:pt x="263843" y="251460"/>
                        <a:pt x="251936" y="251460"/>
                        <a:pt x="239744" y="251460"/>
                      </a:cubicBezTo>
                      <a:cubicBezTo>
                        <a:pt x="237744" y="269081"/>
                        <a:pt x="235744" y="286703"/>
                        <a:pt x="233648" y="304229"/>
                      </a:cubicBezTo>
                      <a:lnTo>
                        <a:pt x="233648" y="304229"/>
                      </a:lnTo>
                      <a:close/>
                      <a:moveTo>
                        <a:pt x="223266" y="394049"/>
                      </a:moveTo>
                      <a:cubicBezTo>
                        <a:pt x="234887" y="394049"/>
                        <a:pt x="246507" y="394049"/>
                        <a:pt x="258318" y="394049"/>
                      </a:cubicBezTo>
                      <a:cubicBezTo>
                        <a:pt x="256413" y="409766"/>
                        <a:pt x="254413" y="425577"/>
                        <a:pt x="252508" y="441293"/>
                      </a:cubicBezTo>
                      <a:cubicBezTo>
                        <a:pt x="240887" y="441293"/>
                        <a:pt x="229267" y="441293"/>
                        <a:pt x="217837" y="441293"/>
                      </a:cubicBezTo>
                      <a:cubicBezTo>
                        <a:pt x="219551" y="425577"/>
                        <a:pt x="221266" y="409766"/>
                        <a:pt x="223266" y="394049"/>
                      </a:cubicBezTo>
                      <a:lnTo>
                        <a:pt x="223266" y="394049"/>
                      </a:lnTo>
                      <a:close/>
                      <a:moveTo>
                        <a:pt x="263081" y="394049"/>
                      </a:moveTo>
                      <a:cubicBezTo>
                        <a:pt x="261176" y="409766"/>
                        <a:pt x="259175" y="425577"/>
                        <a:pt x="257080" y="441293"/>
                      </a:cubicBezTo>
                      <a:cubicBezTo>
                        <a:pt x="268700" y="441293"/>
                        <a:pt x="280130" y="441293"/>
                        <a:pt x="291941" y="441293"/>
                      </a:cubicBezTo>
                      <a:cubicBezTo>
                        <a:pt x="293846" y="425577"/>
                        <a:pt x="296037" y="409766"/>
                        <a:pt x="298133" y="394049"/>
                      </a:cubicBezTo>
                      <a:cubicBezTo>
                        <a:pt x="286322" y="394049"/>
                        <a:pt x="274701" y="394049"/>
                        <a:pt x="263081" y="394049"/>
                      </a:cubicBezTo>
                      <a:lnTo>
                        <a:pt x="263081" y="394049"/>
                      </a:lnTo>
                      <a:close/>
                      <a:moveTo>
                        <a:pt x="291084" y="446818"/>
                      </a:moveTo>
                      <a:cubicBezTo>
                        <a:pt x="288989" y="464439"/>
                        <a:pt x="286512" y="482060"/>
                        <a:pt x="284036" y="499586"/>
                      </a:cubicBezTo>
                      <a:cubicBezTo>
                        <a:pt x="272606" y="499586"/>
                        <a:pt x="261176" y="499586"/>
                        <a:pt x="249841" y="499586"/>
                      </a:cubicBezTo>
                      <a:cubicBezTo>
                        <a:pt x="251936" y="482060"/>
                        <a:pt x="254222" y="464439"/>
                        <a:pt x="256318" y="446818"/>
                      </a:cubicBezTo>
                      <a:cubicBezTo>
                        <a:pt x="268034" y="446818"/>
                        <a:pt x="279464" y="446818"/>
                        <a:pt x="291084" y="446818"/>
                      </a:cubicBezTo>
                      <a:lnTo>
                        <a:pt x="291084" y="446818"/>
                      </a:lnTo>
                      <a:close/>
                      <a:moveTo>
                        <a:pt x="283464" y="505206"/>
                      </a:moveTo>
                      <a:cubicBezTo>
                        <a:pt x="281369" y="520922"/>
                        <a:pt x="279273" y="536734"/>
                        <a:pt x="277082" y="552450"/>
                      </a:cubicBezTo>
                      <a:cubicBezTo>
                        <a:pt x="265652" y="552450"/>
                        <a:pt x="254318" y="552450"/>
                        <a:pt x="243078" y="552450"/>
                      </a:cubicBezTo>
                      <a:cubicBezTo>
                        <a:pt x="245174" y="536734"/>
                        <a:pt x="247174" y="520922"/>
                        <a:pt x="249079" y="505206"/>
                      </a:cubicBezTo>
                      <a:cubicBezTo>
                        <a:pt x="260604" y="505206"/>
                        <a:pt x="271844" y="505206"/>
                        <a:pt x="283464" y="505206"/>
                      </a:cubicBezTo>
                      <a:lnTo>
                        <a:pt x="283464" y="505206"/>
                      </a:lnTo>
                      <a:close/>
                      <a:moveTo>
                        <a:pt x="238601" y="552450"/>
                      </a:moveTo>
                      <a:cubicBezTo>
                        <a:pt x="240697" y="536734"/>
                        <a:pt x="242697" y="520922"/>
                        <a:pt x="244602" y="505206"/>
                      </a:cubicBezTo>
                      <a:cubicBezTo>
                        <a:pt x="233172" y="505206"/>
                        <a:pt x="221742" y="505206"/>
                        <a:pt x="210407" y="505206"/>
                      </a:cubicBezTo>
                      <a:cubicBezTo>
                        <a:pt x="208502" y="520922"/>
                        <a:pt x="206693" y="536734"/>
                        <a:pt x="204788" y="552450"/>
                      </a:cubicBezTo>
                      <a:cubicBezTo>
                        <a:pt x="216027" y="552450"/>
                        <a:pt x="227171" y="552450"/>
                        <a:pt x="238601" y="552450"/>
                      </a:cubicBezTo>
                      <a:lnTo>
                        <a:pt x="238601" y="552450"/>
                      </a:lnTo>
                      <a:close/>
                      <a:moveTo>
                        <a:pt x="210884" y="499681"/>
                      </a:moveTo>
                      <a:cubicBezTo>
                        <a:pt x="222123" y="499681"/>
                        <a:pt x="233648" y="499681"/>
                        <a:pt x="245078" y="499681"/>
                      </a:cubicBezTo>
                      <a:cubicBezTo>
                        <a:pt x="247364" y="482155"/>
                        <a:pt x="249650" y="464534"/>
                        <a:pt x="251746" y="446913"/>
                      </a:cubicBezTo>
                      <a:cubicBezTo>
                        <a:pt x="239935" y="446913"/>
                        <a:pt x="228505" y="446913"/>
                        <a:pt x="217075" y="446913"/>
                      </a:cubicBezTo>
                      <a:cubicBezTo>
                        <a:pt x="215170" y="464534"/>
                        <a:pt x="213074" y="482155"/>
                        <a:pt x="210884" y="499681"/>
                      </a:cubicBezTo>
                      <a:lnTo>
                        <a:pt x="210884" y="499681"/>
                      </a:lnTo>
                      <a:close/>
                      <a:moveTo>
                        <a:pt x="118586" y="394049"/>
                      </a:moveTo>
                      <a:cubicBezTo>
                        <a:pt x="130207" y="394049"/>
                        <a:pt x="142018" y="394049"/>
                        <a:pt x="153829" y="394049"/>
                      </a:cubicBezTo>
                      <a:cubicBezTo>
                        <a:pt x="152210" y="409766"/>
                        <a:pt x="150686" y="425577"/>
                        <a:pt x="149066" y="441293"/>
                      </a:cubicBezTo>
                      <a:cubicBezTo>
                        <a:pt x="137446" y="441293"/>
                        <a:pt x="125825" y="441293"/>
                        <a:pt x="114205" y="441293"/>
                      </a:cubicBezTo>
                      <a:cubicBezTo>
                        <a:pt x="115634" y="425577"/>
                        <a:pt x="117158" y="409766"/>
                        <a:pt x="118586" y="394049"/>
                      </a:cubicBezTo>
                      <a:lnTo>
                        <a:pt x="118586" y="394049"/>
                      </a:lnTo>
                      <a:close/>
                      <a:moveTo>
                        <a:pt x="158591" y="394049"/>
                      </a:moveTo>
                      <a:cubicBezTo>
                        <a:pt x="156972" y="409766"/>
                        <a:pt x="155448" y="425577"/>
                        <a:pt x="153829" y="441293"/>
                      </a:cubicBezTo>
                      <a:cubicBezTo>
                        <a:pt x="165259" y="441293"/>
                        <a:pt x="176879" y="441293"/>
                        <a:pt x="188500" y="441293"/>
                      </a:cubicBezTo>
                      <a:cubicBezTo>
                        <a:pt x="190310" y="425577"/>
                        <a:pt x="191834" y="409766"/>
                        <a:pt x="193643" y="394049"/>
                      </a:cubicBezTo>
                      <a:cubicBezTo>
                        <a:pt x="181832" y="394049"/>
                        <a:pt x="170212" y="394049"/>
                        <a:pt x="158591" y="394049"/>
                      </a:cubicBezTo>
                      <a:lnTo>
                        <a:pt x="158591" y="394049"/>
                      </a:lnTo>
                      <a:close/>
                      <a:moveTo>
                        <a:pt x="187833" y="446818"/>
                      </a:moveTo>
                      <a:cubicBezTo>
                        <a:pt x="186023" y="464439"/>
                        <a:pt x="183928" y="482060"/>
                        <a:pt x="182023" y="499586"/>
                      </a:cubicBezTo>
                      <a:cubicBezTo>
                        <a:pt x="170402" y="499586"/>
                        <a:pt x="159163" y="499586"/>
                        <a:pt x="147638" y="499586"/>
                      </a:cubicBezTo>
                      <a:cubicBezTo>
                        <a:pt x="149543" y="482060"/>
                        <a:pt x="151352" y="464439"/>
                        <a:pt x="153067" y="446818"/>
                      </a:cubicBezTo>
                      <a:cubicBezTo>
                        <a:pt x="164592" y="446818"/>
                        <a:pt x="176213" y="446818"/>
                        <a:pt x="187833" y="446818"/>
                      </a:cubicBezTo>
                      <a:lnTo>
                        <a:pt x="187833" y="446818"/>
                      </a:lnTo>
                      <a:close/>
                      <a:moveTo>
                        <a:pt x="181451" y="505206"/>
                      </a:moveTo>
                      <a:cubicBezTo>
                        <a:pt x="179642" y="520922"/>
                        <a:pt x="177927" y="536734"/>
                        <a:pt x="176117" y="552450"/>
                      </a:cubicBezTo>
                      <a:cubicBezTo>
                        <a:pt x="164687" y="552450"/>
                        <a:pt x="153353" y="552450"/>
                        <a:pt x="142113" y="552450"/>
                      </a:cubicBezTo>
                      <a:cubicBezTo>
                        <a:pt x="143923" y="536734"/>
                        <a:pt x="145447" y="520922"/>
                        <a:pt x="147066" y="505206"/>
                      </a:cubicBezTo>
                      <a:cubicBezTo>
                        <a:pt x="158591" y="505206"/>
                        <a:pt x="170021" y="505206"/>
                        <a:pt x="181451" y="505206"/>
                      </a:cubicBezTo>
                      <a:lnTo>
                        <a:pt x="181451" y="505206"/>
                      </a:lnTo>
                      <a:close/>
                      <a:moveTo>
                        <a:pt x="137636" y="552450"/>
                      </a:moveTo>
                      <a:cubicBezTo>
                        <a:pt x="139351" y="536734"/>
                        <a:pt x="140970" y="520922"/>
                        <a:pt x="142589" y="505206"/>
                      </a:cubicBezTo>
                      <a:cubicBezTo>
                        <a:pt x="131159" y="505206"/>
                        <a:pt x="119539" y="505206"/>
                        <a:pt x="108204" y="505206"/>
                      </a:cubicBezTo>
                      <a:cubicBezTo>
                        <a:pt x="106775" y="520922"/>
                        <a:pt x="105251" y="536734"/>
                        <a:pt x="103632" y="552450"/>
                      </a:cubicBezTo>
                      <a:cubicBezTo>
                        <a:pt x="114872" y="552450"/>
                        <a:pt x="126397" y="552450"/>
                        <a:pt x="137636" y="552450"/>
                      </a:cubicBezTo>
                      <a:lnTo>
                        <a:pt x="137636" y="552450"/>
                      </a:lnTo>
                      <a:close/>
                      <a:moveTo>
                        <a:pt x="108585" y="499681"/>
                      </a:moveTo>
                      <a:cubicBezTo>
                        <a:pt x="120015" y="499681"/>
                        <a:pt x="131445" y="499681"/>
                        <a:pt x="143161" y="499681"/>
                      </a:cubicBezTo>
                      <a:cubicBezTo>
                        <a:pt x="144875" y="482155"/>
                        <a:pt x="146876" y="464534"/>
                        <a:pt x="148590" y="446913"/>
                      </a:cubicBezTo>
                      <a:cubicBezTo>
                        <a:pt x="136779" y="446913"/>
                        <a:pt x="125159" y="446913"/>
                        <a:pt x="113729" y="446913"/>
                      </a:cubicBezTo>
                      <a:cubicBezTo>
                        <a:pt x="112109" y="464534"/>
                        <a:pt x="110300" y="482155"/>
                        <a:pt x="108585" y="499681"/>
                      </a:cubicBezTo>
                      <a:lnTo>
                        <a:pt x="108585" y="499681"/>
                      </a:lnTo>
                      <a:close/>
                      <a:moveTo>
                        <a:pt x="51435" y="394049"/>
                      </a:moveTo>
                      <a:cubicBezTo>
                        <a:pt x="63056" y="394049"/>
                        <a:pt x="74867" y="394049"/>
                        <a:pt x="86487" y="394049"/>
                      </a:cubicBezTo>
                      <a:cubicBezTo>
                        <a:pt x="85058" y="409766"/>
                        <a:pt x="83630" y="425577"/>
                        <a:pt x="82296" y="441293"/>
                      </a:cubicBezTo>
                      <a:cubicBezTo>
                        <a:pt x="70866" y="441293"/>
                        <a:pt x="59246" y="441293"/>
                        <a:pt x="47720" y="441293"/>
                      </a:cubicBezTo>
                      <a:cubicBezTo>
                        <a:pt x="49054" y="425577"/>
                        <a:pt x="50197" y="409766"/>
                        <a:pt x="51435" y="394049"/>
                      </a:cubicBezTo>
                      <a:lnTo>
                        <a:pt x="51435" y="394049"/>
                      </a:lnTo>
                      <a:close/>
                      <a:moveTo>
                        <a:pt x="81820" y="446818"/>
                      </a:moveTo>
                      <a:cubicBezTo>
                        <a:pt x="80391" y="464439"/>
                        <a:pt x="78867" y="482060"/>
                        <a:pt x="77248" y="499586"/>
                      </a:cubicBezTo>
                      <a:cubicBezTo>
                        <a:pt x="65818" y="499586"/>
                        <a:pt x="54483" y="499586"/>
                        <a:pt x="43053" y="499586"/>
                      </a:cubicBezTo>
                      <a:cubicBezTo>
                        <a:pt x="44482" y="482060"/>
                        <a:pt x="46006" y="464439"/>
                        <a:pt x="47244" y="446818"/>
                      </a:cubicBezTo>
                      <a:cubicBezTo>
                        <a:pt x="58865" y="446818"/>
                        <a:pt x="70295" y="446818"/>
                        <a:pt x="81820" y="446818"/>
                      </a:cubicBezTo>
                      <a:lnTo>
                        <a:pt x="81820" y="446818"/>
                      </a:lnTo>
                      <a:close/>
                      <a:moveTo>
                        <a:pt x="76867" y="505206"/>
                      </a:moveTo>
                      <a:cubicBezTo>
                        <a:pt x="75438" y="520922"/>
                        <a:pt x="74009" y="536734"/>
                        <a:pt x="72485" y="552450"/>
                      </a:cubicBezTo>
                      <a:cubicBezTo>
                        <a:pt x="61341" y="552450"/>
                        <a:pt x="50102" y="552450"/>
                        <a:pt x="38862" y="552450"/>
                      </a:cubicBezTo>
                      <a:cubicBezTo>
                        <a:pt x="40291" y="536734"/>
                        <a:pt x="41529" y="520922"/>
                        <a:pt x="42767" y="505206"/>
                      </a:cubicBezTo>
                      <a:cubicBezTo>
                        <a:pt x="53912" y="505206"/>
                        <a:pt x="65437" y="505206"/>
                        <a:pt x="76867" y="505206"/>
                      </a:cubicBezTo>
                      <a:lnTo>
                        <a:pt x="76867" y="505206"/>
                      </a:lnTo>
                      <a:close/>
                      <a:moveTo>
                        <a:pt x="34195" y="552450"/>
                      </a:moveTo>
                      <a:cubicBezTo>
                        <a:pt x="22765" y="552450"/>
                        <a:pt x="11335" y="552450"/>
                        <a:pt x="0" y="552450"/>
                      </a:cubicBezTo>
                      <a:cubicBezTo>
                        <a:pt x="1238" y="536734"/>
                        <a:pt x="2477" y="520922"/>
                        <a:pt x="3524" y="505206"/>
                      </a:cubicBezTo>
                      <a:cubicBezTo>
                        <a:pt x="14954" y="505206"/>
                        <a:pt x="26384" y="505206"/>
                        <a:pt x="38100" y="505206"/>
                      </a:cubicBezTo>
                      <a:cubicBezTo>
                        <a:pt x="36862" y="520922"/>
                        <a:pt x="35624" y="536734"/>
                        <a:pt x="34195" y="552450"/>
                      </a:cubicBezTo>
                      <a:lnTo>
                        <a:pt x="34195" y="552450"/>
                      </a:lnTo>
                      <a:close/>
                      <a:moveTo>
                        <a:pt x="3905" y="499681"/>
                      </a:moveTo>
                      <a:cubicBezTo>
                        <a:pt x="5144" y="482155"/>
                        <a:pt x="6572" y="464534"/>
                        <a:pt x="7811" y="446913"/>
                      </a:cubicBezTo>
                      <a:cubicBezTo>
                        <a:pt x="19241" y="446913"/>
                        <a:pt x="30861" y="446913"/>
                        <a:pt x="42672" y="446913"/>
                      </a:cubicBezTo>
                      <a:cubicBezTo>
                        <a:pt x="41243" y="464534"/>
                        <a:pt x="39815" y="482155"/>
                        <a:pt x="38481" y="499681"/>
                      </a:cubicBezTo>
                      <a:cubicBezTo>
                        <a:pt x="26765" y="499681"/>
                        <a:pt x="15335" y="499681"/>
                        <a:pt x="3905" y="499681"/>
                      </a:cubicBez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0" name="任意多边形 78"/>
                <p:cNvSpPr/>
                <p:nvPr/>
              </p:nvSpPr>
              <p:spPr>
                <a:xfrm>
                  <a:off x="5614320" y="4013548"/>
                  <a:ext cx="350329" cy="552450"/>
                </a:xfrm>
                <a:custGeom>
                  <a:avLst/>
                  <a:gdLst>
                    <a:gd name="connsiteX0" fmla="*/ 11525 w 350329"/>
                    <a:gd name="connsiteY0" fmla="*/ 394049 h 552450"/>
                    <a:gd name="connsiteX1" fmla="*/ 16002 w 350329"/>
                    <a:gd name="connsiteY1" fmla="*/ 394049 h 552450"/>
                    <a:gd name="connsiteX2" fmla="*/ 10954 w 350329"/>
                    <a:gd name="connsiteY2" fmla="*/ 402717 h 552450"/>
                    <a:gd name="connsiteX3" fmla="*/ 11525 w 350329"/>
                    <a:gd name="connsiteY3" fmla="*/ 394049 h 552450"/>
                    <a:gd name="connsiteX4" fmla="*/ 11525 w 350329"/>
                    <a:gd name="connsiteY4" fmla="*/ 394049 h 552450"/>
                    <a:gd name="connsiteX5" fmla="*/ 44387 w 350329"/>
                    <a:gd name="connsiteY5" fmla="*/ 423958 h 552450"/>
                    <a:gd name="connsiteX6" fmla="*/ 43053 w 350329"/>
                    <a:gd name="connsiteY6" fmla="*/ 441293 h 552450"/>
                    <a:gd name="connsiteX7" fmla="*/ 34385 w 350329"/>
                    <a:gd name="connsiteY7" fmla="*/ 441293 h 552450"/>
                    <a:gd name="connsiteX8" fmla="*/ 44387 w 350329"/>
                    <a:gd name="connsiteY8" fmla="*/ 423958 h 552450"/>
                    <a:gd name="connsiteX9" fmla="*/ 44387 w 350329"/>
                    <a:gd name="connsiteY9" fmla="*/ 423958 h 552450"/>
                    <a:gd name="connsiteX10" fmla="*/ 235839 w 350329"/>
                    <a:gd name="connsiteY10" fmla="*/ 13145 h 552450"/>
                    <a:gd name="connsiteX11" fmla="*/ 216122 w 350329"/>
                    <a:gd name="connsiteY11" fmla="*/ 47244 h 552450"/>
                    <a:gd name="connsiteX12" fmla="*/ 195072 w 350329"/>
                    <a:gd name="connsiteY12" fmla="*/ 47244 h 552450"/>
                    <a:gd name="connsiteX13" fmla="*/ 222409 w 350329"/>
                    <a:gd name="connsiteY13" fmla="*/ 0 h 552450"/>
                    <a:gd name="connsiteX14" fmla="*/ 237173 w 350329"/>
                    <a:gd name="connsiteY14" fmla="*/ 0 h 552450"/>
                    <a:gd name="connsiteX15" fmla="*/ 235839 w 350329"/>
                    <a:gd name="connsiteY15" fmla="*/ 13145 h 552450"/>
                    <a:gd name="connsiteX16" fmla="*/ 235839 w 350329"/>
                    <a:gd name="connsiteY16" fmla="*/ 13145 h 552450"/>
                    <a:gd name="connsiteX17" fmla="*/ 212884 w 350329"/>
                    <a:gd name="connsiteY17" fmla="*/ 52864 h 552450"/>
                    <a:gd name="connsiteX18" fmla="*/ 189643 w 350329"/>
                    <a:gd name="connsiteY18" fmla="*/ 93154 h 552450"/>
                    <a:gd name="connsiteX19" fmla="*/ 193834 w 350329"/>
                    <a:gd name="connsiteY19" fmla="*/ 52864 h 552450"/>
                    <a:gd name="connsiteX20" fmla="*/ 212884 w 350329"/>
                    <a:gd name="connsiteY20" fmla="*/ 52864 h 552450"/>
                    <a:gd name="connsiteX21" fmla="*/ 212884 w 350329"/>
                    <a:gd name="connsiteY21" fmla="*/ 52864 h 552450"/>
                    <a:gd name="connsiteX22" fmla="*/ 183642 w 350329"/>
                    <a:gd name="connsiteY22" fmla="*/ 103537 h 552450"/>
                    <a:gd name="connsiteX23" fmla="*/ 182404 w 350329"/>
                    <a:gd name="connsiteY23" fmla="*/ 105632 h 552450"/>
                    <a:gd name="connsiteX24" fmla="*/ 161354 w 350329"/>
                    <a:gd name="connsiteY24" fmla="*/ 105632 h 552450"/>
                    <a:gd name="connsiteX25" fmla="*/ 188024 w 350329"/>
                    <a:gd name="connsiteY25" fmla="*/ 59436 h 552450"/>
                    <a:gd name="connsiteX26" fmla="*/ 183642 w 350329"/>
                    <a:gd name="connsiteY26" fmla="*/ 103537 h 552450"/>
                    <a:gd name="connsiteX27" fmla="*/ 183642 w 350329"/>
                    <a:gd name="connsiteY27" fmla="*/ 103537 h 552450"/>
                    <a:gd name="connsiteX28" fmla="*/ 179165 w 350329"/>
                    <a:gd name="connsiteY28" fmla="*/ 111157 h 552450"/>
                    <a:gd name="connsiteX29" fmla="*/ 151829 w 350329"/>
                    <a:gd name="connsiteY29" fmla="*/ 158401 h 552450"/>
                    <a:gd name="connsiteX30" fmla="*/ 140875 w 350329"/>
                    <a:gd name="connsiteY30" fmla="*/ 158401 h 552450"/>
                    <a:gd name="connsiteX31" fmla="*/ 142875 w 350329"/>
                    <a:gd name="connsiteY31" fmla="*/ 137446 h 552450"/>
                    <a:gd name="connsiteX32" fmla="*/ 158020 w 350329"/>
                    <a:gd name="connsiteY32" fmla="*/ 111157 h 552450"/>
                    <a:gd name="connsiteX33" fmla="*/ 179165 w 350329"/>
                    <a:gd name="connsiteY33" fmla="*/ 111157 h 552450"/>
                    <a:gd name="connsiteX34" fmla="*/ 179165 w 350329"/>
                    <a:gd name="connsiteY34" fmla="*/ 111157 h 552450"/>
                    <a:gd name="connsiteX35" fmla="*/ 98203 w 350329"/>
                    <a:gd name="connsiteY35" fmla="*/ 251460 h 552450"/>
                    <a:gd name="connsiteX36" fmla="*/ 67723 w 350329"/>
                    <a:gd name="connsiteY36" fmla="*/ 304229 h 552450"/>
                    <a:gd name="connsiteX37" fmla="*/ 58674 w 350329"/>
                    <a:gd name="connsiteY37" fmla="*/ 304229 h 552450"/>
                    <a:gd name="connsiteX38" fmla="*/ 60674 w 350329"/>
                    <a:gd name="connsiteY38" fmla="*/ 279940 h 552450"/>
                    <a:gd name="connsiteX39" fmla="*/ 77153 w 350329"/>
                    <a:gd name="connsiteY39" fmla="*/ 251460 h 552450"/>
                    <a:gd name="connsiteX40" fmla="*/ 98203 w 350329"/>
                    <a:gd name="connsiteY40" fmla="*/ 251460 h 552450"/>
                    <a:gd name="connsiteX41" fmla="*/ 98203 w 350329"/>
                    <a:gd name="connsiteY41" fmla="*/ 251460 h 552450"/>
                    <a:gd name="connsiteX42" fmla="*/ 64580 w 350329"/>
                    <a:gd name="connsiteY42" fmla="*/ 309848 h 552450"/>
                    <a:gd name="connsiteX43" fmla="*/ 57436 w 350329"/>
                    <a:gd name="connsiteY43" fmla="*/ 322231 h 552450"/>
                    <a:gd name="connsiteX44" fmla="*/ 58388 w 350329"/>
                    <a:gd name="connsiteY44" fmla="*/ 309848 h 552450"/>
                    <a:gd name="connsiteX45" fmla="*/ 64580 w 350329"/>
                    <a:gd name="connsiteY45" fmla="*/ 309848 h 552450"/>
                    <a:gd name="connsiteX46" fmla="*/ 64580 w 350329"/>
                    <a:gd name="connsiteY46" fmla="*/ 309848 h 552450"/>
                    <a:gd name="connsiteX47" fmla="*/ 51626 w 350329"/>
                    <a:gd name="connsiteY47" fmla="*/ 332137 h 552450"/>
                    <a:gd name="connsiteX48" fmla="*/ 37243 w 350329"/>
                    <a:gd name="connsiteY48" fmla="*/ 357092 h 552450"/>
                    <a:gd name="connsiteX49" fmla="*/ 16193 w 350329"/>
                    <a:gd name="connsiteY49" fmla="*/ 357092 h 552450"/>
                    <a:gd name="connsiteX50" fmla="*/ 43529 w 350329"/>
                    <a:gd name="connsiteY50" fmla="*/ 309848 h 552450"/>
                    <a:gd name="connsiteX51" fmla="*/ 53435 w 350329"/>
                    <a:gd name="connsiteY51" fmla="*/ 309848 h 552450"/>
                    <a:gd name="connsiteX52" fmla="*/ 51626 w 350329"/>
                    <a:gd name="connsiteY52" fmla="*/ 332137 h 552450"/>
                    <a:gd name="connsiteX53" fmla="*/ 51626 w 350329"/>
                    <a:gd name="connsiteY53" fmla="*/ 332137 h 552450"/>
                    <a:gd name="connsiteX54" fmla="*/ 46673 w 350329"/>
                    <a:gd name="connsiteY54" fmla="*/ 304229 h 552450"/>
                    <a:gd name="connsiteX55" fmla="*/ 55055 w 350329"/>
                    <a:gd name="connsiteY55" fmla="*/ 289655 h 552450"/>
                    <a:gd name="connsiteX56" fmla="*/ 53912 w 350329"/>
                    <a:gd name="connsiteY56" fmla="*/ 304229 h 552450"/>
                    <a:gd name="connsiteX57" fmla="*/ 46673 w 350329"/>
                    <a:gd name="connsiteY57" fmla="*/ 304229 h 552450"/>
                    <a:gd name="connsiteX58" fmla="*/ 46673 w 350329"/>
                    <a:gd name="connsiteY58" fmla="*/ 304229 h 552450"/>
                    <a:gd name="connsiteX59" fmla="*/ 80391 w 350329"/>
                    <a:gd name="connsiteY59" fmla="*/ 245936 h 552450"/>
                    <a:gd name="connsiteX60" fmla="*/ 102965 w 350329"/>
                    <a:gd name="connsiteY60" fmla="*/ 206788 h 552450"/>
                    <a:gd name="connsiteX61" fmla="*/ 99536 w 350329"/>
                    <a:gd name="connsiteY61" fmla="*/ 245936 h 552450"/>
                    <a:gd name="connsiteX62" fmla="*/ 80391 w 350329"/>
                    <a:gd name="connsiteY62" fmla="*/ 245936 h 552450"/>
                    <a:gd name="connsiteX63" fmla="*/ 80391 w 350329"/>
                    <a:gd name="connsiteY63" fmla="*/ 245936 h 552450"/>
                    <a:gd name="connsiteX64" fmla="*/ 330422 w 350329"/>
                    <a:gd name="connsiteY64" fmla="*/ 151162 h 552450"/>
                    <a:gd name="connsiteX65" fmla="*/ 326231 w 350329"/>
                    <a:gd name="connsiteY65" fmla="*/ 158496 h 552450"/>
                    <a:gd name="connsiteX66" fmla="*/ 305181 w 350329"/>
                    <a:gd name="connsiteY66" fmla="*/ 158496 h 552450"/>
                    <a:gd name="connsiteX67" fmla="*/ 332518 w 350329"/>
                    <a:gd name="connsiteY67" fmla="*/ 111252 h 552450"/>
                    <a:gd name="connsiteX68" fmla="*/ 335661 w 350329"/>
                    <a:gd name="connsiteY68" fmla="*/ 111252 h 552450"/>
                    <a:gd name="connsiteX69" fmla="*/ 330422 w 350329"/>
                    <a:gd name="connsiteY69" fmla="*/ 151162 h 552450"/>
                    <a:gd name="connsiteX70" fmla="*/ 330422 w 350329"/>
                    <a:gd name="connsiteY70" fmla="*/ 151162 h 552450"/>
                    <a:gd name="connsiteX71" fmla="*/ 303086 w 350329"/>
                    <a:gd name="connsiteY71" fmla="*/ 198596 h 552450"/>
                    <a:gd name="connsiteX72" fmla="*/ 283369 w 350329"/>
                    <a:gd name="connsiteY72" fmla="*/ 232696 h 552450"/>
                    <a:gd name="connsiteX73" fmla="*/ 287560 w 350329"/>
                    <a:gd name="connsiteY73" fmla="*/ 198596 h 552450"/>
                    <a:gd name="connsiteX74" fmla="*/ 303086 w 350329"/>
                    <a:gd name="connsiteY74" fmla="*/ 198596 h 552450"/>
                    <a:gd name="connsiteX75" fmla="*/ 303086 w 350329"/>
                    <a:gd name="connsiteY75" fmla="*/ 198596 h 552450"/>
                    <a:gd name="connsiteX76" fmla="*/ 277082 w 350329"/>
                    <a:gd name="connsiteY76" fmla="*/ 243554 h 552450"/>
                    <a:gd name="connsiteX77" fmla="*/ 275749 w 350329"/>
                    <a:gd name="connsiteY77" fmla="*/ 245840 h 552450"/>
                    <a:gd name="connsiteX78" fmla="*/ 254699 w 350329"/>
                    <a:gd name="connsiteY78" fmla="*/ 245840 h 552450"/>
                    <a:gd name="connsiteX79" fmla="*/ 282035 w 350329"/>
                    <a:gd name="connsiteY79" fmla="*/ 198596 h 552450"/>
                    <a:gd name="connsiteX80" fmla="*/ 282607 w 350329"/>
                    <a:gd name="connsiteY80" fmla="*/ 198596 h 552450"/>
                    <a:gd name="connsiteX81" fmla="*/ 277082 w 350329"/>
                    <a:gd name="connsiteY81" fmla="*/ 243554 h 552450"/>
                    <a:gd name="connsiteX82" fmla="*/ 277082 w 350329"/>
                    <a:gd name="connsiteY82" fmla="*/ 243554 h 552450"/>
                    <a:gd name="connsiteX83" fmla="*/ 272510 w 350329"/>
                    <a:gd name="connsiteY83" fmla="*/ 251460 h 552450"/>
                    <a:gd name="connsiteX84" fmla="*/ 242030 w 350329"/>
                    <a:gd name="connsiteY84" fmla="*/ 304229 h 552450"/>
                    <a:gd name="connsiteX85" fmla="*/ 233648 w 350329"/>
                    <a:gd name="connsiteY85" fmla="*/ 304229 h 552450"/>
                    <a:gd name="connsiteX86" fmla="*/ 236887 w 350329"/>
                    <a:gd name="connsiteY86" fmla="*/ 276796 h 552450"/>
                    <a:gd name="connsiteX87" fmla="*/ 251555 w 350329"/>
                    <a:gd name="connsiteY87" fmla="*/ 251365 h 552450"/>
                    <a:gd name="connsiteX88" fmla="*/ 272510 w 350329"/>
                    <a:gd name="connsiteY88" fmla="*/ 251365 h 552450"/>
                    <a:gd name="connsiteX89" fmla="*/ 272510 w 350329"/>
                    <a:gd name="connsiteY89" fmla="*/ 251460 h 552450"/>
                    <a:gd name="connsiteX90" fmla="*/ 238887 w 350329"/>
                    <a:gd name="connsiteY90" fmla="*/ 309848 h 552450"/>
                    <a:gd name="connsiteX91" fmla="*/ 231553 w 350329"/>
                    <a:gd name="connsiteY91" fmla="*/ 322517 h 552450"/>
                    <a:gd name="connsiteX92" fmla="*/ 232982 w 350329"/>
                    <a:gd name="connsiteY92" fmla="*/ 309848 h 552450"/>
                    <a:gd name="connsiteX93" fmla="*/ 238887 w 350329"/>
                    <a:gd name="connsiteY93" fmla="*/ 309848 h 552450"/>
                    <a:gd name="connsiteX94" fmla="*/ 238887 w 350329"/>
                    <a:gd name="connsiteY94" fmla="*/ 309848 h 552450"/>
                    <a:gd name="connsiteX95" fmla="*/ 190214 w 350329"/>
                    <a:gd name="connsiteY95" fmla="*/ 394049 h 552450"/>
                    <a:gd name="connsiteX96" fmla="*/ 162878 w 350329"/>
                    <a:gd name="connsiteY96" fmla="*/ 441293 h 552450"/>
                    <a:gd name="connsiteX97" fmla="*/ 153734 w 350329"/>
                    <a:gd name="connsiteY97" fmla="*/ 441293 h 552450"/>
                    <a:gd name="connsiteX98" fmla="*/ 156210 w 350329"/>
                    <a:gd name="connsiteY98" fmla="*/ 416243 h 552450"/>
                    <a:gd name="connsiteX99" fmla="*/ 169069 w 350329"/>
                    <a:gd name="connsiteY99" fmla="*/ 394049 h 552450"/>
                    <a:gd name="connsiteX100" fmla="*/ 190214 w 350329"/>
                    <a:gd name="connsiteY100" fmla="*/ 394049 h 552450"/>
                    <a:gd name="connsiteX101" fmla="*/ 190214 w 350329"/>
                    <a:gd name="connsiteY101" fmla="*/ 394049 h 552450"/>
                    <a:gd name="connsiteX102" fmla="*/ 159734 w 350329"/>
                    <a:gd name="connsiteY102" fmla="*/ 446818 h 552450"/>
                    <a:gd name="connsiteX103" fmla="*/ 151733 w 350329"/>
                    <a:gd name="connsiteY103" fmla="*/ 460629 h 552450"/>
                    <a:gd name="connsiteX104" fmla="*/ 153162 w 350329"/>
                    <a:gd name="connsiteY104" fmla="*/ 446818 h 552450"/>
                    <a:gd name="connsiteX105" fmla="*/ 159734 w 350329"/>
                    <a:gd name="connsiteY105" fmla="*/ 446818 h 552450"/>
                    <a:gd name="connsiteX106" fmla="*/ 159734 w 350329"/>
                    <a:gd name="connsiteY106" fmla="*/ 446818 h 552450"/>
                    <a:gd name="connsiteX107" fmla="*/ 146114 w 350329"/>
                    <a:gd name="connsiteY107" fmla="*/ 470440 h 552450"/>
                    <a:gd name="connsiteX108" fmla="*/ 129254 w 350329"/>
                    <a:gd name="connsiteY108" fmla="*/ 499681 h 552450"/>
                    <a:gd name="connsiteX109" fmla="*/ 108585 w 350329"/>
                    <a:gd name="connsiteY109" fmla="*/ 499681 h 552450"/>
                    <a:gd name="connsiteX110" fmla="*/ 108680 w 350329"/>
                    <a:gd name="connsiteY110" fmla="*/ 498920 h 552450"/>
                    <a:gd name="connsiteX111" fmla="*/ 138779 w 350329"/>
                    <a:gd name="connsiteY111" fmla="*/ 446818 h 552450"/>
                    <a:gd name="connsiteX112" fmla="*/ 148685 w 350329"/>
                    <a:gd name="connsiteY112" fmla="*/ 446818 h 552450"/>
                    <a:gd name="connsiteX113" fmla="*/ 146114 w 350329"/>
                    <a:gd name="connsiteY113" fmla="*/ 470440 h 552450"/>
                    <a:gd name="connsiteX114" fmla="*/ 146114 w 350329"/>
                    <a:gd name="connsiteY114" fmla="*/ 470440 h 552450"/>
                    <a:gd name="connsiteX115" fmla="*/ 126016 w 350329"/>
                    <a:gd name="connsiteY115" fmla="*/ 505206 h 552450"/>
                    <a:gd name="connsiteX116" fmla="*/ 104585 w 350329"/>
                    <a:gd name="connsiteY116" fmla="*/ 542258 h 552450"/>
                    <a:gd name="connsiteX117" fmla="*/ 108109 w 350329"/>
                    <a:gd name="connsiteY117" fmla="*/ 505206 h 552450"/>
                    <a:gd name="connsiteX118" fmla="*/ 126016 w 350329"/>
                    <a:gd name="connsiteY118" fmla="*/ 505206 h 552450"/>
                    <a:gd name="connsiteX119" fmla="*/ 126016 w 350329"/>
                    <a:gd name="connsiteY119" fmla="*/ 505206 h 552450"/>
                    <a:gd name="connsiteX120" fmla="*/ 141923 w 350329"/>
                    <a:gd name="connsiteY120" fmla="*/ 441293 h 552450"/>
                    <a:gd name="connsiteX121" fmla="*/ 150590 w 350329"/>
                    <a:gd name="connsiteY121" fmla="*/ 426244 h 552450"/>
                    <a:gd name="connsiteX122" fmla="*/ 149066 w 350329"/>
                    <a:gd name="connsiteY122" fmla="*/ 441293 h 552450"/>
                    <a:gd name="connsiteX123" fmla="*/ 141923 w 350329"/>
                    <a:gd name="connsiteY123" fmla="*/ 441293 h 552450"/>
                    <a:gd name="connsiteX124" fmla="*/ 141923 w 350329"/>
                    <a:gd name="connsiteY124" fmla="*/ 441293 h 552450"/>
                    <a:gd name="connsiteX125" fmla="*/ 190500 w 350329"/>
                    <a:gd name="connsiteY125" fmla="*/ 357092 h 552450"/>
                    <a:gd name="connsiteX126" fmla="*/ 199454 w 350329"/>
                    <a:gd name="connsiteY126" fmla="*/ 341567 h 552450"/>
                    <a:gd name="connsiteX127" fmla="*/ 197834 w 350329"/>
                    <a:gd name="connsiteY127" fmla="*/ 357092 h 552450"/>
                    <a:gd name="connsiteX128" fmla="*/ 190500 w 350329"/>
                    <a:gd name="connsiteY128" fmla="*/ 357092 h 552450"/>
                    <a:gd name="connsiteX129" fmla="*/ 190500 w 350329"/>
                    <a:gd name="connsiteY129" fmla="*/ 357092 h 552450"/>
                    <a:gd name="connsiteX130" fmla="*/ 335661 w 350329"/>
                    <a:gd name="connsiteY130" fmla="*/ 105632 h 552450"/>
                    <a:gd name="connsiteX131" fmla="*/ 336709 w 350329"/>
                    <a:gd name="connsiteY131" fmla="*/ 103727 h 552450"/>
                    <a:gd name="connsiteX132" fmla="*/ 336518 w 350329"/>
                    <a:gd name="connsiteY132" fmla="*/ 105632 h 552450"/>
                    <a:gd name="connsiteX133" fmla="*/ 335661 w 350329"/>
                    <a:gd name="connsiteY133" fmla="*/ 105632 h 552450"/>
                    <a:gd name="connsiteX134" fmla="*/ 335661 w 350329"/>
                    <a:gd name="connsiteY134" fmla="*/ 105632 h 552450"/>
                    <a:gd name="connsiteX135" fmla="*/ 349663 w 350329"/>
                    <a:gd name="connsiteY135" fmla="*/ 4572 h 552450"/>
                    <a:gd name="connsiteX136" fmla="*/ 324993 w 350329"/>
                    <a:gd name="connsiteY136" fmla="*/ 47339 h 552450"/>
                    <a:gd name="connsiteX137" fmla="*/ 306419 w 350329"/>
                    <a:gd name="connsiteY137" fmla="*/ 47339 h 552450"/>
                    <a:gd name="connsiteX138" fmla="*/ 312230 w 350329"/>
                    <a:gd name="connsiteY138" fmla="*/ 95 h 552450"/>
                    <a:gd name="connsiteX139" fmla="*/ 350330 w 350329"/>
                    <a:gd name="connsiteY139" fmla="*/ 95 h 552450"/>
                    <a:gd name="connsiteX140" fmla="*/ 349663 w 350329"/>
                    <a:gd name="connsiteY140" fmla="*/ 4572 h 552450"/>
                    <a:gd name="connsiteX141" fmla="*/ 349663 w 350329"/>
                    <a:gd name="connsiteY141" fmla="*/ 4572 h 552450"/>
                    <a:gd name="connsiteX142" fmla="*/ 321755 w 350329"/>
                    <a:gd name="connsiteY142" fmla="*/ 52864 h 552450"/>
                    <a:gd name="connsiteX143" fmla="*/ 301276 w 350329"/>
                    <a:gd name="connsiteY143" fmla="*/ 88297 h 552450"/>
                    <a:gd name="connsiteX144" fmla="*/ 305657 w 350329"/>
                    <a:gd name="connsiteY144" fmla="*/ 52864 h 552450"/>
                    <a:gd name="connsiteX145" fmla="*/ 321755 w 350329"/>
                    <a:gd name="connsiteY145" fmla="*/ 52864 h 552450"/>
                    <a:gd name="connsiteX146" fmla="*/ 321755 w 350329"/>
                    <a:gd name="connsiteY146" fmla="*/ 52864 h 552450"/>
                    <a:gd name="connsiteX147" fmla="*/ 294989 w 350329"/>
                    <a:gd name="connsiteY147" fmla="*/ 99155 h 552450"/>
                    <a:gd name="connsiteX148" fmla="*/ 291275 w 350329"/>
                    <a:gd name="connsiteY148" fmla="*/ 105632 h 552450"/>
                    <a:gd name="connsiteX149" fmla="*/ 256889 w 350329"/>
                    <a:gd name="connsiteY149" fmla="*/ 105632 h 552450"/>
                    <a:gd name="connsiteX150" fmla="*/ 263081 w 350329"/>
                    <a:gd name="connsiteY150" fmla="*/ 52864 h 552450"/>
                    <a:gd name="connsiteX151" fmla="*/ 300609 w 350329"/>
                    <a:gd name="connsiteY151" fmla="*/ 52864 h 552450"/>
                    <a:gd name="connsiteX152" fmla="*/ 294989 w 350329"/>
                    <a:gd name="connsiteY152" fmla="*/ 99155 h 552450"/>
                    <a:gd name="connsiteX153" fmla="*/ 294989 w 350329"/>
                    <a:gd name="connsiteY153" fmla="*/ 99155 h 552450"/>
                    <a:gd name="connsiteX154" fmla="*/ 288131 w 350329"/>
                    <a:gd name="connsiteY154" fmla="*/ 111157 h 552450"/>
                    <a:gd name="connsiteX155" fmla="*/ 260795 w 350329"/>
                    <a:gd name="connsiteY155" fmla="*/ 158401 h 552450"/>
                    <a:gd name="connsiteX156" fmla="*/ 250698 w 350329"/>
                    <a:gd name="connsiteY156" fmla="*/ 158401 h 552450"/>
                    <a:gd name="connsiteX157" fmla="*/ 256127 w 350329"/>
                    <a:gd name="connsiteY157" fmla="*/ 111157 h 552450"/>
                    <a:gd name="connsiteX158" fmla="*/ 288131 w 350329"/>
                    <a:gd name="connsiteY158" fmla="*/ 111157 h 552450"/>
                    <a:gd name="connsiteX159" fmla="*/ 288131 w 350329"/>
                    <a:gd name="connsiteY159" fmla="*/ 111157 h 552450"/>
                    <a:gd name="connsiteX160" fmla="*/ 207169 w 350329"/>
                    <a:gd name="connsiteY160" fmla="*/ 251460 h 552450"/>
                    <a:gd name="connsiteX161" fmla="*/ 176689 w 350329"/>
                    <a:gd name="connsiteY161" fmla="*/ 304229 h 552450"/>
                    <a:gd name="connsiteX162" fmla="*/ 168021 w 350329"/>
                    <a:gd name="connsiteY162" fmla="*/ 304229 h 552450"/>
                    <a:gd name="connsiteX163" fmla="*/ 173450 w 350329"/>
                    <a:gd name="connsiteY163" fmla="*/ 251460 h 552450"/>
                    <a:gd name="connsiteX164" fmla="*/ 207169 w 350329"/>
                    <a:gd name="connsiteY164" fmla="*/ 251460 h 552450"/>
                    <a:gd name="connsiteX165" fmla="*/ 207169 w 350329"/>
                    <a:gd name="connsiteY165" fmla="*/ 251460 h 552450"/>
                    <a:gd name="connsiteX166" fmla="*/ 173450 w 350329"/>
                    <a:gd name="connsiteY166" fmla="*/ 309848 h 552450"/>
                    <a:gd name="connsiteX167" fmla="*/ 165926 w 350329"/>
                    <a:gd name="connsiteY167" fmla="*/ 322897 h 552450"/>
                    <a:gd name="connsiteX168" fmla="*/ 167259 w 350329"/>
                    <a:gd name="connsiteY168" fmla="*/ 309848 h 552450"/>
                    <a:gd name="connsiteX169" fmla="*/ 173450 w 350329"/>
                    <a:gd name="connsiteY169" fmla="*/ 309848 h 552450"/>
                    <a:gd name="connsiteX170" fmla="*/ 173450 w 350329"/>
                    <a:gd name="connsiteY170" fmla="*/ 309848 h 552450"/>
                    <a:gd name="connsiteX171" fmla="*/ 160115 w 350329"/>
                    <a:gd name="connsiteY171" fmla="*/ 332804 h 552450"/>
                    <a:gd name="connsiteX172" fmla="*/ 146114 w 350329"/>
                    <a:gd name="connsiteY172" fmla="*/ 357092 h 552450"/>
                    <a:gd name="connsiteX173" fmla="*/ 122111 w 350329"/>
                    <a:gd name="connsiteY173" fmla="*/ 357092 h 552450"/>
                    <a:gd name="connsiteX174" fmla="*/ 126492 w 350329"/>
                    <a:gd name="connsiteY174" fmla="*/ 309848 h 552450"/>
                    <a:gd name="connsiteX175" fmla="*/ 162401 w 350329"/>
                    <a:gd name="connsiteY175" fmla="*/ 309848 h 552450"/>
                    <a:gd name="connsiteX176" fmla="*/ 160115 w 350329"/>
                    <a:gd name="connsiteY176" fmla="*/ 332804 h 552450"/>
                    <a:gd name="connsiteX177" fmla="*/ 160115 w 350329"/>
                    <a:gd name="connsiteY177" fmla="*/ 332804 h 552450"/>
                    <a:gd name="connsiteX178" fmla="*/ 124778 w 350329"/>
                    <a:gd name="connsiteY178" fmla="*/ 394049 h 552450"/>
                    <a:gd name="connsiteX179" fmla="*/ 117443 w 350329"/>
                    <a:gd name="connsiteY179" fmla="*/ 406813 h 552450"/>
                    <a:gd name="connsiteX180" fmla="*/ 118586 w 350329"/>
                    <a:gd name="connsiteY180" fmla="*/ 394049 h 552450"/>
                    <a:gd name="connsiteX181" fmla="*/ 124778 w 350329"/>
                    <a:gd name="connsiteY181" fmla="*/ 394049 h 552450"/>
                    <a:gd name="connsiteX182" fmla="*/ 124778 w 350329"/>
                    <a:gd name="connsiteY182" fmla="*/ 394049 h 552450"/>
                    <a:gd name="connsiteX183" fmla="*/ 79629 w 350329"/>
                    <a:gd name="connsiteY183" fmla="*/ 472250 h 552450"/>
                    <a:gd name="connsiteX184" fmla="*/ 63818 w 350329"/>
                    <a:gd name="connsiteY184" fmla="*/ 499681 h 552450"/>
                    <a:gd name="connsiteX185" fmla="*/ 43053 w 350329"/>
                    <a:gd name="connsiteY185" fmla="*/ 499681 h 552450"/>
                    <a:gd name="connsiteX186" fmla="*/ 47244 w 350329"/>
                    <a:gd name="connsiteY186" fmla="*/ 446913 h 552450"/>
                    <a:gd name="connsiteX187" fmla="*/ 81820 w 350329"/>
                    <a:gd name="connsiteY187" fmla="*/ 446913 h 552450"/>
                    <a:gd name="connsiteX188" fmla="*/ 79629 w 350329"/>
                    <a:gd name="connsiteY188" fmla="*/ 472250 h 552450"/>
                    <a:gd name="connsiteX189" fmla="*/ 79629 w 350329"/>
                    <a:gd name="connsiteY189" fmla="*/ 472250 h 552450"/>
                    <a:gd name="connsiteX190" fmla="*/ 60579 w 350329"/>
                    <a:gd name="connsiteY190" fmla="*/ 505206 h 552450"/>
                    <a:gd name="connsiteX191" fmla="*/ 39719 w 350329"/>
                    <a:gd name="connsiteY191" fmla="*/ 541306 h 552450"/>
                    <a:gd name="connsiteX192" fmla="*/ 42672 w 350329"/>
                    <a:gd name="connsiteY192" fmla="*/ 505206 h 552450"/>
                    <a:gd name="connsiteX193" fmla="*/ 60579 w 350329"/>
                    <a:gd name="connsiteY193" fmla="*/ 505206 h 552450"/>
                    <a:gd name="connsiteX194" fmla="*/ 60579 w 350329"/>
                    <a:gd name="connsiteY194" fmla="*/ 505206 h 552450"/>
                    <a:gd name="connsiteX195" fmla="*/ 34385 w 350329"/>
                    <a:gd name="connsiteY195" fmla="*/ 550640 h 552450"/>
                    <a:gd name="connsiteX196" fmla="*/ 33338 w 350329"/>
                    <a:gd name="connsiteY196" fmla="*/ 552450 h 552450"/>
                    <a:gd name="connsiteX197" fmla="*/ 0 w 350329"/>
                    <a:gd name="connsiteY197" fmla="*/ 552450 h 552450"/>
                    <a:gd name="connsiteX198" fmla="*/ 3524 w 350329"/>
                    <a:gd name="connsiteY198" fmla="*/ 505206 h 552450"/>
                    <a:gd name="connsiteX199" fmla="*/ 38100 w 350329"/>
                    <a:gd name="connsiteY199" fmla="*/ 505206 h 552450"/>
                    <a:gd name="connsiteX200" fmla="*/ 34385 w 350329"/>
                    <a:gd name="connsiteY200" fmla="*/ 550640 h 552450"/>
                    <a:gd name="connsiteX201" fmla="*/ 34385 w 350329"/>
                    <a:gd name="connsiteY201" fmla="*/ 550640 h 552450"/>
                    <a:gd name="connsiteX202" fmla="*/ 4382 w 350329"/>
                    <a:gd name="connsiteY202" fmla="*/ 493300 h 552450"/>
                    <a:gd name="connsiteX203" fmla="*/ 31242 w 350329"/>
                    <a:gd name="connsiteY203" fmla="*/ 446818 h 552450"/>
                    <a:gd name="connsiteX204" fmla="*/ 42767 w 350329"/>
                    <a:gd name="connsiteY204" fmla="*/ 446818 h 552450"/>
                    <a:gd name="connsiteX205" fmla="*/ 38576 w 350329"/>
                    <a:gd name="connsiteY205" fmla="*/ 499586 h 552450"/>
                    <a:gd name="connsiteX206" fmla="*/ 4001 w 350329"/>
                    <a:gd name="connsiteY206" fmla="*/ 499586 h 552450"/>
                    <a:gd name="connsiteX207" fmla="*/ 4382 w 350329"/>
                    <a:gd name="connsiteY207" fmla="*/ 493300 h 552450"/>
                    <a:gd name="connsiteX208" fmla="*/ 4382 w 350329"/>
                    <a:gd name="connsiteY208" fmla="*/ 493300 h 552450"/>
                    <a:gd name="connsiteX209" fmla="*/ 49911 w 350329"/>
                    <a:gd name="connsiteY209" fmla="*/ 414433 h 552450"/>
                    <a:gd name="connsiteX210" fmla="*/ 61722 w 350329"/>
                    <a:gd name="connsiteY210" fmla="*/ 393954 h 552450"/>
                    <a:gd name="connsiteX211" fmla="*/ 86582 w 350329"/>
                    <a:gd name="connsiteY211" fmla="*/ 393954 h 552450"/>
                    <a:gd name="connsiteX212" fmla="*/ 82391 w 350329"/>
                    <a:gd name="connsiteY212" fmla="*/ 441198 h 552450"/>
                    <a:gd name="connsiteX213" fmla="*/ 47816 w 350329"/>
                    <a:gd name="connsiteY213" fmla="*/ 441198 h 552450"/>
                    <a:gd name="connsiteX214" fmla="*/ 49911 w 350329"/>
                    <a:gd name="connsiteY214" fmla="*/ 414433 h 552450"/>
                    <a:gd name="connsiteX215" fmla="*/ 49911 w 350329"/>
                    <a:gd name="connsiteY215" fmla="*/ 414433 h 552450"/>
                    <a:gd name="connsiteX216" fmla="*/ 83058 w 350329"/>
                    <a:gd name="connsiteY216" fmla="*/ 357092 h 552450"/>
                    <a:gd name="connsiteX217" fmla="*/ 90964 w 350329"/>
                    <a:gd name="connsiteY217" fmla="*/ 343376 h 552450"/>
                    <a:gd name="connsiteX218" fmla="*/ 89726 w 350329"/>
                    <a:gd name="connsiteY218" fmla="*/ 357092 h 552450"/>
                    <a:gd name="connsiteX219" fmla="*/ 83058 w 350329"/>
                    <a:gd name="connsiteY219" fmla="*/ 357092 h 552450"/>
                    <a:gd name="connsiteX220" fmla="*/ 83058 w 350329"/>
                    <a:gd name="connsiteY220" fmla="*/ 357092 h 552450"/>
                    <a:gd name="connsiteX221" fmla="*/ 129826 w 350329"/>
                    <a:gd name="connsiteY221" fmla="*/ 276035 h 552450"/>
                    <a:gd name="connsiteX222" fmla="*/ 127254 w 350329"/>
                    <a:gd name="connsiteY222" fmla="*/ 304229 h 552450"/>
                    <a:gd name="connsiteX223" fmla="*/ 162973 w 350329"/>
                    <a:gd name="connsiteY223" fmla="*/ 304229 h 552450"/>
                    <a:gd name="connsiteX224" fmla="*/ 168402 w 350329"/>
                    <a:gd name="connsiteY224" fmla="*/ 251460 h 552450"/>
                    <a:gd name="connsiteX225" fmla="*/ 143923 w 350329"/>
                    <a:gd name="connsiteY225" fmla="*/ 251460 h 552450"/>
                    <a:gd name="connsiteX226" fmla="*/ 129826 w 350329"/>
                    <a:gd name="connsiteY226" fmla="*/ 276035 h 552450"/>
                    <a:gd name="connsiteX227" fmla="*/ 129826 w 350329"/>
                    <a:gd name="connsiteY227" fmla="*/ 276035 h 552450"/>
                    <a:gd name="connsiteX228" fmla="*/ 147161 w 350329"/>
                    <a:gd name="connsiteY228" fmla="*/ 245936 h 552450"/>
                    <a:gd name="connsiteX229" fmla="*/ 173736 w 350329"/>
                    <a:gd name="connsiteY229" fmla="*/ 199835 h 552450"/>
                    <a:gd name="connsiteX230" fmla="*/ 169069 w 350329"/>
                    <a:gd name="connsiteY230" fmla="*/ 245936 h 552450"/>
                    <a:gd name="connsiteX231" fmla="*/ 147161 w 350329"/>
                    <a:gd name="connsiteY231" fmla="*/ 245936 h 552450"/>
                    <a:gd name="connsiteX232" fmla="*/ 147161 w 350329"/>
                    <a:gd name="connsiteY232" fmla="*/ 245936 h 552450"/>
                    <a:gd name="connsiteX233" fmla="*/ 197644 w 350329"/>
                    <a:gd name="connsiteY233" fmla="*/ 158496 h 552450"/>
                    <a:gd name="connsiteX234" fmla="*/ 224981 w 350329"/>
                    <a:gd name="connsiteY234" fmla="*/ 111252 h 552450"/>
                    <a:gd name="connsiteX235" fmla="*/ 224981 w 350329"/>
                    <a:gd name="connsiteY235" fmla="*/ 111252 h 552450"/>
                    <a:gd name="connsiteX236" fmla="*/ 219837 w 350329"/>
                    <a:gd name="connsiteY236" fmla="*/ 158496 h 552450"/>
                    <a:gd name="connsiteX237" fmla="*/ 197644 w 350329"/>
                    <a:gd name="connsiteY237" fmla="*/ 158496 h 552450"/>
                    <a:gd name="connsiteX238" fmla="*/ 197644 w 350329"/>
                    <a:gd name="connsiteY238" fmla="*/ 158496 h 552450"/>
                    <a:gd name="connsiteX239" fmla="*/ 264224 w 350329"/>
                    <a:gd name="connsiteY239" fmla="*/ 43244 h 552450"/>
                    <a:gd name="connsiteX240" fmla="*/ 263747 w 350329"/>
                    <a:gd name="connsiteY240" fmla="*/ 47339 h 552450"/>
                    <a:gd name="connsiteX241" fmla="*/ 301276 w 350329"/>
                    <a:gd name="connsiteY241" fmla="*/ 47339 h 552450"/>
                    <a:gd name="connsiteX242" fmla="*/ 307086 w 350329"/>
                    <a:gd name="connsiteY242" fmla="*/ 95 h 552450"/>
                    <a:gd name="connsiteX243" fmla="*/ 289179 w 350329"/>
                    <a:gd name="connsiteY243" fmla="*/ 95 h 552450"/>
                    <a:gd name="connsiteX244" fmla="*/ 264224 w 350329"/>
                    <a:gd name="connsiteY244" fmla="*/ 43244 h 552450"/>
                    <a:gd name="connsiteX245" fmla="*/ 264224 w 350329"/>
                    <a:gd name="connsiteY245" fmla="*/ 43244 h 552450"/>
                    <a:gd name="connsiteX246" fmla="*/ 178880 w 350329"/>
                    <a:gd name="connsiteY246" fmla="*/ 198596 h 552450"/>
                    <a:gd name="connsiteX247" fmla="*/ 215360 w 350329"/>
                    <a:gd name="connsiteY247" fmla="*/ 198596 h 552450"/>
                    <a:gd name="connsiteX248" fmla="*/ 210217 w 350329"/>
                    <a:gd name="connsiteY248" fmla="*/ 245840 h 552450"/>
                    <a:gd name="connsiteX249" fmla="*/ 173927 w 350329"/>
                    <a:gd name="connsiteY249" fmla="*/ 245840 h 552450"/>
                    <a:gd name="connsiteX250" fmla="*/ 178880 w 350329"/>
                    <a:gd name="connsiteY250" fmla="*/ 198596 h 552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</a:cxnLst>
                  <a:rect l="l" t="t" r="r" b="b"/>
                  <a:pathLst>
                    <a:path w="350329" h="552450">
                      <a:moveTo>
                        <a:pt x="11525" y="394049"/>
                      </a:moveTo>
                      <a:lnTo>
                        <a:pt x="16002" y="394049"/>
                      </a:lnTo>
                      <a:lnTo>
                        <a:pt x="10954" y="402717"/>
                      </a:lnTo>
                      <a:cubicBezTo>
                        <a:pt x="11049" y="399860"/>
                        <a:pt x="11240" y="396907"/>
                        <a:pt x="11525" y="394049"/>
                      </a:cubicBezTo>
                      <a:lnTo>
                        <a:pt x="11525" y="394049"/>
                      </a:lnTo>
                      <a:close/>
                      <a:moveTo>
                        <a:pt x="44387" y="423958"/>
                      </a:moveTo>
                      <a:cubicBezTo>
                        <a:pt x="43910" y="429768"/>
                        <a:pt x="43434" y="435483"/>
                        <a:pt x="43053" y="441293"/>
                      </a:cubicBezTo>
                      <a:lnTo>
                        <a:pt x="34385" y="441293"/>
                      </a:lnTo>
                      <a:lnTo>
                        <a:pt x="44387" y="423958"/>
                      </a:lnTo>
                      <a:lnTo>
                        <a:pt x="44387" y="423958"/>
                      </a:lnTo>
                      <a:close/>
                      <a:moveTo>
                        <a:pt x="235839" y="13145"/>
                      </a:moveTo>
                      <a:lnTo>
                        <a:pt x="216122" y="47244"/>
                      </a:lnTo>
                      <a:lnTo>
                        <a:pt x="195072" y="47244"/>
                      </a:lnTo>
                      <a:lnTo>
                        <a:pt x="222409" y="0"/>
                      </a:lnTo>
                      <a:lnTo>
                        <a:pt x="237173" y="0"/>
                      </a:lnTo>
                      <a:cubicBezTo>
                        <a:pt x="236696" y="4381"/>
                        <a:pt x="236315" y="8763"/>
                        <a:pt x="235839" y="13145"/>
                      </a:cubicBezTo>
                      <a:lnTo>
                        <a:pt x="235839" y="13145"/>
                      </a:lnTo>
                      <a:close/>
                      <a:moveTo>
                        <a:pt x="212884" y="52864"/>
                      </a:moveTo>
                      <a:lnTo>
                        <a:pt x="189643" y="93154"/>
                      </a:lnTo>
                      <a:cubicBezTo>
                        <a:pt x="191072" y="79724"/>
                        <a:pt x="192500" y="66294"/>
                        <a:pt x="193834" y="52864"/>
                      </a:cubicBezTo>
                      <a:lnTo>
                        <a:pt x="212884" y="52864"/>
                      </a:lnTo>
                      <a:lnTo>
                        <a:pt x="212884" y="52864"/>
                      </a:lnTo>
                      <a:close/>
                      <a:moveTo>
                        <a:pt x="183642" y="103537"/>
                      </a:moveTo>
                      <a:lnTo>
                        <a:pt x="182404" y="105632"/>
                      </a:lnTo>
                      <a:lnTo>
                        <a:pt x="161354" y="105632"/>
                      </a:lnTo>
                      <a:lnTo>
                        <a:pt x="188024" y="59436"/>
                      </a:lnTo>
                      <a:cubicBezTo>
                        <a:pt x="186595" y="74104"/>
                        <a:pt x="185071" y="88868"/>
                        <a:pt x="183642" y="103537"/>
                      </a:cubicBezTo>
                      <a:lnTo>
                        <a:pt x="183642" y="103537"/>
                      </a:lnTo>
                      <a:close/>
                      <a:moveTo>
                        <a:pt x="179165" y="111157"/>
                      </a:moveTo>
                      <a:lnTo>
                        <a:pt x="151829" y="158401"/>
                      </a:lnTo>
                      <a:lnTo>
                        <a:pt x="140875" y="158401"/>
                      </a:lnTo>
                      <a:cubicBezTo>
                        <a:pt x="141542" y="151447"/>
                        <a:pt x="142208" y="144399"/>
                        <a:pt x="142875" y="137446"/>
                      </a:cubicBezTo>
                      <a:lnTo>
                        <a:pt x="158020" y="111157"/>
                      </a:lnTo>
                      <a:lnTo>
                        <a:pt x="179165" y="111157"/>
                      </a:lnTo>
                      <a:lnTo>
                        <a:pt x="179165" y="111157"/>
                      </a:lnTo>
                      <a:close/>
                      <a:moveTo>
                        <a:pt x="98203" y="251460"/>
                      </a:moveTo>
                      <a:lnTo>
                        <a:pt x="67723" y="304229"/>
                      </a:lnTo>
                      <a:lnTo>
                        <a:pt x="58674" y="304229"/>
                      </a:lnTo>
                      <a:cubicBezTo>
                        <a:pt x="59436" y="296132"/>
                        <a:pt x="60103" y="288036"/>
                        <a:pt x="60674" y="279940"/>
                      </a:cubicBezTo>
                      <a:lnTo>
                        <a:pt x="77153" y="251460"/>
                      </a:lnTo>
                      <a:lnTo>
                        <a:pt x="98203" y="251460"/>
                      </a:lnTo>
                      <a:lnTo>
                        <a:pt x="98203" y="251460"/>
                      </a:lnTo>
                      <a:close/>
                      <a:moveTo>
                        <a:pt x="64580" y="309848"/>
                      </a:moveTo>
                      <a:lnTo>
                        <a:pt x="57436" y="322231"/>
                      </a:lnTo>
                      <a:cubicBezTo>
                        <a:pt x="57722" y="318135"/>
                        <a:pt x="58103" y="313944"/>
                        <a:pt x="58388" y="309848"/>
                      </a:cubicBezTo>
                      <a:lnTo>
                        <a:pt x="64580" y="309848"/>
                      </a:lnTo>
                      <a:lnTo>
                        <a:pt x="64580" y="309848"/>
                      </a:lnTo>
                      <a:close/>
                      <a:moveTo>
                        <a:pt x="51626" y="332137"/>
                      </a:moveTo>
                      <a:lnTo>
                        <a:pt x="37243" y="357092"/>
                      </a:lnTo>
                      <a:lnTo>
                        <a:pt x="16193" y="357092"/>
                      </a:lnTo>
                      <a:lnTo>
                        <a:pt x="43529" y="309848"/>
                      </a:lnTo>
                      <a:lnTo>
                        <a:pt x="53435" y="309848"/>
                      </a:lnTo>
                      <a:lnTo>
                        <a:pt x="51626" y="332137"/>
                      </a:lnTo>
                      <a:lnTo>
                        <a:pt x="51626" y="332137"/>
                      </a:lnTo>
                      <a:close/>
                      <a:moveTo>
                        <a:pt x="46673" y="304229"/>
                      </a:moveTo>
                      <a:lnTo>
                        <a:pt x="55055" y="289655"/>
                      </a:lnTo>
                      <a:cubicBezTo>
                        <a:pt x="54674" y="294513"/>
                        <a:pt x="54293" y="299371"/>
                        <a:pt x="53912" y="304229"/>
                      </a:cubicBezTo>
                      <a:lnTo>
                        <a:pt x="46673" y="304229"/>
                      </a:lnTo>
                      <a:lnTo>
                        <a:pt x="46673" y="304229"/>
                      </a:lnTo>
                      <a:close/>
                      <a:moveTo>
                        <a:pt x="80391" y="245936"/>
                      </a:moveTo>
                      <a:lnTo>
                        <a:pt x="102965" y="206788"/>
                      </a:lnTo>
                      <a:cubicBezTo>
                        <a:pt x="101918" y="219837"/>
                        <a:pt x="100775" y="232886"/>
                        <a:pt x="99536" y="245936"/>
                      </a:cubicBezTo>
                      <a:lnTo>
                        <a:pt x="80391" y="245936"/>
                      </a:lnTo>
                      <a:lnTo>
                        <a:pt x="80391" y="245936"/>
                      </a:lnTo>
                      <a:close/>
                      <a:moveTo>
                        <a:pt x="330422" y="151162"/>
                      </a:moveTo>
                      <a:lnTo>
                        <a:pt x="326231" y="158496"/>
                      </a:lnTo>
                      <a:lnTo>
                        <a:pt x="305181" y="158496"/>
                      </a:lnTo>
                      <a:lnTo>
                        <a:pt x="332518" y="111252"/>
                      </a:lnTo>
                      <a:lnTo>
                        <a:pt x="335661" y="111252"/>
                      </a:lnTo>
                      <a:cubicBezTo>
                        <a:pt x="333851" y="124492"/>
                        <a:pt x="332232" y="137827"/>
                        <a:pt x="330422" y="151162"/>
                      </a:cubicBezTo>
                      <a:lnTo>
                        <a:pt x="330422" y="151162"/>
                      </a:lnTo>
                      <a:close/>
                      <a:moveTo>
                        <a:pt x="303086" y="198596"/>
                      </a:moveTo>
                      <a:lnTo>
                        <a:pt x="283369" y="232696"/>
                      </a:lnTo>
                      <a:lnTo>
                        <a:pt x="287560" y="198596"/>
                      </a:lnTo>
                      <a:lnTo>
                        <a:pt x="303086" y="198596"/>
                      </a:lnTo>
                      <a:lnTo>
                        <a:pt x="303086" y="198596"/>
                      </a:lnTo>
                      <a:close/>
                      <a:moveTo>
                        <a:pt x="277082" y="243554"/>
                      </a:moveTo>
                      <a:lnTo>
                        <a:pt x="275749" y="245840"/>
                      </a:lnTo>
                      <a:lnTo>
                        <a:pt x="254699" y="245840"/>
                      </a:lnTo>
                      <a:lnTo>
                        <a:pt x="282035" y="198596"/>
                      </a:lnTo>
                      <a:lnTo>
                        <a:pt x="282607" y="198596"/>
                      </a:lnTo>
                      <a:lnTo>
                        <a:pt x="277082" y="243554"/>
                      </a:lnTo>
                      <a:lnTo>
                        <a:pt x="277082" y="243554"/>
                      </a:lnTo>
                      <a:close/>
                      <a:moveTo>
                        <a:pt x="272510" y="251460"/>
                      </a:moveTo>
                      <a:lnTo>
                        <a:pt x="242030" y="304229"/>
                      </a:lnTo>
                      <a:lnTo>
                        <a:pt x="233648" y="304229"/>
                      </a:lnTo>
                      <a:cubicBezTo>
                        <a:pt x="234791" y="295085"/>
                        <a:pt x="235839" y="285941"/>
                        <a:pt x="236887" y="276796"/>
                      </a:cubicBezTo>
                      <a:lnTo>
                        <a:pt x="251555" y="251365"/>
                      </a:lnTo>
                      <a:lnTo>
                        <a:pt x="272510" y="251365"/>
                      </a:lnTo>
                      <a:lnTo>
                        <a:pt x="272510" y="251460"/>
                      </a:lnTo>
                      <a:close/>
                      <a:moveTo>
                        <a:pt x="238887" y="309848"/>
                      </a:moveTo>
                      <a:lnTo>
                        <a:pt x="231553" y="322517"/>
                      </a:lnTo>
                      <a:cubicBezTo>
                        <a:pt x="232029" y="318230"/>
                        <a:pt x="232505" y="314039"/>
                        <a:pt x="232982" y="309848"/>
                      </a:cubicBezTo>
                      <a:lnTo>
                        <a:pt x="238887" y="309848"/>
                      </a:lnTo>
                      <a:lnTo>
                        <a:pt x="238887" y="309848"/>
                      </a:lnTo>
                      <a:close/>
                      <a:moveTo>
                        <a:pt x="190214" y="394049"/>
                      </a:moveTo>
                      <a:lnTo>
                        <a:pt x="162878" y="441293"/>
                      </a:lnTo>
                      <a:lnTo>
                        <a:pt x="153734" y="441293"/>
                      </a:lnTo>
                      <a:lnTo>
                        <a:pt x="156210" y="416243"/>
                      </a:lnTo>
                      <a:lnTo>
                        <a:pt x="169069" y="394049"/>
                      </a:lnTo>
                      <a:lnTo>
                        <a:pt x="190214" y="394049"/>
                      </a:lnTo>
                      <a:lnTo>
                        <a:pt x="190214" y="394049"/>
                      </a:lnTo>
                      <a:close/>
                      <a:moveTo>
                        <a:pt x="159734" y="446818"/>
                      </a:moveTo>
                      <a:lnTo>
                        <a:pt x="151733" y="460629"/>
                      </a:lnTo>
                      <a:cubicBezTo>
                        <a:pt x="152210" y="456057"/>
                        <a:pt x="152686" y="451390"/>
                        <a:pt x="153162" y="446818"/>
                      </a:cubicBezTo>
                      <a:lnTo>
                        <a:pt x="159734" y="446818"/>
                      </a:lnTo>
                      <a:lnTo>
                        <a:pt x="159734" y="446818"/>
                      </a:lnTo>
                      <a:close/>
                      <a:moveTo>
                        <a:pt x="146114" y="470440"/>
                      </a:moveTo>
                      <a:lnTo>
                        <a:pt x="129254" y="499681"/>
                      </a:lnTo>
                      <a:lnTo>
                        <a:pt x="108585" y="499681"/>
                      </a:lnTo>
                      <a:lnTo>
                        <a:pt x="108680" y="498920"/>
                      </a:lnTo>
                      <a:lnTo>
                        <a:pt x="138779" y="446818"/>
                      </a:lnTo>
                      <a:lnTo>
                        <a:pt x="148685" y="446818"/>
                      </a:lnTo>
                      <a:cubicBezTo>
                        <a:pt x="147733" y="454723"/>
                        <a:pt x="146971" y="462534"/>
                        <a:pt x="146114" y="470440"/>
                      </a:cubicBezTo>
                      <a:lnTo>
                        <a:pt x="146114" y="470440"/>
                      </a:lnTo>
                      <a:close/>
                      <a:moveTo>
                        <a:pt x="126016" y="505206"/>
                      </a:moveTo>
                      <a:lnTo>
                        <a:pt x="104585" y="542258"/>
                      </a:lnTo>
                      <a:cubicBezTo>
                        <a:pt x="105823" y="529876"/>
                        <a:pt x="107061" y="517588"/>
                        <a:pt x="108109" y="505206"/>
                      </a:cubicBezTo>
                      <a:lnTo>
                        <a:pt x="126016" y="505206"/>
                      </a:lnTo>
                      <a:lnTo>
                        <a:pt x="126016" y="505206"/>
                      </a:lnTo>
                      <a:close/>
                      <a:moveTo>
                        <a:pt x="141923" y="441293"/>
                      </a:moveTo>
                      <a:lnTo>
                        <a:pt x="150590" y="426244"/>
                      </a:lnTo>
                      <a:lnTo>
                        <a:pt x="149066" y="441293"/>
                      </a:lnTo>
                      <a:lnTo>
                        <a:pt x="141923" y="441293"/>
                      </a:lnTo>
                      <a:lnTo>
                        <a:pt x="141923" y="441293"/>
                      </a:lnTo>
                      <a:close/>
                      <a:moveTo>
                        <a:pt x="190500" y="357092"/>
                      </a:moveTo>
                      <a:lnTo>
                        <a:pt x="199454" y="341567"/>
                      </a:lnTo>
                      <a:cubicBezTo>
                        <a:pt x="198882" y="346710"/>
                        <a:pt x="198311" y="351949"/>
                        <a:pt x="197834" y="357092"/>
                      </a:cubicBezTo>
                      <a:lnTo>
                        <a:pt x="190500" y="357092"/>
                      </a:lnTo>
                      <a:lnTo>
                        <a:pt x="190500" y="357092"/>
                      </a:lnTo>
                      <a:close/>
                      <a:moveTo>
                        <a:pt x="335661" y="105632"/>
                      </a:moveTo>
                      <a:lnTo>
                        <a:pt x="336709" y="103727"/>
                      </a:lnTo>
                      <a:lnTo>
                        <a:pt x="336518" y="105632"/>
                      </a:lnTo>
                      <a:lnTo>
                        <a:pt x="335661" y="105632"/>
                      </a:lnTo>
                      <a:lnTo>
                        <a:pt x="335661" y="105632"/>
                      </a:lnTo>
                      <a:close/>
                      <a:moveTo>
                        <a:pt x="349663" y="4572"/>
                      </a:moveTo>
                      <a:lnTo>
                        <a:pt x="324993" y="47339"/>
                      </a:lnTo>
                      <a:lnTo>
                        <a:pt x="306419" y="47339"/>
                      </a:lnTo>
                      <a:cubicBezTo>
                        <a:pt x="308324" y="31623"/>
                        <a:pt x="310325" y="15812"/>
                        <a:pt x="312230" y="95"/>
                      </a:cubicBezTo>
                      <a:cubicBezTo>
                        <a:pt x="324898" y="95"/>
                        <a:pt x="337566" y="95"/>
                        <a:pt x="350330" y="95"/>
                      </a:cubicBezTo>
                      <a:cubicBezTo>
                        <a:pt x="350044" y="1524"/>
                        <a:pt x="349853" y="3048"/>
                        <a:pt x="349663" y="4572"/>
                      </a:cubicBezTo>
                      <a:lnTo>
                        <a:pt x="349663" y="4572"/>
                      </a:lnTo>
                      <a:close/>
                      <a:moveTo>
                        <a:pt x="321755" y="52864"/>
                      </a:moveTo>
                      <a:lnTo>
                        <a:pt x="301276" y="88297"/>
                      </a:lnTo>
                      <a:cubicBezTo>
                        <a:pt x="302705" y="76486"/>
                        <a:pt x="304229" y="64675"/>
                        <a:pt x="305657" y="52864"/>
                      </a:cubicBezTo>
                      <a:lnTo>
                        <a:pt x="321755" y="52864"/>
                      </a:lnTo>
                      <a:lnTo>
                        <a:pt x="321755" y="52864"/>
                      </a:lnTo>
                      <a:close/>
                      <a:moveTo>
                        <a:pt x="294989" y="99155"/>
                      </a:moveTo>
                      <a:lnTo>
                        <a:pt x="291275" y="105632"/>
                      </a:lnTo>
                      <a:lnTo>
                        <a:pt x="256889" y="105632"/>
                      </a:lnTo>
                      <a:cubicBezTo>
                        <a:pt x="258985" y="88106"/>
                        <a:pt x="261080" y="70485"/>
                        <a:pt x="263081" y="52864"/>
                      </a:cubicBezTo>
                      <a:cubicBezTo>
                        <a:pt x="275368" y="52864"/>
                        <a:pt x="287941" y="52864"/>
                        <a:pt x="300609" y="52864"/>
                      </a:cubicBezTo>
                      <a:cubicBezTo>
                        <a:pt x="298704" y="68294"/>
                        <a:pt x="296894" y="83820"/>
                        <a:pt x="294989" y="99155"/>
                      </a:cubicBezTo>
                      <a:lnTo>
                        <a:pt x="294989" y="99155"/>
                      </a:lnTo>
                      <a:close/>
                      <a:moveTo>
                        <a:pt x="288131" y="111157"/>
                      </a:moveTo>
                      <a:lnTo>
                        <a:pt x="260795" y="158401"/>
                      </a:lnTo>
                      <a:lnTo>
                        <a:pt x="250698" y="158401"/>
                      </a:lnTo>
                      <a:cubicBezTo>
                        <a:pt x="252603" y="142685"/>
                        <a:pt x="254413" y="126873"/>
                        <a:pt x="256127" y="111157"/>
                      </a:cubicBezTo>
                      <a:lnTo>
                        <a:pt x="288131" y="111157"/>
                      </a:lnTo>
                      <a:lnTo>
                        <a:pt x="288131" y="111157"/>
                      </a:lnTo>
                      <a:close/>
                      <a:moveTo>
                        <a:pt x="207169" y="251460"/>
                      </a:moveTo>
                      <a:lnTo>
                        <a:pt x="176689" y="304229"/>
                      </a:lnTo>
                      <a:lnTo>
                        <a:pt x="168021" y="304229"/>
                      </a:lnTo>
                      <a:cubicBezTo>
                        <a:pt x="169831" y="286703"/>
                        <a:pt x="171545" y="269081"/>
                        <a:pt x="173450" y="251460"/>
                      </a:cubicBezTo>
                      <a:lnTo>
                        <a:pt x="207169" y="251460"/>
                      </a:lnTo>
                      <a:lnTo>
                        <a:pt x="207169" y="251460"/>
                      </a:lnTo>
                      <a:close/>
                      <a:moveTo>
                        <a:pt x="173450" y="309848"/>
                      </a:moveTo>
                      <a:lnTo>
                        <a:pt x="165926" y="322897"/>
                      </a:lnTo>
                      <a:lnTo>
                        <a:pt x="167259" y="309848"/>
                      </a:lnTo>
                      <a:lnTo>
                        <a:pt x="173450" y="309848"/>
                      </a:lnTo>
                      <a:lnTo>
                        <a:pt x="173450" y="309848"/>
                      </a:lnTo>
                      <a:close/>
                      <a:moveTo>
                        <a:pt x="160115" y="332804"/>
                      </a:moveTo>
                      <a:lnTo>
                        <a:pt x="146114" y="357092"/>
                      </a:lnTo>
                      <a:lnTo>
                        <a:pt x="122111" y="357092"/>
                      </a:lnTo>
                      <a:cubicBezTo>
                        <a:pt x="123730" y="341376"/>
                        <a:pt x="125063" y="325564"/>
                        <a:pt x="126492" y="309848"/>
                      </a:cubicBezTo>
                      <a:cubicBezTo>
                        <a:pt x="138494" y="309848"/>
                        <a:pt x="150495" y="309848"/>
                        <a:pt x="162401" y="309848"/>
                      </a:cubicBezTo>
                      <a:lnTo>
                        <a:pt x="160115" y="332804"/>
                      </a:lnTo>
                      <a:lnTo>
                        <a:pt x="160115" y="332804"/>
                      </a:lnTo>
                      <a:close/>
                      <a:moveTo>
                        <a:pt x="124778" y="394049"/>
                      </a:moveTo>
                      <a:lnTo>
                        <a:pt x="117443" y="406813"/>
                      </a:lnTo>
                      <a:cubicBezTo>
                        <a:pt x="117824" y="402527"/>
                        <a:pt x="118205" y="398336"/>
                        <a:pt x="118586" y="394049"/>
                      </a:cubicBezTo>
                      <a:lnTo>
                        <a:pt x="124778" y="394049"/>
                      </a:lnTo>
                      <a:lnTo>
                        <a:pt x="124778" y="394049"/>
                      </a:lnTo>
                      <a:close/>
                      <a:moveTo>
                        <a:pt x="79629" y="472250"/>
                      </a:moveTo>
                      <a:lnTo>
                        <a:pt x="63818" y="499681"/>
                      </a:lnTo>
                      <a:lnTo>
                        <a:pt x="43053" y="499681"/>
                      </a:lnTo>
                      <a:cubicBezTo>
                        <a:pt x="44482" y="482155"/>
                        <a:pt x="46006" y="464534"/>
                        <a:pt x="47244" y="446913"/>
                      </a:cubicBezTo>
                      <a:cubicBezTo>
                        <a:pt x="58865" y="446913"/>
                        <a:pt x="70295" y="446913"/>
                        <a:pt x="81820" y="446913"/>
                      </a:cubicBezTo>
                      <a:cubicBezTo>
                        <a:pt x="81058" y="455295"/>
                        <a:pt x="80391" y="463772"/>
                        <a:pt x="79629" y="472250"/>
                      </a:cubicBezTo>
                      <a:lnTo>
                        <a:pt x="79629" y="472250"/>
                      </a:lnTo>
                      <a:close/>
                      <a:moveTo>
                        <a:pt x="60579" y="505206"/>
                      </a:moveTo>
                      <a:lnTo>
                        <a:pt x="39719" y="541306"/>
                      </a:lnTo>
                      <a:cubicBezTo>
                        <a:pt x="40767" y="529304"/>
                        <a:pt x="41720" y="517208"/>
                        <a:pt x="42672" y="505206"/>
                      </a:cubicBezTo>
                      <a:lnTo>
                        <a:pt x="60579" y="505206"/>
                      </a:lnTo>
                      <a:lnTo>
                        <a:pt x="60579" y="505206"/>
                      </a:lnTo>
                      <a:close/>
                      <a:moveTo>
                        <a:pt x="34385" y="550640"/>
                      </a:moveTo>
                      <a:lnTo>
                        <a:pt x="33338" y="552450"/>
                      </a:lnTo>
                      <a:lnTo>
                        <a:pt x="0" y="552450"/>
                      </a:lnTo>
                      <a:cubicBezTo>
                        <a:pt x="1238" y="536734"/>
                        <a:pt x="2477" y="520922"/>
                        <a:pt x="3524" y="505206"/>
                      </a:cubicBezTo>
                      <a:cubicBezTo>
                        <a:pt x="14954" y="505206"/>
                        <a:pt x="26384" y="505206"/>
                        <a:pt x="38100" y="505206"/>
                      </a:cubicBezTo>
                      <a:cubicBezTo>
                        <a:pt x="36862" y="520351"/>
                        <a:pt x="35719" y="535496"/>
                        <a:pt x="34385" y="550640"/>
                      </a:cubicBezTo>
                      <a:lnTo>
                        <a:pt x="34385" y="550640"/>
                      </a:lnTo>
                      <a:close/>
                      <a:moveTo>
                        <a:pt x="4382" y="493300"/>
                      </a:moveTo>
                      <a:lnTo>
                        <a:pt x="31242" y="446818"/>
                      </a:lnTo>
                      <a:lnTo>
                        <a:pt x="42767" y="446818"/>
                      </a:lnTo>
                      <a:cubicBezTo>
                        <a:pt x="41339" y="464439"/>
                        <a:pt x="39910" y="482060"/>
                        <a:pt x="38576" y="499586"/>
                      </a:cubicBezTo>
                      <a:cubicBezTo>
                        <a:pt x="26956" y="499586"/>
                        <a:pt x="15526" y="499586"/>
                        <a:pt x="4001" y="499586"/>
                      </a:cubicBezTo>
                      <a:cubicBezTo>
                        <a:pt x="4096" y="497586"/>
                        <a:pt x="4191" y="495395"/>
                        <a:pt x="4382" y="493300"/>
                      </a:cubicBezTo>
                      <a:lnTo>
                        <a:pt x="4382" y="493300"/>
                      </a:lnTo>
                      <a:close/>
                      <a:moveTo>
                        <a:pt x="49911" y="414433"/>
                      </a:moveTo>
                      <a:lnTo>
                        <a:pt x="61722" y="393954"/>
                      </a:lnTo>
                      <a:lnTo>
                        <a:pt x="86582" y="393954"/>
                      </a:lnTo>
                      <a:cubicBezTo>
                        <a:pt x="85154" y="409670"/>
                        <a:pt x="83725" y="425482"/>
                        <a:pt x="82391" y="441198"/>
                      </a:cubicBezTo>
                      <a:cubicBezTo>
                        <a:pt x="70961" y="441198"/>
                        <a:pt x="59341" y="441198"/>
                        <a:pt x="47816" y="441198"/>
                      </a:cubicBezTo>
                      <a:lnTo>
                        <a:pt x="49911" y="414433"/>
                      </a:lnTo>
                      <a:lnTo>
                        <a:pt x="49911" y="414433"/>
                      </a:lnTo>
                      <a:close/>
                      <a:moveTo>
                        <a:pt x="83058" y="357092"/>
                      </a:moveTo>
                      <a:lnTo>
                        <a:pt x="90964" y="343376"/>
                      </a:lnTo>
                      <a:lnTo>
                        <a:pt x="89726" y="357092"/>
                      </a:lnTo>
                      <a:lnTo>
                        <a:pt x="83058" y="357092"/>
                      </a:lnTo>
                      <a:lnTo>
                        <a:pt x="83058" y="357092"/>
                      </a:lnTo>
                      <a:close/>
                      <a:moveTo>
                        <a:pt x="129826" y="276035"/>
                      </a:moveTo>
                      <a:cubicBezTo>
                        <a:pt x="128969" y="285464"/>
                        <a:pt x="128111" y="294894"/>
                        <a:pt x="127254" y="304229"/>
                      </a:cubicBezTo>
                      <a:cubicBezTo>
                        <a:pt x="139065" y="304229"/>
                        <a:pt x="151067" y="304229"/>
                        <a:pt x="162973" y="304229"/>
                      </a:cubicBezTo>
                      <a:cubicBezTo>
                        <a:pt x="164878" y="286703"/>
                        <a:pt x="166688" y="269081"/>
                        <a:pt x="168402" y="251460"/>
                      </a:cubicBezTo>
                      <a:lnTo>
                        <a:pt x="143923" y="251460"/>
                      </a:lnTo>
                      <a:lnTo>
                        <a:pt x="129826" y="276035"/>
                      </a:lnTo>
                      <a:lnTo>
                        <a:pt x="129826" y="276035"/>
                      </a:lnTo>
                      <a:close/>
                      <a:moveTo>
                        <a:pt x="147161" y="245936"/>
                      </a:moveTo>
                      <a:lnTo>
                        <a:pt x="173736" y="199835"/>
                      </a:lnTo>
                      <a:lnTo>
                        <a:pt x="169069" y="245936"/>
                      </a:lnTo>
                      <a:lnTo>
                        <a:pt x="147161" y="245936"/>
                      </a:lnTo>
                      <a:lnTo>
                        <a:pt x="147161" y="245936"/>
                      </a:lnTo>
                      <a:close/>
                      <a:moveTo>
                        <a:pt x="197644" y="158496"/>
                      </a:moveTo>
                      <a:lnTo>
                        <a:pt x="224981" y="111252"/>
                      </a:lnTo>
                      <a:lnTo>
                        <a:pt x="224981" y="111252"/>
                      </a:lnTo>
                      <a:cubicBezTo>
                        <a:pt x="223171" y="126968"/>
                        <a:pt x="221647" y="142780"/>
                        <a:pt x="219837" y="158496"/>
                      </a:cubicBezTo>
                      <a:lnTo>
                        <a:pt x="197644" y="158496"/>
                      </a:lnTo>
                      <a:lnTo>
                        <a:pt x="197644" y="158496"/>
                      </a:lnTo>
                      <a:close/>
                      <a:moveTo>
                        <a:pt x="264224" y="43244"/>
                      </a:moveTo>
                      <a:lnTo>
                        <a:pt x="263747" y="47339"/>
                      </a:lnTo>
                      <a:cubicBezTo>
                        <a:pt x="276225" y="47339"/>
                        <a:pt x="288798" y="47339"/>
                        <a:pt x="301276" y="47339"/>
                      </a:cubicBezTo>
                      <a:cubicBezTo>
                        <a:pt x="303181" y="31623"/>
                        <a:pt x="305181" y="15812"/>
                        <a:pt x="307086" y="95"/>
                      </a:cubicBezTo>
                      <a:lnTo>
                        <a:pt x="289179" y="95"/>
                      </a:lnTo>
                      <a:lnTo>
                        <a:pt x="264224" y="43244"/>
                      </a:lnTo>
                      <a:lnTo>
                        <a:pt x="264224" y="43244"/>
                      </a:lnTo>
                      <a:close/>
                      <a:moveTo>
                        <a:pt x="178880" y="198596"/>
                      </a:moveTo>
                      <a:cubicBezTo>
                        <a:pt x="191072" y="198596"/>
                        <a:pt x="202978" y="198596"/>
                        <a:pt x="215360" y="198596"/>
                      </a:cubicBezTo>
                      <a:cubicBezTo>
                        <a:pt x="213646" y="214313"/>
                        <a:pt x="211836" y="230124"/>
                        <a:pt x="210217" y="245840"/>
                      </a:cubicBezTo>
                      <a:cubicBezTo>
                        <a:pt x="198025" y="245840"/>
                        <a:pt x="185928" y="245840"/>
                        <a:pt x="173927" y="245840"/>
                      </a:cubicBezTo>
                      <a:cubicBezTo>
                        <a:pt x="175546" y="230124"/>
                        <a:pt x="177070" y="214408"/>
                        <a:pt x="178880" y="198596"/>
                      </a:cubicBez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97" name="组合 1096"/>
              <p:cNvGrpSpPr/>
              <p:nvPr/>
            </p:nvGrpSpPr>
            <p:grpSpPr>
              <a:xfrm>
                <a:off x="4135048" y="4248721"/>
                <a:ext cx="198769" cy="517207"/>
                <a:chOff x="4135048" y="4248721"/>
                <a:chExt cx="198769" cy="517207"/>
              </a:xfrm>
            </p:grpSpPr>
            <p:sp>
              <p:nvSpPr>
                <p:cNvPr id="1109" name="任意多边形 80"/>
                <p:cNvSpPr/>
                <p:nvPr/>
              </p:nvSpPr>
              <p:spPr>
                <a:xfrm>
                  <a:off x="4135048" y="4248721"/>
                  <a:ext cx="198769" cy="440435"/>
                </a:xfrm>
                <a:custGeom>
                  <a:avLst/>
                  <a:gdLst>
                    <a:gd name="connsiteX0" fmla="*/ 103766 w 198769"/>
                    <a:gd name="connsiteY0" fmla="*/ 2286 h 440435"/>
                    <a:gd name="connsiteX1" fmla="*/ 175490 w 198769"/>
                    <a:gd name="connsiteY1" fmla="*/ 149543 h 440435"/>
                    <a:gd name="connsiteX2" fmla="*/ 198635 w 198769"/>
                    <a:gd name="connsiteY2" fmla="*/ 285178 h 440435"/>
                    <a:gd name="connsiteX3" fmla="*/ 176061 w 198769"/>
                    <a:gd name="connsiteY3" fmla="*/ 397859 h 440435"/>
                    <a:gd name="connsiteX4" fmla="*/ 99385 w 198769"/>
                    <a:gd name="connsiteY4" fmla="*/ 440436 h 440435"/>
                    <a:gd name="connsiteX5" fmla="*/ 22709 w 198769"/>
                    <a:gd name="connsiteY5" fmla="*/ 397859 h 440435"/>
                    <a:gd name="connsiteX6" fmla="*/ 134 w 198769"/>
                    <a:gd name="connsiteY6" fmla="*/ 285178 h 440435"/>
                    <a:gd name="connsiteX7" fmla="*/ 23280 w 198769"/>
                    <a:gd name="connsiteY7" fmla="*/ 149543 h 440435"/>
                    <a:gd name="connsiteX8" fmla="*/ 95003 w 198769"/>
                    <a:gd name="connsiteY8" fmla="*/ 2286 h 440435"/>
                    <a:gd name="connsiteX9" fmla="*/ 103766 w 198769"/>
                    <a:gd name="connsiteY9" fmla="*/ 2286 h 440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8769" h="440435">
                      <a:moveTo>
                        <a:pt x="103766" y="2286"/>
                      </a:moveTo>
                      <a:cubicBezTo>
                        <a:pt x="135008" y="39814"/>
                        <a:pt x="159869" y="97250"/>
                        <a:pt x="175490" y="149543"/>
                      </a:cubicBezTo>
                      <a:cubicBezTo>
                        <a:pt x="188158" y="191834"/>
                        <a:pt x="197397" y="239363"/>
                        <a:pt x="198635" y="285178"/>
                      </a:cubicBezTo>
                      <a:cubicBezTo>
                        <a:pt x="199683" y="324326"/>
                        <a:pt x="194825" y="366808"/>
                        <a:pt x="176061" y="397859"/>
                      </a:cubicBezTo>
                      <a:cubicBezTo>
                        <a:pt x="156821" y="429578"/>
                        <a:pt x="128531" y="440436"/>
                        <a:pt x="99385" y="440436"/>
                      </a:cubicBezTo>
                      <a:cubicBezTo>
                        <a:pt x="70238" y="440436"/>
                        <a:pt x="41949" y="429578"/>
                        <a:pt x="22709" y="397859"/>
                      </a:cubicBezTo>
                      <a:cubicBezTo>
                        <a:pt x="3944" y="366808"/>
                        <a:pt x="-913" y="324326"/>
                        <a:pt x="134" y="285178"/>
                      </a:cubicBezTo>
                      <a:cubicBezTo>
                        <a:pt x="1373" y="239363"/>
                        <a:pt x="10707" y="191834"/>
                        <a:pt x="23280" y="149543"/>
                      </a:cubicBezTo>
                      <a:cubicBezTo>
                        <a:pt x="38901" y="97250"/>
                        <a:pt x="63761" y="39814"/>
                        <a:pt x="95003" y="2286"/>
                      </a:cubicBezTo>
                      <a:cubicBezTo>
                        <a:pt x="97670" y="-762"/>
                        <a:pt x="101290" y="-762"/>
                        <a:pt x="103766" y="2286"/>
                      </a:cubicBezTo>
                      <a:close/>
                    </a:path>
                  </a:pathLst>
                </a:custGeom>
                <a:solidFill>
                  <a:srgbClr val="4E8D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0" name="任意多边形 81"/>
                <p:cNvSpPr/>
                <p:nvPr/>
              </p:nvSpPr>
              <p:spPr>
                <a:xfrm>
                  <a:off x="4149399" y="4329873"/>
                  <a:ext cx="170259" cy="436054"/>
                </a:xfrm>
                <a:custGeom>
                  <a:avLst/>
                  <a:gdLst>
                    <a:gd name="connsiteX0" fmla="*/ 89797 w 170259"/>
                    <a:gd name="connsiteY0" fmla="*/ 431387 h 436054"/>
                    <a:gd name="connsiteX1" fmla="*/ 85130 w 170259"/>
                    <a:gd name="connsiteY1" fmla="*/ 436055 h 436054"/>
                    <a:gd name="connsiteX2" fmla="*/ 80462 w 170259"/>
                    <a:gd name="connsiteY2" fmla="*/ 431387 h 436054"/>
                    <a:gd name="connsiteX3" fmla="*/ 80462 w 170259"/>
                    <a:gd name="connsiteY3" fmla="*/ 314230 h 436054"/>
                    <a:gd name="connsiteX4" fmla="*/ 929 w 170259"/>
                    <a:gd name="connsiteY4" fmla="*/ 234696 h 436054"/>
                    <a:gd name="connsiteX5" fmla="*/ 929 w 170259"/>
                    <a:gd name="connsiteY5" fmla="*/ 230315 h 436054"/>
                    <a:gd name="connsiteX6" fmla="*/ 5310 w 170259"/>
                    <a:gd name="connsiteY6" fmla="*/ 230315 h 436054"/>
                    <a:gd name="connsiteX7" fmla="*/ 80462 w 170259"/>
                    <a:gd name="connsiteY7" fmla="*/ 305467 h 436054"/>
                    <a:gd name="connsiteX8" fmla="*/ 80462 w 170259"/>
                    <a:gd name="connsiteY8" fmla="*/ 236982 h 436054"/>
                    <a:gd name="connsiteX9" fmla="*/ 5977 w 170259"/>
                    <a:gd name="connsiteY9" fmla="*/ 162020 h 436054"/>
                    <a:gd name="connsiteX10" fmla="*/ 5977 w 170259"/>
                    <a:gd name="connsiteY10" fmla="*/ 157639 h 436054"/>
                    <a:gd name="connsiteX11" fmla="*/ 10358 w 170259"/>
                    <a:gd name="connsiteY11" fmla="*/ 157639 h 436054"/>
                    <a:gd name="connsiteX12" fmla="*/ 80462 w 170259"/>
                    <a:gd name="connsiteY12" fmla="*/ 228219 h 436054"/>
                    <a:gd name="connsiteX13" fmla="*/ 80462 w 170259"/>
                    <a:gd name="connsiteY13" fmla="*/ 159734 h 436054"/>
                    <a:gd name="connsiteX14" fmla="*/ 20550 w 170259"/>
                    <a:gd name="connsiteY14" fmla="*/ 99822 h 436054"/>
                    <a:gd name="connsiteX15" fmla="*/ 20550 w 170259"/>
                    <a:gd name="connsiteY15" fmla="*/ 95441 h 436054"/>
                    <a:gd name="connsiteX16" fmla="*/ 24932 w 170259"/>
                    <a:gd name="connsiteY16" fmla="*/ 95441 h 436054"/>
                    <a:gd name="connsiteX17" fmla="*/ 80462 w 170259"/>
                    <a:gd name="connsiteY17" fmla="*/ 150971 h 436054"/>
                    <a:gd name="connsiteX18" fmla="*/ 80462 w 170259"/>
                    <a:gd name="connsiteY18" fmla="*/ 82487 h 436054"/>
                    <a:gd name="connsiteX19" fmla="*/ 47125 w 170259"/>
                    <a:gd name="connsiteY19" fmla="*/ 49149 h 436054"/>
                    <a:gd name="connsiteX20" fmla="*/ 47125 w 170259"/>
                    <a:gd name="connsiteY20" fmla="*/ 44768 h 436054"/>
                    <a:gd name="connsiteX21" fmla="*/ 51506 w 170259"/>
                    <a:gd name="connsiteY21" fmla="*/ 44768 h 436054"/>
                    <a:gd name="connsiteX22" fmla="*/ 80462 w 170259"/>
                    <a:gd name="connsiteY22" fmla="*/ 73724 h 436054"/>
                    <a:gd name="connsiteX23" fmla="*/ 80462 w 170259"/>
                    <a:gd name="connsiteY23" fmla="*/ 4667 h 436054"/>
                    <a:gd name="connsiteX24" fmla="*/ 85130 w 170259"/>
                    <a:gd name="connsiteY24" fmla="*/ 0 h 436054"/>
                    <a:gd name="connsiteX25" fmla="*/ 89797 w 170259"/>
                    <a:gd name="connsiteY25" fmla="*/ 4667 h 436054"/>
                    <a:gd name="connsiteX26" fmla="*/ 89797 w 170259"/>
                    <a:gd name="connsiteY26" fmla="*/ 73724 h 436054"/>
                    <a:gd name="connsiteX27" fmla="*/ 118753 w 170259"/>
                    <a:gd name="connsiteY27" fmla="*/ 44768 h 436054"/>
                    <a:gd name="connsiteX28" fmla="*/ 123134 w 170259"/>
                    <a:gd name="connsiteY28" fmla="*/ 44768 h 436054"/>
                    <a:gd name="connsiteX29" fmla="*/ 123134 w 170259"/>
                    <a:gd name="connsiteY29" fmla="*/ 49149 h 436054"/>
                    <a:gd name="connsiteX30" fmla="*/ 89797 w 170259"/>
                    <a:gd name="connsiteY30" fmla="*/ 82487 h 436054"/>
                    <a:gd name="connsiteX31" fmla="*/ 89797 w 170259"/>
                    <a:gd name="connsiteY31" fmla="*/ 150971 h 436054"/>
                    <a:gd name="connsiteX32" fmla="*/ 142470 w 170259"/>
                    <a:gd name="connsiteY32" fmla="*/ 97346 h 436054"/>
                    <a:gd name="connsiteX33" fmla="*/ 146852 w 170259"/>
                    <a:gd name="connsiteY33" fmla="*/ 97346 h 436054"/>
                    <a:gd name="connsiteX34" fmla="*/ 146852 w 170259"/>
                    <a:gd name="connsiteY34" fmla="*/ 101727 h 436054"/>
                    <a:gd name="connsiteX35" fmla="*/ 89797 w 170259"/>
                    <a:gd name="connsiteY35" fmla="*/ 159734 h 436054"/>
                    <a:gd name="connsiteX36" fmla="*/ 89797 w 170259"/>
                    <a:gd name="connsiteY36" fmla="*/ 228219 h 436054"/>
                    <a:gd name="connsiteX37" fmla="*/ 157520 w 170259"/>
                    <a:gd name="connsiteY37" fmla="*/ 160973 h 436054"/>
                    <a:gd name="connsiteX38" fmla="*/ 161901 w 170259"/>
                    <a:gd name="connsiteY38" fmla="*/ 160973 h 436054"/>
                    <a:gd name="connsiteX39" fmla="*/ 161901 w 170259"/>
                    <a:gd name="connsiteY39" fmla="*/ 165354 h 436054"/>
                    <a:gd name="connsiteX40" fmla="*/ 89797 w 170259"/>
                    <a:gd name="connsiteY40" fmla="*/ 236982 h 436054"/>
                    <a:gd name="connsiteX41" fmla="*/ 89797 w 170259"/>
                    <a:gd name="connsiteY41" fmla="*/ 305467 h 436054"/>
                    <a:gd name="connsiteX42" fmla="*/ 164949 w 170259"/>
                    <a:gd name="connsiteY42" fmla="*/ 230315 h 436054"/>
                    <a:gd name="connsiteX43" fmla="*/ 169331 w 170259"/>
                    <a:gd name="connsiteY43" fmla="*/ 230315 h 436054"/>
                    <a:gd name="connsiteX44" fmla="*/ 169331 w 170259"/>
                    <a:gd name="connsiteY44" fmla="*/ 234696 h 436054"/>
                    <a:gd name="connsiteX45" fmla="*/ 89797 w 170259"/>
                    <a:gd name="connsiteY45" fmla="*/ 314230 h 436054"/>
                    <a:gd name="connsiteX46" fmla="*/ 89797 w 170259"/>
                    <a:gd name="connsiteY46" fmla="*/ 431387 h 436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0259" h="436054">
                      <a:moveTo>
                        <a:pt x="89797" y="431387"/>
                      </a:moveTo>
                      <a:cubicBezTo>
                        <a:pt x="89797" y="433959"/>
                        <a:pt x="87701" y="436055"/>
                        <a:pt x="85130" y="436055"/>
                      </a:cubicBezTo>
                      <a:cubicBezTo>
                        <a:pt x="82558" y="436055"/>
                        <a:pt x="80462" y="433959"/>
                        <a:pt x="80462" y="431387"/>
                      </a:cubicBezTo>
                      <a:lnTo>
                        <a:pt x="80462" y="314230"/>
                      </a:lnTo>
                      <a:lnTo>
                        <a:pt x="929" y="234696"/>
                      </a:lnTo>
                      <a:cubicBezTo>
                        <a:pt x="-310" y="233458"/>
                        <a:pt x="-310" y="231553"/>
                        <a:pt x="929" y="230315"/>
                      </a:cubicBezTo>
                      <a:cubicBezTo>
                        <a:pt x="2167" y="229076"/>
                        <a:pt x="4072" y="229076"/>
                        <a:pt x="5310" y="230315"/>
                      </a:cubicBezTo>
                      <a:lnTo>
                        <a:pt x="80462" y="305467"/>
                      </a:lnTo>
                      <a:lnTo>
                        <a:pt x="80462" y="236982"/>
                      </a:lnTo>
                      <a:lnTo>
                        <a:pt x="5977" y="162020"/>
                      </a:lnTo>
                      <a:cubicBezTo>
                        <a:pt x="4739" y="160782"/>
                        <a:pt x="4739" y="158877"/>
                        <a:pt x="5977" y="157639"/>
                      </a:cubicBezTo>
                      <a:cubicBezTo>
                        <a:pt x="7215" y="156401"/>
                        <a:pt x="9120" y="156401"/>
                        <a:pt x="10358" y="157639"/>
                      </a:cubicBezTo>
                      <a:lnTo>
                        <a:pt x="80462" y="228219"/>
                      </a:lnTo>
                      <a:lnTo>
                        <a:pt x="80462" y="159734"/>
                      </a:lnTo>
                      <a:lnTo>
                        <a:pt x="20550" y="99822"/>
                      </a:lnTo>
                      <a:cubicBezTo>
                        <a:pt x="19312" y="98584"/>
                        <a:pt x="19312" y="96679"/>
                        <a:pt x="20550" y="95441"/>
                      </a:cubicBezTo>
                      <a:cubicBezTo>
                        <a:pt x="21788" y="94202"/>
                        <a:pt x="23693" y="94202"/>
                        <a:pt x="24932" y="95441"/>
                      </a:cubicBezTo>
                      <a:lnTo>
                        <a:pt x="80462" y="150971"/>
                      </a:lnTo>
                      <a:lnTo>
                        <a:pt x="80462" y="82487"/>
                      </a:lnTo>
                      <a:lnTo>
                        <a:pt x="47125" y="49149"/>
                      </a:lnTo>
                      <a:cubicBezTo>
                        <a:pt x="45887" y="47911"/>
                        <a:pt x="45887" y="46006"/>
                        <a:pt x="47125" y="44768"/>
                      </a:cubicBezTo>
                      <a:cubicBezTo>
                        <a:pt x="48363" y="43529"/>
                        <a:pt x="50268" y="43529"/>
                        <a:pt x="51506" y="44768"/>
                      </a:cubicBezTo>
                      <a:lnTo>
                        <a:pt x="80462" y="73724"/>
                      </a:lnTo>
                      <a:lnTo>
                        <a:pt x="80462" y="4667"/>
                      </a:lnTo>
                      <a:cubicBezTo>
                        <a:pt x="80462" y="2096"/>
                        <a:pt x="82558" y="0"/>
                        <a:pt x="85130" y="0"/>
                      </a:cubicBezTo>
                      <a:cubicBezTo>
                        <a:pt x="87701" y="0"/>
                        <a:pt x="89797" y="2096"/>
                        <a:pt x="89797" y="4667"/>
                      </a:cubicBezTo>
                      <a:lnTo>
                        <a:pt x="89797" y="73724"/>
                      </a:lnTo>
                      <a:lnTo>
                        <a:pt x="118753" y="44768"/>
                      </a:lnTo>
                      <a:cubicBezTo>
                        <a:pt x="119991" y="43529"/>
                        <a:pt x="121896" y="43529"/>
                        <a:pt x="123134" y="44768"/>
                      </a:cubicBezTo>
                      <a:cubicBezTo>
                        <a:pt x="124373" y="46006"/>
                        <a:pt x="124373" y="47911"/>
                        <a:pt x="123134" y="49149"/>
                      </a:cubicBezTo>
                      <a:lnTo>
                        <a:pt x="89797" y="82487"/>
                      </a:lnTo>
                      <a:lnTo>
                        <a:pt x="89797" y="150971"/>
                      </a:lnTo>
                      <a:lnTo>
                        <a:pt x="142470" y="97346"/>
                      </a:lnTo>
                      <a:cubicBezTo>
                        <a:pt x="143708" y="96108"/>
                        <a:pt x="145613" y="96108"/>
                        <a:pt x="146852" y="97346"/>
                      </a:cubicBezTo>
                      <a:cubicBezTo>
                        <a:pt x="148090" y="98584"/>
                        <a:pt x="148090" y="100489"/>
                        <a:pt x="146852" y="101727"/>
                      </a:cubicBezTo>
                      <a:lnTo>
                        <a:pt x="89797" y="159734"/>
                      </a:lnTo>
                      <a:lnTo>
                        <a:pt x="89797" y="228219"/>
                      </a:lnTo>
                      <a:lnTo>
                        <a:pt x="157520" y="160973"/>
                      </a:lnTo>
                      <a:cubicBezTo>
                        <a:pt x="158758" y="159734"/>
                        <a:pt x="160663" y="159734"/>
                        <a:pt x="161901" y="160973"/>
                      </a:cubicBezTo>
                      <a:cubicBezTo>
                        <a:pt x="163139" y="162211"/>
                        <a:pt x="163139" y="164116"/>
                        <a:pt x="161901" y="165354"/>
                      </a:cubicBezTo>
                      <a:lnTo>
                        <a:pt x="89797" y="236982"/>
                      </a:lnTo>
                      <a:lnTo>
                        <a:pt x="89797" y="305467"/>
                      </a:lnTo>
                      <a:lnTo>
                        <a:pt x="164949" y="230315"/>
                      </a:lnTo>
                      <a:cubicBezTo>
                        <a:pt x="166187" y="229076"/>
                        <a:pt x="168092" y="229076"/>
                        <a:pt x="169331" y="230315"/>
                      </a:cubicBezTo>
                      <a:cubicBezTo>
                        <a:pt x="170569" y="231553"/>
                        <a:pt x="170569" y="233458"/>
                        <a:pt x="169331" y="234696"/>
                      </a:cubicBezTo>
                      <a:lnTo>
                        <a:pt x="89797" y="314230"/>
                      </a:lnTo>
                      <a:lnTo>
                        <a:pt x="89797" y="431387"/>
                      </a:lnTo>
                      <a:close/>
                    </a:path>
                  </a:pathLst>
                </a:custGeom>
                <a:solidFill>
                  <a:srgbClr val="8ACA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98" name="组合 1097"/>
              <p:cNvGrpSpPr/>
              <p:nvPr/>
            </p:nvGrpSpPr>
            <p:grpSpPr>
              <a:xfrm>
                <a:off x="6131393" y="4278415"/>
                <a:ext cx="198674" cy="517231"/>
                <a:chOff x="6131393" y="4278415"/>
                <a:chExt cx="198674" cy="517231"/>
              </a:xfrm>
            </p:grpSpPr>
            <p:sp>
              <p:nvSpPr>
                <p:cNvPr id="1107" name="任意多边形 83"/>
                <p:cNvSpPr/>
                <p:nvPr/>
              </p:nvSpPr>
              <p:spPr>
                <a:xfrm>
                  <a:off x="6131393" y="4278415"/>
                  <a:ext cx="198674" cy="440364"/>
                </a:xfrm>
                <a:custGeom>
                  <a:avLst/>
                  <a:gdLst>
                    <a:gd name="connsiteX0" fmla="*/ 103576 w 198674"/>
                    <a:gd name="connsiteY0" fmla="*/ 2215 h 440364"/>
                    <a:gd name="connsiteX1" fmla="*/ 175299 w 198674"/>
                    <a:gd name="connsiteY1" fmla="*/ 149471 h 440364"/>
                    <a:gd name="connsiteX2" fmla="*/ 198540 w 198674"/>
                    <a:gd name="connsiteY2" fmla="*/ 285107 h 440364"/>
                    <a:gd name="connsiteX3" fmla="*/ 175966 w 198674"/>
                    <a:gd name="connsiteY3" fmla="*/ 397788 h 440364"/>
                    <a:gd name="connsiteX4" fmla="*/ 99385 w 198674"/>
                    <a:gd name="connsiteY4" fmla="*/ 440365 h 440364"/>
                    <a:gd name="connsiteX5" fmla="*/ 22709 w 198674"/>
                    <a:gd name="connsiteY5" fmla="*/ 397788 h 440364"/>
                    <a:gd name="connsiteX6" fmla="*/ 134 w 198674"/>
                    <a:gd name="connsiteY6" fmla="*/ 285107 h 440364"/>
                    <a:gd name="connsiteX7" fmla="*/ 23375 w 198674"/>
                    <a:gd name="connsiteY7" fmla="*/ 149471 h 440364"/>
                    <a:gd name="connsiteX8" fmla="*/ 95099 w 198674"/>
                    <a:gd name="connsiteY8" fmla="*/ 2215 h 440364"/>
                    <a:gd name="connsiteX9" fmla="*/ 103576 w 198674"/>
                    <a:gd name="connsiteY9" fmla="*/ 2215 h 440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8674" h="440364">
                      <a:moveTo>
                        <a:pt x="103576" y="2215"/>
                      </a:moveTo>
                      <a:cubicBezTo>
                        <a:pt x="134818" y="39743"/>
                        <a:pt x="159678" y="97179"/>
                        <a:pt x="175299" y="149471"/>
                      </a:cubicBezTo>
                      <a:cubicBezTo>
                        <a:pt x="187967" y="191762"/>
                        <a:pt x="197207" y="239292"/>
                        <a:pt x="198540" y="285107"/>
                      </a:cubicBezTo>
                      <a:cubicBezTo>
                        <a:pt x="199588" y="324255"/>
                        <a:pt x="194730" y="366736"/>
                        <a:pt x="175966" y="397788"/>
                      </a:cubicBezTo>
                      <a:cubicBezTo>
                        <a:pt x="156821" y="429506"/>
                        <a:pt x="128531" y="440365"/>
                        <a:pt x="99385" y="440365"/>
                      </a:cubicBezTo>
                      <a:cubicBezTo>
                        <a:pt x="70238" y="440365"/>
                        <a:pt x="41949" y="429506"/>
                        <a:pt x="22709" y="397788"/>
                      </a:cubicBezTo>
                      <a:cubicBezTo>
                        <a:pt x="3944" y="366736"/>
                        <a:pt x="-913" y="324255"/>
                        <a:pt x="134" y="285107"/>
                      </a:cubicBezTo>
                      <a:cubicBezTo>
                        <a:pt x="1373" y="239292"/>
                        <a:pt x="10707" y="191762"/>
                        <a:pt x="23375" y="149471"/>
                      </a:cubicBezTo>
                      <a:cubicBezTo>
                        <a:pt x="38996" y="97179"/>
                        <a:pt x="63857" y="39743"/>
                        <a:pt x="95099" y="2215"/>
                      </a:cubicBezTo>
                      <a:cubicBezTo>
                        <a:pt x="97385" y="-738"/>
                        <a:pt x="101099" y="-738"/>
                        <a:pt x="103576" y="2215"/>
                      </a:cubicBezTo>
                      <a:close/>
                    </a:path>
                  </a:pathLst>
                </a:custGeom>
                <a:solidFill>
                  <a:srgbClr val="4E8D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8" name="任意多边形 84"/>
                <p:cNvSpPr/>
                <p:nvPr/>
              </p:nvSpPr>
              <p:spPr>
                <a:xfrm>
                  <a:off x="6145458" y="4359592"/>
                  <a:ext cx="170354" cy="436054"/>
                </a:xfrm>
                <a:custGeom>
                  <a:avLst/>
                  <a:gdLst>
                    <a:gd name="connsiteX0" fmla="*/ 89797 w 170354"/>
                    <a:gd name="connsiteY0" fmla="*/ 431387 h 436054"/>
                    <a:gd name="connsiteX1" fmla="*/ 85130 w 170354"/>
                    <a:gd name="connsiteY1" fmla="*/ 436055 h 436054"/>
                    <a:gd name="connsiteX2" fmla="*/ 80462 w 170354"/>
                    <a:gd name="connsiteY2" fmla="*/ 431387 h 436054"/>
                    <a:gd name="connsiteX3" fmla="*/ 80462 w 170354"/>
                    <a:gd name="connsiteY3" fmla="*/ 314230 h 436054"/>
                    <a:gd name="connsiteX4" fmla="*/ 929 w 170354"/>
                    <a:gd name="connsiteY4" fmla="*/ 234696 h 436054"/>
                    <a:gd name="connsiteX5" fmla="*/ 929 w 170354"/>
                    <a:gd name="connsiteY5" fmla="*/ 230314 h 436054"/>
                    <a:gd name="connsiteX6" fmla="*/ 5310 w 170354"/>
                    <a:gd name="connsiteY6" fmla="*/ 230314 h 436054"/>
                    <a:gd name="connsiteX7" fmla="*/ 80462 w 170354"/>
                    <a:gd name="connsiteY7" fmla="*/ 305467 h 436054"/>
                    <a:gd name="connsiteX8" fmla="*/ 80462 w 170354"/>
                    <a:gd name="connsiteY8" fmla="*/ 236982 h 436054"/>
                    <a:gd name="connsiteX9" fmla="*/ 5977 w 170354"/>
                    <a:gd name="connsiteY9" fmla="*/ 162020 h 436054"/>
                    <a:gd name="connsiteX10" fmla="*/ 5977 w 170354"/>
                    <a:gd name="connsiteY10" fmla="*/ 157639 h 436054"/>
                    <a:gd name="connsiteX11" fmla="*/ 10358 w 170354"/>
                    <a:gd name="connsiteY11" fmla="*/ 157639 h 436054"/>
                    <a:gd name="connsiteX12" fmla="*/ 80462 w 170354"/>
                    <a:gd name="connsiteY12" fmla="*/ 228219 h 436054"/>
                    <a:gd name="connsiteX13" fmla="*/ 80462 w 170354"/>
                    <a:gd name="connsiteY13" fmla="*/ 159734 h 436054"/>
                    <a:gd name="connsiteX14" fmla="*/ 20550 w 170354"/>
                    <a:gd name="connsiteY14" fmla="*/ 99822 h 436054"/>
                    <a:gd name="connsiteX15" fmla="*/ 20550 w 170354"/>
                    <a:gd name="connsiteY15" fmla="*/ 95440 h 436054"/>
                    <a:gd name="connsiteX16" fmla="*/ 24932 w 170354"/>
                    <a:gd name="connsiteY16" fmla="*/ 95440 h 436054"/>
                    <a:gd name="connsiteX17" fmla="*/ 80462 w 170354"/>
                    <a:gd name="connsiteY17" fmla="*/ 150971 h 436054"/>
                    <a:gd name="connsiteX18" fmla="*/ 80462 w 170354"/>
                    <a:gd name="connsiteY18" fmla="*/ 82486 h 436054"/>
                    <a:gd name="connsiteX19" fmla="*/ 47220 w 170354"/>
                    <a:gd name="connsiteY19" fmla="*/ 49149 h 436054"/>
                    <a:gd name="connsiteX20" fmla="*/ 47220 w 170354"/>
                    <a:gd name="connsiteY20" fmla="*/ 44767 h 436054"/>
                    <a:gd name="connsiteX21" fmla="*/ 51602 w 170354"/>
                    <a:gd name="connsiteY21" fmla="*/ 44767 h 436054"/>
                    <a:gd name="connsiteX22" fmla="*/ 80558 w 170354"/>
                    <a:gd name="connsiteY22" fmla="*/ 73723 h 436054"/>
                    <a:gd name="connsiteX23" fmla="*/ 80558 w 170354"/>
                    <a:gd name="connsiteY23" fmla="*/ 4667 h 436054"/>
                    <a:gd name="connsiteX24" fmla="*/ 85225 w 170354"/>
                    <a:gd name="connsiteY24" fmla="*/ 0 h 436054"/>
                    <a:gd name="connsiteX25" fmla="*/ 89892 w 170354"/>
                    <a:gd name="connsiteY25" fmla="*/ 4667 h 436054"/>
                    <a:gd name="connsiteX26" fmla="*/ 89892 w 170354"/>
                    <a:gd name="connsiteY26" fmla="*/ 73723 h 436054"/>
                    <a:gd name="connsiteX27" fmla="*/ 118848 w 170354"/>
                    <a:gd name="connsiteY27" fmla="*/ 44767 h 436054"/>
                    <a:gd name="connsiteX28" fmla="*/ 123230 w 170354"/>
                    <a:gd name="connsiteY28" fmla="*/ 44767 h 436054"/>
                    <a:gd name="connsiteX29" fmla="*/ 123230 w 170354"/>
                    <a:gd name="connsiteY29" fmla="*/ 49149 h 436054"/>
                    <a:gd name="connsiteX30" fmla="*/ 89892 w 170354"/>
                    <a:gd name="connsiteY30" fmla="*/ 82486 h 436054"/>
                    <a:gd name="connsiteX31" fmla="*/ 89892 w 170354"/>
                    <a:gd name="connsiteY31" fmla="*/ 150971 h 436054"/>
                    <a:gd name="connsiteX32" fmla="*/ 142565 w 170354"/>
                    <a:gd name="connsiteY32" fmla="*/ 97346 h 436054"/>
                    <a:gd name="connsiteX33" fmla="*/ 146947 w 170354"/>
                    <a:gd name="connsiteY33" fmla="*/ 97346 h 436054"/>
                    <a:gd name="connsiteX34" fmla="*/ 146947 w 170354"/>
                    <a:gd name="connsiteY34" fmla="*/ 101727 h 436054"/>
                    <a:gd name="connsiteX35" fmla="*/ 89892 w 170354"/>
                    <a:gd name="connsiteY35" fmla="*/ 159734 h 436054"/>
                    <a:gd name="connsiteX36" fmla="*/ 89892 w 170354"/>
                    <a:gd name="connsiteY36" fmla="*/ 228219 h 436054"/>
                    <a:gd name="connsiteX37" fmla="*/ 157615 w 170354"/>
                    <a:gd name="connsiteY37" fmla="*/ 160972 h 436054"/>
                    <a:gd name="connsiteX38" fmla="*/ 161997 w 170354"/>
                    <a:gd name="connsiteY38" fmla="*/ 160972 h 436054"/>
                    <a:gd name="connsiteX39" fmla="*/ 161997 w 170354"/>
                    <a:gd name="connsiteY39" fmla="*/ 165354 h 436054"/>
                    <a:gd name="connsiteX40" fmla="*/ 89892 w 170354"/>
                    <a:gd name="connsiteY40" fmla="*/ 236982 h 436054"/>
                    <a:gd name="connsiteX41" fmla="*/ 89892 w 170354"/>
                    <a:gd name="connsiteY41" fmla="*/ 305467 h 436054"/>
                    <a:gd name="connsiteX42" fmla="*/ 165044 w 170354"/>
                    <a:gd name="connsiteY42" fmla="*/ 230314 h 436054"/>
                    <a:gd name="connsiteX43" fmla="*/ 169426 w 170354"/>
                    <a:gd name="connsiteY43" fmla="*/ 230314 h 436054"/>
                    <a:gd name="connsiteX44" fmla="*/ 169426 w 170354"/>
                    <a:gd name="connsiteY44" fmla="*/ 234696 h 436054"/>
                    <a:gd name="connsiteX45" fmla="*/ 89892 w 170354"/>
                    <a:gd name="connsiteY45" fmla="*/ 314230 h 436054"/>
                    <a:gd name="connsiteX46" fmla="*/ 89892 w 170354"/>
                    <a:gd name="connsiteY46" fmla="*/ 431387 h 436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0354" h="436054">
                      <a:moveTo>
                        <a:pt x="89797" y="431387"/>
                      </a:moveTo>
                      <a:cubicBezTo>
                        <a:pt x="89797" y="433959"/>
                        <a:pt x="87701" y="436055"/>
                        <a:pt x="85130" y="436055"/>
                      </a:cubicBezTo>
                      <a:cubicBezTo>
                        <a:pt x="82558" y="436055"/>
                        <a:pt x="80462" y="433959"/>
                        <a:pt x="80462" y="431387"/>
                      </a:cubicBezTo>
                      <a:lnTo>
                        <a:pt x="80462" y="314230"/>
                      </a:lnTo>
                      <a:lnTo>
                        <a:pt x="929" y="234696"/>
                      </a:lnTo>
                      <a:cubicBezTo>
                        <a:pt x="-310" y="233458"/>
                        <a:pt x="-310" y="231553"/>
                        <a:pt x="929" y="230314"/>
                      </a:cubicBezTo>
                      <a:cubicBezTo>
                        <a:pt x="2167" y="229076"/>
                        <a:pt x="4072" y="229076"/>
                        <a:pt x="5310" y="230314"/>
                      </a:cubicBezTo>
                      <a:lnTo>
                        <a:pt x="80462" y="305467"/>
                      </a:lnTo>
                      <a:lnTo>
                        <a:pt x="80462" y="236982"/>
                      </a:lnTo>
                      <a:lnTo>
                        <a:pt x="5977" y="162020"/>
                      </a:lnTo>
                      <a:cubicBezTo>
                        <a:pt x="4739" y="160782"/>
                        <a:pt x="4739" y="158877"/>
                        <a:pt x="5977" y="157639"/>
                      </a:cubicBezTo>
                      <a:cubicBezTo>
                        <a:pt x="7215" y="156400"/>
                        <a:pt x="9120" y="156400"/>
                        <a:pt x="10358" y="157639"/>
                      </a:cubicBezTo>
                      <a:lnTo>
                        <a:pt x="80462" y="228219"/>
                      </a:lnTo>
                      <a:lnTo>
                        <a:pt x="80462" y="159734"/>
                      </a:lnTo>
                      <a:lnTo>
                        <a:pt x="20550" y="99822"/>
                      </a:lnTo>
                      <a:cubicBezTo>
                        <a:pt x="19312" y="98584"/>
                        <a:pt x="19312" y="96679"/>
                        <a:pt x="20550" y="95440"/>
                      </a:cubicBezTo>
                      <a:cubicBezTo>
                        <a:pt x="21788" y="94202"/>
                        <a:pt x="23693" y="94202"/>
                        <a:pt x="24932" y="95440"/>
                      </a:cubicBezTo>
                      <a:lnTo>
                        <a:pt x="80462" y="150971"/>
                      </a:lnTo>
                      <a:lnTo>
                        <a:pt x="80462" y="82486"/>
                      </a:lnTo>
                      <a:lnTo>
                        <a:pt x="47220" y="49149"/>
                      </a:lnTo>
                      <a:cubicBezTo>
                        <a:pt x="45982" y="47911"/>
                        <a:pt x="45982" y="46006"/>
                        <a:pt x="47220" y="44767"/>
                      </a:cubicBezTo>
                      <a:cubicBezTo>
                        <a:pt x="48458" y="43529"/>
                        <a:pt x="50363" y="43529"/>
                        <a:pt x="51602" y="44767"/>
                      </a:cubicBezTo>
                      <a:lnTo>
                        <a:pt x="80558" y="73723"/>
                      </a:lnTo>
                      <a:lnTo>
                        <a:pt x="80558" y="4667"/>
                      </a:lnTo>
                      <a:cubicBezTo>
                        <a:pt x="80558" y="2096"/>
                        <a:pt x="82653" y="0"/>
                        <a:pt x="85225" y="0"/>
                      </a:cubicBezTo>
                      <a:cubicBezTo>
                        <a:pt x="87797" y="0"/>
                        <a:pt x="89892" y="2096"/>
                        <a:pt x="89892" y="4667"/>
                      </a:cubicBezTo>
                      <a:lnTo>
                        <a:pt x="89892" y="73723"/>
                      </a:lnTo>
                      <a:lnTo>
                        <a:pt x="118848" y="44767"/>
                      </a:lnTo>
                      <a:cubicBezTo>
                        <a:pt x="120086" y="43529"/>
                        <a:pt x="121991" y="43529"/>
                        <a:pt x="123230" y="44767"/>
                      </a:cubicBezTo>
                      <a:cubicBezTo>
                        <a:pt x="124468" y="46006"/>
                        <a:pt x="124468" y="47911"/>
                        <a:pt x="123230" y="49149"/>
                      </a:cubicBezTo>
                      <a:lnTo>
                        <a:pt x="89892" y="82486"/>
                      </a:lnTo>
                      <a:lnTo>
                        <a:pt x="89892" y="150971"/>
                      </a:lnTo>
                      <a:lnTo>
                        <a:pt x="142565" y="97346"/>
                      </a:lnTo>
                      <a:cubicBezTo>
                        <a:pt x="143804" y="96107"/>
                        <a:pt x="145709" y="96107"/>
                        <a:pt x="146947" y="97346"/>
                      </a:cubicBezTo>
                      <a:cubicBezTo>
                        <a:pt x="148185" y="98584"/>
                        <a:pt x="148185" y="100489"/>
                        <a:pt x="146947" y="101727"/>
                      </a:cubicBezTo>
                      <a:lnTo>
                        <a:pt x="89892" y="159734"/>
                      </a:lnTo>
                      <a:lnTo>
                        <a:pt x="89892" y="228219"/>
                      </a:lnTo>
                      <a:lnTo>
                        <a:pt x="157615" y="160972"/>
                      </a:lnTo>
                      <a:cubicBezTo>
                        <a:pt x="158853" y="159734"/>
                        <a:pt x="160758" y="159734"/>
                        <a:pt x="161997" y="160972"/>
                      </a:cubicBezTo>
                      <a:cubicBezTo>
                        <a:pt x="163235" y="162211"/>
                        <a:pt x="163235" y="164116"/>
                        <a:pt x="161997" y="165354"/>
                      </a:cubicBezTo>
                      <a:lnTo>
                        <a:pt x="89892" y="236982"/>
                      </a:lnTo>
                      <a:lnTo>
                        <a:pt x="89892" y="305467"/>
                      </a:lnTo>
                      <a:lnTo>
                        <a:pt x="165044" y="230314"/>
                      </a:lnTo>
                      <a:cubicBezTo>
                        <a:pt x="166283" y="229076"/>
                        <a:pt x="168188" y="229076"/>
                        <a:pt x="169426" y="230314"/>
                      </a:cubicBezTo>
                      <a:cubicBezTo>
                        <a:pt x="170664" y="231553"/>
                        <a:pt x="170664" y="233458"/>
                        <a:pt x="169426" y="234696"/>
                      </a:cubicBezTo>
                      <a:lnTo>
                        <a:pt x="89892" y="314230"/>
                      </a:lnTo>
                      <a:lnTo>
                        <a:pt x="89892" y="431387"/>
                      </a:lnTo>
                      <a:close/>
                    </a:path>
                  </a:pathLst>
                </a:custGeom>
                <a:solidFill>
                  <a:srgbClr val="8ACA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99" name="组合 1098"/>
              <p:cNvGrpSpPr/>
              <p:nvPr/>
            </p:nvGrpSpPr>
            <p:grpSpPr>
              <a:xfrm>
                <a:off x="4267407" y="4095630"/>
                <a:ext cx="247995" cy="645342"/>
                <a:chOff x="4267407" y="4095630"/>
                <a:chExt cx="247995" cy="645342"/>
              </a:xfrm>
            </p:grpSpPr>
            <p:sp>
              <p:nvSpPr>
                <p:cNvPr id="1105" name="任意多边形 86"/>
                <p:cNvSpPr/>
                <p:nvPr/>
              </p:nvSpPr>
              <p:spPr>
                <a:xfrm>
                  <a:off x="4267407" y="4095630"/>
                  <a:ext cx="247995" cy="549520"/>
                </a:xfrm>
                <a:custGeom>
                  <a:avLst/>
                  <a:gdLst>
                    <a:gd name="connsiteX0" fmla="*/ 129332 w 247995"/>
                    <a:gd name="connsiteY0" fmla="*/ 2786 h 549520"/>
                    <a:gd name="connsiteX1" fmla="*/ 218867 w 247995"/>
                    <a:gd name="connsiteY1" fmla="*/ 186523 h 549520"/>
                    <a:gd name="connsiteX2" fmla="*/ 247823 w 247995"/>
                    <a:gd name="connsiteY2" fmla="*/ 355782 h 549520"/>
                    <a:gd name="connsiteX3" fmla="*/ 219629 w 247995"/>
                    <a:gd name="connsiteY3" fmla="*/ 496372 h 549520"/>
                    <a:gd name="connsiteX4" fmla="*/ 123998 w 247995"/>
                    <a:gd name="connsiteY4" fmla="*/ 549521 h 549520"/>
                    <a:gd name="connsiteX5" fmla="*/ 28367 w 247995"/>
                    <a:gd name="connsiteY5" fmla="*/ 496372 h 549520"/>
                    <a:gd name="connsiteX6" fmla="*/ 173 w 247995"/>
                    <a:gd name="connsiteY6" fmla="*/ 355782 h 549520"/>
                    <a:gd name="connsiteX7" fmla="*/ 29129 w 247995"/>
                    <a:gd name="connsiteY7" fmla="*/ 186523 h 549520"/>
                    <a:gd name="connsiteX8" fmla="*/ 118664 w 247995"/>
                    <a:gd name="connsiteY8" fmla="*/ 2786 h 549520"/>
                    <a:gd name="connsiteX9" fmla="*/ 129332 w 247995"/>
                    <a:gd name="connsiteY9" fmla="*/ 2786 h 549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7995" h="549520">
                      <a:moveTo>
                        <a:pt x="129332" y="2786"/>
                      </a:moveTo>
                      <a:cubicBezTo>
                        <a:pt x="168384" y="49649"/>
                        <a:pt x="199341" y="121277"/>
                        <a:pt x="218867" y="186523"/>
                      </a:cubicBezTo>
                      <a:cubicBezTo>
                        <a:pt x="234678" y="239292"/>
                        <a:pt x="246299" y="298537"/>
                        <a:pt x="247823" y="355782"/>
                      </a:cubicBezTo>
                      <a:cubicBezTo>
                        <a:pt x="249156" y="404646"/>
                        <a:pt x="243060" y="457605"/>
                        <a:pt x="219629" y="496372"/>
                      </a:cubicBezTo>
                      <a:cubicBezTo>
                        <a:pt x="195721" y="535996"/>
                        <a:pt x="160383" y="549521"/>
                        <a:pt x="123998" y="549521"/>
                      </a:cubicBezTo>
                      <a:cubicBezTo>
                        <a:pt x="87612" y="549521"/>
                        <a:pt x="52275" y="535996"/>
                        <a:pt x="28367" y="496372"/>
                      </a:cubicBezTo>
                      <a:cubicBezTo>
                        <a:pt x="4935" y="457700"/>
                        <a:pt x="-1161" y="404646"/>
                        <a:pt x="173" y="355782"/>
                      </a:cubicBezTo>
                      <a:cubicBezTo>
                        <a:pt x="1697" y="298632"/>
                        <a:pt x="13317" y="239292"/>
                        <a:pt x="29129" y="186523"/>
                      </a:cubicBezTo>
                      <a:cubicBezTo>
                        <a:pt x="48655" y="121277"/>
                        <a:pt x="79611" y="49649"/>
                        <a:pt x="118664" y="2786"/>
                      </a:cubicBezTo>
                      <a:cubicBezTo>
                        <a:pt x="121617" y="-929"/>
                        <a:pt x="126189" y="-929"/>
                        <a:pt x="129332" y="2786"/>
                      </a:cubicBezTo>
                      <a:close/>
                    </a:path>
                  </a:pathLst>
                </a:custGeom>
                <a:solidFill>
                  <a:srgbClr val="8ACA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6" name="任意多边形 87"/>
                <p:cNvSpPr/>
                <p:nvPr/>
              </p:nvSpPr>
              <p:spPr>
                <a:xfrm>
                  <a:off x="4285106" y="4197190"/>
                  <a:ext cx="212216" cy="543782"/>
                </a:xfrm>
                <a:custGeom>
                  <a:avLst/>
                  <a:gdLst>
                    <a:gd name="connsiteX0" fmla="*/ 112014 w 212216"/>
                    <a:gd name="connsiteY0" fmla="*/ 537972 h 543782"/>
                    <a:gd name="connsiteX1" fmla="*/ 106204 w 212216"/>
                    <a:gd name="connsiteY1" fmla="*/ 543782 h 543782"/>
                    <a:gd name="connsiteX2" fmla="*/ 100393 w 212216"/>
                    <a:gd name="connsiteY2" fmla="*/ 537972 h 543782"/>
                    <a:gd name="connsiteX3" fmla="*/ 100393 w 212216"/>
                    <a:gd name="connsiteY3" fmla="*/ 391763 h 543782"/>
                    <a:gd name="connsiteX4" fmla="*/ 1143 w 212216"/>
                    <a:gd name="connsiteY4" fmla="*/ 292513 h 543782"/>
                    <a:gd name="connsiteX5" fmla="*/ 1143 w 212216"/>
                    <a:gd name="connsiteY5" fmla="*/ 287084 h 543782"/>
                    <a:gd name="connsiteX6" fmla="*/ 6572 w 212216"/>
                    <a:gd name="connsiteY6" fmla="*/ 287084 h 543782"/>
                    <a:gd name="connsiteX7" fmla="*/ 100393 w 212216"/>
                    <a:gd name="connsiteY7" fmla="*/ 380905 h 543782"/>
                    <a:gd name="connsiteX8" fmla="*/ 100393 w 212216"/>
                    <a:gd name="connsiteY8" fmla="*/ 295466 h 543782"/>
                    <a:gd name="connsiteX9" fmla="*/ 7429 w 212216"/>
                    <a:gd name="connsiteY9" fmla="*/ 201930 h 543782"/>
                    <a:gd name="connsiteX10" fmla="*/ 7429 w 212216"/>
                    <a:gd name="connsiteY10" fmla="*/ 196501 h 543782"/>
                    <a:gd name="connsiteX11" fmla="*/ 12859 w 212216"/>
                    <a:gd name="connsiteY11" fmla="*/ 196501 h 543782"/>
                    <a:gd name="connsiteX12" fmla="*/ 100393 w 212216"/>
                    <a:gd name="connsiteY12" fmla="*/ 284607 h 543782"/>
                    <a:gd name="connsiteX13" fmla="*/ 100393 w 212216"/>
                    <a:gd name="connsiteY13" fmla="*/ 199168 h 543782"/>
                    <a:gd name="connsiteX14" fmla="*/ 25622 w 212216"/>
                    <a:gd name="connsiteY14" fmla="*/ 124396 h 543782"/>
                    <a:gd name="connsiteX15" fmla="*/ 25622 w 212216"/>
                    <a:gd name="connsiteY15" fmla="*/ 118967 h 543782"/>
                    <a:gd name="connsiteX16" fmla="*/ 31051 w 212216"/>
                    <a:gd name="connsiteY16" fmla="*/ 118967 h 543782"/>
                    <a:gd name="connsiteX17" fmla="*/ 100298 w 212216"/>
                    <a:gd name="connsiteY17" fmla="*/ 188214 h 543782"/>
                    <a:gd name="connsiteX18" fmla="*/ 100298 w 212216"/>
                    <a:gd name="connsiteY18" fmla="*/ 102775 h 543782"/>
                    <a:gd name="connsiteX19" fmla="*/ 58769 w 212216"/>
                    <a:gd name="connsiteY19" fmla="*/ 61246 h 543782"/>
                    <a:gd name="connsiteX20" fmla="*/ 58769 w 212216"/>
                    <a:gd name="connsiteY20" fmla="*/ 55817 h 543782"/>
                    <a:gd name="connsiteX21" fmla="*/ 64198 w 212216"/>
                    <a:gd name="connsiteY21" fmla="*/ 55817 h 543782"/>
                    <a:gd name="connsiteX22" fmla="*/ 100298 w 212216"/>
                    <a:gd name="connsiteY22" fmla="*/ 91916 h 543782"/>
                    <a:gd name="connsiteX23" fmla="*/ 100298 w 212216"/>
                    <a:gd name="connsiteY23" fmla="*/ 5810 h 543782"/>
                    <a:gd name="connsiteX24" fmla="*/ 106109 w 212216"/>
                    <a:gd name="connsiteY24" fmla="*/ 0 h 543782"/>
                    <a:gd name="connsiteX25" fmla="*/ 111919 w 212216"/>
                    <a:gd name="connsiteY25" fmla="*/ 5810 h 543782"/>
                    <a:gd name="connsiteX26" fmla="*/ 111919 w 212216"/>
                    <a:gd name="connsiteY26" fmla="*/ 91916 h 543782"/>
                    <a:gd name="connsiteX27" fmla="*/ 148018 w 212216"/>
                    <a:gd name="connsiteY27" fmla="*/ 55817 h 543782"/>
                    <a:gd name="connsiteX28" fmla="*/ 153448 w 212216"/>
                    <a:gd name="connsiteY28" fmla="*/ 55817 h 543782"/>
                    <a:gd name="connsiteX29" fmla="*/ 153448 w 212216"/>
                    <a:gd name="connsiteY29" fmla="*/ 61246 h 543782"/>
                    <a:gd name="connsiteX30" fmla="*/ 111919 w 212216"/>
                    <a:gd name="connsiteY30" fmla="*/ 102775 h 543782"/>
                    <a:gd name="connsiteX31" fmla="*/ 111919 w 212216"/>
                    <a:gd name="connsiteY31" fmla="*/ 188214 h 543782"/>
                    <a:gd name="connsiteX32" fmla="*/ 177641 w 212216"/>
                    <a:gd name="connsiteY32" fmla="*/ 121349 h 543782"/>
                    <a:gd name="connsiteX33" fmla="*/ 183070 w 212216"/>
                    <a:gd name="connsiteY33" fmla="*/ 121349 h 543782"/>
                    <a:gd name="connsiteX34" fmla="*/ 183070 w 212216"/>
                    <a:gd name="connsiteY34" fmla="*/ 126778 h 543782"/>
                    <a:gd name="connsiteX35" fmla="*/ 111919 w 212216"/>
                    <a:gd name="connsiteY35" fmla="*/ 199168 h 543782"/>
                    <a:gd name="connsiteX36" fmla="*/ 111919 w 212216"/>
                    <a:gd name="connsiteY36" fmla="*/ 284607 h 543782"/>
                    <a:gd name="connsiteX37" fmla="*/ 196406 w 212216"/>
                    <a:gd name="connsiteY37" fmla="*/ 200692 h 543782"/>
                    <a:gd name="connsiteX38" fmla="*/ 201835 w 212216"/>
                    <a:gd name="connsiteY38" fmla="*/ 200692 h 543782"/>
                    <a:gd name="connsiteX39" fmla="*/ 201835 w 212216"/>
                    <a:gd name="connsiteY39" fmla="*/ 206121 h 543782"/>
                    <a:gd name="connsiteX40" fmla="*/ 111823 w 212216"/>
                    <a:gd name="connsiteY40" fmla="*/ 295466 h 543782"/>
                    <a:gd name="connsiteX41" fmla="*/ 111823 w 212216"/>
                    <a:gd name="connsiteY41" fmla="*/ 380905 h 543782"/>
                    <a:gd name="connsiteX42" fmla="*/ 205645 w 212216"/>
                    <a:gd name="connsiteY42" fmla="*/ 287084 h 543782"/>
                    <a:gd name="connsiteX43" fmla="*/ 211074 w 212216"/>
                    <a:gd name="connsiteY43" fmla="*/ 287084 h 543782"/>
                    <a:gd name="connsiteX44" fmla="*/ 211074 w 212216"/>
                    <a:gd name="connsiteY44" fmla="*/ 292513 h 543782"/>
                    <a:gd name="connsiteX45" fmla="*/ 111823 w 212216"/>
                    <a:gd name="connsiteY45" fmla="*/ 391763 h 543782"/>
                    <a:gd name="connsiteX46" fmla="*/ 111823 w 212216"/>
                    <a:gd name="connsiteY46" fmla="*/ 537972 h 543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212216" h="543782">
                      <a:moveTo>
                        <a:pt x="112014" y="537972"/>
                      </a:moveTo>
                      <a:cubicBezTo>
                        <a:pt x="112014" y="541211"/>
                        <a:pt x="109442" y="543782"/>
                        <a:pt x="106204" y="543782"/>
                      </a:cubicBezTo>
                      <a:cubicBezTo>
                        <a:pt x="102965" y="543782"/>
                        <a:pt x="100393" y="541211"/>
                        <a:pt x="100393" y="537972"/>
                      </a:cubicBezTo>
                      <a:lnTo>
                        <a:pt x="100393" y="391763"/>
                      </a:lnTo>
                      <a:lnTo>
                        <a:pt x="1143" y="292513"/>
                      </a:lnTo>
                      <a:cubicBezTo>
                        <a:pt x="-381" y="290989"/>
                        <a:pt x="-381" y="288512"/>
                        <a:pt x="1143" y="287084"/>
                      </a:cubicBezTo>
                      <a:cubicBezTo>
                        <a:pt x="2667" y="285560"/>
                        <a:pt x="5143" y="285560"/>
                        <a:pt x="6572" y="287084"/>
                      </a:cubicBezTo>
                      <a:lnTo>
                        <a:pt x="100393" y="380905"/>
                      </a:lnTo>
                      <a:lnTo>
                        <a:pt x="100393" y="295466"/>
                      </a:lnTo>
                      <a:lnTo>
                        <a:pt x="7429" y="201930"/>
                      </a:lnTo>
                      <a:cubicBezTo>
                        <a:pt x="5905" y="200406"/>
                        <a:pt x="5905" y="197929"/>
                        <a:pt x="7429" y="196501"/>
                      </a:cubicBezTo>
                      <a:cubicBezTo>
                        <a:pt x="8953" y="194977"/>
                        <a:pt x="11430" y="194977"/>
                        <a:pt x="12859" y="196501"/>
                      </a:cubicBezTo>
                      <a:lnTo>
                        <a:pt x="100393" y="284607"/>
                      </a:lnTo>
                      <a:lnTo>
                        <a:pt x="100393" y="199168"/>
                      </a:lnTo>
                      <a:lnTo>
                        <a:pt x="25622" y="124396"/>
                      </a:lnTo>
                      <a:cubicBezTo>
                        <a:pt x="24098" y="122872"/>
                        <a:pt x="24098" y="120396"/>
                        <a:pt x="25622" y="118967"/>
                      </a:cubicBezTo>
                      <a:cubicBezTo>
                        <a:pt x="27146" y="117443"/>
                        <a:pt x="29527" y="117443"/>
                        <a:pt x="31051" y="118967"/>
                      </a:cubicBezTo>
                      <a:lnTo>
                        <a:pt x="100298" y="188214"/>
                      </a:lnTo>
                      <a:lnTo>
                        <a:pt x="100298" y="102775"/>
                      </a:lnTo>
                      <a:lnTo>
                        <a:pt x="58769" y="61246"/>
                      </a:lnTo>
                      <a:cubicBezTo>
                        <a:pt x="57245" y="59722"/>
                        <a:pt x="57245" y="57341"/>
                        <a:pt x="58769" y="55817"/>
                      </a:cubicBezTo>
                      <a:cubicBezTo>
                        <a:pt x="60293" y="54293"/>
                        <a:pt x="62770" y="54293"/>
                        <a:pt x="64198" y="55817"/>
                      </a:cubicBezTo>
                      <a:lnTo>
                        <a:pt x="100298" y="91916"/>
                      </a:lnTo>
                      <a:lnTo>
                        <a:pt x="100298" y="5810"/>
                      </a:lnTo>
                      <a:cubicBezTo>
                        <a:pt x="100298" y="2572"/>
                        <a:pt x="102870" y="0"/>
                        <a:pt x="106109" y="0"/>
                      </a:cubicBezTo>
                      <a:cubicBezTo>
                        <a:pt x="109347" y="0"/>
                        <a:pt x="111919" y="2572"/>
                        <a:pt x="111919" y="5810"/>
                      </a:cubicBezTo>
                      <a:lnTo>
                        <a:pt x="111919" y="91916"/>
                      </a:lnTo>
                      <a:lnTo>
                        <a:pt x="148018" y="55817"/>
                      </a:lnTo>
                      <a:cubicBezTo>
                        <a:pt x="149543" y="54293"/>
                        <a:pt x="152019" y="54293"/>
                        <a:pt x="153448" y="55817"/>
                      </a:cubicBezTo>
                      <a:cubicBezTo>
                        <a:pt x="154972" y="57341"/>
                        <a:pt x="154972" y="59722"/>
                        <a:pt x="153448" y="61246"/>
                      </a:cubicBezTo>
                      <a:lnTo>
                        <a:pt x="111919" y="102775"/>
                      </a:lnTo>
                      <a:lnTo>
                        <a:pt x="111919" y="188214"/>
                      </a:lnTo>
                      <a:lnTo>
                        <a:pt x="177641" y="121349"/>
                      </a:lnTo>
                      <a:cubicBezTo>
                        <a:pt x="179165" y="119825"/>
                        <a:pt x="181546" y="119825"/>
                        <a:pt x="183070" y="121349"/>
                      </a:cubicBezTo>
                      <a:cubicBezTo>
                        <a:pt x="184594" y="122872"/>
                        <a:pt x="184594" y="125349"/>
                        <a:pt x="183070" y="126778"/>
                      </a:cubicBezTo>
                      <a:lnTo>
                        <a:pt x="111919" y="199168"/>
                      </a:lnTo>
                      <a:lnTo>
                        <a:pt x="111919" y="284607"/>
                      </a:lnTo>
                      <a:lnTo>
                        <a:pt x="196406" y="200692"/>
                      </a:lnTo>
                      <a:cubicBezTo>
                        <a:pt x="197930" y="199168"/>
                        <a:pt x="200406" y="199168"/>
                        <a:pt x="201835" y="200692"/>
                      </a:cubicBezTo>
                      <a:cubicBezTo>
                        <a:pt x="203359" y="202216"/>
                        <a:pt x="203359" y="204692"/>
                        <a:pt x="201835" y="206121"/>
                      </a:cubicBezTo>
                      <a:lnTo>
                        <a:pt x="111823" y="295466"/>
                      </a:lnTo>
                      <a:lnTo>
                        <a:pt x="111823" y="380905"/>
                      </a:lnTo>
                      <a:lnTo>
                        <a:pt x="205645" y="287084"/>
                      </a:lnTo>
                      <a:cubicBezTo>
                        <a:pt x="207169" y="285560"/>
                        <a:pt x="209645" y="285560"/>
                        <a:pt x="211074" y="287084"/>
                      </a:cubicBezTo>
                      <a:cubicBezTo>
                        <a:pt x="212598" y="288608"/>
                        <a:pt x="212598" y="291084"/>
                        <a:pt x="211074" y="292513"/>
                      </a:cubicBezTo>
                      <a:lnTo>
                        <a:pt x="111823" y="391763"/>
                      </a:lnTo>
                      <a:lnTo>
                        <a:pt x="111823" y="537972"/>
                      </a:lnTo>
                      <a:close/>
                    </a:path>
                  </a:pathLst>
                </a:custGeom>
                <a:solidFill>
                  <a:srgbClr val="4E8D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00" name="组合 1099"/>
              <p:cNvGrpSpPr/>
              <p:nvPr/>
            </p:nvGrpSpPr>
            <p:grpSpPr>
              <a:xfrm>
                <a:off x="5959523" y="4133730"/>
                <a:ext cx="247995" cy="645437"/>
                <a:chOff x="5959523" y="4133730"/>
                <a:chExt cx="247995" cy="645437"/>
              </a:xfrm>
            </p:grpSpPr>
            <p:sp>
              <p:nvSpPr>
                <p:cNvPr id="1103" name="任意多边形 89"/>
                <p:cNvSpPr/>
                <p:nvPr/>
              </p:nvSpPr>
              <p:spPr>
                <a:xfrm>
                  <a:off x="5959523" y="4133730"/>
                  <a:ext cx="247995" cy="549520"/>
                </a:xfrm>
                <a:custGeom>
                  <a:avLst/>
                  <a:gdLst>
                    <a:gd name="connsiteX0" fmla="*/ 129332 w 247995"/>
                    <a:gd name="connsiteY0" fmla="*/ 2786 h 549520"/>
                    <a:gd name="connsiteX1" fmla="*/ 218867 w 247995"/>
                    <a:gd name="connsiteY1" fmla="*/ 186523 h 549520"/>
                    <a:gd name="connsiteX2" fmla="*/ 247823 w 247995"/>
                    <a:gd name="connsiteY2" fmla="*/ 355782 h 549520"/>
                    <a:gd name="connsiteX3" fmla="*/ 219629 w 247995"/>
                    <a:gd name="connsiteY3" fmla="*/ 496372 h 549520"/>
                    <a:gd name="connsiteX4" fmla="*/ 123998 w 247995"/>
                    <a:gd name="connsiteY4" fmla="*/ 549521 h 549520"/>
                    <a:gd name="connsiteX5" fmla="*/ 28367 w 247995"/>
                    <a:gd name="connsiteY5" fmla="*/ 496372 h 549520"/>
                    <a:gd name="connsiteX6" fmla="*/ 173 w 247995"/>
                    <a:gd name="connsiteY6" fmla="*/ 355782 h 549520"/>
                    <a:gd name="connsiteX7" fmla="*/ 29129 w 247995"/>
                    <a:gd name="connsiteY7" fmla="*/ 186523 h 549520"/>
                    <a:gd name="connsiteX8" fmla="*/ 118664 w 247995"/>
                    <a:gd name="connsiteY8" fmla="*/ 2786 h 549520"/>
                    <a:gd name="connsiteX9" fmla="*/ 129332 w 247995"/>
                    <a:gd name="connsiteY9" fmla="*/ 2786 h 549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7995" h="549520">
                      <a:moveTo>
                        <a:pt x="129332" y="2786"/>
                      </a:moveTo>
                      <a:cubicBezTo>
                        <a:pt x="168384" y="49649"/>
                        <a:pt x="199341" y="121277"/>
                        <a:pt x="218867" y="186523"/>
                      </a:cubicBezTo>
                      <a:cubicBezTo>
                        <a:pt x="234678" y="239292"/>
                        <a:pt x="246299" y="298537"/>
                        <a:pt x="247823" y="355782"/>
                      </a:cubicBezTo>
                      <a:cubicBezTo>
                        <a:pt x="249156" y="404646"/>
                        <a:pt x="243060" y="457605"/>
                        <a:pt x="219629" y="496372"/>
                      </a:cubicBezTo>
                      <a:cubicBezTo>
                        <a:pt x="195626" y="535996"/>
                        <a:pt x="160383" y="549521"/>
                        <a:pt x="123998" y="549521"/>
                      </a:cubicBezTo>
                      <a:cubicBezTo>
                        <a:pt x="87612" y="549521"/>
                        <a:pt x="52275" y="535900"/>
                        <a:pt x="28367" y="496372"/>
                      </a:cubicBezTo>
                      <a:cubicBezTo>
                        <a:pt x="4935" y="457700"/>
                        <a:pt x="-1161" y="404646"/>
                        <a:pt x="173" y="355782"/>
                      </a:cubicBezTo>
                      <a:cubicBezTo>
                        <a:pt x="1697" y="298632"/>
                        <a:pt x="13317" y="239292"/>
                        <a:pt x="29129" y="186523"/>
                      </a:cubicBezTo>
                      <a:cubicBezTo>
                        <a:pt x="48655" y="121277"/>
                        <a:pt x="79611" y="49649"/>
                        <a:pt x="118664" y="2786"/>
                      </a:cubicBezTo>
                      <a:cubicBezTo>
                        <a:pt x="121617" y="-929"/>
                        <a:pt x="126189" y="-929"/>
                        <a:pt x="129332" y="2786"/>
                      </a:cubicBezTo>
                      <a:close/>
                    </a:path>
                  </a:pathLst>
                </a:custGeom>
                <a:solidFill>
                  <a:srgbClr val="8ACA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4" name="任意多边形 90"/>
                <p:cNvSpPr/>
                <p:nvPr/>
              </p:nvSpPr>
              <p:spPr>
                <a:xfrm>
                  <a:off x="5977222" y="4235386"/>
                  <a:ext cx="212217" cy="543782"/>
                </a:xfrm>
                <a:custGeom>
                  <a:avLst/>
                  <a:gdLst>
                    <a:gd name="connsiteX0" fmla="*/ 112014 w 212217"/>
                    <a:gd name="connsiteY0" fmla="*/ 537972 h 543782"/>
                    <a:gd name="connsiteX1" fmla="*/ 106204 w 212217"/>
                    <a:gd name="connsiteY1" fmla="*/ 543782 h 543782"/>
                    <a:gd name="connsiteX2" fmla="*/ 100394 w 212217"/>
                    <a:gd name="connsiteY2" fmla="*/ 537972 h 543782"/>
                    <a:gd name="connsiteX3" fmla="*/ 100394 w 212217"/>
                    <a:gd name="connsiteY3" fmla="*/ 391763 h 543782"/>
                    <a:gd name="connsiteX4" fmla="*/ 1143 w 212217"/>
                    <a:gd name="connsiteY4" fmla="*/ 292513 h 543782"/>
                    <a:gd name="connsiteX5" fmla="*/ 1143 w 212217"/>
                    <a:gd name="connsiteY5" fmla="*/ 287083 h 543782"/>
                    <a:gd name="connsiteX6" fmla="*/ 6572 w 212217"/>
                    <a:gd name="connsiteY6" fmla="*/ 287083 h 543782"/>
                    <a:gd name="connsiteX7" fmla="*/ 100394 w 212217"/>
                    <a:gd name="connsiteY7" fmla="*/ 380905 h 543782"/>
                    <a:gd name="connsiteX8" fmla="*/ 100394 w 212217"/>
                    <a:gd name="connsiteY8" fmla="*/ 295465 h 543782"/>
                    <a:gd name="connsiteX9" fmla="*/ 7429 w 212217"/>
                    <a:gd name="connsiteY9" fmla="*/ 201930 h 543782"/>
                    <a:gd name="connsiteX10" fmla="*/ 7429 w 212217"/>
                    <a:gd name="connsiteY10" fmla="*/ 196501 h 543782"/>
                    <a:gd name="connsiteX11" fmla="*/ 12859 w 212217"/>
                    <a:gd name="connsiteY11" fmla="*/ 196501 h 543782"/>
                    <a:gd name="connsiteX12" fmla="*/ 100394 w 212217"/>
                    <a:gd name="connsiteY12" fmla="*/ 284607 h 543782"/>
                    <a:gd name="connsiteX13" fmla="*/ 100394 w 212217"/>
                    <a:gd name="connsiteY13" fmla="*/ 199168 h 543782"/>
                    <a:gd name="connsiteX14" fmla="*/ 25622 w 212217"/>
                    <a:gd name="connsiteY14" fmla="*/ 124396 h 543782"/>
                    <a:gd name="connsiteX15" fmla="*/ 25622 w 212217"/>
                    <a:gd name="connsiteY15" fmla="*/ 118967 h 543782"/>
                    <a:gd name="connsiteX16" fmla="*/ 31051 w 212217"/>
                    <a:gd name="connsiteY16" fmla="*/ 118967 h 543782"/>
                    <a:gd name="connsiteX17" fmla="*/ 100298 w 212217"/>
                    <a:gd name="connsiteY17" fmla="*/ 188214 h 543782"/>
                    <a:gd name="connsiteX18" fmla="*/ 100298 w 212217"/>
                    <a:gd name="connsiteY18" fmla="*/ 102775 h 543782"/>
                    <a:gd name="connsiteX19" fmla="*/ 58769 w 212217"/>
                    <a:gd name="connsiteY19" fmla="*/ 61246 h 543782"/>
                    <a:gd name="connsiteX20" fmla="*/ 58769 w 212217"/>
                    <a:gd name="connsiteY20" fmla="*/ 55816 h 543782"/>
                    <a:gd name="connsiteX21" fmla="*/ 64199 w 212217"/>
                    <a:gd name="connsiteY21" fmla="*/ 55816 h 543782"/>
                    <a:gd name="connsiteX22" fmla="*/ 100298 w 212217"/>
                    <a:gd name="connsiteY22" fmla="*/ 91916 h 543782"/>
                    <a:gd name="connsiteX23" fmla="*/ 100298 w 212217"/>
                    <a:gd name="connsiteY23" fmla="*/ 5810 h 543782"/>
                    <a:gd name="connsiteX24" fmla="*/ 106108 w 212217"/>
                    <a:gd name="connsiteY24" fmla="*/ 0 h 543782"/>
                    <a:gd name="connsiteX25" fmla="*/ 111919 w 212217"/>
                    <a:gd name="connsiteY25" fmla="*/ 5810 h 543782"/>
                    <a:gd name="connsiteX26" fmla="*/ 111919 w 212217"/>
                    <a:gd name="connsiteY26" fmla="*/ 91916 h 543782"/>
                    <a:gd name="connsiteX27" fmla="*/ 148019 w 212217"/>
                    <a:gd name="connsiteY27" fmla="*/ 55816 h 543782"/>
                    <a:gd name="connsiteX28" fmla="*/ 153448 w 212217"/>
                    <a:gd name="connsiteY28" fmla="*/ 55816 h 543782"/>
                    <a:gd name="connsiteX29" fmla="*/ 153448 w 212217"/>
                    <a:gd name="connsiteY29" fmla="*/ 61246 h 543782"/>
                    <a:gd name="connsiteX30" fmla="*/ 111919 w 212217"/>
                    <a:gd name="connsiteY30" fmla="*/ 102775 h 543782"/>
                    <a:gd name="connsiteX31" fmla="*/ 111919 w 212217"/>
                    <a:gd name="connsiteY31" fmla="*/ 188214 h 543782"/>
                    <a:gd name="connsiteX32" fmla="*/ 177641 w 212217"/>
                    <a:gd name="connsiteY32" fmla="*/ 121348 h 543782"/>
                    <a:gd name="connsiteX33" fmla="*/ 183070 w 212217"/>
                    <a:gd name="connsiteY33" fmla="*/ 121348 h 543782"/>
                    <a:gd name="connsiteX34" fmla="*/ 183070 w 212217"/>
                    <a:gd name="connsiteY34" fmla="*/ 126778 h 543782"/>
                    <a:gd name="connsiteX35" fmla="*/ 111919 w 212217"/>
                    <a:gd name="connsiteY35" fmla="*/ 199168 h 543782"/>
                    <a:gd name="connsiteX36" fmla="*/ 111919 w 212217"/>
                    <a:gd name="connsiteY36" fmla="*/ 284607 h 543782"/>
                    <a:gd name="connsiteX37" fmla="*/ 196405 w 212217"/>
                    <a:gd name="connsiteY37" fmla="*/ 200692 h 543782"/>
                    <a:gd name="connsiteX38" fmla="*/ 201835 w 212217"/>
                    <a:gd name="connsiteY38" fmla="*/ 200692 h 543782"/>
                    <a:gd name="connsiteX39" fmla="*/ 201835 w 212217"/>
                    <a:gd name="connsiteY39" fmla="*/ 206121 h 543782"/>
                    <a:gd name="connsiteX40" fmla="*/ 111824 w 212217"/>
                    <a:gd name="connsiteY40" fmla="*/ 295465 h 543782"/>
                    <a:gd name="connsiteX41" fmla="*/ 111824 w 212217"/>
                    <a:gd name="connsiteY41" fmla="*/ 380905 h 543782"/>
                    <a:gd name="connsiteX42" fmla="*/ 205645 w 212217"/>
                    <a:gd name="connsiteY42" fmla="*/ 287083 h 543782"/>
                    <a:gd name="connsiteX43" fmla="*/ 211074 w 212217"/>
                    <a:gd name="connsiteY43" fmla="*/ 287083 h 543782"/>
                    <a:gd name="connsiteX44" fmla="*/ 211074 w 212217"/>
                    <a:gd name="connsiteY44" fmla="*/ 292513 h 543782"/>
                    <a:gd name="connsiteX45" fmla="*/ 111824 w 212217"/>
                    <a:gd name="connsiteY45" fmla="*/ 391763 h 543782"/>
                    <a:gd name="connsiteX46" fmla="*/ 111824 w 212217"/>
                    <a:gd name="connsiteY46" fmla="*/ 537972 h 543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212217" h="543782">
                      <a:moveTo>
                        <a:pt x="112014" y="537972"/>
                      </a:moveTo>
                      <a:cubicBezTo>
                        <a:pt x="112014" y="541211"/>
                        <a:pt x="109442" y="543782"/>
                        <a:pt x="106204" y="543782"/>
                      </a:cubicBezTo>
                      <a:cubicBezTo>
                        <a:pt x="102965" y="543782"/>
                        <a:pt x="100394" y="541211"/>
                        <a:pt x="100394" y="537972"/>
                      </a:cubicBezTo>
                      <a:lnTo>
                        <a:pt x="100394" y="391763"/>
                      </a:lnTo>
                      <a:lnTo>
                        <a:pt x="1143" y="292513"/>
                      </a:lnTo>
                      <a:cubicBezTo>
                        <a:pt x="-381" y="290989"/>
                        <a:pt x="-381" y="288512"/>
                        <a:pt x="1143" y="287083"/>
                      </a:cubicBezTo>
                      <a:cubicBezTo>
                        <a:pt x="2667" y="285655"/>
                        <a:pt x="5144" y="285560"/>
                        <a:pt x="6572" y="287083"/>
                      </a:cubicBezTo>
                      <a:lnTo>
                        <a:pt x="100394" y="380905"/>
                      </a:lnTo>
                      <a:lnTo>
                        <a:pt x="100394" y="295465"/>
                      </a:lnTo>
                      <a:lnTo>
                        <a:pt x="7429" y="201930"/>
                      </a:lnTo>
                      <a:cubicBezTo>
                        <a:pt x="5905" y="200406"/>
                        <a:pt x="5905" y="197929"/>
                        <a:pt x="7429" y="196501"/>
                      </a:cubicBezTo>
                      <a:cubicBezTo>
                        <a:pt x="8953" y="194977"/>
                        <a:pt x="11430" y="194977"/>
                        <a:pt x="12859" y="196501"/>
                      </a:cubicBezTo>
                      <a:lnTo>
                        <a:pt x="100394" y="284607"/>
                      </a:lnTo>
                      <a:lnTo>
                        <a:pt x="100394" y="199168"/>
                      </a:lnTo>
                      <a:lnTo>
                        <a:pt x="25622" y="124396"/>
                      </a:lnTo>
                      <a:cubicBezTo>
                        <a:pt x="24098" y="122872"/>
                        <a:pt x="24098" y="120396"/>
                        <a:pt x="25622" y="118967"/>
                      </a:cubicBezTo>
                      <a:cubicBezTo>
                        <a:pt x="27146" y="117443"/>
                        <a:pt x="29623" y="117443"/>
                        <a:pt x="31051" y="118967"/>
                      </a:cubicBezTo>
                      <a:lnTo>
                        <a:pt x="100298" y="188214"/>
                      </a:lnTo>
                      <a:lnTo>
                        <a:pt x="100298" y="102775"/>
                      </a:lnTo>
                      <a:lnTo>
                        <a:pt x="58769" y="61246"/>
                      </a:lnTo>
                      <a:cubicBezTo>
                        <a:pt x="57245" y="59722"/>
                        <a:pt x="57245" y="57340"/>
                        <a:pt x="58769" y="55816"/>
                      </a:cubicBezTo>
                      <a:cubicBezTo>
                        <a:pt x="60293" y="54292"/>
                        <a:pt x="62770" y="54292"/>
                        <a:pt x="64199" y="55816"/>
                      </a:cubicBezTo>
                      <a:lnTo>
                        <a:pt x="100298" y="91916"/>
                      </a:lnTo>
                      <a:lnTo>
                        <a:pt x="100298" y="5810"/>
                      </a:lnTo>
                      <a:cubicBezTo>
                        <a:pt x="100298" y="2572"/>
                        <a:pt x="102870" y="0"/>
                        <a:pt x="106108" y="0"/>
                      </a:cubicBezTo>
                      <a:cubicBezTo>
                        <a:pt x="109347" y="0"/>
                        <a:pt x="111919" y="2572"/>
                        <a:pt x="111919" y="5810"/>
                      </a:cubicBezTo>
                      <a:lnTo>
                        <a:pt x="111919" y="91916"/>
                      </a:lnTo>
                      <a:lnTo>
                        <a:pt x="148019" y="55816"/>
                      </a:lnTo>
                      <a:cubicBezTo>
                        <a:pt x="149542" y="54292"/>
                        <a:pt x="151924" y="54292"/>
                        <a:pt x="153448" y="55816"/>
                      </a:cubicBezTo>
                      <a:cubicBezTo>
                        <a:pt x="154972" y="57340"/>
                        <a:pt x="154972" y="59722"/>
                        <a:pt x="153448" y="61246"/>
                      </a:cubicBezTo>
                      <a:lnTo>
                        <a:pt x="111919" y="102775"/>
                      </a:lnTo>
                      <a:lnTo>
                        <a:pt x="111919" y="188214"/>
                      </a:lnTo>
                      <a:lnTo>
                        <a:pt x="177641" y="121348"/>
                      </a:lnTo>
                      <a:cubicBezTo>
                        <a:pt x="179165" y="119824"/>
                        <a:pt x="181546" y="119824"/>
                        <a:pt x="183070" y="121348"/>
                      </a:cubicBezTo>
                      <a:cubicBezTo>
                        <a:pt x="184595" y="122872"/>
                        <a:pt x="184595" y="125254"/>
                        <a:pt x="183070" y="126778"/>
                      </a:cubicBezTo>
                      <a:lnTo>
                        <a:pt x="111919" y="199168"/>
                      </a:lnTo>
                      <a:lnTo>
                        <a:pt x="111919" y="284607"/>
                      </a:lnTo>
                      <a:lnTo>
                        <a:pt x="196405" y="200692"/>
                      </a:lnTo>
                      <a:cubicBezTo>
                        <a:pt x="197929" y="199168"/>
                        <a:pt x="200406" y="199168"/>
                        <a:pt x="201835" y="200692"/>
                      </a:cubicBezTo>
                      <a:cubicBezTo>
                        <a:pt x="203263" y="202216"/>
                        <a:pt x="203359" y="204692"/>
                        <a:pt x="201835" y="206121"/>
                      </a:cubicBezTo>
                      <a:lnTo>
                        <a:pt x="111824" y="295465"/>
                      </a:lnTo>
                      <a:lnTo>
                        <a:pt x="111824" y="380905"/>
                      </a:lnTo>
                      <a:lnTo>
                        <a:pt x="205645" y="287083"/>
                      </a:lnTo>
                      <a:cubicBezTo>
                        <a:pt x="207169" y="285560"/>
                        <a:pt x="209550" y="285560"/>
                        <a:pt x="211074" y="287083"/>
                      </a:cubicBezTo>
                      <a:cubicBezTo>
                        <a:pt x="212598" y="288607"/>
                        <a:pt x="212598" y="291084"/>
                        <a:pt x="211074" y="292513"/>
                      </a:cubicBezTo>
                      <a:lnTo>
                        <a:pt x="111824" y="391763"/>
                      </a:lnTo>
                      <a:lnTo>
                        <a:pt x="111824" y="537972"/>
                      </a:lnTo>
                      <a:close/>
                    </a:path>
                  </a:pathLst>
                </a:custGeom>
                <a:solidFill>
                  <a:srgbClr val="4E8D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101" name="任意多边形 91"/>
              <p:cNvSpPr/>
              <p:nvPr/>
            </p:nvSpPr>
            <p:spPr>
              <a:xfrm>
                <a:off x="4013834" y="4639055"/>
                <a:ext cx="2450020" cy="238315"/>
              </a:xfrm>
              <a:custGeom>
                <a:avLst/>
                <a:gdLst>
                  <a:gd name="connsiteX0" fmla="*/ 1225010 w 2450020"/>
                  <a:gd name="connsiteY0" fmla="*/ 0 h 238315"/>
                  <a:gd name="connsiteX1" fmla="*/ 2450021 w 2450020"/>
                  <a:gd name="connsiteY1" fmla="*/ 119158 h 238315"/>
                  <a:gd name="connsiteX2" fmla="*/ 1225010 w 2450020"/>
                  <a:gd name="connsiteY2" fmla="*/ 238315 h 238315"/>
                  <a:gd name="connsiteX3" fmla="*/ 0 w 2450020"/>
                  <a:gd name="connsiteY3" fmla="*/ 119158 h 238315"/>
                  <a:gd name="connsiteX4" fmla="*/ 1225010 w 2450020"/>
                  <a:gd name="connsiteY4" fmla="*/ 0 h 23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0020" h="238315">
                    <a:moveTo>
                      <a:pt x="1225010" y="0"/>
                    </a:moveTo>
                    <a:cubicBezTo>
                      <a:pt x="1901571" y="0"/>
                      <a:pt x="2450021" y="53340"/>
                      <a:pt x="2450021" y="119158"/>
                    </a:cubicBezTo>
                    <a:cubicBezTo>
                      <a:pt x="2450021" y="184975"/>
                      <a:pt x="1901571" y="238315"/>
                      <a:pt x="1225010" y="238315"/>
                    </a:cubicBezTo>
                    <a:cubicBezTo>
                      <a:pt x="548450" y="238315"/>
                      <a:pt x="0" y="184975"/>
                      <a:pt x="0" y="119158"/>
                    </a:cubicBezTo>
                    <a:cubicBezTo>
                      <a:pt x="0" y="53340"/>
                      <a:pt x="548450" y="0"/>
                      <a:pt x="1225010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2" name="任意多边形 92"/>
              <p:cNvSpPr/>
              <p:nvPr/>
            </p:nvSpPr>
            <p:spPr>
              <a:xfrm>
                <a:off x="4335493" y="4639055"/>
                <a:ext cx="1922621" cy="125634"/>
              </a:xfrm>
              <a:custGeom>
                <a:avLst/>
                <a:gdLst>
                  <a:gd name="connsiteX0" fmla="*/ 903351 w 1922621"/>
                  <a:gd name="connsiteY0" fmla="*/ 0 h 125634"/>
                  <a:gd name="connsiteX1" fmla="*/ 1922621 w 1922621"/>
                  <a:gd name="connsiteY1" fmla="*/ 53054 h 125634"/>
                  <a:gd name="connsiteX2" fmla="*/ 964216 w 1922621"/>
                  <a:gd name="connsiteY2" fmla="*/ 125635 h 125634"/>
                  <a:gd name="connsiteX3" fmla="*/ 0 w 1922621"/>
                  <a:gd name="connsiteY3" fmla="*/ 44196 h 125634"/>
                  <a:gd name="connsiteX4" fmla="*/ 2381 w 1922621"/>
                  <a:gd name="connsiteY4" fmla="*/ 38481 h 125634"/>
                  <a:gd name="connsiteX5" fmla="*/ 903351 w 1922621"/>
                  <a:gd name="connsiteY5" fmla="*/ 0 h 125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2621" h="125634">
                    <a:moveTo>
                      <a:pt x="903351" y="0"/>
                    </a:moveTo>
                    <a:cubicBezTo>
                      <a:pt x="1328452" y="0"/>
                      <a:pt x="1702975" y="21050"/>
                      <a:pt x="1922621" y="53054"/>
                    </a:cubicBezTo>
                    <a:cubicBezTo>
                      <a:pt x="1870139" y="93821"/>
                      <a:pt x="1461135" y="125635"/>
                      <a:pt x="964216" y="125635"/>
                    </a:cubicBezTo>
                    <a:cubicBezTo>
                      <a:pt x="431673" y="125635"/>
                      <a:pt x="0" y="89154"/>
                      <a:pt x="0" y="44196"/>
                    </a:cubicBezTo>
                    <a:cubicBezTo>
                      <a:pt x="0" y="42291"/>
                      <a:pt x="857" y="40386"/>
                      <a:pt x="2381" y="38481"/>
                    </a:cubicBezTo>
                    <a:cubicBezTo>
                      <a:pt x="226219" y="14764"/>
                      <a:pt x="547021" y="0"/>
                      <a:pt x="903351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938" name="任意多边形 94"/>
            <p:cNvSpPr/>
            <p:nvPr/>
          </p:nvSpPr>
          <p:spPr>
            <a:xfrm>
              <a:off x="8883586" y="6062328"/>
              <a:ext cx="1540059" cy="149811"/>
            </a:xfrm>
            <a:custGeom>
              <a:avLst/>
              <a:gdLst>
                <a:gd name="connsiteX0" fmla="*/ 758857 w 1517713"/>
                <a:gd name="connsiteY0" fmla="*/ 0 h 147637"/>
                <a:gd name="connsiteX1" fmla="*/ 1517714 w 1517713"/>
                <a:gd name="connsiteY1" fmla="*/ 73819 h 147637"/>
                <a:gd name="connsiteX2" fmla="*/ 758857 w 1517713"/>
                <a:gd name="connsiteY2" fmla="*/ 147638 h 147637"/>
                <a:gd name="connsiteX3" fmla="*/ 0 w 1517713"/>
                <a:gd name="connsiteY3" fmla="*/ 73819 h 147637"/>
                <a:gd name="connsiteX4" fmla="*/ 758857 w 1517713"/>
                <a:gd name="connsiteY4" fmla="*/ 0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7713" h="147637">
                  <a:moveTo>
                    <a:pt x="758857" y="0"/>
                  </a:moveTo>
                  <a:cubicBezTo>
                    <a:pt x="1177957" y="0"/>
                    <a:pt x="1517714" y="33052"/>
                    <a:pt x="1517714" y="73819"/>
                  </a:cubicBezTo>
                  <a:cubicBezTo>
                    <a:pt x="1517714" y="114586"/>
                    <a:pt x="1177957" y="147638"/>
                    <a:pt x="758857" y="147638"/>
                  </a:cubicBezTo>
                  <a:cubicBezTo>
                    <a:pt x="339757" y="147638"/>
                    <a:pt x="0" y="114586"/>
                    <a:pt x="0" y="73819"/>
                  </a:cubicBezTo>
                  <a:cubicBezTo>
                    <a:pt x="0" y="33052"/>
                    <a:pt x="339757" y="0"/>
                    <a:pt x="758857" y="0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008" name="组合 1007"/>
            <p:cNvGrpSpPr/>
            <p:nvPr/>
          </p:nvGrpSpPr>
          <p:grpSpPr>
            <a:xfrm>
              <a:off x="8769123" y="4033055"/>
              <a:ext cx="1339343" cy="2102635"/>
              <a:chOff x="5638392" y="3314930"/>
              <a:chExt cx="1319910" cy="2072126"/>
            </a:xfrm>
          </p:grpSpPr>
          <p:sp>
            <p:nvSpPr>
              <p:cNvPr id="1017" name="任意多边形 98"/>
              <p:cNvSpPr/>
              <p:nvPr/>
            </p:nvSpPr>
            <p:spPr>
              <a:xfrm>
                <a:off x="6359152" y="3366010"/>
                <a:ext cx="496869" cy="1126037"/>
              </a:xfrm>
              <a:custGeom>
                <a:avLst/>
                <a:gdLst>
                  <a:gd name="connsiteX0" fmla="*/ 64031 w 496869"/>
                  <a:gd name="connsiteY0" fmla="*/ 124 h 1126037"/>
                  <a:gd name="connsiteX1" fmla="*/ 452175 w 496869"/>
                  <a:gd name="connsiteY1" fmla="*/ 884710 h 1126037"/>
                  <a:gd name="connsiteX2" fmla="*/ 453699 w 496869"/>
                  <a:gd name="connsiteY2" fmla="*/ 1051684 h 1126037"/>
                  <a:gd name="connsiteX3" fmla="*/ 333112 w 496869"/>
                  <a:gd name="connsiteY3" fmla="*/ 762505 h 1126037"/>
                  <a:gd name="connsiteX4" fmla="*/ 388834 w 496869"/>
                  <a:gd name="connsiteY4" fmla="*/ 1054827 h 1126037"/>
                  <a:gd name="connsiteX5" fmla="*/ 288345 w 496869"/>
                  <a:gd name="connsiteY5" fmla="*/ 1119788 h 1126037"/>
                  <a:gd name="connsiteX6" fmla="*/ 136802 w 496869"/>
                  <a:gd name="connsiteY6" fmla="*/ 1043968 h 1126037"/>
                  <a:gd name="connsiteX7" fmla="*/ 33170 w 496869"/>
                  <a:gd name="connsiteY7" fmla="*/ 842896 h 1126037"/>
                  <a:gd name="connsiteX8" fmla="*/ 10024 w 496869"/>
                  <a:gd name="connsiteY8" fmla="*/ 527428 h 1126037"/>
                  <a:gd name="connsiteX9" fmla="*/ 64031 w 496869"/>
                  <a:gd name="connsiteY9" fmla="*/ 124 h 1126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6869" h="1126037">
                    <a:moveTo>
                      <a:pt x="64031" y="124"/>
                    </a:moveTo>
                    <a:cubicBezTo>
                      <a:pt x="632769" y="-9401"/>
                      <a:pt x="302537" y="533238"/>
                      <a:pt x="452175" y="884710"/>
                    </a:cubicBezTo>
                    <a:cubicBezTo>
                      <a:pt x="523327" y="1051684"/>
                      <a:pt x="498562" y="1057875"/>
                      <a:pt x="453699" y="1051684"/>
                    </a:cubicBezTo>
                    <a:cubicBezTo>
                      <a:pt x="369688" y="1040063"/>
                      <a:pt x="339399" y="781841"/>
                      <a:pt x="333112" y="762505"/>
                    </a:cubicBezTo>
                    <a:cubicBezTo>
                      <a:pt x="333112" y="762505"/>
                      <a:pt x="351686" y="963577"/>
                      <a:pt x="388834" y="1054827"/>
                    </a:cubicBezTo>
                    <a:cubicBezTo>
                      <a:pt x="425981" y="1146077"/>
                      <a:pt x="314634" y="1125979"/>
                      <a:pt x="288345" y="1119788"/>
                    </a:cubicBezTo>
                    <a:cubicBezTo>
                      <a:pt x="262056" y="1113596"/>
                      <a:pt x="158424" y="1087307"/>
                      <a:pt x="136802" y="1043968"/>
                    </a:cubicBezTo>
                    <a:cubicBezTo>
                      <a:pt x="115180" y="1000630"/>
                      <a:pt x="54792" y="963577"/>
                      <a:pt x="33170" y="842896"/>
                    </a:cubicBezTo>
                    <a:cubicBezTo>
                      <a:pt x="11548" y="722309"/>
                      <a:pt x="-14741" y="745455"/>
                      <a:pt x="10024" y="527428"/>
                    </a:cubicBezTo>
                    <a:cubicBezTo>
                      <a:pt x="34694" y="309400"/>
                      <a:pt x="64031" y="124"/>
                      <a:pt x="64031" y="124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8" name="任意多边形 99"/>
              <p:cNvSpPr/>
              <p:nvPr/>
            </p:nvSpPr>
            <p:spPr>
              <a:xfrm>
                <a:off x="5744832" y="3314930"/>
                <a:ext cx="797413" cy="1095765"/>
              </a:xfrm>
              <a:custGeom>
                <a:avLst/>
                <a:gdLst>
                  <a:gd name="connsiteX0" fmla="*/ 797413 w 797413"/>
                  <a:gd name="connsiteY0" fmla="*/ 92923 h 1095765"/>
                  <a:gd name="connsiteX1" fmla="*/ 239153 w 797413"/>
                  <a:gd name="connsiteY1" fmla="*/ 278470 h 1095765"/>
                  <a:gd name="connsiteX2" fmla="*/ 75227 w 797413"/>
                  <a:gd name="connsiteY2" fmla="*/ 802726 h 1095765"/>
                  <a:gd name="connsiteX3" fmla="*/ 21126 w 797413"/>
                  <a:gd name="connsiteY3" fmla="*/ 949602 h 1095765"/>
                  <a:gd name="connsiteX4" fmla="*/ 96944 w 797413"/>
                  <a:gd name="connsiteY4" fmla="*/ 878450 h 1095765"/>
                  <a:gd name="connsiteX5" fmla="*/ 44366 w 797413"/>
                  <a:gd name="connsiteY5" fmla="*/ 1014562 h 1095765"/>
                  <a:gd name="connsiteX6" fmla="*/ 110851 w 797413"/>
                  <a:gd name="connsiteY6" fmla="*/ 1031612 h 1095765"/>
                  <a:gd name="connsiteX7" fmla="*/ 163429 w 797413"/>
                  <a:gd name="connsiteY7" fmla="*/ 972843 h 1095765"/>
                  <a:gd name="connsiteX8" fmla="*/ 160381 w 797413"/>
                  <a:gd name="connsiteY8" fmla="*/ 1088857 h 1095765"/>
                  <a:gd name="connsiteX9" fmla="*/ 443369 w 797413"/>
                  <a:gd name="connsiteY9" fmla="*/ 926456 h 1095765"/>
                  <a:gd name="connsiteX10" fmla="*/ 519188 w 797413"/>
                  <a:gd name="connsiteY10" fmla="*/ 787296 h 1095765"/>
                  <a:gd name="connsiteX11" fmla="*/ 797413 w 797413"/>
                  <a:gd name="connsiteY11" fmla="*/ 92923 h 1095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97413" h="1095765">
                    <a:moveTo>
                      <a:pt x="797413" y="92923"/>
                    </a:moveTo>
                    <a:cubicBezTo>
                      <a:pt x="632154" y="-120818"/>
                      <a:pt x="280968" y="73778"/>
                      <a:pt x="239153" y="278470"/>
                    </a:cubicBezTo>
                    <a:cubicBezTo>
                      <a:pt x="211340" y="414582"/>
                      <a:pt x="155619" y="699094"/>
                      <a:pt x="75227" y="802726"/>
                    </a:cubicBezTo>
                    <a:cubicBezTo>
                      <a:pt x="-5164" y="906358"/>
                      <a:pt x="-17546" y="948078"/>
                      <a:pt x="21126" y="949602"/>
                    </a:cubicBezTo>
                    <a:cubicBezTo>
                      <a:pt x="59797" y="951126"/>
                      <a:pt x="96944" y="878450"/>
                      <a:pt x="96944" y="878450"/>
                    </a:cubicBezTo>
                    <a:cubicBezTo>
                      <a:pt x="96944" y="878450"/>
                      <a:pt x="67607" y="946459"/>
                      <a:pt x="44366" y="1014562"/>
                    </a:cubicBezTo>
                    <a:cubicBezTo>
                      <a:pt x="21126" y="1082571"/>
                      <a:pt x="75323" y="1074855"/>
                      <a:pt x="110851" y="1031612"/>
                    </a:cubicBezTo>
                    <a:cubicBezTo>
                      <a:pt x="146379" y="988273"/>
                      <a:pt x="163429" y="972843"/>
                      <a:pt x="163429" y="972843"/>
                    </a:cubicBezTo>
                    <a:cubicBezTo>
                      <a:pt x="163429" y="972843"/>
                      <a:pt x="124757" y="1059425"/>
                      <a:pt x="160381" y="1088857"/>
                    </a:cubicBezTo>
                    <a:cubicBezTo>
                      <a:pt x="212483" y="1131910"/>
                      <a:pt x="413936" y="961032"/>
                      <a:pt x="443369" y="926456"/>
                    </a:cubicBezTo>
                    <a:cubicBezTo>
                      <a:pt x="488231" y="873878"/>
                      <a:pt x="517569" y="801202"/>
                      <a:pt x="519188" y="787296"/>
                    </a:cubicBezTo>
                    <a:cubicBezTo>
                      <a:pt x="520616" y="773389"/>
                      <a:pt x="797413" y="92923"/>
                      <a:pt x="797413" y="92923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9" name="任意多边形 100"/>
              <p:cNvSpPr/>
              <p:nvPr/>
            </p:nvSpPr>
            <p:spPr>
              <a:xfrm>
                <a:off x="6062265" y="4149953"/>
                <a:ext cx="669252" cy="607991"/>
              </a:xfrm>
              <a:custGeom>
                <a:avLst/>
                <a:gdLst>
                  <a:gd name="connsiteX0" fmla="*/ 465502 w 669252"/>
                  <a:gd name="connsiteY0" fmla="*/ 36474 h 607991"/>
                  <a:gd name="connsiteX1" fmla="*/ 583422 w 669252"/>
                  <a:gd name="connsiteY1" fmla="*/ 99244 h 607991"/>
                  <a:gd name="connsiteX2" fmla="*/ 668861 w 669252"/>
                  <a:gd name="connsiteY2" fmla="*/ 528059 h 607991"/>
                  <a:gd name="connsiteX3" fmla="*/ 282241 w 669252"/>
                  <a:gd name="connsiteY3" fmla="*/ 220116 h 607991"/>
                  <a:gd name="connsiteX4" fmla="*/ 10493 w 669252"/>
                  <a:gd name="connsiteY4" fmla="*/ 172777 h 607991"/>
                  <a:gd name="connsiteX5" fmla="*/ 69072 w 669252"/>
                  <a:gd name="connsiteY5" fmla="*/ 2756 h 607991"/>
                  <a:gd name="connsiteX6" fmla="*/ 465502 w 669252"/>
                  <a:gd name="connsiteY6" fmla="*/ 36474 h 607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9252" h="607991">
                    <a:moveTo>
                      <a:pt x="465502" y="36474"/>
                    </a:moveTo>
                    <a:cubicBezTo>
                      <a:pt x="529034" y="42570"/>
                      <a:pt x="569611" y="62858"/>
                      <a:pt x="583422" y="99244"/>
                    </a:cubicBezTo>
                    <a:cubicBezTo>
                      <a:pt x="597233" y="135724"/>
                      <a:pt x="675433" y="448621"/>
                      <a:pt x="668861" y="528059"/>
                    </a:cubicBezTo>
                    <a:cubicBezTo>
                      <a:pt x="649430" y="762469"/>
                      <a:pt x="317293" y="426808"/>
                      <a:pt x="282241" y="220116"/>
                    </a:cubicBezTo>
                    <a:cubicBezTo>
                      <a:pt x="271383" y="156013"/>
                      <a:pt x="81073" y="206972"/>
                      <a:pt x="10493" y="172777"/>
                    </a:cubicBezTo>
                    <a:cubicBezTo>
                      <a:pt x="-27607" y="154393"/>
                      <a:pt x="48783" y="10280"/>
                      <a:pt x="69072" y="2756"/>
                    </a:cubicBezTo>
                    <a:cubicBezTo>
                      <a:pt x="108124" y="-11723"/>
                      <a:pt x="465121" y="35522"/>
                      <a:pt x="465502" y="36474"/>
                    </a:cubicBezTo>
                    <a:close/>
                  </a:path>
                </a:pathLst>
              </a:custGeom>
              <a:solidFill>
                <a:srgbClr val="FAA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0" name="任意多边形 101"/>
              <p:cNvSpPr/>
              <p:nvPr/>
            </p:nvSpPr>
            <p:spPr>
              <a:xfrm>
                <a:off x="6603097" y="4543189"/>
                <a:ext cx="150183" cy="209431"/>
              </a:xfrm>
              <a:custGeom>
                <a:avLst/>
                <a:gdLst>
                  <a:gd name="connsiteX0" fmla="*/ 12872 w 150183"/>
                  <a:gd name="connsiteY0" fmla="*/ 42526 h 209431"/>
                  <a:gd name="connsiteX1" fmla="*/ 114027 w 150183"/>
                  <a:gd name="connsiteY1" fmla="*/ 9188 h 209431"/>
                  <a:gd name="connsiteX2" fmla="*/ 145650 w 150183"/>
                  <a:gd name="connsiteY2" fmla="*/ 31953 h 209431"/>
                  <a:gd name="connsiteX3" fmla="*/ 16968 w 150183"/>
                  <a:gd name="connsiteY3" fmla="*/ 144062 h 209431"/>
                  <a:gd name="connsiteX4" fmla="*/ 12872 w 150183"/>
                  <a:gd name="connsiteY4" fmla="*/ 42526 h 209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183" h="209431">
                    <a:moveTo>
                      <a:pt x="12872" y="42526"/>
                    </a:moveTo>
                    <a:cubicBezTo>
                      <a:pt x="46686" y="30715"/>
                      <a:pt x="94501" y="16713"/>
                      <a:pt x="114027" y="9188"/>
                    </a:cubicBezTo>
                    <a:cubicBezTo>
                      <a:pt x="146793" y="-3290"/>
                      <a:pt x="139364" y="-9005"/>
                      <a:pt x="145650" y="31953"/>
                    </a:cubicBezTo>
                    <a:cubicBezTo>
                      <a:pt x="172606" y="208832"/>
                      <a:pt x="72880" y="267220"/>
                      <a:pt x="16968" y="144062"/>
                    </a:cubicBezTo>
                    <a:cubicBezTo>
                      <a:pt x="-3702" y="98628"/>
                      <a:pt x="-5988" y="38430"/>
                      <a:pt x="12872" y="42526"/>
                    </a:cubicBezTo>
                    <a:close/>
                  </a:path>
                </a:pathLst>
              </a:custGeom>
              <a:solidFill>
                <a:srgbClr val="F859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1" name="任意多边形 102"/>
              <p:cNvSpPr/>
              <p:nvPr/>
            </p:nvSpPr>
            <p:spPr>
              <a:xfrm>
                <a:off x="5895390" y="3744555"/>
                <a:ext cx="117488" cy="166075"/>
              </a:xfrm>
              <a:custGeom>
                <a:avLst/>
                <a:gdLst>
                  <a:gd name="connsiteX0" fmla="*/ 117455 w 117488"/>
                  <a:gd name="connsiteY0" fmla="*/ 59539 h 166075"/>
                  <a:gd name="connsiteX1" fmla="*/ 78974 w 117488"/>
                  <a:gd name="connsiteY1" fmla="*/ 8104 h 166075"/>
                  <a:gd name="connsiteX2" fmla="*/ 77736 w 117488"/>
                  <a:gd name="connsiteY2" fmla="*/ 165267 h 166075"/>
                  <a:gd name="connsiteX3" fmla="*/ 117455 w 117488"/>
                  <a:gd name="connsiteY3" fmla="*/ 59539 h 166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488" h="166075">
                    <a:moveTo>
                      <a:pt x="117455" y="59539"/>
                    </a:moveTo>
                    <a:cubicBezTo>
                      <a:pt x="114693" y="35155"/>
                      <a:pt x="95453" y="17248"/>
                      <a:pt x="78974" y="8104"/>
                    </a:cubicBezTo>
                    <a:cubicBezTo>
                      <a:pt x="-4846" y="-38759"/>
                      <a:pt x="-45327" y="131453"/>
                      <a:pt x="77736" y="165267"/>
                    </a:cubicBezTo>
                    <a:cubicBezTo>
                      <a:pt x="120122" y="176887"/>
                      <a:pt x="117455" y="59539"/>
                      <a:pt x="117455" y="59539"/>
                    </a:cubicBezTo>
                    <a:close/>
                  </a:path>
                </a:pathLst>
              </a:custGeom>
              <a:solidFill>
                <a:srgbClr val="FC9A6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022" name="组合 1021"/>
              <p:cNvGrpSpPr/>
              <p:nvPr/>
            </p:nvGrpSpPr>
            <p:grpSpPr>
              <a:xfrm>
                <a:off x="5638392" y="3564285"/>
                <a:ext cx="456062" cy="782844"/>
                <a:chOff x="5638392" y="3564285"/>
                <a:chExt cx="456062" cy="782844"/>
              </a:xfrm>
            </p:grpSpPr>
            <p:sp>
              <p:nvSpPr>
                <p:cNvPr id="1092" name="任意多边形 104"/>
                <p:cNvSpPr/>
                <p:nvPr/>
              </p:nvSpPr>
              <p:spPr>
                <a:xfrm>
                  <a:off x="5758624" y="3749702"/>
                  <a:ext cx="335831" cy="597427"/>
                </a:xfrm>
                <a:custGeom>
                  <a:avLst/>
                  <a:gdLst>
                    <a:gd name="connsiteX0" fmla="*/ 330137 w 335831"/>
                    <a:gd name="connsiteY0" fmla="*/ 433296 h 597427"/>
                    <a:gd name="connsiteX1" fmla="*/ 125539 w 335831"/>
                    <a:gd name="connsiteY1" fmla="*/ 80014 h 597427"/>
                    <a:gd name="connsiteX2" fmla="*/ 127063 w 335831"/>
                    <a:gd name="connsiteY2" fmla="*/ 4 h 597427"/>
                    <a:gd name="connsiteX3" fmla="*/ 0 w 335831"/>
                    <a:gd name="connsiteY3" fmla="*/ 39723 h 597427"/>
                    <a:gd name="connsiteX4" fmla="*/ 198406 w 335831"/>
                    <a:gd name="connsiteY4" fmla="*/ 567503 h 597427"/>
                    <a:gd name="connsiteX5" fmla="*/ 330137 w 335831"/>
                    <a:gd name="connsiteY5" fmla="*/ 433296 h 597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5831" h="597427">
                      <a:moveTo>
                        <a:pt x="330137" y="433296"/>
                      </a:moveTo>
                      <a:cubicBezTo>
                        <a:pt x="217646" y="383290"/>
                        <a:pt x="144399" y="189075"/>
                        <a:pt x="125539" y="80014"/>
                      </a:cubicBezTo>
                      <a:cubicBezTo>
                        <a:pt x="119825" y="47057"/>
                        <a:pt x="128492" y="-473"/>
                        <a:pt x="127063" y="4"/>
                      </a:cubicBezTo>
                      <a:lnTo>
                        <a:pt x="0" y="39723"/>
                      </a:lnTo>
                      <a:cubicBezTo>
                        <a:pt x="31623" y="295660"/>
                        <a:pt x="33338" y="423104"/>
                        <a:pt x="198406" y="567503"/>
                      </a:cubicBezTo>
                      <a:cubicBezTo>
                        <a:pt x="320040" y="673897"/>
                        <a:pt x="350139" y="464824"/>
                        <a:pt x="330137" y="433296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3" name="任意多边形 105"/>
                <p:cNvSpPr/>
                <p:nvPr/>
              </p:nvSpPr>
              <p:spPr>
                <a:xfrm>
                  <a:off x="5638392" y="3564285"/>
                  <a:ext cx="306446" cy="252655"/>
                </a:xfrm>
                <a:custGeom>
                  <a:avLst/>
                  <a:gdLst>
                    <a:gd name="connsiteX0" fmla="*/ 60986 w 306446"/>
                    <a:gd name="connsiteY0" fmla="*/ 31211 h 252655"/>
                    <a:gd name="connsiteX1" fmla="*/ 84512 w 306446"/>
                    <a:gd name="connsiteY1" fmla="*/ 54643 h 252655"/>
                    <a:gd name="connsiteX2" fmla="*/ 19933 w 306446"/>
                    <a:gd name="connsiteY2" fmla="*/ 35973 h 252655"/>
                    <a:gd name="connsiteX3" fmla="*/ 22314 w 306446"/>
                    <a:gd name="connsiteY3" fmla="*/ 63691 h 252655"/>
                    <a:gd name="connsiteX4" fmla="*/ 72035 w 306446"/>
                    <a:gd name="connsiteY4" fmla="*/ 99601 h 252655"/>
                    <a:gd name="connsiteX5" fmla="*/ 3264 w 306446"/>
                    <a:gd name="connsiteY5" fmla="*/ 75026 h 252655"/>
                    <a:gd name="connsiteX6" fmla="*/ 19647 w 306446"/>
                    <a:gd name="connsiteY6" fmla="*/ 114460 h 252655"/>
                    <a:gd name="connsiteX7" fmla="*/ 54890 w 306446"/>
                    <a:gd name="connsiteY7" fmla="*/ 141130 h 252655"/>
                    <a:gd name="connsiteX8" fmla="*/ 16504 w 306446"/>
                    <a:gd name="connsiteY8" fmla="*/ 129509 h 252655"/>
                    <a:gd name="connsiteX9" fmla="*/ 1454 w 306446"/>
                    <a:gd name="connsiteY9" fmla="*/ 149893 h 252655"/>
                    <a:gd name="connsiteX10" fmla="*/ 229388 w 306446"/>
                    <a:gd name="connsiteY10" fmla="*/ 236284 h 252655"/>
                    <a:gd name="connsiteX11" fmla="*/ 300635 w 306446"/>
                    <a:gd name="connsiteY11" fmla="*/ 127794 h 252655"/>
                    <a:gd name="connsiteX12" fmla="*/ 279870 w 306446"/>
                    <a:gd name="connsiteY12" fmla="*/ 83218 h 252655"/>
                    <a:gd name="connsiteX13" fmla="*/ 219386 w 306446"/>
                    <a:gd name="connsiteY13" fmla="*/ 115317 h 252655"/>
                    <a:gd name="connsiteX14" fmla="*/ 135185 w 306446"/>
                    <a:gd name="connsiteY14" fmla="*/ 43975 h 252655"/>
                    <a:gd name="connsiteX15" fmla="*/ 87560 w 306446"/>
                    <a:gd name="connsiteY15" fmla="*/ 9494 h 252655"/>
                    <a:gd name="connsiteX16" fmla="*/ 60986 w 306446"/>
                    <a:gd name="connsiteY16" fmla="*/ 31211 h 252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06446" h="252655">
                      <a:moveTo>
                        <a:pt x="60986" y="31211"/>
                      </a:moveTo>
                      <a:cubicBezTo>
                        <a:pt x="72701" y="42927"/>
                        <a:pt x="84512" y="54643"/>
                        <a:pt x="84512" y="54643"/>
                      </a:cubicBezTo>
                      <a:cubicBezTo>
                        <a:pt x="84512" y="54643"/>
                        <a:pt x="42412" y="30259"/>
                        <a:pt x="19933" y="35973"/>
                      </a:cubicBezTo>
                      <a:cubicBezTo>
                        <a:pt x="4312" y="39879"/>
                        <a:pt x="10979" y="52833"/>
                        <a:pt x="22314" y="63691"/>
                      </a:cubicBezTo>
                      <a:cubicBezTo>
                        <a:pt x="36316" y="77122"/>
                        <a:pt x="56033" y="85885"/>
                        <a:pt x="72035" y="99601"/>
                      </a:cubicBezTo>
                      <a:cubicBezTo>
                        <a:pt x="72035" y="99601"/>
                        <a:pt x="11360" y="64644"/>
                        <a:pt x="3264" y="75026"/>
                      </a:cubicBezTo>
                      <a:cubicBezTo>
                        <a:pt x="-4832" y="85408"/>
                        <a:pt x="2693" y="100363"/>
                        <a:pt x="19647" y="114460"/>
                      </a:cubicBezTo>
                      <a:cubicBezTo>
                        <a:pt x="28601" y="121889"/>
                        <a:pt x="49841" y="135414"/>
                        <a:pt x="54890" y="141130"/>
                      </a:cubicBezTo>
                      <a:cubicBezTo>
                        <a:pt x="66034" y="153798"/>
                        <a:pt x="22981" y="129700"/>
                        <a:pt x="16504" y="129509"/>
                      </a:cubicBezTo>
                      <a:cubicBezTo>
                        <a:pt x="5264" y="129128"/>
                        <a:pt x="1169" y="139320"/>
                        <a:pt x="1454" y="149893"/>
                      </a:cubicBezTo>
                      <a:cubicBezTo>
                        <a:pt x="1550" y="152940"/>
                        <a:pt x="136805" y="301054"/>
                        <a:pt x="229388" y="236284"/>
                      </a:cubicBezTo>
                      <a:cubicBezTo>
                        <a:pt x="256248" y="217520"/>
                        <a:pt x="291586" y="166942"/>
                        <a:pt x="300635" y="127794"/>
                      </a:cubicBezTo>
                      <a:cubicBezTo>
                        <a:pt x="309779" y="88647"/>
                        <a:pt x="311588" y="65025"/>
                        <a:pt x="279870" y="83218"/>
                      </a:cubicBezTo>
                      <a:cubicBezTo>
                        <a:pt x="270345" y="88647"/>
                        <a:pt x="237674" y="127985"/>
                        <a:pt x="219386" y="115317"/>
                      </a:cubicBezTo>
                      <a:cubicBezTo>
                        <a:pt x="194621" y="98172"/>
                        <a:pt x="163760" y="68835"/>
                        <a:pt x="135185" y="43975"/>
                      </a:cubicBezTo>
                      <a:cubicBezTo>
                        <a:pt x="118326" y="29306"/>
                        <a:pt x="100991" y="17971"/>
                        <a:pt x="87560" y="9494"/>
                      </a:cubicBezTo>
                      <a:cubicBezTo>
                        <a:pt x="47460" y="-16128"/>
                        <a:pt x="46317" y="16638"/>
                        <a:pt x="60986" y="31211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4" name="任意多边形 106"/>
                <p:cNvSpPr/>
                <p:nvPr/>
              </p:nvSpPr>
              <p:spPr>
                <a:xfrm>
                  <a:off x="5756086" y="3674084"/>
                  <a:ext cx="126070" cy="94828"/>
                </a:xfrm>
                <a:custGeom>
                  <a:avLst/>
                  <a:gdLst>
                    <a:gd name="connsiteX0" fmla="*/ 119886 w 126070"/>
                    <a:gd name="connsiteY0" fmla="*/ 660 h 94828"/>
                    <a:gd name="connsiteX1" fmla="*/ 125410 w 126070"/>
                    <a:gd name="connsiteY1" fmla="*/ 1803 h 94828"/>
                    <a:gd name="connsiteX2" fmla="*/ 124267 w 126070"/>
                    <a:gd name="connsiteY2" fmla="*/ 7328 h 94828"/>
                    <a:gd name="connsiteX3" fmla="*/ 107599 w 126070"/>
                    <a:gd name="connsiteY3" fmla="*/ 17996 h 94828"/>
                    <a:gd name="connsiteX4" fmla="*/ 105217 w 126070"/>
                    <a:gd name="connsiteY4" fmla="*/ 18567 h 94828"/>
                    <a:gd name="connsiteX5" fmla="*/ 105217 w 126070"/>
                    <a:gd name="connsiteY5" fmla="*/ 18567 h 94828"/>
                    <a:gd name="connsiteX6" fmla="*/ 40066 w 126070"/>
                    <a:gd name="connsiteY6" fmla="*/ 34950 h 94828"/>
                    <a:gd name="connsiteX7" fmla="*/ 7967 w 126070"/>
                    <a:gd name="connsiteY7" fmla="*/ 91529 h 94828"/>
                    <a:gd name="connsiteX8" fmla="*/ 3300 w 126070"/>
                    <a:gd name="connsiteY8" fmla="*/ 94767 h 94828"/>
                    <a:gd name="connsiteX9" fmla="*/ 61 w 126070"/>
                    <a:gd name="connsiteY9" fmla="*/ 90100 h 94828"/>
                    <a:gd name="connsiteX10" fmla="*/ 35209 w 126070"/>
                    <a:gd name="connsiteY10" fmla="*/ 28569 h 94828"/>
                    <a:gd name="connsiteX11" fmla="*/ 104360 w 126070"/>
                    <a:gd name="connsiteY11" fmla="*/ 10471 h 94828"/>
                    <a:gd name="connsiteX12" fmla="*/ 119886 w 126070"/>
                    <a:gd name="connsiteY12" fmla="*/ 660 h 94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6070" h="94828">
                      <a:moveTo>
                        <a:pt x="119886" y="660"/>
                      </a:moveTo>
                      <a:cubicBezTo>
                        <a:pt x="121696" y="-578"/>
                        <a:pt x="124267" y="-6"/>
                        <a:pt x="125410" y="1803"/>
                      </a:cubicBezTo>
                      <a:cubicBezTo>
                        <a:pt x="126649" y="3708"/>
                        <a:pt x="126077" y="6185"/>
                        <a:pt x="124267" y="7328"/>
                      </a:cubicBezTo>
                      <a:cubicBezTo>
                        <a:pt x="114742" y="13519"/>
                        <a:pt x="107599" y="17996"/>
                        <a:pt x="107599" y="17996"/>
                      </a:cubicBezTo>
                      <a:cubicBezTo>
                        <a:pt x="106837" y="18472"/>
                        <a:pt x="106075" y="18663"/>
                        <a:pt x="105217" y="18567"/>
                      </a:cubicBezTo>
                      <a:lnTo>
                        <a:pt x="105217" y="18567"/>
                      </a:lnTo>
                      <a:cubicBezTo>
                        <a:pt x="79595" y="17043"/>
                        <a:pt x="57116" y="22187"/>
                        <a:pt x="40066" y="34950"/>
                      </a:cubicBezTo>
                      <a:cubicBezTo>
                        <a:pt x="24255" y="46857"/>
                        <a:pt x="13015" y="65430"/>
                        <a:pt x="7967" y="91529"/>
                      </a:cubicBezTo>
                      <a:cubicBezTo>
                        <a:pt x="7586" y="93720"/>
                        <a:pt x="5491" y="95148"/>
                        <a:pt x="3300" y="94767"/>
                      </a:cubicBezTo>
                      <a:cubicBezTo>
                        <a:pt x="1109" y="94386"/>
                        <a:pt x="-320" y="92291"/>
                        <a:pt x="61" y="90100"/>
                      </a:cubicBezTo>
                      <a:cubicBezTo>
                        <a:pt x="5395" y="61906"/>
                        <a:pt x="17778" y="41713"/>
                        <a:pt x="35209" y="28569"/>
                      </a:cubicBezTo>
                      <a:cubicBezTo>
                        <a:pt x="53592" y="14757"/>
                        <a:pt x="77309" y="9042"/>
                        <a:pt x="104360" y="10471"/>
                      </a:cubicBezTo>
                      <a:cubicBezTo>
                        <a:pt x="106646" y="9138"/>
                        <a:pt x="112171" y="5613"/>
                        <a:pt x="119886" y="660"/>
                      </a:cubicBezTo>
                      <a:close/>
                    </a:path>
                  </a:pathLst>
                </a:custGeom>
                <a:solidFill>
                  <a:srgbClr val="FB67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5" name="任意多边形 107"/>
                <p:cNvSpPr/>
                <p:nvPr/>
              </p:nvSpPr>
              <p:spPr>
                <a:xfrm>
                  <a:off x="5705032" y="3639381"/>
                  <a:ext cx="100077" cy="94765"/>
                </a:xfrm>
                <a:custGeom>
                  <a:avLst/>
                  <a:gdLst>
                    <a:gd name="connsiteX0" fmla="*/ 96264 w 100077"/>
                    <a:gd name="connsiteY0" fmla="*/ 216 h 94765"/>
                    <a:gd name="connsiteX1" fmla="*/ 100074 w 100077"/>
                    <a:gd name="connsiteY1" fmla="*/ 4502 h 94765"/>
                    <a:gd name="connsiteX2" fmla="*/ 95788 w 100077"/>
                    <a:gd name="connsiteY2" fmla="*/ 8312 h 94765"/>
                    <a:gd name="connsiteX3" fmla="*/ 38733 w 100077"/>
                    <a:gd name="connsiteY3" fmla="*/ 26981 h 94765"/>
                    <a:gd name="connsiteX4" fmla="*/ 7967 w 100077"/>
                    <a:gd name="connsiteY4" fmla="*/ 91466 h 94765"/>
                    <a:gd name="connsiteX5" fmla="*/ 3300 w 100077"/>
                    <a:gd name="connsiteY5" fmla="*/ 94704 h 94765"/>
                    <a:gd name="connsiteX6" fmla="*/ 61 w 100077"/>
                    <a:gd name="connsiteY6" fmla="*/ 90037 h 94765"/>
                    <a:gd name="connsiteX7" fmla="*/ 33208 w 100077"/>
                    <a:gd name="connsiteY7" fmla="*/ 21171 h 94765"/>
                    <a:gd name="connsiteX8" fmla="*/ 96264 w 100077"/>
                    <a:gd name="connsiteY8" fmla="*/ 216 h 94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077" h="94765">
                      <a:moveTo>
                        <a:pt x="96264" y="216"/>
                      </a:moveTo>
                      <a:cubicBezTo>
                        <a:pt x="98455" y="311"/>
                        <a:pt x="100169" y="2217"/>
                        <a:pt x="100074" y="4502"/>
                      </a:cubicBezTo>
                      <a:cubicBezTo>
                        <a:pt x="99979" y="6693"/>
                        <a:pt x="98074" y="8408"/>
                        <a:pt x="95788" y="8312"/>
                      </a:cubicBezTo>
                      <a:cubicBezTo>
                        <a:pt x="71975" y="6884"/>
                        <a:pt x="53020" y="13646"/>
                        <a:pt x="38733" y="26981"/>
                      </a:cubicBezTo>
                      <a:cubicBezTo>
                        <a:pt x="23398" y="41364"/>
                        <a:pt x="13301" y="63462"/>
                        <a:pt x="7967" y="91466"/>
                      </a:cubicBezTo>
                      <a:cubicBezTo>
                        <a:pt x="7586" y="93656"/>
                        <a:pt x="5491" y="95085"/>
                        <a:pt x="3300" y="94704"/>
                      </a:cubicBezTo>
                      <a:cubicBezTo>
                        <a:pt x="1109" y="94323"/>
                        <a:pt x="-320" y="92228"/>
                        <a:pt x="61" y="90037"/>
                      </a:cubicBezTo>
                      <a:cubicBezTo>
                        <a:pt x="5681" y="60319"/>
                        <a:pt x="16635" y="36792"/>
                        <a:pt x="33208" y="21171"/>
                      </a:cubicBezTo>
                      <a:cubicBezTo>
                        <a:pt x="49115" y="6122"/>
                        <a:pt x="70070" y="-1403"/>
                        <a:pt x="96264" y="216"/>
                      </a:cubicBezTo>
                      <a:close/>
                    </a:path>
                  </a:pathLst>
                </a:custGeom>
                <a:solidFill>
                  <a:srgbClr val="FB67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023" name="任意多边形 108"/>
              <p:cNvSpPr/>
              <p:nvPr/>
            </p:nvSpPr>
            <p:spPr>
              <a:xfrm>
                <a:off x="5936101" y="4114037"/>
                <a:ext cx="290157" cy="326326"/>
              </a:xfrm>
              <a:custGeom>
                <a:avLst/>
                <a:gdLst>
                  <a:gd name="connsiteX0" fmla="*/ 290105 w 290157"/>
                  <a:gd name="connsiteY0" fmla="*/ 125254 h 326326"/>
                  <a:gd name="connsiteX1" fmla="*/ 262292 w 290157"/>
                  <a:gd name="connsiteY1" fmla="*/ 326326 h 326326"/>
                  <a:gd name="connsiteX2" fmla="*/ 926 w 290157"/>
                  <a:gd name="connsiteY2" fmla="*/ 218027 h 326326"/>
                  <a:gd name="connsiteX3" fmla="*/ 78269 w 290157"/>
                  <a:gd name="connsiteY3" fmla="*/ 0 h 326326"/>
                  <a:gd name="connsiteX4" fmla="*/ 290105 w 290157"/>
                  <a:gd name="connsiteY4" fmla="*/ 125254 h 326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157" h="326326">
                    <a:moveTo>
                      <a:pt x="290105" y="125254"/>
                    </a:moveTo>
                    <a:lnTo>
                      <a:pt x="262292" y="326326"/>
                    </a:lnTo>
                    <a:cubicBezTo>
                      <a:pt x="262292" y="326326"/>
                      <a:pt x="11785" y="230409"/>
                      <a:pt x="926" y="218027"/>
                    </a:cubicBezTo>
                    <a:cubicBezTo>
                      <a:pt x="-9932" y="205645"/>
                      <a:pt x="78269" y="0"/>
                      <a:pt x="78269" y="0"/>
                    </a:cubicBezTo>
                    <a:cubicBezTo>
                      <a:pt x="137610" y="70199"/>
                      <a:pt x="293439" y="101441"/>
                      <a:pt x="290105" y="125254"/>
                    </a:cubicBezTo>
                    <a:close/>
                  </a:path>
                </a:pathLst>
              </a:custGeom>
              <a:solidFill>
                <a:srgbClr val="8A92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024" name="组合 1023"/>
              <p:cNvGrpSpPr/>
              <p:nvPr/>
            </p:nvGrpSpPr>
            <p:grpSpPr>
              <a:xfrm>
                <a:off x="6208870" y="4717351"/>
                <a:ext cx="749432" cy="432043"/>
                <a:chOff x="6208870" y="4717351"/>
                <a:chExt cx="749432" cy="432043"/>
              </a:xfrm>
            </p:grpSpPr>
            <p:sp>
              <p:nvSpPr>
                <p:cNvPr id="1083" name="任意多边形 110"/>
                <p:cNvSpPr/>
                <p:nvPr/>
              </p:nvSpPr>
              <p:spPr>
                <a:xfrm>
                  <a:off x="6208870" y="4717351"/>
                  <a:ext cx="673075" cy="274385"/>
                </a:xfrm>
                <a:custGeom>
                  <a:avLst/>
                  <a:gdLst>
                    <a:gd name="connsiteX0" fmla="*/ 240887 w 673075"/>
                    <a:gd name="connsiteY0" fmla="*/ 0 h 274385"/>
                    <a:gd name="connsiteX1" fmla="*/ 646462 w 673075"/>
                    <a:gd name="connsiteY1" fmla="*/ 113157 h 274385"/>
                    <a:gd name="connsiteX2" fmla="*/ 664178 w 673075"/>
                    <a:gd name="connsiteY2" fmla="*/ 179832 h 274385"/>
                    <a:gd name="connsiteX3" fmla="*/ 245459 w 673075"/>
                    <a:gd name="connsiteY3" fmla="*/ 214122 h 274385"/>
                    <a:gd name="connsiteX4" fmla="*/ 0 w 673075"/>
                    <a:gd name="connsiteY4" fmla="*/ 272987 h 274385"/>
                    <a:gd name="connsiteX5" fmla="*/ 240887 w 673075"/>
                    <a:gd name="connsiteY5" fmla="*/ 0 h 274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3075" h="274385">
                      <a:moveTo>
                        <a:pt x="240887" y="0"/>
                      </a:moveTo>
                      <a:cubicBezTo>
                        <a:pt x="473869" y="201739"/>
                        <a:pt x="618744" y="105156"/>
                        <a:pt x="646462" y="113157"/>
                      </a:cubicBezTo>
                      <a:cubicBezTo>
                        <a:pt x="659987" y="117062"/>
                        <a:pt x="687133" y="164401"/>
                        <a:pt x="664178" y="179832"/>
                      </a:cubicBezTo>
                      <a:cubicBezTo>
                        <a:pt x="552069" y="255556"/>
                        <a:pt x="381381" y="283464"/>
                        <a:pt x="245459" y="214122"/>
                      </a:cubicBezTo>
                      <a:cubicBezTo>
                        <a:pt x="156591" y="168688"/>
                        <a:pt x="96869" y="288512"/>
                        <a:pt x="0" y="272987"/>
                      </a:cubicBezTo>
                      <a:cubicBezTo>
                        <a:pt x="54483" y="175355"/>
                        <a:pt x="240887" y="0"/>
                        <a:pt x="240887" y="0"/>
                      </a:cubicBezTo>
                      <a:close/>
                    </a:path>
                  </a:pathLst>
                </a:custGeom>
                <a:solidFill>
                  <a:srgbClr val="FC9A6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084" name="组合 1083"/>
                <p:cNvGrpSpPr/>
                <p:nvPr/>
              </p:nvGrpSpPr>
              <p:grpSpPr>
                <a:xfrm>
                  <a:off x="6725843" y="4806543"/>
                  <a:ext cx="232459" cy="342851"/>
                  <a:chOff x="6725843" y="4806543"/>
                  <a:chExt cx="232459" cy="342851"/>
                </a:xfrm>
              </p:grpSpPr>
              <p:sp>
                <p:nvSpPr>
                  <p:cNvPr id="1085" name="任意多边形 112"/>
                  <p:cNvSpPr/>
                  <p:nvPr/>
                </p:nvSpPr>
                <p:spPr>
                  <a:xfrm>
                    <a:off x="6725843" y="4806601"/>
                    <a:ext cx="232459" cy="342712"/>
                  </a:xfrm>
                  <a:custGeom>
                    <a:avLst/>
                    <a:gdLst>
                      <a:gd name="connsiteX0" fmla="*/ 1568 w 232459"/>
                      <a:gd name="connsiteY0" fmla="*/ 121443 h 342712"/>
                      <a:gd name="connsiteX1" fmla="*/ 73958 w 232459"/>
                      <a:gd name="connsiteY1" fmla="*/ 84581 h 342712"/>
                      <a:gd name="connsiteX2" fmla="*/ 66624 w 232459"/>
                      <a:gd name="connsiteY2" fmla="*/ 39242 h 342712"/>
                      <a:gd name="connsiteX3" fmla="*/ 80244 w 232459"/>
                      <a:gd name="connsiteY3" fmla="*/ 16953 h 342712"/>
                      <a:gd name="connsiteX4" fmla="*/ 126250 w 232459"/>
                      <a:gd name="connsiteY4" fmla="*/ 19811 h 342712"/>
                      <a:gd name="connsiteX5" fmla="*/ 222167 w 232459"/>
                      <a:gd name="connsiteY5" fmla="*/ 25145 h 342712"/>
                      <a:gd name="connsiteX6" fmla="*/ 160159 w 232459"/>
                      <a:gd name="connsiteY6" fmla="*/ 339184 h 342712"/>
                      <a:gd name="connsiteX7" fmla="*/ 83483 w 232459"/>
                      <a:gd name="connsiteY7" fmla="*/ 163829 h 342712"/>
                      <a:gd name="connsiteX8" fmla="*/ 1568 w 232459"/>
                      <a:gd name="connsiteY8" fmla="*/ 121443 h 342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2459" h="342712">
                        <a:moveTo>
                          <a:pt x="1568" y="121443"/>
                        </a:moveTo>
                        <a:cubicBezTo>
                          <a:pt x="13189" y="35718"/>
                          <a:pt x="56527" y="102393"/>
                          <a:pt x="73958" y="84581"/>
                        </a:cubicBezTo>
                        <a:cubicBezTo>
                          <a:pt x="84055" y="74294"/>
                          <a:pt x="74339" y="54196"/>
                          <a:pt x="66624" y="39242"/>
                        </a:cubicBezTo>
                        <a:cubicBezTo>
                          <a:pt x="57575" y="21621"/>
                          <a:pt x="57099" y="14953"/>
                          <a:pt x="80244" y="16953"/>
                        </a:cubicBezTo>
                        <a:cubicBezTo>
                          <a:pt x="92436" y="18001"/>
                          <a:pt x="108058" y="23621"/>
                          <a:pt x="126250" y="19811"/>
                        </a:cubicBezTo>
                        <a:cubicBezTo>
                          <a:pt x="167303" y="11334"/>
                          <a:pt x="209403" y="-23052"/>
                          <a:pt x="222167" y="25145"/>
                        </a:cubicBezTo>
                        <a:cubicBezTo>
                          <a:pt x="235026" y="74103"/>
                          <a:pt x="252171" y="378713"/>
                          <a:pt x="160159" y="339184"/>
                        </a:cubicBezTo>
                        <a:cubicBezTo>
                          <a:pt x="68148" y="299655"/>
                          <a:pt x="83483" y="163829"/>
                          <a:pt x="83483" y="163829"/>
                        </a:cubicBezTo>
                        <a:cubicBezTo>
                          <a:pt x="45478" y="171449"/>
                          <a:pt x="-10052" y="207168"/>
                          <a:pt x="1568" y="121443"/>
                        </a:cubicBezTo>
                        <a:close/>
                      </a:path>
                    </a:pathLst>
                  </a:custGeom>
                  <a:solidFill>
                    <a:srgbClr val="F8597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1086" name="组合 1085"/>
                  <p:cNvGrpSpPr/>
                  <p:nvPr/>
                </p:nvGrpSpPr>
                <p:grpSpPr>
                  <a:xfrm>
                    <a:off x="6808374" y="4962637"/>
                    <a:ext cx="46559" cy="110758"/>
                    <a:chOff x="6808374" y="4962637"/>
                    <a:chExt cx="46559" cy="110758"/>
                  </a:xfrm>
                  <a:solidFill>
                    <a:srgbClr val="FFFFFF"/>
                  </a:solidFill>
                </p:grpSpPr>
                <p:sp>
                  <p:nvSpPr>
                    <p:cNvPr id="1088" name="任意多边形 114"/>
                    <p:cNvSpPr/>
                    <p:nvPr/>
                  </p:nvSpPr>
                  <p:spPr>
                    <a:xfrm>
                      <a:off x="6808374" y="4962637"/>
                      <a:ext cx="35606" cy="27033"/>
                    </a:xfrm>
                    <a:custGeom>
                      <a:avLst/>
                      <a:gdLst>
                        <a:gd name="connsiteX0" fmla="*/ 0 w 35606"/>
                        <a:gd name="connsiteY0" fmla="*/ 27034 h 27033"/>
                        <a:gd name="connsiteX1" fmla="*/ 857 w 35606"/>
                        <a:gd name="connsiteY1" fmla="*/ 8269 h 27033"/>
                        <a:gd name="connsiteX2" fmla="*/ 24003 w 35606"/>
                        <a:gd name="connsiteY2" fmla="*/ 459 h 27033"/>
                        <a:gd name="connsiteX3" fmla="*/ 35147 w 35606"/>
                        <a:gd name="connsiteY3" fmla="*/ 5984 h 27033"/>
                        <a:gd name="connsiteX4" fmla="*/ 29718 w 35606"/>
                        <a:gd name="connsiteY4" fmla="*/ 17128 h 27033"/>
                        <a:gd name="connsiteX5" fmla="*/ 0 w 35606"/>
                        <a:gd name="connsiteY5" fmla="*/ 27034 h 270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5606" h="27033">
                          <a:moveTo>
                            <a:pt x="0" y="27034"/>
                          </a:moveTo>
                          <a:cubicBezTo>
                            <a:pt x="95" y="16937"/>
                            <a:pt x="762" y="9984"/>
                            <a:pt x="857" y="8269"/>
                          </a:cubicBezTo>
                          <a:lnTo>
                            <a:pt x="24003" y="459"/>
                          </a:lnTo>
                          <a:cubicBezTo>
                            <a:pt x="28575" y="-1065"/>
                            <a:pt x="33528" y="1316"/>
                            <a:pt x="35147" y="5984"/>
                          </a:cubicBezTo>
                          <a:cubicBezTo>
                            <a:pt x="36671" y="10555"/>
                            <a:pt x="34290" y="15509"/>
                            <a:pt x="29718" y="17128"/>
                          </a:cubicBezTo>
                          <a:lnTo>
                            <a:pt x="0" y="27034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89" name="任意多边形 115"/>
                    <p:cNvSpPr/>
                    <p:nvPr/>
                  </p:nvSpPr>
                  <p:spPr>
                    <a:xfrm>
                      <a:off x="6808469" y="4989307"/>
                      <a:ext cx="44750" cy="29795"/>
                    </a:xfrm>
                    <a:custGeom>
                      <a:avLst/>
                      <a:gdLst>
                        <a:gd name="connsiteX0" fmla="*/ 1143 w 44750"/>
                        <a:gd name="connsiteY0" fmla="*/ 29796 h 29795"/>
                        <a:gd name="connsiteX1" fmla="*/ 0 w 44750"/>
                        <a:gd name="connsiteY1" fmla="*/ 11698 h 29795"/>
                        <a:gd name="connsiteX2" fmla="*/ 33147 w 44750"/>
                        <a:gd name="connsiteY2" fmla="*/ 459 h 29795"/>
                        <a:gd name="connsiteX3" fmla="*/ 44291 w 44750"/>
                        <a:gd name="connsiteY3" fmla="*/ 5983 h 29795"/>
                        <a:gd name="connsiteX4" fmla="*/ 38767 w 44750"/>
                        <a:gd name="connsiteY4" fmla="*/ 17127 h 29795"/>
                        <a:gd name="connsiteX5" fmla="*/ 1143 w 44750"/>
                        <a:gd name="connsiteY5" fmla="*/ 29796 h 29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4750" h="29795">
                          <a:moveTo>
                            <a:pt x="1143" y="29796"/>
                          </a:moveTo>
                          <a:cubicBezTo>
                            <a:pt x="476" y="23319"/>
                            <a:pt x="191" y="17223"/>
                            <a:pt x="0" y="11698"/>
                          </a:cubicBezTo>
                          <a:lnTo>
                            <a:pt x="33147" y="459"/>
                          </a:lnTo>
                          <a:cubicBezTo>
                            <a:pt x="37719" y="-1065"/>
                            <a:pt x="42672" y="1316"/>
                            <a:pt x="44291" y="5983"/>
                          </a:cubicBezTo>
                          <a:cubicBezTo>
                            <a:pt x="45815" y="10556"/>
                            <a:pt x="43434" y="15508"/>
                            <a:pt x="38767" y="17127"/>
                          </a:cubicBezTo>
                          <a:lnTo>
                            <a:pt x="1143" y="2979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90" name="任意多边形 116"/>
                    <p:cNvSpPr/>
                    <p:nvPr/>
                  </p:nvSpPr>
                  <p:spPr>
                    <a:xfrm>
                      <a:off x="6810755" y="5019310"/>
                      <a:ext cx="38463" cy="26938"/>
                    </a:xfrm>
                    <a:custGeom>
                      <a:avLst/>
                      <a:gdLst>
                        <a:gd name="connsiteX0" fmla="*/ 2953 w 38463"/>
                        <a:gd name="connsiteY0" fmla="*/ 26938 h 26938"/>
                        <a:gd name="connsiteX1" fmla="*/ 0 w 38463"/>
                        <a:gd name="connsiteY1" fmla="*/ 9507 h 26938"/>
                        <a:gd name="connsiteX2" fmla="*/ 26860 w 38463"/>
                        <a:gd name="connsiteY2" fmla="*/ 459 h 26938"/>
                        <a:gd name="connsiteX3" fmla="*/ 38005 w 38463"/>
                        <a:gd name="connsiteY3" fmla="*/ 5983 h 26938"/>
                        <a:gd name="connsiteX4" fmla="*/ 32480 w 38463"/>
                        <a:gd name="connsiteY4" fmla="*/ 17128 h 26938"/>
                        <a:gd name="connsiteX5" fmla="*/ 2953 w 38463"/>
                        <a:gd name="connsiteY5" fmla="*/ 26938 h 269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63" h="26938">
                          <a:moveTo>
                            <a:pt x="2953" y="26938"/>
                          </a:moveTo>
                          <a:cubicBezTo>
                            <a:pt x="1714" y="20938"/>
                            <a:pt x="667" y="15127"/>
                            <a:pt x="0" y="9507"/>
                          </a:cubicBezTo>
                          <a:lnTo>
                            <a:pt x="26860" y="459"/>
                          </a:lnTo>
                          <a:cubicBezTo>
                            <a:pt x="31432" y="-1065"/>
                            <a:pt x="36385" y="1316"/>
                            <a:pt x="38005" y="5983"/>
                          </a:cubicBezTo>
                          <a:cubicBezTo>
                            <a:pt x="39529" y="10555"/>
                            <a:pt x="37147" y="15508"/>
                            <a:pt x="32480" y="17128"/>
                          </a:cubicBezTo>
                          <a:lnTo>
                            <a:pt x="2953" y="269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91" name="任意多边形 117"/>
                    <p:cNvSpPr/>
                    <p:nvPr/>
                  </p:nvSpPr>
                  <p:spPr>
                    <a:xfrm>
                      <a:off x="6816184" y="5047028"/>
                      <a:ext cx="38749" cy="26366"/>
                    </a:xfrm>
                    <a:custGeom>
                      <a:avLst/>
                      <a:gdLst>
                        <a:gd name="connsiteX0" fmla="*/ 5239 w 38749"/>
                        <a:gd name="connsiteY0" fmla="*/ 26367 h 26366"/>
                        <a:gd name="connsiteX1" fmla="*/ 0 w 38749"/>
                        <a:gd name="connsiteY1" fmla="*/ 9603 h 26366"/>
                        <a:gd name="connsiteX2" fmla="*/ 27146 w 38749"/>
                        <a:gd name="connsiteY2" fmla="*/ 459 h 26366"/>
                        <a:gd name="connsiteX3" fmla="*/ 38291 w 38749"/>
                        <a:gd name="connsiteY3" fmla="*/ 5983 h 26366"/>
                        <a:gd name="connsiteX4" fmla="*/ 32766 w 38749"/>
                        <a:gd name="connsiteY4" fmla="*/ 17128 h 26366"/>
                        <a:gd name="connsiteX5" fmla="*/ 5239 w 38749"/>
                        <a:gd name="connsiteY5" fmla="*/ 26367 h 263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49" h="26366">
                          <a:moveTo>
                            <a:pt x="5239" y="26367"/>
                          </a:moveTo>
                          <a:cubicBezTo>
                            <a:pt x="3239" y="20842"/>
                            <a:pt x="1524" y="15223"/>
                            <a:pt x="0" y="9603"/>
                          </a:cubicBezTo>
                          <a:lnTo>
                            <a:pt x="27146" y="459"/>
                          </a:lnTo>
                          <a:cubicBezTo>
                            <a:pt x="31718" y="-1065"/>
                            <a:pt x="36671" y="1316"/>
                            <a:pt x="38291" y="5983"/>
                          </a:cubicBezTo>
                          <a:cubicBezTo>
                            <a:pt x="39815" y="10555"/>
                            <a:pt x="37433" y="15508"/>
                            <a:pt x="32766" y="17128"/>
                          </a:cubicBezTo>
                          <a:lnTo>
                            <a:pt x="5239" y="26367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087" name="任意多边形 118"/>
                  <p:cNvSpPr/>
                  <p:nvPr/>
                </p:nvSpPr>
                <p:spPr>
                  <a:xfrm>
                    <a:off x="6889622" y="4806543"/>
                    <a:ext cx="68618" cy="342851"/>
                  </a:xfrm>
                  <a:custGeom>
                    <a:avLst/>
                    <a:gdLst>
                      <a:gd name="connsiteX0" fmla="*/ 20288 w 68618"/>
                      <a:gd name="connsiteY0" fmla="*/ 1391 h 342851"/>
                      <a:gd name="connsiteX1" fmla="*/ 29813 w 68618"/>
                      <a:gd name="connsiteY1" fmla="*/ 201606 h 342851"/>
                      <a:gd name="connsiteX2" fmla="*/ 0 w 68618"/>
                      <a:gd name="connsiteY2" fmla="*/ 340766 h 342851"/>
                      <a:gd name="connsiteX3" fmla="*/ 58293 w 68618"/>
                      <a:gd name="connsiteY3" fmla="*/ 25203 h 342851"/>
                      <a:gd name="connsiteX4" fmla="*/ 20288 w 68618"/>
                      <a:gd name="connsiteY4" fmla="*/ 1391 h 342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618" h="342851">
                        <a:moveTo>
                          <a:pt x="20288" y="1391"/>
                        </a:moveTo>
                        <a:cubicBezTo>
                          <a:pt x="28384" y="52349"/>
                          <a:pt x="33909" y="130073"/>
                          <a:pt x="29813" y="201606"/>
                        </a:cubicBezTo>
                        <a:cubicBezTo>
                          <a:pt x="26670" y="256280"/>
                          <a:pt x="17812" y="307429"/>
                          <a:pt x="0" y="340766"/>
                        </a:cubicBezTo>
                        <a:cubicBezTo>
                          <a:pt x="87821" y="370484"/>
                          <a:pt x="71056" y="73495"/>
                          <a:pt x="58293" y="25203"/>
                        </a:cubicBezTo>
                        <a:cubicBezTo>
                          <a:pt x="51911" y="724"/>
                          <a:pt x="37909" y="-2515"/>
                          <a:pt x="20288" y="1391"/>
                        </a:cubicBezTo>
                        <a:close/>
                      </a:path>
                    </a:pathLst>
                  </a:custGeom>
                  <a:solidFill>
                    <a:srgbClr val="15061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025" name="组合 1024"/>
              <p:cNvGrpSpPr/>
              <p:nvPr/>
            </p:nvGrpSpPr>
            <p:grpSpPr>
              <a:xfrm>
                <a:off x="5990540" y="4624768"/>
                <a:ext cx="355650" cy="762289"/>
                <a:chOff x="5990540" y="4624768"/>
                <a:chExt cx="355650" cy="762289"/>
              </a:xfrm>
            </p:grpSpPr>
            <p:sp>
              <p:nvSpPr>
                <p:cNvPr id="1075" name="任意多边形 120"/>
                <p:cNvSpPr/>
                <p:nvPr/>
              </p:nvSpPr>
              <p:spPr>
                <a:xfrm>
                  <a:off x="6091427" y="4624768"/>
                  <a:ext cx="234909" cy="677341"/>
                </a:xfrm>
                <a:custGeom>
                  <a:avLst/>
                  <a:gdLst>
                    <a:gd name="connsiteX0" fmla="*/ 0 w 234909"/>
                    <a:gd name="connsiteY0" fmla="*/ 190786 h 677341"/>
                    <a:gd name="connsiteX1" fmla="*/ 125539 w 234909"/>
                    <a:gd name="connsiteY1" fmla="*/ 605314 h 677341"/>
                    <a:gd name="connsiteX2" fmla="*/ 220694 w 234909"/>
                    <a:gd name="connsiteY2" fmla="*/ 617506 h 677341"/>
                    <a:gd name="connsiteX3" fmla="*/ 217075 w 234909"/>
                    <a:gd name="connsiteY3" fmla="*/ 292894 h 677341"/>
                    <a:gd name="connsiteX4" fmla="*/ 232219 w 234909"/>
                    <a:gd name="connsiteY4" fmla="*/ 240697 h 677341"/>
                    <a:gd name="connsiteX5" fmla="*/ 161734 w 234909"/>
                    <a:gd name="connsiteY5" fmla="*/ 0 h 677341"/>
                    <a:gd name="connsiteX6" fmla="*/ 0 w 234909"/>
                    <a:gd name="connsiteY6" fmla="*/ 190786 h 677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4909" h="677341">
                      <a:moveTo>
                        <a:pt x="0" y="190786"/>
                      </a:moveTo>
                      <a:cubicBezTo>
                        <a:pt x="36862" y="417766"/>
                        <a:pt x="114205" y="578834"/>
                        <a:pt x="125539" y="605314"/>
                      </a:cubicBezTo>
                      <a:cubicBezTo>
                        <a:pt x="136874" y="631888"/>
                        <a:pt x="279654" y="745807"/>
                        <a:pt x="220694" y="617506"/>
                      </a:cubicBezTo>
                      <a:cubicBezTo>
                        <a:pt x="161734" y="489204"/>
                        <a:pt x="191834" y="390144"/>
                        <a:pt x="217075" y="292894"/>
                      </a:cubicBezTo>
                      <a:cubicBezTo>
                        <a:pt x="221837" y="274606"/>
                        <a:pt x="226695" y="256984"/>
                        <a:pt x="232219" y="240697"/>
                      </a:cubicBezTo>
                      <a:cubicBezTo>
                        <a:pt x="211550" y="171450"/>
                        <a:pt x="188214" y="91535"/>
                        <a:pt x="161734" y="0"/>
                      </a:cubicBezTo>
                      <a:cubicBezTo>
                        <a:pt x="71533" y="65913"/>
                        <a:pt x="0" y="190786"/>
                        <a:pt x="0" y="190786"/>
                      </a:cubicBezTo>
                      <a:close/>
                    </a:path>
                  </a:pathLst>
                </a:custGeom>
                <a:solidFill>
                  <a:srgbClr val="FC9A6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6" name="任意多边形 121"/>
                <p:cNvSpPr/>
                <p:nvPr/>
              </p:nvSpPr>
              <p:spPr>
                <a:xfrm>
                  <a:off x="5990540" y="5152972"/>
                  <a:ext cx="355622" cy="234084"/>
                </a:xfrm>
                <a:custGeom>
                  <a:avLst/>
                  <a:gdLst>
                    <a:gd name="connsiteX0" fmla="*/ 322915 w 355622"/>
                    <a:gd name="connsiteY0" fmla="*/ 57964 h 234084"/>
                    <a:gd name="connsiteX1" fmla="*/ 342060 w 355622"/>
                    <a:gd name="connsiteY1" fmla="*/ 168359 h 234084"/>
                    <a:gd name="connsiteX2" fmla="*/ 9162 w 355622"/>
                    <a:gd name="connsiteY2" fmla="*/ 221794 h 234084"/>
                    <a:gd name="connsiteX3" fmla="*/ 38403 w 355622"/>
                    <a:gd name="connsiteY3" fmla="*/ 96349 h 234084"/>
                    <a:gd name="connsiteX4" fmla="*/ 121842 w 355622"/>
                    <a:gd name="connsiteY4" fmla="*/ 71204 h 234084"/>
                    <a:gd name="connsiteX5" fmla="*/ 197280 w 355622"/>
                    <a:gd name="connsiteY5" fmla="*/ 59583 h 234084"/>
                    <a:gd name="connsiteX6" fmla="*/ 191184 w 355622"/>
                    <a:gd name="connsiteY6" fmla="*/ 18816 h 234084"/>
                    <a:gd name="connsiteX7" fmla="*/ 249192 w 355622"/>
                    <a:gd name="connsiteY7" fmla="*/ 15578 h 234084"/>
                    <a:gd name="connsiteX8" fmla="*/ 304246 w 355622"/>
                    <a:gd name="connsiteY8" fmla="*/ 38056 h 234084"/>
                    <a:gd name="connsiteX9" fmla="*/ 322915 w 355622"/>
                    <a:gd name="connsiteY9" fmla="*/ 57964 h 234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5622" h="234084">
                      <a:moveTo>
                        <a:pt x="322915" y="57964"/>
                      </a:moveTo>
                      <a:cubicBezTo>
                        <a:pt x="359396" y="126163"/>
                        <a:pt x="364730" y="154166"/>
                        <a:pt x="342060" y="168359"/>
                      </a:cubicBezTo>
                      <a:cubicBezTo>
                        <a:pt x="316438" y="184265"/>
                        <a:pt x="34498" y="264275"/>
                        <a:pt x="9162" y="221794"/>
                      </a:cubicBezTo>
                      <a:cubicBezTo>
                        <a:pt x="-9031" y="191314"/>
                        <a:pt x="-554" y="130449"/>
                        <a:pt x="38403" y="96349"/>
                      </a:cubicBezTo>
                      <a:cubicBezTo>
                        <a:pt x="85362" y="55297"/>
                        <a:pt x="94506" y="77585"/>
                        <a:pt x="121842" y="71204"/>
                      </a:cubicBezTo>
                      <a:cubicBezTo>
                        <a:pt x="167086" y="60726"/>
                        <a:pt x="189279" y="66251"/>
                        <a:pt x="197280" y="59583"/>
                      </a:cubicBezTo>
                      <a:cubicBezTo>
                        <a:pt x="203281" y="54630"/>
                        <a:pt x="188422" y="40247"/>
                        <a:pt x="191184" y="18816"/>
                      </a:cubicBezTo>
                      <a:cubicBezTo>
                        <a:pt x="193756" y="-1282"/>
                        <a:pt x="256621" y="-9473"/>
                        <a:pt x="249192" y="15578"/>
                      </a:cubicBezTo>
                      <a:cubicBezTo>
                        <a:pt x="233666" y="68537"/>
                        <a:pt x="277100" y="52249"/>
                        <a:pt x="304246" y="38056"/>
                      </a:cubicBezTo>
                      <a:cubicBezTo>
                        <a:pt x="325582" y="26912"/>
                        <a:pt x="313962" y="41105"/>
                        <a:pt x="322915" y="57964"/>
                      </a:cubicBezTo>
                      <a:close/>
                    </a:path>
                  </a:pathLst>
                </a:custGeom>
                <a:solidFill>
                  <a:srgbClr val="F8597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077" name="组合 1076"/>
                <p:cNvGrpSpPr/>
                <p:nvPr/>
              </p:nvGrpSpPr>
              <p:grpSpPr>
                <a:xfrm>
                  <a:off x="6083045" y="5210841"/>
                  <a:ext cx="117856" cy="56594"/>
                  <a:chOff x="6083045" y="5210841"/>
                  <a:chExt cx="117856" cy="56594"/>
                </a:xfrm>
                <a:solidFill>
                  <a:srgbClr val="FFFFFF"/>
                </a:solidFill>
              </p:grpSpPr>
              <p:sp>
                <p:nvSpPr>
                  <p:cNvPr id="1079" name="任意多边形 123"/>
                  <p:cNvSpPr/>
                  <p:nvPr/>
                </p:nvSpPr>
                <p:spPr>
                  <a:xfrm>
                    <a:off x="6172294" y="5210841"/>
                    <a:ext cx="28607" cy="35067"/>
                  </a:xfrm>
                  <a:custGeom>
                    <a:avLst/>
                    <a:gdLst>
                      <a:gd name="connsiteX0" fmla="*/ 0 w 28607"/>
                      <a:gd name="connsiteY0" fmla="*/ 5620 h 35067"/>
                      <a:gd name="connsiteX1" fmla="*/ 15526 w 28607"/>
                      <a:gd name="connsiteY1" fmla="*/ 1810 h 35067"/>
                      <a:gd name="connsiteX2" fmla="*/ 16764 w 28607"/>
                      <a:gd name="connsiteY2" fmla="*/ 0 h 35067"/>
                      <a:gd name="connsiteX3" fmla="*/ 27718 w 28607"/>
                      <a:gd name="connsiteY3" fmla="*/ 22479 h 35067"/>
                      <a:gd name="connsiteX4" fmla="*/ 23717 w 28607"/>
                      <a:gd name="connsiteY4" fmla="*/ 34195 h 35067"/>
                      <a:gd name="connsiteX5" fmla="*/ 12002 w 28607"/>
                      <a:gd name="connsiteY5" fmla="*/ 30194 h 35067"/>
                      <a:gd name="connsiteX6" fmla="*/ 0 w 28607"/>
                      <a:gd name="connsiteY6" fmla="*/ 5620 h 35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8607" h="35067">
                        <a:moveTo>
                          <a:pt x="0" y="5620"/>
                        </a:moveTo>
                        <a:cubicBezTo>
                          <a:pt x="7525" y="5048"/>
                          <a:pt x="12478" y="4286"/>
                          <a:pt x="15526" y="1810"/>
                        </a:cubicBezTo>
                        <a:cubicBezTo>
                          <a:pt x="16097" y="1333"/>
                          <a:pt x="16574" y="667"/>
                          <a:pt x="16764" y="0"/>
                        </a:cubicBezTo>
                        <a:lnTo>
                          <a:pt x="27718" y="22479"/>
                        </a:lnTo>
                        <a:cubicBezTo>
                          <a:pt x="29813" y="26861"/>
                          <a:pt x="28099" y="32099"/>
                          <a:pt x="23717" y="34195"/>
                        </a:cubicBezTo>
                        <a:cubicBezTo>
                          <a:pt x="19336" y="36290"/>
                          <a:pt x="14097" y="34480"/>
                          <a:pt x="12002" y="30194"/>
                        </a:cubicBezTo>
                        <a:lnTo>
                          <a:pt x="0" y="5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0" name="任意多边形 124"/>
                  <p:cNvSpPr/>
                  <p:nvPr/>
                </p:nvSpPr>
                <p:spPr>
                  <a:xfrm>
                    <a:off x="6142100" y="5217222"/>
                    <a:ext cx="33560" cy="41259"/>
                  </a:xfrm>
                  <a:custGeom>
                    <a:avLst/>
                    <a:gdLst>
                      <a:gd name="connsiteX0" fmla="*/ 0 w 33560"/>
                      <a:gd name="connsiteY0" fmla="*/ 1715 h 41259"/>
                      <a:gd name="connsiteX1" fmla="*/ 18669 w 33560"/>
                      <a:gd name="connsiteY1" fmla="*/ 0 h 41259"/>
                      <a:gd name="connsiteX2" fmla="*/ 32671 w 33560"/>
                      <a:gd name="connsiteY2" fmla="*/ 28670 h 41259"/>
                      <a:gd name="connsiteX3" fmla="*/ 28670 w 33560"/>
                      <a:gd name="connsiteY3" fmla="*/ 40386 h 41259"/>
                      <a:gd name="connsiteX4" fmla="*/ 16954 w 33560"/>
                      <a:gd name="connsiteY4" fmla="*/ 36386 h 41259"/>
                      <a:gd name="connsiteX5" fmla="*/ 0 w 33560"/>
                      <a:gd name="connsiteY5" fmla="*/ 1715 h 4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560" h="41259">
                        <a:moveTo>
                          <a:pt x="0" y="1715"/>
                        </a:moveTo>
                        <a:cubicBezTo>
                          <a:pt x="7049" y="857"/>
                          <a:pt x="13240" y="381"/>
                          <a:pt x="18669" y="0"/>
                        </a:cubicBezTo>
                        <a:lnTo>
                          <a:pt x="32671" y="28670"/>
                        </a:lnTo>
                        <a:cubicBezTo>
                          <a:pt x="34766" y="33052"/>
                          <a:pt x="33052" y="38291"/>
                          <a:pt x="28670" y="40386"/>
                        </a:cubicBezTo>
                        <a:cubicBezTo>
                          <a:pt x="24289" y="42482"/>
                          <a:pt x="19050" y="40672"/>
                          <a:pt x="16954" y="36386"/>
                        </a:cubicBezTo>
                        <a:lnTo>
                          <a:pt x="0" y="171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1" name="任意多边形 125"/>
                  <p:cNvSpPr/>
                  <p:nvPr/>
                </p:nvSpPr>
                <p:spPr>
                  <a:xfrm>
                    <a:off x="6113049" y="5220556"/>
                    <a:ext cx="34417" cy="44878"/>
                  </a:xfrm>
                  <a:custGeom>
                    <a:avLst/>
                    <a:gdLst>
                      <a:gd name="connsiteX0" fmla="*/ 0 w 34417"/>
                      <a:gd name="connsiteY0" fmla="*/ 3524 h 44878"/>
                      <a:gd name="connsiteX1" fmla="*/ 17812 w 34417"/>
                      <a:gd name="connsiteY1" fmla="*/ 0 h 44878"/>
                      <a:gd name="connsiteX2" fmla="*/ 33528 w 34417"/>
                      <a:gd name="connsiteY2" fmla="*/ 32290 h 44878"/>
                      <a:gd name="connsiteX3" fmla="*/ 29528 w 34417"/>
                      <a:gd name="connsiteY3" fmla="*/ 44005 h 44878"/>
                      <a:gd name="connsiteX4" fmla="*/ 17812 w 34417"/>
                      <a:gd name="connsiteY4" fmla="*/ 40005 h 44878"/>
                      <a:gd name="connsiteX5" fmla="*/ 0 w 34417"/>
                      <a:gd name="connsiteY5" fmla="*/ 3524 h 44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417" h="44878">
                        <a:moveTo>
                          <a:pt x="0" y="3524"/>
                        </a:moveTo>
                        <a:cubicBezTo>
                          <a:pt x="6382" y="2096"/>
                          <a:pt x="12287" y="857"/>
                          <a:pt x="17812" y="0"/>
                        </a:cubicBezTo>
                        <a:lnTo>
                          <a:pt x="33528" y="32290"/>
                        </a:lnTo>
                        <a:cubicBezTo>
                          <a:pt x="35624" y="36671"/>
                          <a:pt x="33909" y="41910"/>
                          <a:pt x="29528" y="44005"/>
                        </a:cubicBezTo>
                        <a:cubicBezTo>
                          <a:pt x="25146" y="46101"/>
                          <a:pt x="19907" y="44291"/>
                          <a:pt x="17812" y="40005"/>
                        </a:cubicBezTo>
                        <a:lnTo>
                          <a:pt x="0" y="352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2" name="任意多边形 126"/>
                  <p:cNvSpPr/>
                  <p:nvPr/>
                </p:nvSpPr>
                <p:spPr>
                  <a:xfrm>
                    <a:off x="6083045" y="5223890"/>
                    <a:ext cx="35544" cy="43545"/>
                  </a:xfrm>
                  <a:custGeom>
                    <a:avLst/>
                    <a:gdLst>
                      <a:gd name="connsiteX0" fmla="*/ 0 w 35544"/>
                      <a:gd name="connsiteY0" fmla="*/ 0 h 43545"/>
                      <a:gd name="connsiteX1" fmla="*/ 20288 w 35544"/>
                      <a:gd name="connsiteY1" fmla="*/ 1524 h 43545"/>
                      <a:gd name="connsiteX2" fmla="*/ 34671 w 35544"/>
                      <a:gd name="connsiteY2" fmla="*/ 30956 h 43545"/>
                      <a:gd name="connsiteX3" fmla="*/ 30671 w 35544"/>
                      <a:gd name="connsiteY3" fmla="*/ 42672 h 43545"/>
                      <a:gd name="connsiteX4" fmla="*/ 18955 w 35544"/>
                      <a:gd name="connsiteY4" fmla="*/ 38671 h 43545"/>
                      <a:gd name="connsiteX5" fmla="*/ 0 w 35544"/>
                      <a:gd name="connsiteY5" fmla="*/ 0 h 43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544" h="43545">
                        <a:moveTo>
                          <a:pt x="0" y="0"/>
                        </a:moveTo>
                        <a:cubicBezTo>
                          <a:pt x="6763" y="381"/>
                          <a:pt x="12954" y="1810"/>
                          <a:pt x="20288" y="1524"/>
                        </a:cubicBezTo>
                        <a:lnTo>
                          <a:pt x="34671" y="30956"/>
                        </a:lnTo>
                        <a:cubicBezTo>
                          <a:pt x="36767" y="35338"/>
                          <a:pt x="34957" y="40577"/>
                          <a:pt x="30671" y="42672"/>
                        </a:cubicBezTo>
                        <a:cubicBezTo>
                          <a:pt x="26289" y="44768"/>
                          <a:pt x="21050" y="42958"/>
                          <a:pt x="18955" y="3867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078" name="任意多边形 127"/>
                <p:cNvSpPr/>
                <p:nvPr/>
              </p:nvSpPr>
              <p:spPr>
                <a:xfrm>
                  <a:off x="5991129" y="5280945"/>
                  <a:ext cx="355061" cy="106111"/>
                </a:xfrm>
                <a:custGeom>
                  <a:avLst/>
                  <a:gdLst>
                    <a:gd name="connsiteX0" fmla="*/ 307086 w 355061"/>
                    <a:gd name="connsiteY0" fmla="*/ 16859 h 106111"/>
                    <a:gd name="connsiteX1" fmla="*/ 156115 w 355061"/>
                    <a:gd name="connsiteY1" fmla="*/ 55912 h 106111"/>
                    <a:gd name="connsiteX2" fmla="*/ 0 w 355061"/>
                    <a:gd name="connsiteY2" fmla="*/ 66389 h 106111"/>
                    <a:gd name="connsiteX3" fmla="*/ 8572 w 355061"/>
                    <a:gd name="connsiteY3" fmla="*/ 93821 h 106111"/>
                    <a:gd name="connsiteX4" fmla="*/ 341471 w 355061"/>
                    <a:gd name="connsiteY4" fmla="*/ 40386 h 106111"/>
                    <a:gd name="connsiteX5" fmla="*/ 352996 w 355061"/>
                    <a:gd name="connsiteY5" fmla="*/ 0 h 106111"/>
                    <a:gd name="connsiteX6" fmla="*/ 335280 w 355061"/>
                    <a:gd name="connsiteY6" fmla="*/ 6858 h 106111"/>
                    <a:gd name="connsiteX7" fmla="*/ 307086 w 355061"/>
                    <a:gd name="connsiteY7" fmla="*/ 16859 h 106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5061" h="106111">
                      <a:moveTo>
                        <a:pt x="307086" y="16859"/>
                      </a:moveTo>
                      <a:cubicBezTo>
                        <a:pt x="262223" y="31909"/>
                        <a:pt x="208502" y="46196"/>
                        <a:pt x="156115" y="55912"/>
                      </a:cubicBezTo>
                      <a:cubicBezTo>
                        <a:pt x="97822" y="66770"/>
                        <a:pt x="41148" y="72009"/>
                        <a:pt x="0" y="66389"/>
                      </a:cubicBezTo>
                      <a:cubicBezTo>
                        <a:pt x="1143" y="76771"/>
                        <a:pt x="4000" y="86201"/>
                        <a:pt x="8572" y="93821"/>
                      </a:cubicBezTo>
                      <a:cubicBezTo>
                        <a:pt x="33909" y="136303"/>
                        <a:pt x="315849" y="56293"/>
                        <a:pt x="341471" y="40386"/>
                      </a:cubicBezTo>
                      <a:cubicBezTo>
                        <a:pt x="353949" y="32576"/>
                        <a:pt x="357950" y="20574"/>
                        <a:pt x="352996" y="0"/>
                      </a:cubicBezTo>
                      <a:cubicBezTo>
                        <a:pt x="347377" y="2286"/>
                        <a:pt x="341471" y="4572"/>
                        <a:pt x="335280" y="6858"/>
                      </a:cubicBezTo>
                      <a:cubicBezTo>
                        <a:pt x="326326" y="10192"/>
                        <a:pt x="316897" y="13526"/>
                        <a:pt x="307086" y="16859"/>
                      </a:cubicBezTo>
                      <a:close/>
                    </a:path>
                  </a:pathLst>
                </a:custGeom>
                <a:solidFill>
                  <a:srgbClr val="15061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26" name="组合 1025"/>
              <p:cNvGrpSpPr/>
              <p:nvPr/>
            </p:nvGrpSpPr>
            <p:grpSpPr>
              <a:xfrm>
                <a:off x="5971126" y="4627149"/>
                <a:ext cx="763238" cy="386148"/>
                <a:chOff x="5971126" y="4627149"/>
                <a:chExt cx="763238" cy="386148"/>
              </a:xfrm>
            </p:grpSpPr>
            <p:sp>
              <p:nvSpPr>
                <p:cNvPr id="1063" name="任意多边形 129"/>
                <p:cNvSpPr/>
                <p:nvPr/>
              </p:nvSpPr>
              <p:spPr>
                <a:xfrm>
                  <a:off x="5971126" y="4627149"/>
                  <a:ext cx="763238" cy="383519"/>
                </a:xfrm>
                <a:custGeom>
                  <a:avLst/>
                  <a:gdLst>
                    <a:gd name="connsiteX0" fmla="*/ 134874 w 763238"/>
                    <a:gd name="connsiteY0" fmla="*/ 49721 h 383519"/>
                    <a:gd name="connsiteX1" fmla="*/ 0 w 763238"/>
                    <a:gd name="connsiteY1" fmla="*/ 184404 h 383519"/>
                    <a:gd name="connsiteX2" fmla="*/ 22288 w 763238"/>
                    <a:gd name="connsiteY2" fmla="*/ 220980 h 383519"/>
                    <a:gd name="connsiteX3" fmla="*/ 1143 w 763238"/>
                    <a:gd name="connsiteY3" fmla="*/ 248698 h 383519"/>
                    <a:gd name="connsiteX4" fmla="*/ 428911 w 763238"/>
                    <a:gd name="connsiteY4" fmla="*/ 374428 h 383519"/>
                    <a:gd name="connsiteX5" fmla="*/ 760190 w 763238"/>
                    <a:gd name="connsiteY5" fmla="*/ 176308 h 383519"/>
                    <a:gd name="connsiteX6" fmla="*/ 747046 w 763238"/>
                    <a:gd name="connsiteY6" fmla="*/ 165545 h 383519"/>
                    <a:gd name="connsiteX7" fmla="*/ 763238 w 763238"/>
                    <a:gd name="connsiteY7" fmla="*/ 142208 h 383519"/>
                    <a:gd name="connsiteX8" fmla="*/ 571405 w 763238"/>
                    <a:gd name="connsiteY8" fmla="*/ 17907 h 383519"/>
                    <a:gd name="connsiteX9" fmla="*/ 566547 w 763238"/>
                    <a:gd name="connsiteY9" fmla="*/ 18288 h 383519"/>
                    <a:gd name="connsiteX10" fmla="*/ 544068 w 763238"/>
                    <a:gd name="connsiteY10" fmla="*/ 0 h 383519"/>
                    <a:gd name="connsiteX11" fmla="*/ 163354 w 763238"/>
                    <a:gd name="connsiteY11" fmla="*/ 44387 h 383519"/>
                    <a:gd name="connsiteX12" fmla="*/ 160401 w 763238"/>
                    <a:gd name="connsiteY12" fmla="*/ 47911 h 383519"/>
                    <a:gd name="connsiteX13" fmla="*/ 134874 w 763238"/>
                    <a:gd name="connsiteY13" fmla="*/ 49721 h 383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63238" h="383519">
                      <a:moveTo>
                        <a:pt x="134874" y="49721"/>
                      </a:moveTo>
                      <a:cubicBezTo>
                        <a:pt x="0" y="184404"/>
                        <a:pt x="0" y="184404"/>
                        <a:pt x="0" y="184404"/>
                      </a:cubicBezTo>
                      <a:cubicBezTo>
                        <a:pt x="0" y="184404"/>
                        <a:pt x="4953" y="199834"/>
                        <a:pt x="22288" y="220980"/>
                      </a:cubicBezTo>
                      <a:cubicBezTo>
                        <a:pt x="8858" y="238411"/>
                        <a:pt x="1143" y="248698"/>
                        <a:pt x="1143" y="248698"/>
                      </a:cubicBezTo>
                      <a:cubicBezTo>
                        <a:pt x="1143" y="248698"/>
                        <a:pt x="135350" y="424910"/>
                        <a:pt x="428911" y="374428"/>
                      </a:cubicBezTo>
                      <a:cubicBezTo>
                        <a:pt x="722471" y="323945"/>
                        <a:pt x="760190" y="176308"/>
                        <a:pt x="760190" y="176308"/>
                      </a:cubicBezTo>
                      <a:lnTo>
                        <a:pt x="747046" y="165545"/>
                      </a:lnTo>
                      <a:cubicBezTo>
                        <a:pt x="762286" y="142399"/>
                        <a:pt x="763238" y="142208"/>
                        <a:pt x="763238" y="142208"/>
                      </a:cubicBezTo>
                      <a:lnTo>
                        <a:pt x="571405" y="17907"/>
                      </a:lnTo>
                      <a:lnTo>
                        <a:pt x="566547" y="18288"/>
                      </a:lnTo>
                      <a:lnTo>
                        <a:pt x="544068" y="0"/>
                      </a:lnTo>
                      <a:lnTo>
                        <a:pt x="163354" y="44387"/>
                      </a:lnTo>
                      <a:cubicBezTo>
                        <a:pt x="162401" y="45529"/>
                        <a:pt x="161354" y="46768"/>
                        <a:pt x="160401" y="47911"/>
                      </a:cubicBezTo>
                      <a:lnTo>
                        <a:pt x="134874" y="49721"/>
                      </a:lnTo>
                      <a:close/>
                    </a:path>
                  </a:pathLst>
                </a:custGeom>
                <a:solidFill>
                  <a:srgbClr val="3C4C8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064" name="组合 1063"/>
                <p:cNvGrpSpPr/>
                <p:nvPr/>
              </p:nvGrpSpPr>
              <p:grpSpPr>
                <a:xfrm>
                  <a:off x="5989739" y="4691112"/>
                  <a:ext cx="733401" cy="322185"/>
                  <a:chOff x="5989739" y="4691112"/>
                  <a:chExt cx="733401" cy="322185"/>
                </a:xfrm>
                <a:solidFill>
                  <a:srgbClr val="6B78AB"/>
                </a:solidFill>
              </p:grpSpPr>
              <p:sp>
                <p:nvSpPr>
                  <p:cNvPr id="1065" name="任意多边形 131"/>
                  <p:cNvSpPr/>
                  <p:nvPr/>
                </p:nvSpPr>
                <p:spPr>
                  <a:xfrm>
                    <a:off x="6575322" y="4691112"/>
                    <a:ext cx="147818" cy="105977"/>
                  </a:xfrm>
                  <a:custGeom>
                    <a:avLst/>
                    <a:gdLst>
                      <a:gd name="connsiteX0" fmla="*/ 1118 w 147818"/>
                      <a:gd name="connsiteY0" fmla="*/ 4712 h 105977"/>
                      <a:gd name="connsiteX1" fmla="*/ 451 w 147818"/>
                      <a:gd name="connsiteY1" fmla="*/ 1092 h 105977"/>
                      <a:gd name="connsiteX2" fmla="*/ 4071 w 147818"/>
                      <a:gd name="connsiteY2" fmla="*/ 425 h 105977"/>
                      <a:gd name="connsiteX3" fmla="*/ 146184 w 147818"/>
                      <a:gd name="connsiteY3" fmla="*/ 100914 h 105977"/>
                      <a:gd name="connsiteX4" fmla="*/ 147613 w 147818"/>
                      <a:gd name="connsiteY4" fmla="*/ 104343 h 105977"/>
                      <a:gd name="connsiteX5" fmla="*/ 144183 w 147818"/>
                      <a:gd name="connsiteY5" fmla="*/ 105772 h 105977"/>
                      <a:gd name="connsiteX6" fmla="*/ 1118 w 147818"/>
                      <a:gd name="connsiteY6" fmla="*/ 4712 h 105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7818" h="105977">
                        <a:moveTo>
                          <a:pt x="1118" y="4712"/>
                        </a:moveTo>
                        <a:cubicBezTo>
                          <a:pt x="-120" y="3854"/>
                          <a:pt x="-311" y="2235"/>
                          <a:pt x="451" y="1092"/>
                        </a:cubicBezTo>
                        <a:cubicBezTo>
                          <a:pt x="1308" y="-51"/>
                          <a:pt x="2928" y="-337"/>
                          <a:pt x="4071" y="425"/>
                        </a:cubicBezTo>
                        <a:cubicBezTo>
                          <a:pt x="145707" y="101200"/>
                          <a:pt x="146184" y="100914"/>
                          <a:pt x="146184" y="100914"/>
                        </a:cubicBezTo>
                        <a:cubicBezTo>
                          <a:pt x="147517" y="101486"/>
                          <a:pt x="148184" y="103010"/>
                          <a:pt x="147613" y="104343"/>
                        </a:cubicBezTo>
                        <a:cubicBezTo>
                          <a:pt x="147041" y="105677"/>
                          <a:pt x="145517" y="106343"/>
                          <a:pt x="144183" y="105772"/>
                        </a:cubicBezTo>
                        <a:cubicBezTo>
                          <a:pt x="144279" y="105772"/>
                          <a:pt x="143231" y="105867"/>
                          <a:pt x="1118" y="4712"/>
                        </a:cubicBezTo>
                        <a:close/>
                      </a:path>
                    </a:pathLst>
                  </a:custGeom>
                  <a:solidFill>
                    <a:srgbClr val="6B78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6" name="任意多边形 132"/>
                  <p:cNvSpPr/>
                  <p:nvPr/>
                </p:nvSpPr>
                <p:spPr>
                  <a:xfrm>
                    <a:off x="5989739" y="4724118"/>
                    <a:ext cx="100445" cy="126716"/>
                  </a:xfrm>
                  <a:custGeom>
                    <a:avLst/>
                    <a:gdLst>
                      <a:gd name="connsiteX0" fmla="*/ 4724 w 100445"/>
                      <a:gd name="connsiteY0" fmla="*/ 125725 h 126716"/>
                      <a:gd name="connsiteX1" fmla="*/ 1009 w 100445"/>
                      <a:gd name="connsiteY1" fmla="*/ 126106 h 126716"/>
                      <a:gd name="connsiteX2" fmla="*/ 533 w 100445"/>
                      <a:gd name="connsiteY2" fmla="*/ 122392 h 126716"/>
                      <a:gd name="connsiteX3" fmla="*/ 95211 w 100445"/>
                      <a:gd name="connsiteY3" fmla="*/ 1995 h 126716"/>
                      <a:gd name="connsiteX4" fmla="*/ 98450 w 100445"/>
                      <a:gd name="connsiteY4" fmla="*/ 91 h 126716"/>
                      <a:gd name="connsiteX5" fmla="*/ 100355 w 100445"/>
                      <a:gd name="connsiteY5" fmla="*/ 3329 h 126716"/>
                      <a:gd name="connsiteX6" fmla="*/ 4724 w 100445"/>
                      <a:gd name="connsiteY6" fmla="*/ 125725 h 126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0445" h="126716">
                        <a:moveTo>
                          <a:pt x="4724" y="125725"/>
                        </a:moveTo>
                        <a:cubicBezTo>
                          <a:pt x="3867" y="126868"/>
                          <a:pt x="2152" y="127059"/>
                          <a:pt x="1009" y="126106"/>
                        </a:cubicBezTo>
                        <a:cubicBezTo>
                          <a:pt x="-134" y="125249"/>
                          <a:pt x="-325" y="123534"/>
                          <a:pt x="533" y="122392"/>
                        </a:cubicBezTo>
                        <a:cubicBezTo>
                          <a:pt x="94545" y="3234"/>
                          <a:pt x="95211" y="1995"/>
                          <a:pt x="95211" y="1995"/>
                        </a:cubicBezTo>
                        <a:cubicBezTo>
                          <a:pt x="95592" y="567"/>
                          <a:pt x="97021" y="-291"/>
                          <a:pt x="98450" y="91"/>
                        </a:cubicBezTo>
                        <a:cubicBezTo>
                          <a:pt x="99879" y="471"/>
                          <a:pt x="100736" y="1900"/>
                          <a:pt x="100355" y="3329"/>
                        </a:cubicBezTo>
                        <a:cubicBezTo>
                          <a:pt x="100355" y="3329"/>
                          <a:pt x="100926" y="3710"/>
                          <a:pt x="4724" y="125725"/>
                        </a:cubicBezTo>
                        <a:close/>
                      </a:path>
                    </a:pathLst>
                  </a:custGeom>
                  <a:solidFill>
                    <a:srgbClr val="6B78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7" name="任意多边形 133"/>
                  <p:cNvSpPr/>
                  <p:nvPr/>
                </p:nvSpPr>
                <p:spPr>
                  <a:xfrm>
                    <a:off x="6024766" y="4758989"/>
                    <a:ext cx="99032" cy="171517"/>
                  </a:xfrm>
                  <a:custGeom>
                    <a:avLst/>
                    <a:gdLst>
                      <a:gd name="connsiteX0" fmla="*/ 4939 w 99032"/>
                      <a:gd name="connsiteY0" fmla="*/ 170198 h 171517"/>
                      <a:gd name="connsiteX1" fmla="*/ 1320 w 99032"/>
                      <a:gd name="connsiteY1" fmla="*/ 171150 h 171517"/>
                      <a:gd name="connsiteX2" fmla="*/ 367 w 99032"/>
                      <a:gd name="connsiteY2" fmla="*/ 167531 h 171517"/>
                      <a:gd name="connsiteX3" fmla="*/ 94093 w 99032"/>
                      <a:gd name="connsiteY3" fmla="*/ 1319 h 171517"/>
                      <a:gd name="connsiteX4" fmla="*/ 97712 w 99032"/>
                      <a:gd name="connsiteY4" fmla="*/ 367 h 171517"/>
                      <a:gd name="connsiteX5" fmla="*/ 98665 w 99032"/>
                      <a:gd name="connsiteY5" fmla="*/ 3986 h 171517"/>
                      <a:gd name="connsiteX6" fmla="*/ 4939 w 99032"/>
                      <a:gd name="connsiteY6" fmla="*/ 170198 h 1715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9032" h="171517">
                        <a:moveTo>
                          <a:pt x="4939" y="170198"/>
                        </a:moveTo>
                        <a:cubicBezTo>
                          <a:pt x="4272" y="171436"/>
                          <a:pt x="2653" y="171912"/>
                          <a:pt x="1320" y="171150"/>
                        </a:cubicBezTo>
                        <a:cubicBezTo>
                          <a:pt x="81" y="170483"/>
                          <a:pt x="-395" y="168864"/>
                          <a:pt x="367" y="167531"/>
                        </a:cubicBezTo>
                        <a:lnTo>
                          <a:pt x="94093" y="1319"/>
                        </a:lnTo>
                        <a:cubicBezTo>
                          <a:pt x="94760" y="81"/>
                          <a:pt x="96379" y="-395"/>
                          <a:pt x="97712" y="367"/>
                        </a:cubicBezTo>
                        <a:cubicBezTo>
                          <a:pt x="98951" y="1129"/>
                          <a:pt x="99427" y="2653"/>
                          <a:pt x="98665" y="3986"/>
                        </a:cubicBezTo>
                        <a:lnTo>
                          <a:pt x="4939" y="170198"/>
                        </a:lnTo>
                        <a:close/>
                      </a:path>
                    </a:pathLst>
                  </a:custGeom>
                  <a:solidFill>
                    <a:srgbClr val="6B78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8" name="任意多边形 134"/>
                  <p:cNvSpPr/>
                  <p:nvPr/>
                </p:nvSpPr>
                <p:spPr>
                  <a:xfrm>
                    <a:off x="6108058" y="4776740"/>
                    <a:ext cx="64238" cy="201407"/>
                  </a:xfrm>
                  <a:custGeom>
                    <a:avLst/>
                    <a:gdLst>
                      <a:gd name="connsiteX0" fmla="*/ 5181 w 64238"/>
                      <a:gd name="connsiteY0" fmla="*/ 199500 h 201407"/>
                      <a:gd name="connsiteX1" fmla="*/ 1848 w 64238"/>
                      <a:gd name="connsiteY1" fmla="*/ 201310 h 201407"/>
                      <a:gd name="connsiteX2" fmla="*/ 133 w 64238"/>
                      <a:gd name="connsiteY2" fmla="*/ 198071 h 201407"/>
                      <a:gd name="connsiteX3" fmla="*/ 59093 w 64238"/>
                      <a:gd name="connsiteY3" fmla="*/ 1856 h 201407"/>
                      <a:gd name="connsiteX4" fmla="*/ 62331 w 64238"/>
                      <a:gd name="connsiteY4" fmla="*/ 142 h 201407"/>
                      <a:gd name="connsiteX5" fmla="*/ 64141 w 64238"/>
                      <a:gd name="connsiteY5" fmla="*/ 3380 h 201407"/>
                      <a:gd name="connsiteX6" fmla="*/ 5181 w 64238"/>
                      <a:gd name="connsiteY6" fmla="*/ 199500 h 201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238" h="201407">
                        <a:moveTo>
                          <a:pt x="5181" y="199500"/>
                        </a:moveTo>
                        <a:cubicBezTo>
                          <a:pt x="4800" y="200929"/>
                          <a:pt x="3276" y="201691"/>
                          <a:pt x="1848" y="201310"/>
                        </a:cubicBezTo>
                        <a:cubicBezTo>
                          <a:pt x="514" y="200929"/>
                          <a:pt x="-343" y="199405"/>
                          <a:pt x="133" y="198071"/>
                        </a:cubicBezTo>
                        <a:lnTo>
                          <a:pt x="59093" y="1856"/>
                        </a:lnTo>
                        <a:cubicBezTo>
                          <a:pt x="59474" y="428"/>
                          <a:pt x="60998" y="-335"/>
                          <a:pt x="62331" y="142"/>
                        </a:cubicBezTo>
                        <a:cubicBezTo>
                          <a:pt x="63760" y="523"/>
                          <a:pt x="64522" y="2047"/>
                          <a:pt x="64141" y="3380"/>
                        </a:cubicBezTo>
                        <a:lnTo>
                          <a:pt x="5181" y="199500"/>
                        </a:lnTo>
                        <a:close/>
                      </a:path>
                    </a:pathLst>
                  </a:custGeom>
                  <a:solidFill>
                    <a:srgbClr val="6B78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9" name="任意多边形 135"/>
                  <p:cNvSpPr/>
                  <p:nvPr/>
                </p:nvSpPr>
                <p:spPr>
                  <a:xfrm>
                    <a:off x="6212484" y="4788496"/>
                    <a:ext cx="25443" cy="222896"/>
                  </a:xfrm>
                  <a:custGeom>
                    <a:avLst/>
                    <a:gdLst>
                      <a:gd name="connsiteX0" fmla="*/ 5245 w 25443"/>
                      <a:gd name="connsiteY0" fmla="*/ 220510 h 222896"/>
                      <a:gd name="connsiteX1" fmla="*/ 2387 w 25443"/>
                      <a:gd name="connsiteY1" fmla="*/ 222891 h 222896"/>
                      <a:gd name="connsiteX2" fmla="*/ 6 w 25443"/>
                      <a:gd name="connsiteY2" fmla="*/ 220033 h 222896"/>
                      <a:gd name="connsiteX3" fmla="*/ 20199 w 25443"/>
                      <a:gd name="connsiteY3" fmla="*/ 2387 h 222896"/>
                      <a:gd name="connsiteX4" fmla="*/ 23056 w 25443"/>
                      <a:gd name="connsiteY4" fmla="*/ 6 h 222896"/>
                      <a:gd name="connsiteX5" fmla="*/ 25438 w 25443"/>
                      <a:gd name="connsiteY5" fmla="*/ 2863 h 222896"/>
                      <a:gd name="connsiteX6" fmla="*/ 5245 w 25443"/>
                      <a:gd name="connsiteY6" fmla="*/ 220510 h 222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43" h="222896">
                        <a:moveTo>
                          <a:pt x="5245" y="220510"/>
                        </a:moveTo>
                        <a:cubicBezTo>
                          <a:pt x="5150" y="221938"/>
                          <a:pt x="3816" y="222986"/>
                          <a:pt x="2387" y="222891"/>
                        </a:cubicBezTo>
                        <a:cubicBezTo>
                          <a:pt x="959" y="222796"/>
                          <a:pt x="-89" y="221462"/>
                          <a:pt x="6" y="220033"/>
                        </a:cubicBezTo>
                        <a:lnTo>
                          <a:pt x="20199" y="2387"/>
                        </a:lnTo>
                        <a:cubicBezTo>
                          <a:pt x="20294" y="958"/>
                          <a:pt x="21628" y="-89"/>
                          <a:pt x="23056" y="6"/>
                        </a:cubicBezTo>
                        <a:cubicBezTo>
                          <a:pt x="24485" y="101"/>
                          <a:pt x="25533" y="1435"/>
                          <a:pt x="25438" y="2863"/>
                        </a:cubicBezTo>
                        <a:lnTo>
                          <a:pt x="5245" y="220510"/>
                        </a:lnTo>
                        <a:close/>
                      </a:path>
                    </a:pathLst>
                  </a:custGeom>
                  <a:solidFill>
                    <a:srgbClr val="6B78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0" name="任意多边形 136"/>
                  <p:cNvSpPr/>
                  <p:nvPr/>
                </p:nvSpPr>
                <p:spPr>
                  <a:xfrm>
                    <a:off x="6300590" y="4784592"/>
                    <a:ext cx="18584" cy="228706"/>
                  </a:xfrm>
                  <a:custGeom>
                    <a:avLst/>
                    <a:gdLst>
                      <a:gd name="connsiteX0" fmla="*/ 18579 w 18584"/>
                      <a:gd name="connsiteY0" fmla="*/ 225939 h 228706"/>
                      <a:gd name="connsiteX1" fmla="*/ 16103 w 18584"/>
                      <a:gd name="connsiteY1" fmla="*/ 228701 h 228706"/>
                      <a:gd name="connsiteX2" fmla="*/ 13341 w 18584"/>
                      <a:gd name="connsiteY2" fmla="*/ 226224 h 228706"/>
                      <a:gd name="connsiteX3" fmla="*/ 6 w 18584"/>
                      <a:gd name="connsiteY3" fmla="*/ 2768 h 228706"/>
                      <a:gd name="connsiteX4" fmla="*/ 2482 w 18584"/>
                      <a:gd name="connsiteY4" fmla="*/ 6 h 228706"/>
                      <a:gd name="connsiteX5" fmla="*/ 5244 w 18584"/>
                      <a:gd name="connsiteY5" fmla="*/ 2482 h 228706"/>
                      <a:gd name="connsiteX6" fmla="*/ 18579 w 18584"/>
                      <a:gd name="connsiteY6" fmla="*/ 225939 h 228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584" h="228706">
                        <a:moveTo>
                          <a:pt x="18579" y="225939"/>
                        </a:moveTo>
                        <a:cubicBezTo>
                          <a:pt x="18675" y="227367"/>
                          <a:pt x="17532" y="228606"/>
                          <a:pt x="16103" y="228701"/>
                        </a:cubicBezTo>
                        <a:cubicBezTo>
                          <a:pt x="14674" y="228796"/>
                          <a:pt x="13436" y="227653"/>
                          <a:pt x="13341" y="226224"/>
                        </a:cubicBezTo>
                        <a:lnTo>
                          <a:pt x="6" y="2768"/>
                        </a:lnTo>
                        <a:cubicBezTo>
                          <a:pt x="-90" y="1339"/>
                          <a:pt x="1053" y="101"/>
                          <a:pt x="2482" y="6"/>
                        </a:cubicBezTo>
                        <a:cubicBezTo>
                          <a:pt x="3911" y="-90"/>
                          <a:pt x="5149" y="1053"/>
                          <a:pt x="5244" y="2482"/>
                        </a:cubicBezTo>
                        <a:lnTo>
                          <a:pt x="18579" y="225939"/>
                        </a:lnTo>
                        <a:close/>
                      </a:path>
                    </a:pathLst>
                  </a:custGeom>
                  <a:solidFill>
                    <a:srgbClr val="6B78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1" name="任意多边形 137"/>
                  <p:cNvSpPr/>
                  <p:nvPr/>
                </p:nvSpPr>
                <p:spPr>
                  <a:xfrm>
                    <a:off x="6378650" y="4784546"/>
                    <a:ext cx="48679" cy="219938"/>
                  </a:xfrm>
                  <a:custGeom>
                    <a:avLst/>
                    <a:gdLst>
                      <a:gd name="connsiteX0" fmla="*/ 48628 w 48679"/>
                      <a:gd name="connsiteY0" fmla="*/ 216745 h 219938"/>
                      <a:gd name="connsiteX1" fmla="*/ 46628 w 48679"/>
                      <a:gd name="connsiteY1" fmla="*/ 219888 h 219938"/>
                      <a:gd name="connsiteX2" fmla="*/ 43485 w 48679"/>
                      <a:gd name="connsiteY2" fmla="*/ 217888 h 219938"/>
                      <a:gd name="connsiteX3" fmla="*/ 51 w 48679"/>
                      <a:gd name="connsiteY3" fmla="*/ 3194 h 219938"/>
                      <a:gd name="connsiteX4" fmla="*/ 2051 w 48679"/>
                      <a:gd name="connsiteY4" fmla="*/ 51 h 219938"/>
                      <a:gd name="connsiteX5" fmla="*/ 5194 w 48679"/>
                      <a:gd name="connsiteY5" fmla="*/ 2051 h 219938"/>
                      <a:gd name="connsiteX6" fmla="*/ 48628 w 48679"/>
                      <a:gd name="connsiteY6" fmla="*/ 216745 h 2199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679" h="219938">
                        <a:moveTo>
                          <a:pt x="48628" y="216745"/>
                        </a:moveTo>
                        <a:cubicBezTo>
                          <a:pt x="48914" y="218173"/>
                          <a:pt x="47962" y="219602"/>
                          <a:pt x="46628" y="219888"/>
                        </a:cubicBezTo>
                        <a:cubicBezTo>
                          <a:pt x="45200" y="220173"/>
                          <a:pt x="43771" y="219221"/>
                          <a:pt x="43485" y="217888"/>
                        </a:cubicBezTo>
                        <a:lnTo>
                          <a:pt x="51" y="3194"/>
                        </a:lnTo>
                        <a:cubicBezTo>
                          <a:pt x="-235" y="1765"/>
                          <a:pt x="718" y="337"/>
                          <a:pt x="2051" y="51"/>
                        </a:cubicBezTo>
                        <a:cubicBezTo>
                          <a:pt x="3480" y="-235"/>
                          <a:pt x="4909" y="718"/>
                          <a:pt x="5194" y="2051"/>
                        </a:cubicBezTo>
                        <a:lnTo>
                          <a:pt x="48628" y="216745"/>
                        </a:lnTo>
                        <a:close/>
                      </a:path>
                    </a:pathLst>
                  </a:custGeom>
                  <a:solidFill>
                    <a:srgbClr val="6B78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2" name="任意多边形 138"/>
                  <p:cNvSpPr/>
                  <p:nvPr/>
                </p:nvSpPr>
                <p:spPr>
                  <a:xfrm>
                    <a:off x="6445458" y="4776201"/>
                    <a:ext cx="79700" cy="195810"/>
                  </a:xfrm>
                  <a:custGeom>
                    <a:avLst/>
                    <a:gdLst>
                      <a:gd name="connsiteX0" fmla="*/ 79548 w 79700"/>
                      <a:gd name="connsiteY0" fmla="*/ 192228 h 195810"/>
                      <a:gd name="connsiteX1" fmla="*/ 78023 w 79700"/>
                      <a:gd name="connsiteY1" fmla="*/ 195657 h 195810"/>
                      <a:gd name="connsiteX2" fmla="*/ 74594 w 79700"/>
                      <a:gd name="connsiteY2" fmla="*/ 194133 h 195810"/>
                      <a:gd name="connsiteX3" fmla="*/ 204 w 79700"/>
                      <a:gd name="connsiteY3" fmla="*/ 3633 h 195810"/>
                      <a:gd name="connsiteX4" fmla="*/ 1728 w 79700"/>
                      <a:gd name="connsiteY4" fmla="*/ 204 h 195810"/>
                      <a:gd name="connsiteX5" fmla="*/ 5157 w 79700"/>
                      <a:gd name="connsiteY5" fmla="*/ 1728 h 195810"/>
                      <a:gd name="connsiteX6" fmla="*/ 79548 w 79700"/>
                      <a:gd name="connsiteY6" fmla="*/ 192228 h 19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9700" h="195810">
                        <a:moveTo>
                          <a:pt x="79548" y="192228"/>
                        </a:moveTo>
                        <a:cubicBezTo>
                          <a:pt x="80024" y="193562"/>
                          <a:pt x="79357" y="195086"/>
                          <a:pt x="78023" y="195657"/>
                        </a:cubicBezTo>
                        <a:cubicBezTo>
                          <a:pt x="76690" y="196133"/>
                          <a:pt x="75166" y="195467"/>
                          <a:pt x="74594" y="194133"/>
                        </a:cubicBezTo>
                        <a:lnTo>
                          <a:pt x="204" y="3633"/>
                        </a:lnTo>
                        <a:cubicBezTo>
                          <a:pt x="-367" y="2300"/>
                          <a:pt x="299" y="776"/>
                          <a:pt x="1728" y="204"/>
                        </a:cubicBezTo>
                        <a:cubicBezTo>
                          <a:pt x="3062" y="-367"/>
                          <a:pt x="4586" y="299"/>
                          <a:pt x="5157" y="1728"/>
                        </a:cubicBezTo>
                        <a:lnTo>
                          <a:pt x="79548" y="192228"/>
                        </a:lnTo>
                        <a:close/>
                      </a:path>
                    </a:pathLst>
                  </a:custGeom>
                  <a:solidFill>
                    <a:srgbClr val="6B78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3" name="任意多边形 139"/>
                  <p:cNvSpPr/>
                  <p:nvPr/>
                </p:nvSpPr>
                <p:spPr>
                  <a:xfrm>
                    <a:off x="6504320" y="4753148"/>
                    <a:ext cx="101092" cy="183007"/>
                  </a:xfrm>
                  <a:custGeom>
                    <a:avLst/>
                    <a:gdLst>
                      <a:gd name="connsiteX0" fmla="*/ 100791 w 101092"/>
                      <a:gd name="connsiteY0" fmla="*/ 179086 h 183007"/>
                      <a:gd name="connsiteX1" fmla="*/ 99743 w 101092"/>
                      <a:gd name="connsiteY1" fmla="*/ 182706 h 183007"/>
                      <a:gd name="connsiteX2" fmla="*/ 96123 w 101092"/>
                      <a:gd name="connsiteY2" fmla="*/ 181658 h 183007"/>
                      <a:gd name="connsiteX3" fmla="*/ 302 w 101092"/>
                      <a:gd name="connsiteY3" fmla="*/ 3921 h 183007"/>
                      <a:gd name="connsiteX4" fmla="*/ 1350 w 101092"/>
                      <a:gd name="connsiteY4" fmla="*/ 302 h 183007"/>
                      <a:gd name="connsiteX5" fmla="*/ 4969 w 101092"/>
                      <a:gd name="connsiteY5" fmla="*/ 1350 h 183007"/>
                      <a:gd name="connsiteX6" fmla="*/ 100791 w 101092"/>
                      <a:gd name="connsiteY6" fmla="*/ 179086 h 18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1092" h="183007">
                        <a:moveTo>
                          <a:pt x="100791" y="179086"/>
                        </a:moveTo>
                        <a:cubicBezTo>
                          <a:pt x="101457" y="180325"/>
                          <a:pt x="100981" y="181944"/>
                          <a:pt x="99743" y="182706"/>
                        </a:cubicBezTo>
                        <a:cubicBezTo>
                          <a:pt x="98505" y="183372"/>
                          <a:pt x="96886" y="182896"/>
                          <a:pt x="96123" y="181658"/>
                        </a:cubicBezTo>
                        <a:lnTo>
                          <a:pt x="302" y="3921"/>
                        </a:lnTo>
                        <a:cubicBezTo>
                          <a:pt x="-365" y="2683"/>
                          <a:pt x="112" y="1064"/>
                          <a:pt x="1350" y="302"/>
                        </a:cubicBezTo>
                        <a:cubicBezTo>
                          <a:pt x="2588" y="-365"/>
                          <a:pt x="4207" y="111"/>
                          <a:pt x="4969" y="1350"/>
                        </a:cubicBezTo>
                        <a:lnTo>
                          <a:pt x="100791" y="179086"/>
                        </a:lnTo>
                        <a:close/>
                      </a:path>
                    </a:pathLst>
                  </a:custGeom>
                  <a:solidFill>
                    <a:srgbClr val="6B78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4" name="任意多边形 140"/>
                  <p:cNvSpPr/>
                  <p:nvPr/>
                </p:nvSpPr>
                <p:spPr>
                  <a:xfrm>
                    <a:off x="6547697" y="4728982"/>
                    <a:ext cx="143067" cy="147032"/>
                  </a:xfrm>
                  <a:custGeom>
                    <a:avLst/>
                    <a:gdLst>
                      <a:gd name="connsiteX0" fmla="*/ 142281 w 143067"/>
                      <a:gd name="connsiteY0" fmla="*/ 142578 h 147032"/>
                      <a:gd name="connsiteX1" fmla="*/ 142281 w 143067"/>
                      <a:gd name="connsiteY1" fmla="*/ 146292 h 147032"/>
                      <a:gd name="connsiteX2" fmla="*/ 138567 w 143067"/>
                      <a:gd name="connsiteY2" fmla="*/ 146197 h 147032"/>
                      <a:gd name="connsiteX3" fmla="*/ 740 w 143067"/>
                      <a:gd name="connsiteY3" fmla="*/ 4465 h 147032"/>
                      <a:gd name="connsiteX4" fmla="*/ 835 w 143067"/>
                      <a:gd name="connsiteY4" fmla="*/ 750 h 147032"/>
                      <a:gd name="connsiteX5" fmla="*/ 4550 w 143067"/>
                      <a:gd name="connsiteY5" fmla="*/ 750 h 147032"/>
                      <a:gd name="connsiteX6" fmla="*/ 142281 w 143067"/>
                      <a:gd name="connsiteY6" fmla="*/ 142578 h 147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3067" h="147032">
                        <a:moveTo>
                          <a:pt x="142281" y="142578"/>
                        </a:moveTo>
                        <a:cubicBezTo>
                          <a:pt x="143329" y="143625"/>
                          <a:pt x="143329" y="145245"/>
                          <a:pt x="142281" y="146292"/>
                        </a:cubicBezTo>
                        <a:cubicBezTo>
                          <a:pt x="141234" y="147340"/>
                          <a:pt x="139519" y="147245"/>
                          <a:pt x="138567" y="146197"/>
                        </a:cubicBezTo>
                        <a:lnTo>
                          <a:pt x="740" y="4465"/>
                        </a:lnTo>
                        <a:cubicBezTo>
                          <a:pt x="-308" y="3417"/>
                          <a:pt x="-213" y="1798"/>
                          <a:pt x="835" y="750"/>
                        </a:cubicBezTo>
                        <a:cubicBezTo>
                          <a:pt x="1883" y="-297"/>
                          <a:pt x="3502" y="-202"/>
                          <a:pt x="4550" y="750"/>
                        </a:cubicBezTo>
                        <a:lnTo>
                          <a:pt x="142281" y="142578"/>
                        </a:lnTo>
                        <a:close/>
                      </a:path>
                    </a:pathLst>
                  </a:custGeom>
                  <a:solidFill>
                    <a:srgbClr val="6B78A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027" name="任意多边形 141"/>
              <p:cNvSpPr/>
              <p:nvPr/>
            </p:nvSpPr>
            <p:spPr>
              <a:xfrm>
                <a:off x="5922118" y="3782570"/>
                <a:ext cx="63599" cy="89861"/>
              </a:xfrm>
              <a:custGeom>
                <a:avLst/>
                <a:gdLst>
                  <a:gd name="connsiteX0" fmla="*/ 63582 w 63599"/>
                  <a:gd name="connsiteY0" fmla="*/ 32191 h 89861"/>
                  <a:gd name="connsiteX1" fmla="*/ 42722 w 63599"/>
                  <a:gd name="connsiteY1" fmla="*/ 4378 h 89861"/>
                  <a:gd name="connsiteX2" fmla="*/ 42055 w 63599"/>
                  <a:gd name="connsiteY2" fmla="*/ 89437 h 89861"/>
                  <a:gd name="connsiteX3" fmla="*/ 63582 w 63599"/>
                  <a:gd name="connsiteY3" fmla="*/ 32191 h 89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99" h="89861">
                    <a:moveTo>
                      <a:pt x="63582" y="32191"/>
                    </a:moveTo>
                    <a:cubicBezTo>
                      <a:pt x="62153" y="19047"/>
                      <a:pt x="51675" y="9331"/>
                      <a:pt x="42722" y="4378"/>
                    </a:cubicBezTo>
                    <a:cubicBezTo>
                      <a:pt x="-2617" y="-20958"/>
                      <a:pt x="-24525" y="71148"/>
                      <a:pt x="42055" y="89437"/>
                    </a:cubicBezTo>
                    <a:cubicBezTo>
                      <a:pt x="65010" y="95628"/>
                      <a:pt x="63582" y="32191"/>
                      <a:pt x="63582" y="32191"/>
                    </a:cubicBezTo>
                    <a:close/>
                  </a:path>
                </a:pathLst>
              </a:custGeom>
              <a:solidFill>
                <a:srgbClr val="FB67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8" name="任意多边形 142"/>
              <p:cNvSpPr/>
              <p:nvPr/>
            </p:nvSpPr>
            <p:spPr>
              <a:xfrm>
                <a:off x="6077475" y="4233044"/>
                <a:ext cx="580913" cy="521353"/>
              </a:xfrm>
              <a:custGeom>
                <a:avLst/>
                <a:gdLst>
                  <a:gd name="connsiteX0" fmla="*/ 579165 w 580913"/>
                  <a:gd name="connsiteY0" fmla="*/ 247230 h 521353"/>
                  <a:gd name="connsiteX1" fmla="*/ 437719 w 580913"/>
                  <a:gd name="connsiteY1" fmla="*/ 258755 h 521353"/>
                  <a:gd name="connsiteX2" fmla="*/ 461532 w 580913"/>
                  <a:gd name="connsiteY2" fmla="*/ 364387 h 521353"/>
                  <a:gd name="connsiteX3" fmla="*/ 495536 w 580913"/>
                  <a:gd name="connsiteY3" fmla="*/ 443826 h 521353"/>
                  <a:gd name="connsiteX4" fmla="*/ 3760 w 580913"/>
                  <a:gd name="connsiteY4" fmla="*/ 460399 h 521353"/>
                  <a:gd name="connsiteX5" fmla="*/ 85389 w 580913"/>
                  <a:gd name="connsiteY5" fmla="*/ 35965 h 521353"/>
                  <a:gd name="connsiteX6" fmla="*/ 131205 w 580913"/>
                  <a:gd name="connsiteY6" fmla="*/ 31488 h 521353"/>
                  <a:gd name="connsiteX7" fmla="*/ 320181 w 580913"/>
                  <a:gd name="connsiteY7" fmla="*/ 532 h 521353"/>
                  <a:gd name="connsiteX8" fmla="*/ 579165 w 580913"/>
                  <a:gd name="connsiteY8" fmla="*/ 247230 h 52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0913" h="521353">
                    <a:moveTo>
                      <a:pt x="579165" y="247230"/>
                    </a:moveTo>
                    <a:cubicBezTo>
                      <a:pt x="597549" y="294378"/>
                      <a:pt x="465532" y="253326"/>
                      <a:pt x="437719" y="258755"/>
                    </a:cubicBezTo>
                    <a:cubicBezTo>
                      <a:pt x="437719" y="258755"/>
                      <a:pt x="432004" y="308571"/>
                      <a:pt x="461532" y="364387"/>
                    </a:cubicBezTo>
                    <a:cubicBezTo>
                      <a:pt x="491059" y="420204"/>
                      <a:pt x="526302" y="420394"/>
                      <a:pt x="495536" y="443826"/>
                    </a:cubicBezTo>
                    <a:cubicBezTo>
                      <a:pt x="406001" y="512120"/>
                      <a:pt x="67292" y="569461"/>
                      <a:pt x="3760" y="460399"/>
                    </a:cubicBezTo>
                    <a:cubicBezTo>
                      <a:pt x="1188" y="456018"/>
                      <a:pt x="-21576" y="36822"/>
                      <a:pt x="85389" y="35965"/>
                    </a:cubicBezTo>
                    <a:cubicBezTo>
                      <a:pt x="99201" y="35870"/>
                      <a:pt x="114631" y="34155"/>
                      <a:pt x="131205" y="31488"/>
                    </a:cubicBezTo>
                    <a:cubicBezTo>
                      <a:pt x="187212" y="22630"/>
                      <a:pt x="256173" y="3295"/>
                      <a:pt x="320181" y="532"/>
                    </a:cubicBezTo>
                    <a:cubicBezTo>
                      <a:pt x="548209" y="-9374"/>
                      <a:pt x="529826" y="120738"/>
                      <a:pt x="579165" y="247230"/>
                    </a:cubicBezTo>
                    <a:close/>
                  </a:path>
                </a:pathLst>
              </a:custGeom>
              <a:solidFill>
                <a:srgbClr val="8A92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9" name="任意多边形 143"/>
              <p:cNvSpPr/>
              <p:nvPr/>
            </p:nvSpPr>
            <p:spPr>
              <a:xfrm>
                <a:off x="6012987" y="4136591"/>
                <a:ext cx="208471" cy="438394"/>
              </a:xfrm>
              <a:custGeom>
                <a:avLst/>
                <a:gdLst>
                  <a:gd name="connsiteX0" fmla="*/ 5478 w 208471"/>
                  <a:gd name="connsiteY0" fmla="*/ 367876 h 438394"/>
                  <a:gd name="connsiteX1" fmla="*/ 84155 w 208471"/>
                  <a:gd name="connsiteY1" fmla="*/ 419597 h 438394"/>
                  <a:gd name="connsiteX2" fmla="*/ 84060 w 208471"/>
                  <a:gd name="connsiteY2" fmla="*/ 341778 h 438394"/>
                  <a:gd name="connsiteX3" fmla="*/ 147401 w 208471"/>
                  <a:gd name="connsiteY3" fmla="*/ 73363 h 438394"/>
                  <a:gd name="connsiteX4" fmla="*/ 208170 w 208471"/>
                  <a:gd name="connsiteY4" fmla="*/ 27072 h 438394"/>
                  <a:gd name="connsiteX5" fmla="*/ 124636 w 208471"/>
                  <a:gd name="connsiteY5" fmla="*/ 592 h 438394"/>
                  <a:gd name="connsiteX6" fmla="*/ 5478 w 208471"/>
                  <a:gd name="connsiteY6" fmla="*/ 367876 h 43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471" h="438394">
                    <a:moveTo>
                      <a:pt x="5478" y="367876"/>
                    </a:moveTo>
                    <a:cubicBezTo>
                      <a:pt x="17861" y="409024"/>
                      <a:pt x="64057" y="469413"/>
                      <a:pt x="84155" y="419597"/>
                    </a:cubicBezTo>
                    <a:cubicBezTo>
                      <a:pt x="89298" y="406738"/>
                      <a:pt x="81012" y="370829"/>
                      <a:pt x="84060" y="341778"/>
                    </a:cubicBezTo>
                    <a:cubicBezTo>
                      <a:pt x="91680" y="267292"/>
                      <a:pt x="102348" y="179472"/>
                      <a:pt x="147401" y="73363"/>
                    </a:cubicBezTo>
                    <a:cubicBezTo>
                      <a:pt x="154545" y="56599"/>
                      <a:pt x="205218" y="30596"/>
                      <a:pt x="208170" y="27072"/>
                    </a:cubicBezTo>
                    <a:cubicBezTo>
                      <a:pt x="213219" y="20975"/>
                      <a:pt x="153497" y="6498"/>
                      <a:pt x="124636" y="592"/>
                    </a:cubicBezTo>
                    <a:cubicBezTo>
                      <a:pt x="48246" y="-15029"/>
                      <a:pt x="-20144" y="282913"/>
                      <a:pt x="5478" y="367876"/>
                    </a:cubicBezTo>
                    <a:close/>
                  </a:path>
                </a:pathLst>
              </a:custGeom>
              <a:solidFill>
                <a:srgbClr val="F981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0" name="任意多边形 144"/>
              <p:cNvSpPr/>
              <p:nvPr/>
            </p:nvSpPr>
            <p:spPr>
              <a:xfrm>
                <a:off x="6140111" y="4145512"/>
                <a:ext cx="268509" cy="216907"/>
              </a:xfrm>
              <a:custGeom>
                <a:avLst/>
                <a:gdLst>
                  <a:gd name="connsiteX0" fmla="*/ 101334 w 268509"/>
                  <a:gd name="connsiteY0" fmla="*/ 144261 h 216907"/>
                  <a:gd name="connsiteX1" fmla="*/ 1417 w 268509"/>
                  <a:gd name="connsiteY1" fmla="*/ 189124 h 216907"/>
                  <a:gd name="connsiteX2" fmla="*/ 54186 w 268509"/>
                  <a:gd name="connsiteY2" fmla="*/ 22056 h 216907"/>
                  <a:gd name="connsiteX3" fmla="*/ 262593 w 268509"/>
                  <a:gd name="connsiteY3" fmla="*/ 29009 h 216907"/>
                  <a:gd name="connsiteX4" fmla="*/ 212205 w 268509"/>
                  <a:gd name="connsiteY4" fmla="*/ 215318 h 216907"/>
                  <a:gd name="connsiteX5" fmla="*/ 130957 w 268509"/>
                  <a:gd name="connsiteY5" fmla="*/ 147309 h 216907"/>
                  <a:gd name="connsiteX6" fmla="*/ 101334 w 268509"/>
                  <a:gd name="connsiteY6" fmla="*/ 144261 h 216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509" h="216907">
                    <a:moveTo>
                      <a:pt x="101334" y="144261"/>
                    </a:moveTo>
                    <a:cubicBezTo>
                      <a:pt x="64092" y="174456"/>
                      <a:pt x="8942" y="205317"/>
                      <a:pt x="1417" y="189124"/>
                    </a:cubicBezTo>
                    <a:cubicBezTo>
                      <a:pt x="-6108" y="172836"/>
                      <a:pt x="17038" y="51488"/>
                      <a:pt x="54186" y="22056"/>
                    </a:cubicBezTo>
                    <a:cubicBezTo>
                      <a:pt x="91333" y="-7282"/>
                      <a:pt x="241733" y="-9663"/>
                      <a:pt x="262593" y="29009"/>
                    </a:cubicBezTo>
                    <a:cubicBezTo>
                      <a:pt x="283547" y="67680"/>
                      <a:pt x="244590" y="201411"/>
                      <a:pt x="212205" y="215318"/>
                    </a:cubicBezTo>
                    <a:cubicBezTo>
                      <a:pt x="179820" y="229224"/>
                      <a:pt x="130957" y="147309"/>
                      <a:pt x="130957" y="147309"/>
                    </a:cubicBezTo>
                    <a:lnTo>
                      <a:pt x="101334" y="14426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1" name="任意多边形 145"/>
              <p:cNvSpPr/>
              <p:nvPr/>
            </p:nvSpPr>
            <p:spPr>
              <a:xfrm>
                <a:off x="6153888" y="4059152"/>
                <a:ext cx="292653" cy="234052"/>
              </a:xfrm>
              <a:custGeom>
                <a:avLst/>
                <a:gdLst>
                  <a:gd name="connsiteX0" fmla="*/ 309 w 292653"/>
                  <a:gd name="connsiteY0" fmla="*/ 27548 h 234052"/>
                  <a:gd name="connsiteX1" fmla="*/ 110609 w 292653"/>
                  <a:gd name="connsiteY1" fmla="*/ 234051 h 234052"/>
                  <a:gd name="connsiteX2" fmla="*/ 292155 w 292653"/>
                  <a:gd name="connsiteY2" fmla="*/ 14404 h 234052"/>
                  <a:gd name="connsiteX3" fmla="*/ 309 w 292653"/>
                  <a:gd name="connsiteY3" fmla="*/ 27548 h 234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653" h="234052">
                    <a:moveTo>
                      <a:pt x="309" y="27548"/>
                    </a:moveTo>
                    <a:cubicBezTo>
                      <a:pt x="11168" y="74602"/>
                      <a:pt x="41838" y="233479"/>
                      <a:pt x="110609" y="234051"/>
                    </a:cubicBezTo>
                    <a:cubicBezTo>
                      <a:pt x="192238" y="234717"/>
                      <a:pt x="300918" y="26787"/>
                      <a:pt x="292155" y="14404"/>
                    </a:cubicBezTo>
                    <a:cubicBezTo>
                      <a:pt x="288059" y="8498"/>
                      <a:pt x="-10930" y="-21315"/>
                      <a:pt x="309" y="27548"/>
                    </a:cubicBezTo>
                    <a:close/>
                  </a:path>
                </a:pathLst>
              </a:custGeom>
              <a:solidFill>
                <a:srgbClr val="FB67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2" name="任意多边形 146"/>
              <p:cNvSpPr/>
              <p:nvPr/>
            </p:nvSpPr>
            <p:spPr>
              <a:xfrm>
                <a:off x="6397831" y="4593918"/>
                <a:ext cx="203700" cy="119078"/>
              </a:xfrm>
              <a:custGeom>
                <a:avLst/>
                <a:gdLst>
                  <a:gd name="connsiteX0" fmla="*/ 51641 w 203700"/>
                  <a:gd name="connsiteY0" fmla="*/ 15515 h 119078"/>
                  <a:gd name="connsiteX1" fmla="*/ 173561 w 203700"/>
                  <a:gd name="connsiteY1" fmla="*/ 91143 h 119078"/>
                  <a:gd name="connsiteX2" fmla="*/ 178609 w 203700"/>
                  <a:gd name="connsiteY2" fmla="*/ 119051 h 119078"/>
                  <a:gd name="connsiteX3" fmla="*/ 14874 w 203700"/>
                  <a:gd name="connsiteY3" fmla="*/ 28849 h 119078"/>
                  <a:gd name="connsiteX4" fmla="*/ 51641 w 203700"/>
                  <a:gd name="connsiteY4" fmla="*/ 15515 h 119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700" h="119078">
                    <a:moveTo>
                      <a:pt x="51641" y="15515"/>
                    </a:moveTo>
                    <a:cubicBezTo>
                      <a:pt x="63071" y="31136"/>
                      <a:pt x="124888" y="85809"/>
                      <a:pt x="173561" y="91143"/>
                    </a:cubicBezTo>
                    <a:cubicBezTo>
                      <a:pt x="222234" y="96382"/>
                      <a:pt x="202898" y="117813"/>
                      <a:pt x="178609" y="119051"/>
                    </a:cubicBezTo>
                    <a:cubicBezTo>
                      <a:pt x="154416" y="120194"/>
                      <a:pt x="63452" y="84761"/>
                      <a:pt x="14874" y="28849"/>
                    </a:cubicBezTo>
                    <a:cubicBezTo>
                      <a:pt x="-33513" y="-27062"/>
                      <a:pt x="51641" y="15515"/>
                      <a:pt x="51641" y="15515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3" name="任意多边形 147"/>
              <p:cNvSpPr/>
              <p:nvPr/>
            </p:nvSpPr>
            <p:spPr>
              <a:xfrm>
                <a:off x="6345241" y="4206969"/>
                <a:ext cx="183006" cy="448131"/>
              </a:xfrm>
              <a:custGeom>
                <a:avLst/>
                <a:gdLst>
                  <a:gd name="connsiteX0" fmla="*/ 20887 w 183006"/>
                  <a:gd name="connsiteY0" fmla="*/ 77756 h 448131"/>
                  <a:gd name="connsiteX1" fmla="*/ 25173 w 183006"/>
                  <a:gd name="connsiteY1" fmla="*/ 366078 h 448131"/>
                  <a:gd name="connsiteX2" fmla="*/ 118423 w 183006"/>
                  <a:gd name="connsiteY2" fmla="*/ 430943 h 448131"/>
                  <a:gd name="connsiteX3" fmla="*/ 107088 w 183006"/>
                  <a:gd name="connsiteY3" fmla="*/ 391605 h 448131"/>
                  <a:gd name="connsiteX4" fmla="*/ 131377 w 183006"/>
                  <a:gd name="connsiteY4" fmla="*/ 77185 h 448131"/>
                  <a:gd name="connsiteX5" fmla="*/ 163571 w 183006"/>
                  <a:gd name="connsiteY5" fmla="*/ 46704 h 448131"/>
                  <a:gd name="connsiteX6" fmla="*/ 20887 w 183006"/>
                  <a:gd name="connsiteY6" fmla="*/ 77756 h 448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006" h="448131">
                    <a:moveTo>
                      <a:pt x="20887" y="77756"/>
                    </a:moveTo>
                    <a:cubicBezTo>
                      <a:pt x="5361" y="118523"/>
                      <a:pt x="-19118" y="257207"/>
                      <a:pt x="25173" y="366078"/>
                    </a:cubicBezTo>
                    <a:cubicBezTo>
                      <a:pt x="41556" y="406369"/>
                      <a:pt x="107469" y="482187"/>
                      <a:pt x="118423" y="430943"/>
                    </a:cubicBezTo>
                    <a:cubicBezTo>
                      <a:pt x="120423" y="421894"/>
                      <a:pt x="108993" y="410464"/>
                      <a:pt x="107088" y="391605"/>
                    </a:cubicBezTo>
                    <a:cubicBezTo>
                      <a:pt x="97754" y="295878"/>
                      <a:pt x="107945" y="147003"/>
                      <a:pt x="131377" y="77185"/>
                    </a:cubicBezTo>
                    <a:cubicBezTo>
                      <a:pt x="134330" y="68231"/>
                      <a:pt x="149570" y="56420"/>
                      <a:pt x="163571" y="46704"/>
                    </a:cubicBezTo>
                    <a:cubicBezTo>
                      <a:pt x="241295" y="-7112"/>
                      <a:pt x="63654" y="-34353"/>
                      <a:pt x="20887" y="77756"/>
                    </a:cubicBezTo>
                    <a:close/>
                  </a:path>
                </a:pathLst>
              </a:custGeom>
              <a:solidFill>
                <a:srgbClr val="F981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4" name="任意多边形 148"/>
              <p:cNvSpPr/>
              <p:nvPr/>
            </p:nvSpPr>
            <p:spPr>
              <a:xfrm>
                <a:off x="6558438" y="3975147"/>
                <a:ext cx="159618" cy="129909"/>
              </a:xfrm>
              <a:custGeom>
                <a:avLst/>
                <a:gdLst>
                  <a:gd name="connsiteX0" fmla="*/ 59150 w 159618"/>
                  <a:gd name="connsiteY0" fmla="*/ 11350 h 129909"/>
                  <a:gd name="connsiteX1" fmla="*/ 123062 w 159618"/>
                  <a:gd name="connsiteY1" fmla="*/ 4207 h 129909"/>
                  <a:gd name="connsiteX2" fmla="*/ 9334 w 159618"/>
                  <a:gd name="connsiteY2" fmla="*/ 112696 h 129909"/>
                  <a:gd name="connsiteX3" fmla="*/ 59150 w 159618"/>
                  <a:gd name="connsiteY3" fmla="*/ 11350 h 129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618" h="129909">
                    <a:moveTo>
                      <a:pt x="59150" y="11350"/>
                    </a:moveTo>
                    <a:cubicBezTo>
                      <a:pt x="78771" y="-3318"/>
                      <a:pt x="104965" y="-1508"/>
                      <a:pt x="123062" y="4207"/>
                    </a:cubicBezTo>
                    <a:cubicBezTo>
                      <a:pt x="214597" y="33258"/>
                      <a:pt x="118300" y="179276"/>
                      <a:pt x="9334" y="112696"/>
                    </a:cubicBezTo>
                    <a:cubicBezTo>
                      <a:pt x="-28099" y="89741"/>
                      <a:pt x="59150" y="11350"/>
                      <a:pt x="59150" y="11350"/>
                    </a:cubicBezTo>
                    <a:close/>
                  </a:path>
                </a:pathLst>
              </a:custGeom>
              <a:solidFill>
                <a:srgbClr val="FC9A6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5" name="任意多边形 149"/>
              <p:cNvSpPr/>
              <p:nvPr/>
            </p:nvSpPr>
            <p:spPr>
              <a:xfrm>
                <a:off x="5938067" y="3518142"/>
                <a:ext cx="712810" cy="709033"/>
              </a:xfrm>
              <a:custGeom>
                <a:avLst/>
                <a:gdLst>
                  <a:gd name="connsiteX0" fmla="*/ 710192 w 712810"/>
                  <a:gd name="connsiteY0" fmla="*/ 345388 h 709033"/>
                  <a:gd name="connsiteX1" fmla="*/ 412154 w 712810"/>
                  <a:gd name="connsiteY1" fmla="*/ 708481 h 709033"/>
                  <a:gd name="connsiteX2" fmla="*/ 2389 w 712810"/>
                  <a:gd name="connsiteY2" fmla="*/ 429303 h 709033"/>
                  <a:gd name="connsiteX3" fmla="*/ 46585 w 712810"/>
                  <a:gd name="connsiteY3" fmla="*/ 218134 h 709033"/>
                  <a:gd name="connsiteX4" fmla="*/ 165647 w 712810"/>
                  <a:gd name="connsiteY4" fmla="*/ 18109 h 709033"/>
                  <a:gd name="connsiteX5" fmla="*/ 478067 w 712810"/>
                  <a:gd name="connsiteY5" fmla="*/ 30110 h 709033"/>
                  <a:gd name="connsiteX6" fmla="*/ 710192 w 712810"/>
                  <a:gd name="connsiteY6" fmla="*/ 345388 h 709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2810" h="709033">
                    <a:moveTo>
                      <a:pt x="710192" y="345388"/>
                    </a:moveTo>
                    <a:cubicBezTo>
                      <a:pt x="675901" y="504741"/>
                      <a:pt x="678187" y="695717"/>
                      <a:pt x="412154" y="708481"/>
                    </a:cubicBezTo>
                    <a:cubicBezTo>
                      <a:pt x="190793" y="719149"/>
                      <a:pt x="34393" y="573512"/>
                      <a:pt x="2389" y="429303"/>
                    </a:cubicBezTo>
                    <a:cubicBezTo>
                      <a:pt x="-8184" y="381392"/>
                      <a:pt x="18105" y="297858"/>
                      <a:pt x="46585" y="218134"/>
                    </a:cubicBezTo>
                    <a:cubicBezTo>
                      <a:pt x="78589" y="128599"/>
                      <a:pt x="116498" y="43922"/>
                      <a:pt x="165647" y="18109"/>
                    </a:cubicBezTo>
                    <a:cubicBezTo>
                      <a:pt x="194127" y="3155"/>
                      <a:pt x="343193" y="-18848"/>
                      <a:pt x="478067" y="30110"/>
                    </a:cubicBezTo>
                    <a:cubicBezTo>
                      <a:pt x="612179" y="78688"/>
                      <a:pt x="732194" y="197846"/>
                      <a:pt x="710192" y="345388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6" name="任意多边形 150"/>
              <p:cNvSpPr/>
              <p:nvPr/>
            </p:nvSpPr>
            <p:spPr>
              <a:xfrm>
                <a:off x="6110366" y="3783986"/>
                <a:ext cx="68612" cy="74505"/>
              </a:xfrm>
              <a:custGeom>
                <a:avLst/>
                <a:gdLst>
                  <a:gd name="connsiteX0" fmla="*/ 35354 w 68612"/>
                  <a:gd name="connsiteY0" fmla="*/ 10 h 74505"/>
                  <a:gd name="connsiteX1" fmla="*/ 16 w 68612"/>
                  <a:gd name="connsiteY1" fmla="*/ 36300 h 74505"/>
                  <a:gd name="connsiteX2" fmla="*/ 33258 w 68612"/>
                  <a:gd name="connsiteY2" fmla="*/ 74496 h 74505"/>
                  <a:gd name="connsiteX3" fmla="*/ 68596 w 68612"/>
                  <a:gd name="connsiteY3" fmla="*/ 38205 h 74505"/>
                  <a:gd name="connsiteX4" fmla="*/ 35354 w 68612"/>
                  <a:gd name="connsiteY4" fmla="*/ 10 h 74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612" h="74505">
                    <a:moveTo>
                      <a:pt x="35354" y="10"/>
                    </a:moveTo>
                    <a:cubicBezTo>
                      <a:pt x="16494" y="-466"/>
                      <a:pt x="683" y="15726"/>
                      <a:pt x="16" y="36300"/>
                    </a:cubicBezTo>
                    <a:cubicBezTo>
                      <a:pt x="-556" y="56874"/>
                      <a:pt x="14303" y="73924"/>
                      <a:pt x="33258" y="74496"/>
                    </a:cubicBezTo>
                    <a:cubicBezTo>
                      <a:pt x="52213" y="74972"/>
                      <a:pt x="67929" y="58779"/>
                      <a:pt x="68596" y="38205"/>
                    </a:cubicBezTo>
                    <a:cubicBezTo>
                      <a:pt x="69168" y="17631"/>
                      <a:pt x="54309" y="487"/>
                      <a:pt x="3535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7" name="任意多边形 151"/>
              <p:cNvSpPr/>
              <p:nvPr/>
            </p:nvSpPr>
            <p:spPr>
              <a:xfrm>
                <a:off x="5972460" y="3518237"/>
                <a:ext cx="678418" cy="456163"/>
              </a:xfrm>
              <a:custGeom>
                <a:avLst/>
                <a:gdLst>
                  <a:gd name="connsiteX0" fmla="*/ 675799 w 678418"/>
                  <a:gd name="connsiteY0" fmla="*/ 345293 h 456163"/>
                  <a:gd name="connsiteX1" fmla="*/ 654558 w 678418"/>
                  <a:gd name="connsiteY1" fmla="*/ 456164 h 456163"/>
                  <a:gd name="connsiteX2" fmla="*/ 603028 w 678418"/>
                  <a:gd name="connsiteY2" fmla="*/ 378821 h 456163"/>
                  <a:gd name="connsiteX3" fmla="*/ 608362 w 678418"/>
                  <a:gd name="connsiteY3" fmla="*/ 298906 h 456163"/>
                  <a:gd name="connsiteX4" fmla="*/ 551497 w 678418"/>
                  <a:gd name="connsiteY4" fmla="*/ 290524 h 456163"/>
                  <a:gd name="connsiteX5" fmla="*/ 555879 w 678418"/>
                  <a:gd name="connsiteY5" fmla="*/ 246614 h 456163"/>
                  <a:gd name="connsiteX6" fmla="*/ 540448 w 678418"/>
                  <a:gd name="connsiteY6" fmla="*/ 241851 h 456163"/>
                  <a:gd name="connsiteX7" fmla="*/ 538067 w 678418"/>
                  <a:gd name="connsiteY7" fmla="*/ 216324 h 456163"/>
                  <a:gd name="connsiteX8" fmla="*/ 508921 w 678418"/>
                  <a:gd name="connsiteY8" fmla="*/ 214895 h 456163"/>
                  <a:gd name="connsiteX9" fmla="*/ 501205 w 678418"/>
                  <a:gd name="connsiteY9" fmla="*/ 178700 h 456163"/>
                  <a:gd name="connsiteX10" fmla="*/ 443865 w 678418"/>
                  <a:gd name="connsiteY10" fmla="*/ 185177 h 456163"/>
                  <a:gd name="connsiteX11" fmla="*/ 411956 w 678418"/>
                  <a:gd name="connsiteY11" fmla="*/ 127742 h 456163"/>
                  <a:gd name="connsiteX12" fmla="*/ 353473 w 678418"/>
                  <a:gd name="connsiteY12" fmla="*/ 154031 h 456163"/>
                  <a:gd name="connsiteX13" fmla="*/ 311563 w 678418"/>
                  <a:gd name="connsiteY13" fmla="*/ 122408 h 456163"/>
                  <a:gd name="connsiteX14" fmla="*/ 276034 w 678418"/>
                  <a:gd name="connsiteY14" fmla="*/ 128885 h 456163"/>
                  <a:gd name="connsiteX15" fmla="*/ 236792 w 678418"/>
                  <a:gd name="connsiteY15" fmla="*/ 155745 h 456163"/>
                  <a:gd name="connsiteX16" fmla="*/ 195548 w 678418"/>
                  <a:gd name="connsiteY16" fmla="*/ 186225 h 456163"/>
                  <a:gd name="connsiteX17" fmla="*/ 148495 w 678418"/>
                  <a:gd name="connsiteY17" fmla="*/ 159460 h 456163"/>
                  <a:gd name="connsiteX18" fmla="*/ 69723 w 678418"/>
                  <a:gd name="connsiteY18" fmla="*/ 221849 h 456163"/>
                  <a:gd name="connsiteX19" fmla="*/ 0 w 678418"/>
                  <a:gd name="connsiteY19" fmla="*/ 252995 h 456163"/>
                  <a:gd name="connsiteX20" fmla="*/ 12192 w 678418"/>
                  <a:gd name="connsiteY20" fmla="*/ 218134 h 456163"/>
                  <a:gd name="connsiteX21" fmla="*/ 131254 w 678418"/>
                  <a:gd name="connsiteY21" fmla="*/ 18109 h 456163"/>
                  <a:gd name="connsiteX22" fmla="*/ 443674 w 678418"/>
                  <a:gd name="connsiteY22" fmla="*/ 30110 h 456163"/>
                  <a:gd name="connsiteX23" fmla="*/ 675799 w 678418"/>
                  <a:gd name="connsiteY23" fmla="*/ 345293 h 456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78418" h="456163">
                    <a:moveTo>
                      <a:pt x="675799" y="345293"/>
                    </a:moveTo>
                    <a:cubicBezTo>
                      <a:pt x="667988" y="381392"/>
                      <a:pt x="662083" y="419207"/>
                      <a:pt x="654558" y="456164"/>
                    </a:cubicBezTo>
                    <a:cubicBezTo>
                      <a:pt x="655606" y="414540"/>
                      <a:pt x="630269" y="396442"/>
                      <a:pt x="603028" y="378821"/>
                    </a:cubicBezTo>
                    <a:cubicBezTo>
                      <a:pt x="571881" y="358723"/>
                      <a:pt x="608362" y="298906"/>
                      <a:pt x="608362" y="298906"/>
                    </a:cubicBezTo>
                    <a:cubicBezTo>
                      <a:pt x="608362" y="298906"/>
                      <a:pt x="567119" y="308336"/>
                      <a:pt x="551497" y="290524"/>
                    </a:cubicBezTo>
                    <a:cubicBezTo>
                      <a:pt x="535877" y="272712"/>
                      <a:pt x="555879" y="246614"/>
                      <a:pt x="555879" y="246614"/>
                    </a:cubicBezTo>
                    <a:cubicBezTo>
                      <a:pt x="555879" y="246614"/>
                      <a:pt x="553403" y="246518"/>
                      <a:pt x="540448" y="241851"/>
                    </a:cubicBezTo>
                    <a:cubicBezTo>
                      <a:pt x="527495" y="237184"/>
                      <a:pt x="538067" y="216324"/>
                      <a:pt x="538067" y="216324"/>
                    </a:cubicBezTo>
                    <a:cubicBezTo>
                      <a:pt x="538067" y="216324"/>
                      <a:pt x="529685" y="226040"/>
                      <a:pt x="508921" y="214895"/>
                    </a:cubicBezTo>
                    <a:cubicBezTo>
                      <a:pt x="488156" y="203751"/>
                      <a:pt x="501205" y="178700"/>
                      <a:pt x="501205" y="178700"/>
                    </a:cubicBezTo>
                    <a:cubicBezTo>
                      <a:pt x="501205" y="178700"/>
                      <a:pt x="477107" y="195369"/>
                      <a:pt x="443865" y="185177"/>
                    </a:cubicBezTo>
                    <a:cubicBezTo>
                      <a:pt x="410623" y="174890"/>
                      <a:pt x="411956" y="127742"/>
                      <a:pt x="411956" y="127742"/>
                    </a:cubicBezTo>
                    <a:cubicBezTo>
                      <a:pt x="411956" y="127742"/>
                      <a:pt x="384334" y="159269"/>
                      <a:pt x="353473" y="154031"/>
                    </a:cubicBezTo>
                    <a:cubicBezTo>
                      <a:pt x="322612" y="148792"/>
                      <a:pt x="318707" y="111454"/>
                      <a:pt x="311563" y="122408"/>
                    </a:cubicBezTo>
                    <a:cubicBezTo>
                      <a:pt x="304419" y="133361"/>
                      <a:pt x="276034" y="128885"/>
                      <a:pt x="276034" y="128885"/>
                    </a:cubicBezTo>
                    <a:cubicBezTo>
                      <a:pt x="276034" y="128885"/>
                      <a:pt x="282988" y="169461"/>
                      <a:pt x="236792" y="155745"/>
                    </a:cubicBezTo>
                    <a:cubicBezTo>
                      <a:pt x="190595" y="142029"/>
                      <a:pt x="225838" y="168509"/>
                      <a:pt x="195548" y="186225"/>
                    </a:cubicBezTo>
                    <a:cubicBezTo>
                      <a:pt x="165259" y="204037"/>
                      <a:pt x="151162" y="152697"/>
                      <a:pt x="148495" y="159460"/>
                    </a:cubicBezTo>
                    <a:cubicBezTo>
                      <a:pt x="145828" y="166223"/>
                      <a:pt x="114109" y="235469"/>
                      <a:pt x="69723" y="221849"/>
                    </a:cubicBezTo>
                    <a:cubicBezTo>
                      <a:pt x="31337" y="210038"/>
                      <a:pt x="16383" y="228135"/>
                      <a:pt x="0" y="252995"/>
                    </a:cubicBezTo>
                    <a:cubicBezTo>
                      <a:pt x="3905" y="241375"/>
                      <a:pt x="8001" y="229754"/>
                      <a:pt x="12192" y="218134"/>
                    </a:cubicBezTo>
                    <a:cubicBezTo>
                      <a:pt x="44196" y="128599"/>
                      <a:pt x="82105" y="43922"/>
                      <a:pt x="131254" y="18109"/>
                    </a:cubicBezTo>
                    <a:cubicBezTo>
                      <a:pt x="159734" y="3155"/>
                      <a:pt x="308800" y="-18848"/>
                      <a:pt x="443674" y="30110"/>
                    </a:cubicBezTo>
                    <a:cubicBezTo>
                      <a:pt x="577787" y="78593"/>
                      <a:pt x="697802" y="197750"/>
                      <a:pt x="675799" y="345293"/>
                    </a:cubicBezTo>
                    <a:close/>
                  </a:path>
                </a:pathLst>
              </a:custGeom>
              <a:solidFill>
                <a:srgbClr val="FB67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8" name="任意多边形 152"/>
              <p:cNvSpPr/>
              <p:nvPr/>
            </p:nvSpPr>
            <p:spPr>
              <a:xfrm>
                <a:off x="5961696" y="3364495"/>
                <a:ext cx="787598" cy="644576"/>
              </a:xfrm>
              <a:custGeom>
                <a:avLst/>
                <a:gdLst>
                  <a:gd name="connsiteX0" fmla="*/ 0 w 787598"/>
                  <a:gd name="connsiteY0" fmla="*/ 436551 h 644576"/>
                  <a:gd name="connsiteX1" fmla="*/ 74200 w 787598"/>
                  <a:gd name="connsiteY1" fmla="*/ 353398 h 644576"/>
                  <a:gd name="connsiteX2" fmla="*/ 139922 w 787598"/>
                  <a:gd name="connsiteY2" fmla="*/ 308535 h 644576"/>
                  <a:gd name="connsiteX3" fmla="*/ 167450 w 787598"/>
                  <a:gd name="connsiteY3" fmla="*/ 285675 h 644576"/>
                  <a:gd name="connsiteX4" fmla="*/ 205645 w 787598"/>
                  <a:gd name="connsiteY4" fmla="*/ 303582 h 644576"/>
                  <a:gd name="connsiteX5" fmla="*/ 219361 w 787598"/>
                  <a:gd name="connsiteY5" fmla="*/ 278531 h 644576"/>
                  <a:gd name="connsiteX6" fmla="*/ 259747 w 787598"/>
                  <a:gd name="connsiteY6" fmla="*/ 280627 h 644576"/>
                  <a:gd name="connsiteX7" fmla="*/ 245554 w 787598"/>
                  <a:gd name="connsiteY7" fmla="*/ 243670 h 644576"/>
                  <a:gd name="connsiteX8" fmla="*/ 293465 w 787598"/>
                  <a:gd name="connsiteY8" fmla="*/ 255957 h 644576"/>
                  <a:gd name="connsiteX9" fmla="*/ 334518 w 787598"/>
                  <a:gd name="connsiteY9" fmla="*/ 222905 h 644576"/>
                  <a:gd name="connsiteX10" fmla="*/ 353663 w 787598"/>
                  <a:gd name="connsiteY10" fmla="*/ 271959 h 644576"/>
                  <a:gd name="connsiteX11" fmla="*/ 461867 w 787598"/>
                  <a:gd name="connsiteY11" fmla="*/ 233002 h 644576"/>
                  <a:gd name="connsiteX12" fmla="*/ 490538 w 787598"/>
                  <a:gd name="connsiteY12" fmla="*/ 307487 h 644576"/>
                  <a:gd name="connsiteX13" fmla="*/ 539496 w 787598"/>
                  <a:gd name="connsiteY13" fmla="*/ 288056 h 644576"/>
                  <a:gd name="connsiteX14" fmla="*/ 543211 w 787598"/>
                  <a:gd name="connsiteY14" fmla="*/ 340634 h 644576"/>
                  <a:gd name="connsiteX15" fmla="*/ 576167 w 787598"/>
                  <a:gd name="connsiteY15" fmla="*/ 340729 h 644576"/>
                  <a:gd name="connsiteX16" fmla="*/ 598837 w 787598"/>
                  <a:gd name="connsiteY16" fmla="*/ 383497 h 644576"/>
                  <a:gd name="connsiteX17" fmla="*/ 599313 w 787598"/>
                  <a:gd name="connsiteY17" fmla="*/ 385878 h 644576"/>
                  <a:gd name="connsiteX18" fmla="*/ 579882 w 787598"/>
                  <a:gd name="connsiteY18" fmla="*/ 403309 h 644576"/>
                  <a:gd name="connsiteX19" fmla="*/ 619316 w 787598"/>
                  <a:gd name="connsiteY19" fmla="*/ 430264 h 644576"/>
                  <a:gd name="connsiteX20" fmla="*/ 635222 w 787598"/>
                  <a:gd name="connsiteY20" fmla="*/ 455887 h 644576"/>
                  <a:gd name="connsiteX21" fmla="*/ 654272 w 787598"/>
                  <a:gd name="connsiteY21" fmla="*/ 533134 h 644576"/>
                  <a:gd name="connsiteX22" fmla="*/ 654272 w 787598"/>
                  <a:gd name="connsiteY22" fmla="*/ 644577 h 644576"/>
                  <a:gd name="connsiteX23" fmla="*/ 778669 w 787598"/>
                  <a:gd name="connsiteY23" fmla="*/ 368352 h 644576"/>
                  <a:gd name="connsiteX24" fmla="*/ 670370 w 787598"/>
                  <a:gd name="connsiteY24" fmla="*/ 122321 h 644576"/>
                  <a:gd name="connsiteX25" fmla="*/ 490919 w 787598"/>
                  <a:gd name="connsiteY25" fmla="*/ 48693 h 644576"/>
                  <a:gd name="connsiteX26" fmla="*/ 248698 w 787598"/>
                  <a:gd name="connsiteY26" fmla="*/ 19642 h 644576"/>
                  <a:gd name="connsiteX27" fmla="*/ 0 w 787598"/>
                  <a:gd name="connsiteY27" fmla="*/ 436551 h 644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87598" h="644576">
                    <a:moveTo>
                      <a:pt x="0" y="436551"/>
                    </a:moveTo>
                    <a:cubicBezTo>
                      <a:pt x="19050" y="397498"/>
                      <a:pt x="44291" y="332062"/>
                      <a:pt x="74200" y="353398"/>
                    </a:cubicBezTo>
                    <a:cubicBezTo>
                      <a:pt x="104108" y="374829"/>
                      <a:pt x="123825" y="347778"/>
                      <a:pt x="139922" y="308535"/>
                    </a:cubicBezTo>
                    <a:cubicBezTo>
                      <a:pt x="156020" y="269292"/>
                      <a:pt x="156401" y="249099"/>
                      <a:pt x="167450" y="285675"/>
                    </a:cubicBezTo>
                    <a:cubicBezTo>
                      <a:pt x="179261" y="325013"/>
                      <a:pt x="202121" y="316536"/>
                      <a:pt x="205645" y="303582"/>
                    </a:cubicBezTo>
                    <a:cubicBezTo>
                      <a:pt x="210503" y="285675"/>
                      <a:pt x="197072" y="266625"/>
                      <a:pt x="219361" y="278531"/>
                    </a:cubicBezTo>
                    <a:cubicBezTo>
                      <a:pt x="232029" y="285294"/>
                      <a:pt x="248507" y="290533"/>
                      <a:pt x="259747" y="280627"/>
                    </a:cubicBezTo>
                    <a:cubicBezTo>
                      <a:pt x="265843" y="275293"/>
                      <a:pt x="259175" y="261100"/>
                      <a:pt x="245554" y="243670"/>
                    </a:cubicBezTo>
                    <a:cubicBezTo>
                      <a:pt x="261557" y="249385"/>
                      <a:pt x="279464" y="254719"/>
                      <a:pt x="293465" y="255957"/>
                    </a:cubicBezTo>
                    <a:cubicBezTo>
                      <a:pt x="326136" y="258910"/>
                      <a:pt x="334518" y="222905"/>
                      <a:pt x="334518" y="222905"/>
                    </a:cubicBezTo>
                    <a:cubicBezTo>
                      <a:pt x="334518" y="222905"/>
                      <a:pt x="331946" y="250337"/>
                      <a:pt x="353663" y="271959"/>
                    </a:cubicBezTo>
                    <a:cubicBezTo>
                      <a:pt x="394049" y="312250"/>
                      <a:pt x="451676" y="159659"/>
                      <a:pt x="461867" y="233002"/>
                    </a:cubicBezTo>
                    <a:cubicBezTo>
                      <a:pt x="465296" y="257767"/>
                      <a:pt x="474345" y="306916"/>
                      <a:pt x="490538" y="307487"/>
                    </a:cubicBezTo>
                    <a:cubicBezTo>
                      <a:pt x="521113" y="308630"/>
                      <a:pt x="539496" y="288056"/>
                      <a:pt x="539496" y="288056"/>
                    </a:cubicBezTo>
                    <a:cubicBezTo>
                      <a:pt x="539496" y="288056"/>
                      <a:pt x="528161" y="327109"/>
                      <a:pt x="543211" y="340634"/>
                    </a:cubicBezTo>
                    <a:cubicBezTo>
                      <a:pt x="558260" y="354160"/>
                      <a:pt x="568071" y="335872"/>
                      <a:pt x="576167" y="340729"/>
                    </a:cubicBezTo>
                    <a:cubicBezTo>
                      <a:pt x="561499" y="372352"/>
                      <a:pt x="581787" y="381211"/>
                      <a:pt x="598837" y="383497"/>
                    </a:cubicBezTo>
                    <a:cubicBezTo>
                      <a:pt x="599027" y="384259"/>
                      <a:pt x="599122" y="385116"/>
                      <a:pt x="599313" y="385878"/>
                    </a:cubicBezTo>
                    <a:cubicBezTo>
                      <a:pt x="593788" y="388831"/>
                      <a:pt x="587121" y="394069"/>
                      <a:pt x="579882" y="403309"/>
                    </a:cubicBezTo>
                    <a:cubicBezTo>
                      <a:pt x="557879" y="431503"/>
                      <a:pt x="586740" y="450172"/>
                      <a:pt x="619316" y="430264"/>
                    </a:cubicBezTo>
                    <a:cubicBezTo>
                      <a:pt x="651891" y="410357"/>
                      <a:pt x="649414" y="415977"/>
                      <a:pt x="635222" y="455887"/>
                    </a:cubicBezTo>
                    <a:cubicBezTo>
                      <a:pt x="621030" y="495796"/>
                      <a:pt x="617792" y="529134"/>
                      <a:pt x="654272" y="533134"/>
                    </a:cubicBezTo>
                    <a:cubicBezTo>
                      <a:pt x="690848" y="537135"/>
                      <a:pt x="666083" y="602762"/>
                      <a:pt x="654272" y="644577"/>
                    </a:cubicBezTo>
                    <a:cubicBezTo>
                      <a:pt x="733330" y="553137"/>
                      <a:pt x="782764" y="423406"/>
                      <a:pt x="778669" y="368352"/>
                    </a:cubicBezTo>
                    <a:cubicBezTo>
                      <a:pt x="813626" y="274054"/>
                      <a:pt x="739330" y="170327"/>
                      <a:pt x="670370" y="122321"/>
                    </a:cubicBezTo>
                    <a:cubicBezTo>
                      <a:pt x="591979" y="67648"/>
                      <a:pt x="513683" y="73839"/>
                      <a:pt x="490919" y="48693"/>
                    </a:cubicBezTo>
                    <a:cubicBezTo>
                      <a:pt x="451580" y="5259"/>
                      <a:pt x="343567" y="-19697"/>
                      <a:pt x="248698" y="19642"/>
                    </a:cubicBezTo>
                    <a:cubicBezTo>
                      <a:pt x="88297" y="22118"/>
                      <a:pt x="2000" y="311011"/>
                      <a:pt x="0" y="436551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9" name="任意多边形 153"/>
              <p:cNvSpPr/>
              <p:nvPr/>
            </p:nvSpPr>
            <p:spPr>
              <a:xfrm>
                <a:off x="6408879" y="3899615"/>
                <a:ext cx="68522" cy="74514"/>
              </a:xfrm>
              <a:custGeom>
                <a:avLst/>
                <a:gdLst>
                  <a:gd name="connsiteX0" fmla="*/ 35354 w 68522"/>
                  <a:gd name="connsiteY0" fmla="*/ 15 h 74514"/>
                  <a:gd name="connsiteX1" fmla="*/ 16 w 68522"/>
                  <a:gd name="connsiteY1" fmla="*/ 36305 h 74514"/>
                  <a:gd name="connsiteX2" fmla="*/ 33258 w 68522"/>
                  <a:gd name="connsiteY2" fmla="*/ 74500 h 74514"/>
                  <a:gd name="connsiteX3" fmla="*/ 68501 w 68522"/>
                  <a:gd name="connsiteY3" fmla="*/ 38210 h 74514"/>
                  <a:gd name="connsiteX4" fmla="*/ 35354 w 68522"/>
                  <a:gd name="connsiteY4" fmla="*/ 15 h 74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522" h="74514">
                    <a:moveTo>
                      <a:pt x="35354" y="15"/>
                    </a:moveTo>
                    <a:cubicBezTo>
                      <a:pt x="16399" y="-557"/>
                      <a:pt x="683" y="15731"/>
                      <a:pt x="16" y="36305"/>
                    </a:cubicBezTo>
                    <a:cubicBezTo>
                      <a:pt x="-556" y="56879"/>
                      <a:pt x="14303" y="73929"/>
                      <a:pt x="33258" y="74500"/>
                    </a:cubicBezTo>
                    <a:cubicBezTo>
                      <a:pt x="52118" y="75072"/>
                      <a:pt x="67929" y="58784"/>
                      <a:pt x="68501" y="38210"/>
                    </a:cubicBezTo>
                    <a:cubicBezTo>
                      <a:pt x="69167" y="17636"/>
                      <a:pt x="54308" y="491"/>
                      <a:pt x="35354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0" name="任意多边形 154"/>
              <p:cNvSpPr/>
              <p:nvPr/>
            </p:nvSpPr>
            <p:spPr>
              <a:xfrm>
                <a:off x="6380139" y="3873249"/>
                <a:ext cx="127227" cy="104793"/>
              </a:xfrm>
              <a:custGeom>
                <a:avLst/>
                <a:gdLst>
                  <a:gd name="connsiteX0" fmla="*/ 81049 w 127227"/>
                  <a:gd name="connsiteY0" fmla="*/ 35334 h 104793"/>
                  <a:gd name="connsiteX1" fmla="*/ 78763 w 127227"/>
                  <a:gd name="connsiteY1" fmla="*/ 48479 h 104793"/>
                  <a:gd name="connsiteX2" fmla="*/ 69523 w 127227"/>
                  <a:gd name="connsiteY2" fmla="*/ 73148 h 104793"/>
                  <a:gd name="connsiteX3" fmla="*/ 23327 w 127227"/>
                  <a:gd name="connsiteY3" fmla="*/ 94198 h 104793"/>
                  <a:gd name="connsiteX4" fmla="*/ 23327 w 127227"/>
                  <a:gd name="connsiteY4" fmla="*/ 94198 h 104793"/>
                  <a:gd name="connsiteX5" fmla="*/ 2277 w 127227"/>
                  <a:gd name="connsiteY5" fmla="*/ 48002 h 104793"/>
                  <a:gd name="connsiteX6" fmla="*/ 11516 w 127227"/>
                  <a:gd name="connsiteY6" fmla="*/ 23332 h 104793"/>
                  <a:gd name="connsiteX7" fmla="*/ 56188 w 127227"/>
                  <a:gd name="connsiteY7" fmla="*/ 1711 h 104793"/>
                  <a:gd name="connsiteX8" fmla="*/ 56760 w 127227"/>
                  <a:gd name="connsiteY8" fmla="*/ 1806 h 104793"/>
                  <a:gd name="connsiteX9" fmla="*/ 75429 w 127227"/>
                  <a:gd name="connsiteY9" fmla="*/ 8378 h 104793"/>
                  <a:gd name="connsiteX10" fmla="*/ 102099 w 127227"/>
                  <a:gd name="connsiteY10" fmla="*/ 36096 h 104793"/>
                  <a:gd name="connsiteX11" fmla="*/ 105528 w 127227"/>
                  <a:gd name="connsiteY11" fmla="*/ 52479 h 104793"/>
                  <a:gd name="connsiteX12" fmla="*/ 107338 w 127227"/>
                  <a:gd name="connsiteY12" fmla="*/ 54955 h 104793"/>
                  <a:gd name="connsiteX13" fmla="*/ 109814 w 127227"/>
                  <a:gd name="connsiteY13" fmla="*/ 56289 h 104793"/>
                  <a:gd name="connsiteX14" fmla="*/ 112672 w 127227"/>
                  <a:gd name="connsiteY14" fmla="*/ 56384 h 104793"/>
                  <a:gd name="connsiteX15" fmla="*/ 116672 w 127227"/>
                  <a:gd name="connsiteY15" fmla="*/ 54384 h 104793"/>
                  <a:gd name="connsiteX16" fmla="*/ 125245 w 127227"/>
                  <a:gd name="connsiteY16" fmla="*/ 54003 h 104793"/>
                  <a:gd name="connsiteX17" fmla="*/ 125625 w 127227"/>
                  <a:gd name="connsiteY17" fmla="*/ 62575 h 104793"/>
                  <a:gd name="connsiteX18" fmla="*/ 114576 w 127227"/>
                  <a:gd name="connsiteY18" fmla="*/ 68386 h 104793"/>
                  <a:gd name="connsiteX19" fmla="*/ 106671 w 127227"/>
                  <a:gd name="connsiteY19" fmla="*/ 68005 h 104793"/>
                  <a:gd name="connsiteX20" fmla="*/ 104766 w 127227"/>
                  <a:gd name="connsiteY20" fmla="*/ 67433 h 104793"/>
                  <a:gd name="connsiteX21" fmla="*/ 106004 w 127227"/>
                  <a:gd name="connsiteY21" fmla="*/ 71148 h 104793"/>
                  <a:gd name="connsiteX22" fmla="*/ 108004 w 127227"/>
                  <a:gd name="connsiteY22" fmla="*/ 73053 h 104793"/>
                  <a:gd name="connsiteX23" fmla="*/ 110767 w 127227"/>
                  <a:gd name="connsiteY23" fmla="*/ 73910 h 104793"/>
                  <a:gd name="connsiteX24" fmla="*/ 110767 w 127227"/>
                  <a:gd name="connsiteY24" fmla="*/ 73910 h 104793"/>
                  <a:gd name="connsiteX25" fmla="*/ 115148 w 127227"/>
                  <a:gd name="connsiteY25" fmla="*/ 73053 h 104793"/>
                  <a:gd name="connsiteX26" fmla="*/ 123530 w 127227"/>
                  <a:gd name="connsiteY26" fmla="*/ 74958 h 104793"/>
                  <a:gd name="connsiteX27" fmla="*/ 121625 w 127227"/>
                  <a:gd name="connsiteY27" fmla="*/ 83340 h 104793"/>
                  <a:gd name="connsiteX28" fmla="*/ 109433 w 127227"/>
                  <a:gd name="connsiteY28" fmla="*/ 86007 h 104793"/>
                  <a:gd name="connsiteX29" fmla="*/ 109433 w 127227"/>
                  <a:gd name="connsiteY29" fmla="*/ 86007 h 104793"/>
                  <a:gd name="connsiteX30" fmla="*/ 101908 w 127227"/>
                  <a:gd name="connsiteY30" fmla="*/ 83626 h 104793"/>
                  <a:gd name="connsiteX31" fmla="*/ 101813 w 127227"/>
                  <a:gd name="connsiteY31" fmla="*/ 83530 h 104793"/>
                  <a:gd name="connsiteX32" fmla="*/ 103242 w 127227"/>
                  <a:gd name="connsiteY32" fmla="*/ 87626 h 104793"/>
                  <a:gd name="connsiteX33" fmla="*/ 108290 w 127227"/>
                  <a:gd name="connsiteY33" fmla="*/ 92008 h 104793"/>
                  <a:gd name="connsiteX34" fmla="*/ 111433 w 127227"/>
                  <a:gd name="connsiteY34" fmla="*/ 92674 h 104793"/>
                  <a:gd name="connsiteX35" fmla="*/ 117053 w 127227"/>
                  <a:gd name="connsiteY35" fmla="*/ 99151 h 104793"/>
                  <a:gd name="connsiteX36" fmla="*/ 110576 w 127227"/>
                  <a:gd name="connsiteY36" fmla="*/ 104771 h 104793"/>
                  <a:gd name="connsiteX37" fmla="*/ 104004 w 127227"/>
                  <a:gd name="connsiteY37" fmla="*/ 103438 h 104793"/>
                  <a:gd name="connsiteX38" fmla="*/ 94765 w 127227"/>
                  <a:gd name="connsiteY38" fmla="*/ 96675 h 104793"/>
                  <a:gd name="connsiteX39" fmla="*/ 93717 w 127227"/>
                  <a:gd name="connsiteY39" fmla="*/ 98771 h 104793"/>
                  <a:gd name="connsiteX40" fmla="*/ 81620 w 127227"/>
                  <a:gd name="connsiteY40" fmla="*/ 102962 h 104793"/>
                  <a:gd name="connsiteX41" fmla="*/ 77429 w 127227"/>
                  <a:gd name="connsiteY41" fmla="*/ 90865 h 104793"/>
                  <a:gd name="connsiteX42" fmla="*/ 85525 w 127227"/>
                  <a:gd name="connsiteY42" fmla="*/ 69243 h 104793"/>
                  <a:gd name="connsiteX43" fmla="*/ 85144 w 127227"/>
                  <a:gd name="connsiteY43" fmla="*/ 42573 h 104793"/>
                  <a:gd name="connsiteX44" fmla="*/ 81049 w 127227"/>
                  <a:gd name="connsiteY44" fmla="*/ 35334 h 104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27227" h="104793">
                    <a:moveTo>
                      <a:pt x="81049" y="35334"/>
                    </a:moveTo>
                    <a:cubicBezTo>
                      <a:pt x="81144" y="39715"/>
                      <a:pt x="80382" y="44097"/>
                      <a:pt x="78763" y="48479"/>
                    </a:cubicBezTo>
                    <a:lnTo>
                      <a:pt x="69523" y="73148"/>
                    </a:lnTo>
                    <a:cubicBezTo>
                      <a:pt x="62570" y="91627"/>
                      <a:pt x="41806" y="101152"/>
                      <a:pt x="23327" y="94198"/>
                    </a:cubicBezTo>
                    <a:lnTo>
                      <a:pt x="23327" y="94198"/>
                    </a:lnTo>
                    <a:cubicBezTo>
                      <a:pt x="4849" y="87245"/>
                      <a:pt x="-4676" y="66481"/>
                      <a:pt x="2277" y="48002"/>
                    </a:cubicBezTo>
                    <a:lnTo>
                      <a:pt x="11516" y="23332"/>
                    </a:lnTo>
                    <a:cubicBezTo>
                      <a:pt x="18279" y="5330"/>
                      <a:pt x="38091" y="-4100"/>
                      <a:pt x="56188" y="1711"/>
                    </a:cubicBezTo>
                    <a:cubicBezTo>
                      <a:pt x="56379" y="1711"/>
                      <a:pt x="56569" y="1806"/>
                      <a:pt x="56760" y="1806"/>
                    </a:cubicBezTo>
                    <a:cubicBezTo>
                      <a:pt x="63713" y="3521"/>
                      <a:pt x="70000" y="5711"/>
                      <a:pt x="75429" y="8378"/>
                    </a:cubicBezTo>
                    <a:cubicBezTo>
                      <a:pt x="89050" y="15046"/>
                      <a:pt x="97622" y="24571"/>
                      <a:pt x="102099" y="36096"/>
                    </a:cubicBezTo>
                    <a:cubicBezTo>
                      <a:pt x="104099" y="41239"/>
                      <a:pt x="105147" y="46764"/>
                      <a:pt x="105528" y="52479"/>
                    </a:cubicBezTo>
                    <a:cubicBezTo>
                      <a:pt x="106004" y="53527"/>
                      <a:pt x="106671" y="54384"/>
                      <a:pt x="107338" y="54955"/>
                    </a:cubicBezTo>
                    <a:cubicBezTo>
                      <a:pt x="108100" y="55622"/>
                      <a:pt x="108957" y="56098"/>
                      <a:pt x="109814" y="56289"/>
                    </a:cubicBezTo>
                    <a:cubicBezTo>
                      <a:pt x="110767" y="56575"/>
                      <a:pt x="111719" y="56575"/>
                      <a:pt x="112672" y="56384"/>
                    </a:cubicBezTo>
                    <a:cubicBezTo>
                      <a:pt x="114291" y="56098"/>
                      <a:pt x="115720" y="55432"/>
                      <a:pt x="116672" y="54384"/>
                    </a:cubicBezTo>
                    <a:cubicBezTo>
                      <a:pt x="118863" y="51907"/>
                      <a:pt x="122768" y="51717"/>
                      <a:pt x="125245" y="54003"/>
                    </a:cubicBezTo>
                    <a:cubicBezTo>
                      <a:pt x="127721" y="56289"/>
                      <a:pt x="127912" y="60099"/>
                      <a:pt x="125625" y="62575"/>
                    </a:cubicBezTo>
                    <a:cubicBezTo>
                      <a:pt x="122863" y="65623"/>
                      <a:pt x="118863" y="67719"/>
                      <a:pt x="114576" y="68386"/>
                    </a:cubicBezTo>
                    <a:cubicBezTo>
                      <a:pt x="112005" y="68767"/>
                      <a:pt x="109338" y="68672"/>
                      <a:pt x="106671" y="68005"/>
                    </a:cubicBezTo>
                    <a:cubicBezTo>
                      <a:pt x="106004" y="67814"/>
                      <a:pt x="105433" y="67624"/>
                      <a:pt x="104766" y="67433"/>
                    </a:cubicBezTo>
                    <a:cubicBezTo>
                      <a:pt x="104956" y="68957"/>
                      <a:pt x="105337" y="70196"/>
                      <a:pt x="106004" y="71148"/>
                    </a:cubicBezTo>
                    <a:cubicBezTo>
                      <a:pt x="106480" y="72005"/>
                      <a:pt x="107242" y="72672"/>
                      <a:pt x="108004" y="73053"/>
                    </a:cubicBezTo>
                    <a:cubicBezTo>
                      <a:pt x="108862" y="73529"/>
                      <a:pt x="109814" y="73815"/>
                      <a:pt x="110767" y="73910"/>
                    </a:cubicBezTo>
                    <a:lnTo>
                      <a:pt x="110767" y="73910"/>
                    </a:lnTo>
                    <a:cubicBezTo>
                      <a:pt x="112386" y="74101"/>
                      <a:pt x="114005" y="73720"/>
                      <a:pt x="115148" y="73053"/>
                    </a:cubicBezTo>
                    <a:cubicBezTo>
                      <a:pt x="118006" y="71243"/>
                      <a:pt x="121720" y="72100"/>
                      <a:pt x="123530" y="74958"/>
                    </a:cubicBezTo>
                    <a:cubicBezTo>
                      <a:pt x="125340" y="77815"/>
                      <a:pt x="124483" y="81530"/>
                      <a:pt x="121625" y="83340"/>
                    </a:cubicBezTo>
                    <a:cubicBezTo>
                      <a:pt x="118101" y="85531"/>
                      <a:pt x="113719" y="86483"/>
                      <a:pt x="109433" y="86007"/>
                    </a:cubicBezTo>
                    <a:lnTo>
                      <a:pt x="109433" y="86007"/>
                    </a:lnTo>
                    <a:cubicBezTo>
                      <a:pt x="106766" y="85721"/>
                      <a:pt x="104194" y="84959"/>
                      <a:pt x="101908" y="83626"/>
                    </a:cubicBezTo>
                    <a:lnTo>
                      <a:pt x="101813" y="83530"/>
                    </a:lnTo>
                    <a:cubicBezTo>
                      <a:pt x="102099" y="85055"/>
                      <a:pt x="102575" y="86388"/>
                      <a:pt x="103242" y="87626"/>
                    </a:cubicBezTo>
                    <a:cubicBezTo>
                      <a:pt x="104385" y="89626"/>
                      <a:pt x="106099" y="91246"/>
                      <a:pt x="108290" y="92008"/>
                    </a:cubicBezTo>
                    <a:cubicBezTo>
                      <a:pt x="109242" y="92389"/>
                      <a:pt x="110290" y="92579"/>
                      <a:pt x="111433" y="92674"/>
                    </a:cubicBezTo>
                    <a:cubicBezTo>
                      <a:pt x="114767" y="92865"/>
                      <a:pt x="117339" y="95818"/>
                      <a:pt x="117053" y="99151"/>
                    </a:cubicBezTo>
                    <a:cubicBezTo>
                      <a:pt x="116767" y="102485"/>
                      <a:pt x="113910" y="105057"/>
                      <a:pt x="110576" y="104771"/>
                    </a:cubicBezTo>
                    <a:cubicBezTo>
                      <a:pt x="108195" y="104581"/>
                      <a:pt x="106004" y="104105"/>
                      <a:pt x="104004" y="103438"/>
                    </a:cubicBezTo>
                    <a:cubicBezTo>
                      <a:pt x="100289" y="102009"/>
                      <a:pt x="97146" y="99723"/>
                      <a:pt x="94765" y="96675"/>
                    </a:cubicBezTo>
                    <a:cubicBezTo>
                      <a:pt x="94384" y="97342"/>
                      <a:pt x="94098" y="98104"/>
                      <a:pt x="93717" y="98771"/>
                    </a:cubicBezTo>
                    <a:cubicBezTo>
                      <a:pt x="91526" y="103247"/>
                      <a:pt x="86097" y="105152"/>
                      <a:pt x="81620" y="102962"/>
                    </a:cubicBezTo>
                    <a:cubicBezTo>
                      <a:pt x="77143" y="100771"/>
                      <a:pt x="75238" y="95341"/>
                      <a:pt x="77429" y="90865"/>
                    </a:cubicBezTo>
                    <a:cubicBezTo>
                      <a:pt x="81049" y="83435"/>
                      <a:pt x="83811" y="76196"/>
                      <a:pt x="85525" y="69243"/>
                    </a:cubicBezTo>
                    <a:cubicBezTo>
                      <a:pt x="87907" y="59147"/>
                      <a:pt x="88002" y="50098"/>
                      <a:pt x="85144" y="42573"/>
                    </a:cubicBezTo>
                    <a:cubicBezTo>
                      <a:pt x="84192" y="40001"/>
                      <a:pt x="82858" y="37525"/>
                      <a:pt x="81049" y="35334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1" name="任意多边形 155"/>
              <p:cNvSpPr/>
              <p:nvPr/>
            </p:nvSpPr>
            <p:spPr>
              <a:xfrm>
                <a:off x="6391516" y="3781531"/>
                <a:ext cx="136475" cy="79651"/>
              </a:xfrm>
              <a:custGeom>
                <a:avLst/>
                <a:gdLst>
                  <a:gd name="connsiteX0" fmla="*/ 15380 w 136475"/>
                  <a:gd name="connsiteY0" fmla="*/ 179 h 79651"/>
                  <a:gd name="connsiteX1" fmla="*/ 44 w 136475"/>
                  <a:gd name="connsiteY1" fmla="*/ 17800 h 79651"/>
                  <a:gd name="connsiteX2" fmla="*/ 17666 w 136475"/>
                  <a:gd name="connsiteY2" fmla="*/ 33136 h 79651"/>
                  <a:gd name="connsiteX3" fmla="*/ 106724 w 136475"/>
                  <a:gd name="connsiteY3" fmla="*/ 73141 h 79651"/>
                  <a:gd name="connsiteX4" fmla="*/ 129965 w 136475"/>
                  <a:gd name="connsiteY4" fmla="*/ 76284 h 79651"/>
                  <a:gd name="connsiteX5" fmla="*/ 133109 w 136475"/>
                  <a:gd name="connsiteY5" fmla="*/ 53043 h 79651"/>
                  <a:gd name="connsiteX6" fmla="*/ 15380 w 136475"/>
                  <a:gd name="connsiteY6" fmla="*/ 179 h 79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475" h="79651">
                    <a:moveTo>
                      <a:pt x="15380" y="179"/>
                    </a:moveTo>
                    <a:cubicBezTo>
                      <a:pt x="6331" y="750"/>
                      <a:pt x="-623" y="8656"/>
                      <a:pt x="44" y="17800"/>
                    </a:cubicBezTo>
                    <a:cubicBezTo>
                      <a:pt x="711" y="26849"/>
                      <a:pt x="8522" y="33802"/>
                      <a:pt x="17666" y="33136"/>
                    </a:cubicBezTo>
                    <a:cubicBezTo>
                      <a:pt x="17856" y="33136"/>
                      <a:pt x="72720" y="28468"/>
                      <a:pt x="106724" y="73141"/>
                    </a:cubicBezTo>
                    <a:cubicBezTo>
                      <a:pt x="112249" y="80380"/>
                      <a:pt x="122726" y="81808"/>
                      <a:pt x="129965" y="76284"/>
                    </a:cubicBezTo>
                    <a:cubicBezTo>
                      <a:pt x="137204" y="70759"/>
                      <a:pt x="138633" y="60282"/>
                      <a:pt x="133109" y="53043"/>
                    </a:cubicBezTo>
                    <a:cubicBezTo>
                      <a:pt x="88055" y="-5917"/>
                      <a:pt x="15570" y="179"/>
                      <a:pt x="15380" y="179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2" name="任意多边形 156"/>
              <p:cNvSpPr/>
              <p:nvPr/>
            </p:nvSpPr>
            <p:spPr>
              <a:xfrm>
                <a:off x="6077401" y="3768152"/>
                <a:ext cx="132167" cy="102471"/>
              </a:xfrm>
              <a:custGeom>
                <a:avLst/>
                <a:gdLst>
                  <a:gd name="connsiteX0" fmla="*/ 67938 w 132167"/>
                  <a:gd name="connsiteY0" fmla="*/ 19368 h 102471"/>
                  <a:gd name="connsiteX1" fmla="*/ 61842 w 132167"/>
                  <a:gd name="connsiteY1" fmla="*/ 31179 h 102471"/>
                  <a:gd name="connsiteX2" fmla="*/ 54412 w 132167"/>
                  <a:gd name="connsiteY2" fmla="*/ 56420 h 102471"/>
                  <a:gd name="connsiteX3" fmla="*/ 78701 w 132167"/>
                  <a:gd name="connsiteY3" fmla="*/ 100997 h 102471"/>
                  <a:gd name="connsiteX4" fmla="*/ 78701 w 132167"/>
                  <a:gd name="connsiteY4" fmla="*/ 100997 h 102471"/>
                  <a:gd name="connsiteX5" fmla="*/ 123278 w 132167"/>
                  <a:gd name="connsiteY5" fmla="*/ 76708 h 102471"/>
                  <a:gd name="connsiteX6" fmla="*/ 130708 w 132167"/>
                  <a:gd name="connsiteY6" fmla="*/ 51467 h 102471"/>
                  <a:gd name="connsiteX7" fmla="*/ 108038 w 132167"/>
                  <a:gd name="connsiteY7" fmla="*/ 7366 h 102471"/>
                  <a:gd name="connsiteX8" fmla="*/ 107562 w 132167"/>
                  <a:gd name="connsiteY8" fmla="*/ 7081 h 102471"/>
                  <a:gd name="connsiteX9" fmla="*/ 88702 w 132167"/>
                  <a:gd name="connsiteY9" fmla="*/ 1175 h 102471"/>
                  <a:gd name="connsiteX10" fmla="*/ 50793 w 132167"/>
                  <a:gd name="connsiteY10" fmla="*/ 7271 h 102471"/>
                  <a:gd name="connsiteX11" fmla="*/ 38220 w 132167"/>
                  <a:gd name="connsiteY11" fmla="*/ 18415 h 102471"/>
                  <a:gd name="connsiteX12" fmla="*/ 35267 w 132167"/>
                  <a:gd name="connsiteY12" fmla="*/ 19368 h 102471"/>
                  <a:gd name="connsiteX13" fmla="*/ 32505 w 132167"/>
                  <a:gd name="connsiteY13" fmla="*/ 18987 h 102471"/>
                  <a:gd name="connsiteX14" fmla="*/ 30124 w 132167"/>
                  <a:gd name="connsiteY14" fmla="*/ 17368 h 102471"/>
                  <a:gd name="connsiteX15" fmla="*/ 28123 w 132167"/>
                  <a:gd name="connsiteY15" fmla="*/ 13367 h 102471"/>
                  <a:gd name="connsiteX16" fmla="*/ 21551 w 132167"/>
                  <a:gd name="connsiteY16" fmla="*/ 7938 h 102471"/>
                  <a:gd name="connsiteX17" fmla="*/ 16122 w 132167"/>
                  <a:gd name="connsiteY17" fmla="*/ 14510 h 102471"/>
                  <a:gd name="connsiteX18" fmla="*/ 21456 w 132167"/>
                  <a:gd name="connsiteY18" fmla="*/ 25845 h 102471"/>
                  <a:gd name="connsiteX19" fmla="*/ 28028 w 132167"/>
                  <a:gd name="connsiteY19" fmla="*/ 30322 h 102471"/>
                  <a:gd name="connsiteX20" fmla="*/ 29933 w 132167"/>
                  <a:gd name="connsiteY20" fmla="*/ 30988 h 102471"/>
                  <a:gd name="connsiteX21" fmla="*/ 26695 w 132167"/>
                  <a:gd name="connsiteY21" fmla="*/ 33274 h 102471"/>
                  <a:gd name="connsiteX22" fmla="*/ 23932 w 132167"/>
                  <a:gd name="connsiteY22" fmla="*/ 33655 h 102471"/>
                  <a:gd name="connsiteX23" fmla="*/ 21170 w 132167"/>
                  <a:gd name="connsiteY23" fmla="*/ 32703 h 102471"/>
                  <a:gd name="connsiteX24" fmla="*/ 21170 w 132167"/>
                  <a:gd name="connsiteY24" fmla="*/ 32703 h 102471"/>
                  <a:gd name="connsiteX25" fmla="*/ 18217 w 132167"/>
                  <a:gd name="connsiteY25" fmla="*/ 29369 h 102471"/>
                  <a:gd name="connsiteX26" fmla="*/ 10407 w 132167"/>
                  <a:gd name="connsiteY26" fmla="*/ 25845 h 102471"/>
                  <a:gd name="connsiteX27" fmla="*/ 6883 w 132167"/>
                  <a:gd name="connsiteY27" fmla="*/ 33655 h 102471"/>
                  <a:gd name="connsiteX28" fmla="*/ 14979 w 132167"/>
                  <a:gd name="connsiteY28" fmla="*/ 43180 h 102471"/>
                  <a:gd name="connsiteX29" fmla="*/ 14979 w 132167"/>
                  <a:gd name="connsiteY29" fmla="*/ 43180 h 102471"/>
                  <a:gd name="connsiteX30" fmla="*/ 22408 w 132167"/>
                  <a:gd name="connsiteY30" fmla="*/ 45752 h 102471"/>
                  <a:gd name="connsiteX31" fmla="*/ 22504 w 132167"/>
                  <a:gd name="connsiteY31" fmla="*/ 45752 h 102471"/>
                  <a:gd name="connsiteX32" fmla="*/ 18884 w 132167"/>
                  <a:gd name="connsiteY32" fmla="*/ 48133 h 102471"/>
                  <a:gd name="connsiteX33" fmla="*/ 12216 w 132167"/>
                  <a:gd name="connsiteY33" fmla="*/ 48610 h 102471"/>
                  <a:gd name="connsiteX34" fmla="*/ 9359 w 132167"/>
                  <a:gd name="connsiteY34" fmla="*/ 47276 h 102471"/>
                  <a:gd name="connsiteX35" fmla="*/ 977 w 132167"/>
                  <a:gd name="connsiteY35" fmla="*/ 49086 h 102471"/>
                  <a:gd name="connsiteX36" fmla="*/ 2787 w 132167"/>
                  <a:gd name="connsiteY36" fmla="*/ 57468 h 102471"/>
                  <a:gd name="connsiteX37" fmla="*/ 8883 w 132167"/>
                  <a:gd name="connsiteY37" fmla="*/ 60325 h 102471"/>
                  <a:gd name="connsiteX38" fmla="*/ 20313 w 132167"/>
                  <a:gd name="connsiteY38" fmla="*/ 60516 h 102471"/>
                  <a:gd name="connsiteX39" fmla="*/ 19837 w 132167"/>
                  <a:gd name="connsiteY39" fmla="*/ 62802 h 102471"/>
                  <a:gd name="connsiteX40" fmla="*/ 27075 w 132167"/>
                  <a:gd name="connsiteY40" fmla="*/ 73375 h 102471"/>
                  <a:gd name="connsiteX41" fmla="*/ 37648 w 132167"/>
                  <a:gd name="connsiteY41" fmla="*/ 66136 h 102471"/>
                  <a:gd name="connsiteX42" fmla="*/ 44221 w 132167"/>
                  <a:gd name="connsiteY42" fmla="*/ 44038 h 102471"/>
                  <a:gd name="connsiteX43" fmla="*/ 60604 w 132167"/>
                  <a:gd name="connsiteY43" fmla="*/ 22987 h 102471"/>
                  <a:gd name="connsiteX44" fmla="*/ 67938 w 132167"/>
                  <a:gd name="connsiteY44" fmla="*/ 19368 h 102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32167" h="102471">
                    <a:moveTo>
                      <a:pt x="67938" y="19368"/>
                    </a:moveTo>
                    <a:cubicBezTo>
                      <a:pt x="65271" y="22797"/>
                      <a:pt x="63175" y="26797"/>
                      <a:pt x="61842" y="31179"/>
                    </a:cubicBezTo>
                    <a:lnTo>
                      <a:pt x="54412" y="56420"/>
                    </a:lnTo>
                    <a:cubicBezTo>
                      <a:pt x="48792" y="75375"/>
                      <a:pt x="59746" y="95473"/>
                      <a:pt x="78701" y="100997"/>
                    </a:cubicBezTo>
                    <a:lnTo>
                      <a:pt x="78701" y="100997"/>
                    </a:lnTo>
                    <a:cubicBezTo>
                      <a:pt x="97656" y="106617"/>
                      <a:pt x="117754" y="95663"/>
                      <a:pt x="123278" y="76708"/>
                    </a:cubicBezTo>
                    <a:lnTo>
                      <a:pt x="130708" y="51467"/>
                    </a:lnTo>
                    <a:cubicBezTo>
                      <a:pt x="136137" y="33084"/>
                      <a:pt x="125945" y="13558"/>
                      <a:pt x="108038" y="7366"/>
                    </a:cubicBezTo>
                    <a:cubicBezTo>
                      <a:pt x="107847" y="7271"/>
                      <a:pt x="107657" y="7176"/>
                      <a:pt x="107562" y="7081"/>
                    </a:cubicBezTo>
                    <a:cubicBezTo>
                      <a:pt x="100989" y="4223"/>
                      <a:pt x="94608" y="2318"/>
                      <a:pt x="88702" y="1175"/>
                    </a:cubicBezTo>
                    <a:cubicBezTo>
                      <a:pt x="73843" y="-1682"/>
                      <a:pt x="61175" y="794"/>
                      <a:pt x="50793" y="7271"/>
                    </a:cubicBezTo>
                    <a:cubicBezTo>
                      <a:pt x="46125" y="10224"/>
                      <a:pt x="41934" y="13939"/>
                      <a:pt x="38220" y="18415"/>
                    </a:cubicBezTo>
                    <a:cubicBezTo>
                      <a:pt x="37172" y="18987"/>
                      <a:pt x="36220" y="19273"/>
                      <a:pt x="35267" y="19368"/>
                    </a:cubicBezTo>
                    <a:cubicBezTo>
                      <a:pt x="34219" y="19463"/>
                      <a:pt x="33267" y="19273"/>
                      <a:pt x="32505" y="18987"/>
                    </a:cubicBezTo>
                    <a:cubicBezTo>
                      <a:pt x="31647" y="18606"/>
                      <a:pt x="30790" y="18034"/>
                      <a:pt x="30124" y="17368"/>
                    </a:cubicBezTo>
                    <a:cubicBezTo>
                      <a:pt x="28980" y="16225"/>
                      <a:pt x="28218" y="14701"/>
                      <a:pt x="28123" y="13367"/>
                    </a:cubicBezTo>
                    <a:cubicBezTo>
                      <a:pt x="27837" y="10033"/>
                      <a:pt x="24885" y="7557"/>
                      <a:pt x="21551" y="7938"/>
                    </a:cubicBezTo>
                    <a:cubicBezTo>
                      <a:pt x="18217" y="8224"/>
                      <a:pt x="15836" y="11176"/>
                      <a:pt x="16122" y="14510"/>
                    </a:cubicBezTo>
                    <a:cubicBezTo>
                      <a:pt x="16503" y="18606"/>
                      <a:pt x="18408" y="22702"/>
                      <a:pt x="21456" y="25845"/>
                    </a:cubicBezTo>
                    <a:cubicBezTo>
                      <a:pt x="23266" y="27750"/>
                      <a:pt x="25456" y="29274"/>
                      <a:pt x="28028" y="30322"/>
                    </a:cubicBezTo>
                    <a:cubicBezTo>
                      <a:pt x="28600" y="30607"/>
                      <a:pt x="29266" y="30798"/>
                      <a:pt x="29933" y="30988"/>
                    </a:cubicBezTo>
                    <a:cubicBezTo>
                      <a:pt x="28885" y="32131"/>
                      <a:pt x="27742" y="32893"/>
                      <a:pt x="26695" y="33274"/>
                    </a:cubicBezTo>
                    <a:cubicBezTo>
                      <a:pt x="25742" y="33655"/>
                      <a:pt x="24789" y="33751"/>
                      <a:pt x="23932" y="33655"/>
                    </a:cubicBezTo>
                    <a:cubicBezTo>
                      <a:pt x="22980" y="33560"/>
                      <a:pt x="22027" y="33179"/>
                      <a:pt x="21170" y="32703"/>
                    </a:cubicBezTo>
                    <a:lnTo>
                      <a:pt x="21170" y="32703"/>
                    </a:lnTo>
                    <a:cubicBezTo>
                      <a:pt x="19741" y="31846"/>
                      <a:pt x="18693" y="30607"/>
                      <a:pt x="18217" y="29369"/>
                    </a:cubicBezTo>
                    <a:cubicBezTo>
                      <a:pt x="16979" y="26226"/>
                      <a:pt x="13550" y="24702"/>
                      <a:pt x="10407" y="25845"/>
                    </a:cubicBezTo>
                    <a:cubicBezTo>
                      <a:pt x="7263" y="27083"/>
                      <a:pt x="5739" y="30512"/>
                      <a:pt x="6883" y="33655"/>
                    </a:cubicBezTo>
                    <a:cubicBezTo>
                      <a:pt x="8311" y="37465"/>
                      <a:pt x="11264" y="40894"/>
                      <a:pt x="14979" y="43180"/>
                    </a:cubicBezTo>
                    <a:lnTo>
                      <a:pt x="14979" y="43180"/>
                    </a:lnTo>
                    <a:cubicBezTo>
                      <a:pt x="17265" y="44514"/>
                      <a:pt x="19741" y="45466"/>
                      <a:pt x="22408" y="45752"/>
                    </a:cubicBezTo>
                    <a:lnTo>
                      <a:pt x="22504" y="45752"/>
                    </a:lnTo>
                    <a:cubicBezTo>
                      <a:pt x="21360" y="46800"/>
                      <a:pt x="20217" y="47562"/>
                      <a:pt x="18884" y="48133"/>
                    </a:cubicBezTo>
                    <a:cubicBezTo>
                      <a:pt x="16788" y="49086"/>
                      <a:pt x="14503" y="49276"/>
                      <a:pt x="12216" y="48610"/>
                    </a:cubicBezTo>
                    <a:cubicBezTo>
                      <a:pt x="11264" y="48324"/>
                      <a:pt x="10312" y="47848"/>
                      <a:pt x="9359" y="47276"/>
                    </a:cubicBezTo>
                    <a:cubicBezTo>
                      <a:pt x="6597" y="45466"/>
                      <a:pt x="2787" y="46228"/>
                      <a:pt x="977" y="49086"/>
                    </a:cubicBezTo>
                    <a:cubicBezTo>
                      <a:pt x="-833" y="51848"/>
                      <a:pt x="-71" y="55658"/>
                      <a:pt x="2787" y="57468"/>
                    </a:cubicBezTo>
                    <a:cubicBezTo>
                      <a:pt x="4787" y="58801"/>
                      <a:pt x="6787" y="59659"/>
                      <a:pt x="8883" y="60325"/>
                    </a:cubicBezTo>
                    <a:cubicBezTo>
                      <a:pt x="12693" y="61468"/>
                      <a:pt x="16598" y="61468"/>
                      <a:pt x="20313" y="60516"/>
                    </a:cubicBezTo>
                    <a:cubicBezTo>
                      <a:pt x="20122" y="61278"/>
                      <a:pt x="20027" y="62040"/>
                      <a:pt x="19837" y="62802"/>
                    </a:cubicBezTo>
                    <a:cubicBezTo>
                      <a:pt x="18884" y="67755"/>
                      <a:pt x="22122" y="72422"/>
                      <a:pt x="27075" y="73375"/>
                    </a:cubicBezTo>
                    <a:cubicBezTo>
                      <a:pt x="32029" y="74327"/>
                      <a:pt x="36696" y="71089"/>
                      <a:pt x="37648" y="66136"/>
                    </a:cubicBezTo>
                    <a:cubicBezTo>
                      <a:pt x="39172" y="58039"/>
                      <a:pt x="41363" y="50515"/>
                      <a:pt x="44221" y="44038"/>
                    </a:cubicBezTo>
                    <a:cubicBezTo>
                      <a:pt x="48316" y="34513"/>
                      <a:pt x="53746" y="27274"/>
                      <a:pt x="60604" y="22987"/>
                    </a:cubicBezTo>
                    <a:cubicBezTo>
                      <a:pt x="62604" y="21273"/>
                      <a:pt x="65175" y="20130"/>
                      <a:pt x="67938" y="19368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3" name="任意多边形 157"/>
              <p:cNvSpPr/>
              <p:nvPr/>
            </p:nvSpPr>
            <p:spPr>
              <a:xfrm>
                <a:off x="6127095" y="3685479"/>
                <a:ext cx="143565" cy="62295"/>
              </a:xfrm>
              <a:custGeom>
                <a:avLst/>
                <a:gdLst>
                  <a:gd name="connsiteX0" fmla="*/ 137877 w 143565"/>
                  <a:gd name="connsiteY0" fmla="*/ 33366 h 62295"/>
                  <a:gd name="connsiteX1" fmla="*/ 139592 w 143565"/>
                  <a:gd name="connsiteY1" fmla="*/ 56607 h 62295"/>
                  <a:gd name="connsiteX2" fmla="*/ 116351 w 143565"/>
                  <a:gd name="connsiteY2" fmla="*/ 58321 h 62295"/>
                  <a:gd name="connsiteX3" fmla="*/ 21101 w 143565"/>
                  <a:gd name="connsiteY3" fmla="*/ 36795 h 62295"/>
                  <a:gd name="connsiteX4" fmla="*/ 622 w 143565"/>
                  <a:gd name="connsiteY4" fmla="*/ 25365 h 62295"/>
                  <a:gd name="connsiteX5" fmla="*/ 12052 w 143565"/>
                  <a:gd name="connsiteY5" fmla="*/ 4886 h 62295"/>
                  <a:gd name="connsiteX6" fmla="*/ 137877 w 143565"/>
                  <a:gd name="connsiteY6" fmla="*/ 33366 h 62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565" h="62295">
                    <a:moveTo>
                      <a:pt x="137877" y="33366"/>
                    </a:moveTo>
                    <a:cubicBezTo>
                      <a:pt x="144735" y="39366"/>
                      <a:pt x="145497" y="49749"/>
                      <a:pt x="139592" y="56607"/>
                    </a:cubicBezTo>
                    <a:cubicBezTo>
                      <a:pt x="133591" y="63465"/>
                      <a:pt x="123209" y="64227"/>
                      <a:pt x="116351" y="58321"/>
                    </a:cubicBezTo>
                    <a:cubicBezTo>
                      <a:pt x="116255" y="58226"/>
                      <a:pt x="75107" y="21555"/>
                      <a:pt x="21101" y="36795"/>
                    </a:cubicBezTo>
                    <a:cubicBezTo>
                      <a:pt x="12338" y="39271"/>
                      <a:pt x="3098" y="34128"/>
                      <a:pt x="622" y="25365"/>
                    </a:cubicBezTo>
                    <a:cubicBezTo>
                      <a:pt x="-1854" y="16602"/>
                      <a:pt x="3289" y="7362"/>
                      <a:pt x="12052" y="4886"/>
                    </a:cubicBezTo>
                    <a:cubicBezTo>
                      <a:pt x="83394" y="-15212"/>
                      <a:pt x="137687" y="33175"/>
                      <a:pt x="137877" y="33366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4" name="任意多边形 158"/>
              <p:cNvSpPr/>
              <p:nvPr/>
            </p:nvSpPr>
            <p:spPr>
              <a:xfrm>
                <a:off x="6216406" y="3929139"/>
                <a:ext cx="74475" cy="46678"/>
              </a:xfrm>
              <a:custGeom>
                <a:avLst/>
                <a:gdLst>
                  <a:gd name="connsiteX0" fmla="*/ 74474 w 74475"/>
                  <a:gd name="connsiteY0" fmla="*/ 30022 h 46678"/>
                  <a:gd name="connsiteX1" fmla="*/ 26659 w 74475"/>
                  <a:gd name="connsiteY1" fmla="*/ 42880 h 46678"/>
                  <a:gd name="connsiteX2" fmla="*/ 1798 w 74475"/>
                  <a:gd name="connsiteY2" fmla="*/ 18 h 46678"/>
                  <a:gd name="connsiteX3" fmla="*/ 74474 w 74475"/>
                  <a:gd name="connsiteY3" fmla="*/ 30022 h 4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475" h="46678">
                    <a:moveTo>
                      <a:pt x="74474" y="30022"/>
                    </a:moveTo>
                    <a:cubicBezTo>
                      <a:pt x="68092" y="45452"/>
                      <a:pt x="46756" y="51167"/>
                      <a:pt x="26659" y="42880"/>
                    </a:cubicBezTo>
                    <a:cubicBezTo>
                      <a:pt x="6561" y="34594"/>
                      <a:pt x="-4583" y="15448"/>
                      <a:pt x="1798" y="18"/>
                    </a:cubicBezTo>
                    <a:cubicBezTo>
                      <a:pt x="2179" y="-839"/>
                      <a:pt x="74855" y="29355"/>
                      <a:pt x="74474" y="30022"/>
                    </a:cubicBezTo>
                    <a:close/>
                  </a:path>
                </a:pathLst>
              </a:custGeom>
              <a:solidFill>
                <a:srgbClr val="FB67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5" name="任意多边形 159"/>
              <p:cNvSpPr/>
              <p:nvPr/>
            </p:nvSpPr>
            <p:spPr>
              <a:xfrm>
                <a:off x="6599325" y="4008990"/>
                <a:ext cx="81383" cy="73413"/>
              </a:xfrm>
              <a:custGeom>
                <a:avLst/>
                <a:gdLst>
                  <a:gd name="connsiteX0" fmla="*/ 23977 w 81383"/>
                  <a:gd name="connsiteY0" fmla="*/ 10177 h 73413"/>
                  <a:gd name="connsiteX1" fmla="*/ 57315 w 81383"/>
                  <a:gd name="connsiteY1" fmla="*/ 462 h 73413"/>
                  <a:gd name="connsiteX2" fmla="*/ 6737 w 81383"/>
                  <a:gd name="connsiteY2" fmla="*/ 68756 h 73413"/>
                  <a:gd name="connsiteX3" fmla="*/ 23977 w 81383"/>
                  <a:gd name="connsiteY3" fmla="*/ 10177 h 73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383" h="73413">
                    <a:moveTo>
                      <a:pt x="23977" y="10177"/>
                    </a:moveTo>
                    <a:cubicBezTo>
                      <a:pt x="33122" y="557"/>
                      <a:pt x="47218" y="-967"/>
                      <a:pt x="57315" y="462"/>
                    </a:cubicBezTo>
                    <a:cubicBezTo>
                      <a:pt x="108845" y="7510"/>
                      <a:pt x="70936" y="94188"/>
                      <a:pt x="6737" y="68756"/>
                    </a:cubicBezTo>
                    <a:cubicBezTo>
                      <a:pt x="-15361" y="59993"/>
                      <a:pt x="23977" y="10177"/>
                      <a:pt x="23977" y="10177"/>
                    </a:cubicBezTo>
                    <a:close/>
                  </a:path>
                </a:pathLst>
              </a:custGeom>
              <a:solidFill>
                <a:srgbClr val="FB67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6" name="任意多边形 160"/>
              <p:cNvSpPr/>
              <p:nvPr/>
            </p:nvSpPr>
            <p:spPr>
              <a:xfrm>
                <a:off x="6022231" y="3841638"/>
                <a:ext cx="95189" cy="68739"/>
              </a:xfrm>
              <a:custGeom>
                <a:avLst/>
                <a:gdLst>
                  <a:gd name="connsiteX0" fmla="*/ 60433 w 95189"/>
                  <a:gd name="connsiteY0" fmla="*/ 11510 h 68739"/>
                  <a:gd name="connsiteX1" fmla="*/ 93389 w 95189"/>
                  <a:gd name="connsiteY1" fmla="*/ 59992 h 68739"/>
                  <a:gd name="connsiteX2" fmla="*/ 34811 w 95189"/>
                  <a:gd name="connsiteY2" fmla="*/ 57229 h 68739"/>
                  <a:gd name="connsiteX3" fmla="*/ 1759 w 95189"/>
                  <a:gd name="connsiteY3" fmla="*/ 8747 h 68739"/>
                  <a:gd name="connsiteX4" fmla="*/ 60433 w 95189"/>
                  <a:gd name="connsiteY4" fmla="*/ 11510 h 68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89" h="68739">
                    <a:moveTo>
                      <a:pt x="60433" y="11510"/>
                    </a:moveTo>
                    <a:cubicBezTo>
                      <a:pt x="85769" y="25702"/>
                      <a:pt x="100533" y="47419"/>
                      <a:pt x="93389" y="59992"/>
                    </a:cubicBezTo>
                    <a:cubicBezTo>
                      <a:pt x="86341" y="72660"/>
                      <a:pt x="60052" y="71422"/>
                      <a:pt x="34811" y="57229"/>
                    </a:cubicBezTo>
                    <a:cubicBezTo>
                      <a:pt x="9474" y="43037"/>
                      <a:pt x="-5290" y="21320"/>
                      <a:pt x="1759" y="8747"/>
                    </a:cubicBezTo>
                    <a:cubicBezTo>
                      <a:pt x="8807" y="-3921"/>
                      <a:pt x="35096" y="-2683"/>
                      <a:pt x="60433" y="11510"/>
                    </a:cubicBezTo>
                    <a:close/>
                  </a:path>
                </a:pathLst>
              </a:custGeom>
              <a:solidFill>
                <a:srgbClr val="FB67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7" name="任意多边形 161"/>
              <p:cNvSpPr/>
              <p:nvPr/>
            </p:nvSpPr>
            <p:spPr>
              <a:xfrm>
                <a:off x="6386439" y="3996505"/>
                <a:ext cx="102920" cy="56455"/>
              </a:xfrm>
              <a:custGeom>
                <a:avLst/>
                <a:gdLst>
                  <a:gd name="connsiteX0" fmla="*/ 57413 w 102920"/>
                  <a:gd name="connsiteY0" fmla="*/ 2661 h 56455"/>
                  <a:gd name="connsiteX1" fmla="*/ 102562 w 102920"/>
                  <a:gd name="connsiteY1" fmla="*/ 40189 h 56455"/>
                  <a:gd name="connsiteX2" fmla="*/ 45507 w 102920"/>
                  <a:gd name="connsiteY2" fmla="*/ 53810 h 56455"/>
                  <a:gd name="connsiteX3" fmla="*/ 359 w 102920"/>
                  <a:gd name="connsiteY3" fmla="*/ 16282 h 56455"/>
                  <a:gd name="connsiteX4" fmla="*/ 57413 w 102920"/>
                  <a:gd name="connsiteY4" fmla="*/ 2661 h 56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920" h="56455">
                    <a:moveTo>
                      <a:pt x="57413" y="2661"/>
                    </a:moveTo>
                    <a:cubicBezTo>
                      <a:pt x="85607" y="9233"/>
                      <a:pt x="105895" y="25997"/>
                      <a:pt x="102562" y="40189"/>
                    </a:cubicBezTo>
                    <a:cubicBezTo>
                      <a:pt x="99228" y="54286"/>
                      <a:pt x="73701" y="60382"/>
                      <a:pt x="45507" y="53810"/>
                    </a:cubicBezTo>
                    <a:cubicBezTo>
                      <a:pt x="17313" y="47238"/>
                      <a:pt x="-2975" y="30474"/>
                      <a:pt x="359" y="16282"/>
                    </a:cubicBezTo>
                    <a:cubicBezTo>
                      <a:pt x="3692" y="2089"/>
                      <a:pt x="29124" y="-3911"/>
                      <a:pt x="57413" y="2661"/>
                    </a:cubicBezTo>
                    <a:close/>
                  </a:path>
                </a:pathLst>
              </a:custGeom>
              <a:solidFill>
                <a:srgbClr val="FB67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8" name="任意多边形 162"/>
              <p:cNvSpPr/>
              <p:nvPr/>
            </p:nvSpPr>
            <p:spPr>
              <a:xfrm>
                <a:off x="6025609" y="3434714"/>
                <a:ext cx="751536" cy="375856"/>
              </a:xfrm>
              <a:custGeom>
                <a:avLst/>
                <a:gdLst>
                  <a:gd name="connsiteX0" fmla="*/ 248317 w 751536"/>
                  <a:gd name="connsiteY0" fmla="*/ 25527 h 375856"/>
                  <a:gd name="connsiteX1" fmla="*/ 52768 w 751536"/>
                  <a:gd name="connsiteY1" fmla="*/ 0 h 375856"/>
                  <a:gd name="connsiteX2" fmla="*/ 191 w 751536"/>
                  <a:gd name="connsiteY2" fmla="*/ 65818 h 375856"/>
                  <a:gd name="connsiteX3" fmla="*/ 0 w 751536"/>
                  <a:gd name="connsiteY3" fmla="*/ 66199 h 375856"/>
                  <a:gd name="connsiteX4" fmla="*/ 114586 w 751536"/>
                  <a:gd name="connsiteY4" fmla="*/ 91249 h 375856"/>
                  <a:gd name="connsiteX5" fmla="*/ 166878 w 751536"/>
                  <a:gd name="connsiteY5" fmla="*/ 95917 h 375856"/>
                  <a:gd name="connsiteX6" fmla="*/ 232505 w 751536"/>
                  <a:gd name="connsiteY6" fmla="*/ 83915 h 375856"/>
                  <a:gd name="connsiteX7" fmla="*/ 282988 w 751536"/>
                  <a:gd name="connsiteY7" fmla="*/ 50673 h 375856"/>
                  <a:gd name="connsiteX8" fmla="*/ 336518 w 751536"/>
                  <a:gd name="connsiteY8" fmla="*/ 66484 h 375856"/>
                  <a:gd name="connsiteX9" fmla="*/ 393954 w 751536"/>
                  <a:gd name="connsiteY9" fmla="*/ 56293 h 375856"/>
                  <a:gd name="connsiteX10" fmla="*/ 431959 w 751536"/>
                  <a:gd name="connsiteY10" fmla="*/ 117538 h 375856"/>
                  <a:gd name="connsiteX11" fmla="*/ 535781 w 751536"/>
                  <a:gd name="connsiteY11" fmla="*/ 155829 h 375856"/>
                  <a:gd name="connsiteX12" fmla="*/ 569024 w 751536"/>
                  <a:gd name="connsiteY12" fmla="*/ 238887 h 375856"/>
                  <a:gd name="connsiteX13" fmla="*/ 571786 w 751536"/>
                  <a:gd name="connsiteY13" fmla="*/ 244983 h 375856"/>
                  <a:gd name="connsiteX14" fmla="*/ 595122 w 751536"/>
                  <a:gd name="connsiteY14" fmla="*/ 278606 h 375856"/>
                  <a:gd name="connsiteX15" fmla="*/ 749808 w 751536"/>
                  <a:gd name="connsiteY15" fmla="*/ 375856 h 375856"/>
                  <a:gd name="connsiteX16" fmla="*/ 748570 w 751536"/>
                  <a:gd name="connsiteY16" fmla="*/ 257175 h 375856"/>
                  <a:gd name="connsiteX17" fmla="*/ 685514 w 751536"/>
                  <a:gd name="connsiteY17" fmla="*/ 250603 h 375856"/>
                  <a:gd name="connsiteX18" fmla="*/ 671227 w 751536"/>
                  <a:gd name="connsiteY18" fmla="*/ 242888 h 375856"/>
                  <a:gd name="connsiteX19" fmla="*/ 570928 w 751536"/>
                  <a:gd name="connsiteY19" fmla="*/ 98488 h 375856"/>
                  <a:gd name="connsiteX20" fmla="*/ 497872 w 751536"/>
                  <a:gd name="connsiteY20" fmla="*/ 90202 h 375856"/>
                  <a:gd name="connsiteX21" fmla="*/ 408432 w 751536"/>
                  <a:gd name="connsiteY21" fmla="*/ 3905 h 375856"/>
                  <a:gd name="connsiteX22" fmla="*/ 353377 w 751536"/>
                  <a:gd name="connsiteY22" fmla="*/ 19717 h 375856"/>
                  <a:gd name="connsiteX23" fmla="*/ 284893 w 751536"/>
                  <a:gd name="connsiteY23" fmla="*/ 5429 h 375856"/>
                  <a:gd name="connsiteX24" fmla="*/ 248317 w 751536"/>
                  <a:gd name="connsiteY24" fmla="*/ 25527 h 375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51536" h="375856">
                    <a:moveTo>
                      <a:pt x="248317" y="25527"/>
                    </a:moveTo>
                    <a:cubicBezTo>
                      <a:pt x="191643" y="56674"/>
                      <a:pt x="106394" y="28384"/>
                      <a:pt x="52768" y="0"/>
                    </a:cubicBezTo>
                    <a:cubicBezTo>
                      <a:pt x="36004" y="17812"/>
                      <a:pt x="13811" y="42767"/>
                      <a:pt x="191" y="65818"/>
                    </a:cubicBezTo>
                    <a:cubicBezTo>
                      <a:pt x="95" y="65913"/>
                      <a:pt x="0" y="66103"/>
                      <a:pt x="0" y="66199"/>
                    </a:cubicBezTo>
                    <a:cubicBezTo>
                      <a:pt x="25051" y="73533"/>
                      <a:pt x="81439" y="86011"/>
                      <a:pt x="114586" y="91249"/>
                    </a:cubicBezTo>
                    <a:cubicBezTo>
                      <a:pt x="132493" y="94107"/>
                      <a:pt x="150400" y="95917"/>
                      <a:pt x="166878" y="95917"/>
                    </a:cubicBezTo>
                    <a:cubicBezTo>
                      <a:pt x="193262" y="96012"/>
                      <a:pt x="215075" y="90868"/>
                      <a:pt x="232505" y="83915"/>
                    </a:cubicBezTo>
                    <a:cubicBezTo>
                      <a:pt x="266224" y="70485"/>
                      <a:pt x="282988" y="50673"/>
                      <a:pt x="282988" y="50673"/>
                    </a:cubicBezTo>
                    <a:cubicBezTo>
                      <a:pt x="282988" y="50673"/>
                      <a:pt x="298323" y="58579"/>
                      <a:pt x="336518" y="66484"/>
                    </a:cubicBezTo>
                    <a:cubicBezTo>
                      <a:pt x="374809" y="74390"/>
                      <a:pt x="393954" y="56293"/>
                      <a:pt x="393954" y="56293"/>
                    </a:cubicBezTo>
                    <a:cubicBezTo>
                      <a:pt x="393954" y="56293"/>
                      <a:pt x="398240" y="79343"/>
                      <a:pt x="431959" y="117538"/>
                    </a:cubicBezTo>
                    <a:cubicBezTo>
                      <a:pt x="465677" y="155734"/>
                      <a:pt x="535781" y="155829"/>
                      <a:pt x="535781" y="155829"/>
                    </a:cubicBezTo>
                    <a:cubicBezTo>
                      <a:pt x="535781" y="155829"/>
                      <a:pt x="538829" y="172307"/>
                      <a:pt x="569024" y="238887"/>
                    </a:cubicBezTo>
                    <a:cubicBezTo>
                      <a:pt x="569881" y="240887"/>
                      <a:pt x="570833" y="242888"/>
                      <a:pt x="571786" y="244983"/>
                    </a:cubicBezTo>
                    <a:cubicBezTo>
                      <a:pt x="577120" y="256508"/>
                      <a:pt x="585216" y="267843"/>
                      <a:pt x="595122" y="278606"/>
                    </a:cubicBezTo>
                    <a:cubicBezTo>
                      <a:pt x="625507" y="311658"/>
                      <a:pt x="716090" y="358045"/>
                      <a:pt x="749808" y="375856"/>
                    </a:cubicBezTo>
                    <a:cubicBezTo>
                      <a:pt x="754285" y="337090"/>
                      <a:pt x="748665" y="311848"/>
                      <a:pt x="748570" y="257175"/>
                    </a:cubicBezTo>
                    <a:cubicBezTo>
                      <a:pt x="738187" y="252793"/>
                      <a:pt x="699516" y="257842"/>
                      <a:pt x="685514" y="250603"/>
                    </a:cubicBezTo>
                    <a:cubicBezTo>
                      <a:pt x="680942" y="248221"/>
                      <a:pt x="676180" y="245650"/>
                      <a:pt x="671227" y="242888"/>
                    </a:cubicBezTo>
                    <a:cubicBezTo>
                      <a:pt x="617410" y="212788"/>
                      <a:pt x="570928" y="98488"/>
                      <a:pt x="570928" y="98488"/>
                    </a:cubicBezTo>
                    <a:cubicBezTo>
                      <a:pt x="570928" y="98488"/>
                      <a:pt x="561975" y="106966"/>
                      <a:pt x="497872" y="90202"/>
                    </a:cubicBezTo>
                    <a:cubicBezTo>
                      <a:pt x="433768" y="73533"/>
                      <a:pt x="408432" y="3905"/>
                      <a:pt x="408432" y="3905"/>
                    </a:cubicBezTo>
                    <a:cubicBezTo>
                      <a:pt x="408432" y="3905"/>
                      <a:pt x="383286" y="16192"/>
                      <a:pt x="353377" y="19717"/>
                    </a:cubicBezTo>
                    <a:cubicBezTo>
                      <a:pt x="323469" y="23241"/>
                      <a:pt x="284893" y="5429"/>
                      <a:pt x="284893" y="5429"/>
                    </a:cubicBezTo>
                    <a:cubicBezTo>
                      <a:pt x="284893" y="5429"/>
                      <a:pt x="284893" y="5429"/>
                      <a:pt x="248317" y="25527"/>
                    </a:cubicBezTo>
                    <a:close/>
                  </a:path>
                </a:pathLst>
              </a:custGeom>
              <a:solidFill>
                <a:srgbClr val="2B192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9" name="任意多边形 163"/>
              <p:cNvSpPr/>
              <p:nvPr/>
            </p:nvSpPr>
            <p:spPr>
              <a:xfrm>
                <a:off x="6398295" y="4432458"/>
                <a:ext cx="276622" cy="222688"/>
              </a:xfrm>
              <a:custGeom>
                <a:avLst/>
                <a:gdLst>
                  <a:gd name="connsiteX0" fmla="*/ 16887 w 276622"/>
                  <a:gd name="connsiteY0" fmla="*/ 0 h 222688"/>
                  <a:gd name="connsiteX1" fmla="*/ 168430 w 276622"/>
                  <a:gd name="connsiteY1" fmla="*/ 51245 h 222688"/>
                  <a:gd name="connsiteX2" fmla="*/ 268918 w 276622"/>
                  <a:gd name="connsiteY2" fmla="*/ 106966 h 222688"/>
                  <a:gd name="connsiteX3" fmla="*/ 18506 w 276622"/>
                  <a:gd name="connsiteY3" fmla="*/ 77724 h 222688"/>
                  <a:gd name="connsiteX4" fmla="*/ 16887 w 276622"/>
                  <a:gd name="connsiteY4" fmla="*/ 0 h 222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622" h="222688">
                    <a:moveTo>
                      <a:pt x="16887" y="0"/>
                    </a:moveTo>
                    <a:cubicBezTo>
                      <a:pt x="72227" y="26670"/>
                      <a:pt x="168430" y="51245"/>
                      <a:pt x="168430" y="51245"/>
                    </a:cubicBezTo>
                    <a:cubicBezTo>
                      <a:pt x="168430" y="51245"/>
                      <a:pt x="237962" y="2572"/>
                      <a:pt x="268918" y="106966"/>
                    </a:cubicBezTo>
                    <a:cubicBezTo>
                      <a:pt x="318543" y="274511"/>
                      <a:pt x="115947" y="256127"/>
                      <a:pt x="18506" y="77724"/>
                    </a:cubicBezTo>
                    <a:cubicBezTo>
                      <a:pt x="-22166" y="3143"/>
                      <a:pt x="16887" y="0"/>
                      <a:pt x="16887" y="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050" name="组合 1049"/>
              <p:cNvGrpSpPr/>
              <p:nvPr/>
            </p:nvGrpSpPr>
            <p:grpSpPr>
              <a:xfrm>
                <a:off x="6322795" y="4328226"/>
                <a:ext cx="162129" cy="221579"/>
                <a:chOff x="6322795" y="4328226"/>
                <a:chExt cx="162129" cy="221579"/>
              </a:xfrm>
            </p:grpSpPr>
            <p:sp>
              <p:nvSpPr>
                <p:cNvPr id="1059" name="任意多边形 165"/>
                <p:cNvSpPr/>
                <p:nvPr/>
              </p:nvSpPr>
              <p:spPr>
                <a:xfrm>
                  <a:off x="6322795" y="4328226"/>
                  <a:ext cx="162129" cy="221579"/>
                </a:xfrm>
                <a:custGeom>
                  <a:avLst/>
                  <a:gdLst>
                    <a:gd name="connsiteX0" fmla="*/ 162110 w 162129"/>
                    <a:gd name="connsiteY0" fmla="*/ 138712 h 221579"/>
                    <a:gd name="connsiteX1" fmla="*/ 128105 w 162129"/>
                    <a:gd name="connsiteY1" fmla="*/ 39557 h 221579"/>
                    <a:gd name="connsiteX2" fmla="*/ 115342 w 162129"/>
                    <a:gd name="connsiteY2" fmla="*/ 123 h 221579"/>
                    <a:gd name="connsiteX3" fmla="*/ 92006 w 162129"/>
                    <a:gd name="connsiteY3" fmla="*/ 56607 h 221579"/>
                    <a:gd name="connsiteX4" fmla="*/ 3614 w 162129"/>
                    <a:gd name="connsiteY4" fmla="*/ 32413 h 221579"/>
                    <a:gd name="connsiteX5" fmla="*/ 1328 w 162129"/>
                    <a:gd name="connsiteY5" fmla="*/ 49844 h 221579"/>
                    <a:gd name="connsiteX6" fmla="*/ 7328 w 162129"/>
                    <a:gd name="connsiteY6" fmla="*/ 60035 h 221579"/>
                    <a:gd name="connsiteX7" fmla="*/ 2661 w 162129"/>
                    <a:gd name="connsiteY7" fmla="*/ 78609 h 221579"/>
                    <a:gd name="connsiteX8" fmla="*/ 8472 w 162129"/>
                    <a:gd name="connsiteY8" fmla="*/ 101755 h 221579"/>
                    <a:gd name="connsiteX9" fmla="*/ 6376 w 162129"/>
                    <a:gd name="connsiteY9" fmla="*/ 118328 h 221579"/>
                    <a:gd name="connsiteX10" fmla="*/ 9805 w 162129"/>
                    <a:gd name="connsiteY10" fmla="*/ 141379 h 221579"/>
                    <a:gd name="connsiteX11" fmla="*/ 119152 w 162129"/>
                    <a:gd name="connsiteY11" fmla="*/ 221580 h 221579"/>
                    <a:gd name="connsiteX12" fmla="*/ 162110 w 162129"/>
                    <a:gd name="connsiteY12" fmla="*/ 138712 h 221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2129" h="221579">
                      <a:moveTo>
                        <a:pt x="162110" y="138712"/>
                      </a:moveTo>
                      <a:cubicBezTo>
                        <a:pt x="162967" y="88801"/>
                        <a:pt x="136297" y="78228"/>
                        <a:pt x="128105" y="39557"/>
                      </a:cubicBezTo>
                      <a:cubicBezTo>
                        <a:pt x="124581" y="23078"/>
                        <a:pt x="125439" y="-1972"/>
                        <a:pt x="115342" y="123"/>
                      </a:cubicBezTo>
                      <a:cubicBezTo>
                        <a:pt x="87910" y="5838"/>
                        <a:pt x="94101" y="38128"/>
                        <a:pt x="92006" y="56607"/>
                      </a:cubicBezTo>
                      <a:cubicBezTo>
                        <a:pt x="92006" y="56607"/>
                        <a:pt x="25140" y="10982"/>
                        <a:pt x="3614" y="32413"/>
                      </a:cubicBezTo>
                      <a:cubicBezTo>
                        <a:pt x="-196" y="36223"/>
                        <a:pt x="-1053" y="43652"/>
                        <a:pt x="1328" y="49844"/>
                      </a:cubicBezTo>
                      <a:cubicBezTo>
                        <a:pt x="2852" y="53844"/>
                        <a:pt x="7328" y="55559"/>
                        <a:pt x="7328" y="60035"/>
                      </a:cubicBezTo>
                      <a:cubicBezTo>
                        <a:pt x="7328" y="64703"/>
                        <a:pt x="2280" y="73561"/>
                        <a:pt x="2661" y="78609"/>
                      </a:cubicBezTo>
                      <a:cubicBezTo>
                        <a:pt x="3138" y="86325"/>
                        <a:pt x="7900" y="93849"/>
                        <a:pt x="8472" y="101755"/>
                      </a:cubicBezTo>
                      <a:cubicBezTo>
                        <a:pt x="8757" y="105375"/>
                        <a:pt x="5138" y="113280"/>
                        <a:pt x="6376" y="118328"/>
                      </a:cubicBezTo>
                      <a:cubicBezTo>
                        <a:pt x="8090" y="125853"/>
                        <a:pt x="6852" y="134997"/>
                        <a:pt x="9805" y="141379"/>
                      </a:cubicBezTo>
                      <a:cubicBezTo>
                        <a:pt x="26855" y="178241"/>
                        <a:pt x="84005" y="206816"/>
                        <a:pt x="119152" y="221580"/>
                      </a:cubicBezTo>
                      <a:lnTo>
                        <a:pt x="162110" y="138712"/>
                      </a:ln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0" name="任意多边形 166"/>
                <p:cNvSpPr/>
                <p:nvPr/>
              </p:nvSpPr>
              <p:spPr>
                <a:xfrm>
                  <a:off x="6327770" y="4385814"/>
                  <a:ext cx="61917" cy="33913"/>
                </a:xfrm>
                <a:custGeom>
                  <a:avLst/>
                  <a:gdLst>
                    <a:gd name="connsiteX0" fmla="*/ 2639 w 61917"/>
                    <a:gd name="connsiteY0" fmla="*/ 8449 h 33913"/>
                    <a:gd name="connsiteX1" fmla="*/ 353 w 61917"/>
                    <a:gd name="connsiteY1" fmla="*/ 2639 h 33913"/>
                    <a:gd name="connsiteX2" fmla="*/ 6163 w 61917"/>
                    <a:gd name="connsiteY2" fmla="*/ 353 h 33913"/>
                    <a:gd name="connsiteX3" fmla="*/ 34167 w 61917"/>
                    <a:gd name="connsiteY3" fmla="*/ 13021 h 33913"/>
                    <a:gd name="connsiteX4" fmla="*/ 59598 w 61917"/>
                    <a:gd name="connsiteY4" fmla="*/ 25689 h 33913"/>
                    <a:gd name="connsiteX5" fmla="*/ 61408 w 61917"/>
                    <a:gd name="connsiteY5" fmla="*/ 31595 h 33913"/>
                    <a:gd name="connsiteX6" fmla="*/ 55503 w 61917"/>
                    <a:gd name="connsiteY6" fmla="*/ 33404 h 33913"/>
                    <a:gd name="connsiteX7" fmla="*/ 30356 w 61917"/>
                    <a:gd name="connsiteY7" fmla="*/ 20927 h 33913"/>
                    <a:gd name="connsiteX8" fmla="*/ 2639 w 61917"/>
                    <a:gd name="connsiteY8" fmla="*/ 8449 h 3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917" h="33913">
                      <a:moveTo>
                        <a:pt x="2639" y="8449"/>
                      </a:moveTo>
                      <a:cubicBezTo>
                        <a:pt x="448" y="7496"/>
                        <a:pt x="-600" y="4925"/>
                        <a:pt x="353" y="2639"/>
                      </a:cubicBezTo>
                      <a:cubicBezTo>
                        <a:pt x="1305" y="448"/>
                        <a:pt x="3877" y="-600"/>
                        <a:pt x="6163" y="353"/>
                      </a:cubicBezTo>
                      <a:cubicBezTo>
                        <a:pt x="16545" y="4829"/>
                        <a:pt x="25975" y="9116"/>
                        <a:pt x="34167" y="13021"/>
                      </a:cubicBezTo>
                      <a:cubicBezTo>
                        <a:pt x="44739" y="18069"/>
                        <a:pt x="53312" y="22355"/>
                        <a:pt x="59598" y="25689"/>
                      </a:cubicBezTo>
                      <a:cubicBezTo>
                        <a:pt x="61694" y="26832"/>
                        <a:pt x="62551" y="29499"/>
                        <a:pt x="61408" y="31595"/>
                      </a:cubicBezTo>
                      <a:cubicBezTo>
                        <a:pt x="60265" y="33690"/>
                        <a:pt x="57598" y="34547"/>
                        <a:pt x="55503" y="33404"/>
                      </a:cubicBezTo>
                      <a:cubicBezTo>
                        <a:pt x="49406" y="30166"/>
                        <a:pt x="41025" y="25975"/>
                        <a:pt x="30356" y="20927"/>
                      </a:cubicBezTo>
                      <a:cubicBezTo>
                        <a:pt x="22451" y="17212"/>
                        <a:pt x="13212" y="13021"/>
                        <a:pt x="2639" y="8449"/>
                      </a:cubicBezTo>
                      <a:close/>
                    </a:path>
                  </a:pathLst>
                </a:custGeom>
                <a:solidFill>
                  <a:srgbClr val="FB67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1" name="任意多边形 167"/>
                <p:cNvSpPr/>
                <p:nvPr/>
              </p:nvSpPr>
              <p:spPr>
                <a:xfrm>
                  <a:off x="6326437" y="4424104"/>
                  <a:ext cx="60443" cy="33184"/>
                </a:xfrm>
                <a:custGeom>
                  <a:avLst/>
                  <a:gdLst>
                    <a:gd name="connsiteX0" fmla="*/ 2639 w 60443"/>
                    <a:gd name="connsiteY0" fmla="*/ 8449 h 33184"/>
                    <a:gd name="connsiteX1" fmla="*/ 353 w 60443"/>
                    <a:gd name="connsiteY1" fmla="*/ 2639 h 33184"/>
                    <a:gd name="connsiteX2" fmla="*/ 6163 w 60443"/>
                    <a:gd name="connsiteY2" fmla="*/ 353 h 33184"/>
                    <a:gd name="connsiteX3" fmla="*/ 36833 w 60443"/>
                    <a:gd name="connsiteY3" fmla="*/ 14355 h 33184"/>
                    <a:gd name="connsiteX4" fmla="*/ 58074 w 60443"/>
                    <a:gd name="connsiteY4" fmla="*/ 24927 h 33184"/>
                    <a:gd name="connsiteX5" fmla="*/ 59979 w 60443"/>
                    <a:gd name="connsiteY5" fmla="*/ 30833 h 33184"/>
                    <a:gd name="connsiteX6" fmla="*/ 54074 w 60443"/>
                    <a:gd name="connsiteY6" fmla="*/ 32738 h 33184"/>
                    <a:gd name="connsiteX7" fmla="*/ 33119 w 60443"/>
                    <a:gd name="connsiteY7" fmla="*/ 22260 h 33184"/>
                    <a:gd name="connsiteX8" fmla="*/ 2639 w 60443"/>
                    <a:gd name="connsiteY8" fmla="*/ 8449 h 33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443" h="33184">
                      <a:moveTo>
                        <a:pt x="2639" y="8449"/>
                      </a:moveTo>
                      <a:cubicBezTo>
                        <a:pt x="448" y="7497"/>
                        <a:pt x="-600" y="4925"/>
                        <a:pt x="353" y="2639"/>
                      </a:cubicBezTo>
                      <a:cubicBezTo>
                        <a:pt x="1305" y="448"/>
                        <a:pt x="3877" y="-600"/>
                        <a:pt x="6163" y="353"/>
                      </a:cubicBezTo>
                      <a:cubicBezTo>
                        <a:pt x="17688" y="5401"/>
                        <a:pt x="27975" y="10068"/>
                        <a:pt x="36833" y="14355"/>
                      </a:cubicBezTo>
                      <a:cubicBezTo>
                        <a:pt x="45501" y="18546"/>
                        <a:pt x="52645" y="22165"/>
                        <a:pt x="58074" y="24927"/>
                      </a:cubicBezTo>
                      <a:cubicBezTo>
                        <a:pt x="60265" y="26070"/>
                        <a:pt x="61027" y="28737"/>
                        <a:pt x="59979" y="30833"/>
                      </a:cubicBezTo>
                      <a:cubicBezTo>
                        <a:pt x="58836" y="32928"/>
                        <a:pt x="56264" y="33785"/>
                        <a:pt x="54074" y="32738"/>
                      </a:cubicBezTo>
                      <a:cubicBezTo>
                        <a:pt x="48740" y="29975"/>
                        <a:pt x="41691" y="26356"/>
                        <a:pt x="33119" y="22260"/>
                      </a:cubicBezTo>
                      <a:cubicBezTo>
                        <a:pt x="24546" y="18260"/>
                        <a:pt x="14450" y="13592"/>
                        <a:pt x="2639" y="8449"/>
                      </a:cubicBezTo>
                      <a:close/>
                    </a:path>
                  </a:pathLst>
                </a:custGeom>
                <a:solidFill>
                  <a:srgbClr val="FB67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2" name="任意多边形 168"/>
                <p:cNvSpPr/>
                <p:nvPr/>
              </p:nvSpPr>
              <p:spPr>
                <a:xfrm>
                  <a:off x="6329866" y="4460775"/>
                  <a:ext cx="56771" cy="31339"/>
                </a:xfrm>
                <a:custGeom>
                  <a:avLst/>
                  <a:gdLst>
                    <a:gd name="connsiteX0" fmla="*/ 2639 w 56771"/>
                    <a:gd name="connsiteY0" fmla="*/ 8449 h 31339"/>
                    <a:gd name="connsiteX1" fmla="*/ 353 w 56771"/>
                    <a:gd name="connsiteY1" fmla="*/ 2639 h 31339"/>
                    <a:gd name="connsiteX2" fmla="*/ 6163 w 56771"/>
                    <a:gd name="connsiteY2" fmla="*/ 353 h 31339"/>
                    <a:gd name="connsiteX3" fmla="*/ 31214 w 56771"/>
                    <a:gd name="connsiteY3" fmla="*/ 11687 h 31339"/>
                    <a:gd name="connsiteX4" fmla="*/ 54360 w 56771"/>
                    <a:gd name="connsiteY4" fmla="*/ 23022 h 31339"/>
                    <a:gd name="connsiteX5" fmla="*/ 56264 w 56771"/>
                    <a:gd name="connsiteY5" fmla="*/ 28928 h 31339"/>
                    <a:gd name="connsiteX6" fmla="*/ 50359 w 56771"/>
                    <a:gd name="connsiteY6" fmla="*/ 30833 h 31339"/>
                    <a:gd name="connsiteX7" fmla="*/ 27499 w 56771"/>
                    <a:gd name="connsiteY7" fmla="*/ 19593 h 31339"/>
                    <a:gd name="connsiteX8" fmla="*/ 2639 w 56771"/>
                    <a:gd name="connsiteY8" fmla="*/ 8449 h 31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771" h="31339">
                      <a:moveTo>
                        <a:pt x="2639" y="8449"/>
                      </a:moveTo>
                      <a:cubicBezTo>
                        <a:pt x="448" y="7496"/>
                        <a:pt x="-600" y="4925"/>
                        <a:pt x="353" y="2639"/>
                      </a:cubicBezTo>
                      <a:cubicBezTo>
                        <a:pt x="1305" y="448"/>
                        <a:pt x="3877" y="-600"/>
                        <a:pt x="6163" y="353"/>
                      </a:cubicBezTo>
                      <a:cubicBezTo>
                        <a:pt x="15307" y="4353"/>
                        <a:pt x="23689" y="8163"/>
                        <a:pt x="31214" y="11687"/>
                      </a:cubicBezTo>
                      <a:cubicBezTo>
                        <a:pt x="40358" y="15974"/>
                        <a:pt x="48168" y="19879"/>
                        <a:pt x="54360" y="23022"/>
                      </a:cubicBezTo>
                      <a:cubicBezTo>
                        <a:pt x="56550" y="24165"/>
                        <a:pt x="57407" y="26737"/>
                        <a:pt x="56264" y="28928"/>
                      </a:cubicBezTo>
                      <a:cubicBezTo>
                        <a:pt x="55122" y="31118"/>
                        <a:pt x="52550" y="31976"/>
                        <a:pt x="50359" y="30833"/>
                      </a:cubicBezTo>
                      <a:cubicBezTo>
                        <a:pt x="44358" y="27785"/>
                        <a:pt x="36738" y="23975"/>
                        <a:pt x="27499" y="19593"/>
                      </a:cubicBezTo>
                      <a:cubicBezTo>
                        <a:pt x="20165" y="16164"/>
                        <a:pt x="11878" y="12450"/>
                        <a:pt x="2639" y="8449"/>
                      </a:cubicBezTo>
                      <a:close/>
                    </a:path>
                  </a:pathLst>
                </a:custGeom>
                <a:solidFill>
                  <a:srgbClr val="FB67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051" name="任意多边形 169"/>
              <p:cNvSpPr/>
              <p:nvPr/>
            </p:nvSpPr>
            <p:spPr>
              <a:xfrm>
                <a:off x="6471284" y="4184998"/>
                <a:ext cx="189191" cy="200496"/>
              </a:xfrm>
              <a:custGeom>
                <a:avLst/>
                <a:gdLst>
                  <a:gd name="connsiteX0" fmla="*/ 36576 w 189191"/>
                  <a:gd name="connsiteY0" fmla="*/ 24955 h 200496"/>
                  <a:gd name="connsiteX1" fmla="*/ 130683 w 189191"/>
                  <a:gd name="connsiteY1" fmla="*/ 82105 h 200496"/>
                  <a:gd name="connsiteX2" fmla="*/ 175546 w 189191"/>
                  <a:gd name="connsiteY2" fmla="*/ 200406 h 200496"/>
                  <a:gd name="connsiteX3" fmla="*/ 182499 w 189191"/>
                  <a:gd name="connsiteY3" fmla="*/ 139351 h 200496"/>
                  <a:gd name="connsiteX4" fmla="*/ 136112 w 189191"/>
                  <a:gd name="connsiteY4" fmla="*/ 34195 h 200496"/>
                  <a:gd name="connsiteX5" fmla="*/ 36100 w 189191"/>
                  <a:gd name="connsiteY5" fmla="*/ 0 h 200496"/>
                  <a:gd name="connsiteX6" fmla="*/ 0 w 189191"/>
                  <a:gd name="connsiteY6" fmla="*/ 17907 h 200496"/>
                  <a:gd name="connsiteX7" fmla="*/ 26956 w 189191"/>
                  <a:gd name="connsiteY7" fmla="*/ 22955 h 200496"/>
                  <a:gd name="connsiteX8" fmla="*/ 36576 w 189191"/>
                  <a:gd name="connsiteY8" fmla="*/ 24955 h 200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191" h="200496">
                    <a:moveTo>
                      <a:pt x="36576" y="24955"/>
                    </a:moveTo>
                    <a:cubicBezTo>
                      <a:pt x="85058" y="35433"/>
                      <a:pt x="114681" y="43244"/>
                      <a:pt x="130683" y="82105"/>
                    </a:cubicBezTo>
                    <a:cubicBezTo>
                      <a:pt x="146780" y="120968"/>
                      <a:pt x="160115" y="198882"/>
                      <a:pt x="175546" y="200406"/>
                    </a:cubicBezTo>
                    <a:cubicBezTo>
                      <a:pt x="190976" y="201930"/>
                      <a:pt x="193358" y="184213"/>
                      <a:pt x="182499" y="139351"/>
                    </a:cubicBezTo>
                    <a:cubicBezTo>
                      <a:pt x="171641" y="94488"/>
                      <a:pt x="150971" y="46577"/>
                      <a:pt x="136112" y="34195"/>
                    </a:cubicBezTo>
                    <a:cubicBezTo>
                      <a:pt x="121253" y="21812"/>
                      <a:pt x="72295" y="6191"/>
                      <a:pt x="36100" y="0"/>
                    </a:cubicBezTo>
                    <a:cubicBezTo>
                      <a:pt x="25146" y="6668"/>
                      <a:pt x="13145" y="12668"/>
                      <a:pt x="0" y="17907"/>
                    </a:cubicBezTo>
                    <a:cubicBezTo>
                      <a:pt x="9430" y="19526"/>
                      <a:pt x="18383" y="21241"/>
                      <a:pt x="26956" y="22955"/>
                    </a:cubicBezTo>
                    <a:cubicBezTo>
                      <a:pt x="30385" y="23431"/>
                      <a:pt x="33623" y="24098"/>
                      <a:pt x="36576" y="249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2" name="任意多边形 170"/>
              <p:cNvSpPr/>
              <p:nvPr/>
            </p:nvSpPr>
            <p:spPr>
              <a:xfrm>
                <a:off x="6010464" y="3669410"/>
                <a:ext cx="264033" cy="264032"/>
              </a:xfrm>
              <a:custGeom>
                <a:avLst/>
                <a:gdLst>
                  <a:gd name="connsiteX0" fmla="*/ 132017 w 264033"/>
                  <a:gd name="connsiteY0" fmla="*/ 18193 h 264032"/>
                  <a:gd name="connsiteX1" fmla="*/ 51531 w 264033"/>
                  <a:gd name="connsiteY1" fmla="*/ 51530 h 264032"/>
                  <a:gd name="connsiteX2" fmla="*/ 18193 w 264033"/>
                  <a:gd name="connsiteY2" fmla="*/ 132017 h 264032"/>
                  <a:gd name="connsiteX3" fmla="*/ 51531 w 264033"/>
                  <a:gd name="connsiteY3" fmla="*/ 212503 h 264032"/>
                  <a:gd name="connsiteX4" fmla="*/ 132017 w 264033"/>
                  <a:gd name="connsiteY4" fmla="*/ 245840 h 264032"/>
                  <a:gd name="connsiteX5" fmla="*/ 212503 w 264033"/>
                  <a:gd name="connsiteY5" fmla="*/ 212503 h 264032"/>
                  <a:gd name="connsiteX6" fmla="*/ 245841 w 264033"/>
                  <a:gd name="connsiteY6" fmla="*/ 132017 h 264032"/>
                  <a:gd name="connsiteX7" fmla="*/ 212503 w 264033"/>
                  <a:gd name="connsiteY7" fmla="*/ 51530 h 264032"/>
                  <a:gd name="connsiteX8" fmla="*/ 132017 w 264033"/>
                  <a:gd name="connsiteY8" fmla="*/ 18193 h 264032"/>
                  <a:gd name="connsiteX9" fmla="*/ 132017 w 264033"/>
                  <a:gd name="connsiteY9" fmla="*/ 18193 h 264032"/>
                  <a:gd name="connsiteX10" fmla="*/ 38672 w 264033"/>
                  <a:gd name="connsiteY10" fmla="*/ 38671 h 264032"/>
                  <a:gd name="connsiteX11" fmla="*/ 132017 w 264033"/>
                  <a:gd name="connsiteY11" fmla="*/ 0 h 264032"/>
                  <a:gd name="connsiteX12" fmla="*/ 225362 w 264033"/>
                  <a:gd name="connsiteY12" fmla="*/ 38671 h 264032"/>
                  <a:gd name="connsiteX13" fmla="*/ 264033 w 264033"/>
                  <a:gd name="connsiteY13" fmla="*/ 132017 h 264032"/>
                  <a:gd name="connsiteX14" fmla="*/ 225362 w 264033"/>
                  <a:gd name="connsiteY14" fmla="*/ 225361 h 264032"/>
                  <a:gd name="connsiteX15" fmla="*/ 132017 w 264033"/>
                  <a:gd name="connsiteY15" fmla="*/ 264033 h 264032"/>
                  <a:gd name="connsiteX16" fmla="*/ 38672 w 264033"/>
                  <a:gd name="connsiteY16" fmla="*/ 225361 h 264032"/>
                  <a:gd name="connsiteX17" fmla="*/ 0 w 264033"/>
                  <a:gd name="connsiteY17" fmla="*/ 132017 h 264032"/>
                  <a:gd name="connsiteX18" fmla="*/ 38672 w 264033"/>
                  <a:gd name="connsiteY18" fmla="*/ 38671 h 26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64033" h="264032">
                    <a:moveTo>
                      <a:pt x="132017" y="18193"/>
                    </a:moveTo>
                    <a:cubicBezTo>
                      <a:pt x="100584" y="18193"/>
                      <a:pt x="72105" y="30956"/>
                      <a:pt x="51531" y="51530"/>
                    </a:cubicBezTo>
                    <a:cubicBezTo>
                      <a:pt x="30957" y="72104"/>
                      <a:pt x="18193" y="100584"/>
                      <a:pt x="18193" y="132017"/>
                    </a:cubicBezTo>
                    <a:cubicBezTo>
                      <a:pt x="18193" y="163449"/>
                      <a:pt x="30957" y="191929"/>
                      <a:pt x="51531" y="212503"/>
                    </a:cubicBezTo>
                    <a:cubicBezTo>
                      <a:pt x="72105" y="233077"/>
                      <a:pt x="100584" y="245840"/>
                      <a:pt x="132017" y="245840"/>
                    </a:cubicBezTo>
                    <a:cubicBezTo>
                      <a:pt x="163449" y="245840"/>
                      <a:pt x="191929" y="233077"/>
                      <a:pt x="212503" y="212503"/>
                    </a:cubicBezTo>
                    <a:cubicBezTo>
                      <a:pt x="233077" y="191929"/>
                      <a:pt x="245841" y="163449"/>
                      <a:pt x="245841" y="132017"/>
                    </a:cubicBezTo>
                    <a:cubicBezTo>
                      <a:pt x="245841" y="100584"/>
                      <a:pt x="233077" y="72104"/>
                      <a:pt x="212503" y="51530"/>
                    </a:cubicBezTo>
                    <a:cubicBezTo>
                      <a:pt x="191929" y="30956"/>
                      <a:pt x="163449" y="18193"/>
                      <a:pt x="132017" y="18193"/>
                    </a:cubicBezTo>
                    <a:lnTo>
                      <a:pt x="132017" y="18193"/>
                    </a:lnTo>
                    <a:close/>
                    <a:moveTo>
                      <a:pt x="38672" y="38671"/>
                    </a:moveTo>
                    <a:cubicBezTo>
                      <a:pt x="62580" y="14764"/>
                      <a:pt x="95631" y="0"/>
                      <a:pt x="132017" y="0"/>
                    </a:cubicBezTo>
                    <a:cubicBezTo>
                      <a:pt x="168498" y="0"/>
                      <a:pt x="201549" y="14764"/>
                      <a:pt x="225362" y="38671"/>
                    </a:cubicBezTo>
                    <a:cubicBezTo>
                      <a:pt x="249270" y="62579"/>
                      <a:pt x="264033" y="95631"/>
                      <a:pt x="264033" y="132017"/>
                    </a:cubicBezTo>
                    <a:cubicBezTo>
                      <a:pt x="264033" y="168497"/>
                      <a:pt x="249270" y="201549"/>
                      <a:pt x="225362" y="225361"/>
                    </a:cubicBezTo>
                    <a:cubicBezTo>
                      <a:pt x="201454" y="249269"/>
                      <a:pt x="168498" y="264033"/>
                      <a:pt x="132017" y="264033"/>
                    </a:cubicBezTo>
                    <a:cubicBezTo>
                      <a:pt x="95536" y="264033"/>
                      <a:pt x="62484" y="249269"/>
                      <a:pt x="38672" y="225361"/>
                    </a:cubicBezTo>
                    <a:cubicBezTo>
                      <a:pt x="14764" y="201454"/>
                      <a:pt x="0" y="168402"/>
                      <a:pt x="0" y="132017"/>
                    </a:cubicBezTo>
                    <a:cubicBezTo>
                      <a:pt x="-95" y="95536"/>
                      <a:pt x="14764" y="62579"/>
                      <a:pt x="38672" y="38671"/>
                    </a:cubicBezTo>
                    <a:close/>
                  </a:path>
                </a:pathLst>
              </a:custGeom>
              <a:solidFill>
                <a:srgbClr val="F859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3" name="任意多边形 171"/>
              <p:cNvSpPr/>
              <p:nvPr/>
            </p:nvSpPr>
            <p:spPr>
              <a:xfrm>
                <a:off x="6315074" y="3783805"/>
                <a:ext cx="264128" cy="264033"/>
              </a:xfrm>
              <a:custGeom>
                <a:avLst/>
                <a:gdLst>
                  <a:gd name="connsiteX0" fmla="*/ 132016 w 264128"/>
                  <a:gd name="connsiteY0" fmla="*/ 18288 h 264033"/>
                  <a:gd name="connsiteX1" fmla="*/ 51530 w 264128"/>
                  <a:gd name="connsiteY1" fmla="*/ 51626 h 264033"/>
                  <a:gd name="connsiteX2" fmla="*/ 18193 w 264128"/>
                  <a:gd name="connsiteY2" fmla="*/ 132112 h 264033"/>
                  <a:gd name="connsiteX3" fmla="*/ 51530 w 264128"/>
                  <a:gd name="connsiteY3" fmla="*/ 212598 h 264033"/>
                  <a:gd name="connsiteX4" fmla="*/ 132016 w 264128"/>
                  <a:gd name="connsiteY4" fmla="*/ 245936 h 264033"/>
                  <a:gd name="connsiteX5" fmla="*/ 212503 w 264128"/>
                  <a:gd name="connsiteY5" fmla="*/ 212598 h 264033"/>
                  <a:gd name="connsiteX6" fmla="*/ 245840 w 264128"/>
                  <a:gd name="connsiteY6" fmla="*/ 132112 h 264033"/>
                  <a:gd name="connsiteX7" fmla="*/ 212503 w 264128"/>
                  <a:gd name="connsiteY7" fmla="*/ 51626 h 264033"/>
                  <a:gd name="connsiteX8" fmla="*/ 132016 w 264128"/>
                  <a:gd name="connsiteY8" fmla="*/ 18288 h 264033"/>
                  <a:gd name="connsiteX9" fmla="*/ 132016 w 264128"/>
                  <a:gd name="connsiteY9" fmla="*/ 18288 h 264033"/>
                  <a:gd name="connsiteX10" fmla="*/ 38671 w 264128"/>
                  <a:gd name="connsiteY10" fmla="*/ 38671 h 264033"/>
                  <a:gd name="connsiteX11" fmla="*/ 132016 w 264128"/>
                  <a:gd name="connsiteY11" fmla="*/ 0 h 264033"/>
                  <a:gd name="connsiteX12" fmla="*/ 225457 w 264128"/>
                  <a:gd name="connsiteY12" fmla="*/ 38671 h 264033"/>
                  <a:gd name="connsiteX13" fmla="*/ 264128 w 264128"/>
                  <a:gd name="connsiteY13" fmla="*/ 132016 h 264033"/>
                  <a:gd name="connsiteX14" fmla="*/ 225457 w 264128"/>
                  <a:gd name="connsiteY14" fmla="*/ 225362 h 264033"/>
                  <a:gd name="connsiteX15" fmla="*/ 132016 w 264128"/>
                  <a:gd name="connsiteY15" fmla="*/ 264033 h 264033"/>
                  <a:gd name="connsiteX16" fmla="*/ 38671 w 264128"/>
                  <a:gd name="connsiteY16" fmla="*/ 225362 h 264033"/>
                  <a:gd name="connsiteX17" fmla="*/ 0 w 264128"/>
                  <a:gd name="connsiteY17" fmla="*/ 132016 h 264033"/>
                  <a:gd name="connsiteX18" fmla="*/ 38671 w 264128"/>
                  <a:gd name="connsiteY18" fmla="*/ 38671 h 26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64128" h="264033">
                    <a:moveTo>
                      <a:pt x="132016" y="18288"/>
                    </a:moveTo>
                    <a:cubicBezTo>
                      <a:pt x="100584" y="18288"/>
                      <a:pt x="72104" y="31051"/>
                      <a:pt x="51530" y="51626"/>
                    </a:cubicBezTo>
                    <a:cubicBezTo>
                      <a:pt x="30956" y="72199"/>
                      <a:pt x="18193" y="100679"/>
                      <a:pt x="18193" y="132112"/>
                    </a:cubicBezTo>
                    <a:cubicBezTo>
                      <a:pt x="18193" y="163544"/>
                      <a:pt x="30956" y="192024"/>
                      <a:pt x="51530" y="212598"/>
                    </a:cubicBezTo>
                    <a:cubicBezTo>
                      <a:pt x="72104" y="233172"/>
                      <a:pt x="100584" y="245936"/>
                      <a:pt x="132016" y="245936"/>
                    </a:cubicBezTo>
                    <a:cubicBezTo>
                      <a:pt x="163449" y="245936"/>
                      <a:pt x="191929" y="233172"/>
                      <a:pt x="212503" y="212598"/>
                    </a:cubicBezTo>
                    <a:cubicBezTo>
                      <a:pt x="233077" y="192024"/>
                      <a:pt x="245840" y="163544"/>
                      <a:pt x="245840" y="132112"/>
                    </a:cubicBezTo>
                    <a:cubicBezTo>
                      <a:pt x="245840" y="100679"/>
                      <a:pt x="233077" y="72199"/>
                      <a:pt x="212503" y="51626"/>
                    </a:cubicBezTo>
                    <a:cubicBezTo>
                      <a:pt x="191929" y="31051"/>
                      <a:pt x="163544" y="18288"/>
                      <a:pt x="132016" y="18288"/>
                    </a:cubicBezTo>
                    <a:lnTo>
                      <a:pt x="132016" y="18288"/>
                    </a:lnTo>
                    <a:close/>
                    <a:moveTo>
                      <a:pt x="38671" y="38671"/>
                    </a:moveTo>
                    <a:cubicBezTo>
                      <a:pt x="62579" y="14764"/>
                      <a:pt x="95631" y="0"/>
                      <a:pt x="132016" y="0"/>
                    </a:cubicBezTo>
                    <a:cubicBezTo>
                      <a:pt x="168497" y="0"/>
                      <a:pt x="201549" y="14764"/>
                      <a:pt x="225457" y="38671"/>
                    </a:cubicBezTo>
                    <a:cubicBezTo>
                      <a:pt x="249364" y="62579"/>
                      <a:pt x="264128" y="95631"/>
                      <a:pt x="264128" y="132016"/>
                    </a:cubicBezTo>
                    <a:cubicBezTo>
                      <a:pt x="264128" y="168402"/>
                      <a:pt x="249364" y="201549"/>
                      <a:pt x="225457" y="225362"/>
                    </a:cubicBezTo>
                    <a:cubicBezTo>
                      <a:pt x="201549" y="249269"/>
                      <a:pt x="168497" y="264033"/>
                      <a:pt x="132016" y="264033"/>
                    </a:cubicBezTo>
                    <a:cubicBezTo>
                      <a:pt x="95536" y="264033"/>
                      <a:pt x="62579" y="249269"/>
                      <a:pt x="38671" y="225362"/>
                    </a:cubicBezTo>
                    <a:cubicBezTo>
                      <a:pt x="14764" y="201454"/>
                      <a:pt x="0" y="168402"/>
                      <a:pt x="0" y="132016"/>
                    </a:cubicBezTo>
                    <a:cubicBezTo>
                      <a:pt x="0" y="95631"/>
                      <a:pt x="14764" y="62579"/>
                      <a:pt x="38671" y="38671"/>
                    </a:cubicBezTo>
                    <a:close/>
                  </a:path>
                </a:pathLst>
              </a:custGeom>
              <a:solidFill>
                <a:srgbClr val="F859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4" name="任意多边形 172"/>
              <p:cNvSpPr/>
              <p:nvPr/>
            </p:nvSpPr>
            <p:spPr>
              <a:xfrm>
                <a:off x="6556315" y="3944656"/>
                <a:ext cx="123411" cy="41507"/>
              </a:xfrm>
              <a:custGeom>
                <a:avLst/>
                <a:gdLst>
                  <a:gd name="connsiteX0" fmla="*/ 8409 w 123411"/>
                  <a:gd name="connsiteY0" fmla="*/ 18219 h 41507"/>
                  <a:gd name="connsiteX1" fmla="*/ 27 w 123411"/>
                  <a:gd name="connsiteY1" fmla="*/ 8409 h 41507"/>
                  <a:gd name="connsiteX2" fmla="*/ 9838 w 123411"/>
                  <a:gd name="connsiteY2" fmla="*/ 27 h 41507"/>
                  <a:gd name="connsiteX3" fmla="*/ 117566 w 123411"/>
                  <a:gd name="connsiteY3" fmla="*/ 23839 h 41507"/>
                  <a:gd name="connsiteX4" fmla="*/ 122804 w 123411"/>
                  <a:gd name="connsiteY4" fmla="*/ 35650 h 41507"/>
                  <a:gd name="connsiteX5" fmla="*/ 110993 w 123411"/>
                  <a:gd name="connsiteY5" fmla="*/ 40889 h 41507"/>
                  <a:gd name="connsiteX6" fmla="*/ 8409 w 123411"/>
                  <a:gd name="connsiteY6" fmla="*/ 18219 h 4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411" h="41507">
                    <a:moveTo>
                      <a:pt x="8409" y="18219"/>
                    </a:moveTo>
                    <a:cubicBezTo>
                      <a:pt x="3361" y="17839"/>
                      <a:pt x="-354" y="13457"/>
                      <a:pt x="27" y="8409"/>
                    </a:cubicBezTo>
                    <a:cubicBezTo>
                      <a:pt x="408" y="3360"/>
                      <a:pt x="4789" y="-354"/>
                      <a:pt x="9838" y="27"/>
                    </a:cubicBezTo>
                    <a:cubicBezTo>
                      <a:pt x="68417" y="4789"/>
                      <a:pt x="117375" y="23744"/>
                      <a:pt x="117566" y="23839"/>
                    </a:cubicBezTo>
                    <a:cubicBezTo>
                      <a:pt x="122233" y="25649"/>
                      <a:pt x="124614" y="30888"/>
                      <a:pt x="122804" y="35650"/>
                    </a:cubicBezTo>
                    <a:cubicBezTo>
                      <a:pt x="120994" y="40413"/>
                      <a:pt x="115756" y="42699"/>
                      <a:pt x="110993" y="40889"/>
                    </a:cubicBezTo>
                    <a:cubicBezTo>
                      <a:pt x="110898" y="40794"/>
                      <a:pt x="64321" y="22791"/>
                      <a:pt x="8409" y="18219"/>
                    </a:cubicBezTo>
                    <a:close/>
                  </a:path>
                </a:pathLst>
              </a:custGeom>
              <a:solidFill>
                <a:srgbClr val="F859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5" name="任意多边形 173"/>
              <p:cNvSpPr/>
              <p:nvPr/>
            </p:nvSpPr>
            <p:spPr>
              <a:xfrm>
                <a:off x="6246181" y="3841405"/>
                <a:ext cx="86666" cy="51900"/>
              </a:xfrm>
              <a:custGeom>
                <a:avLst/>
                <a:gdLst>
                  <a:gd name="connsiteX0" fmla="*/ 8409 w 86666"/>
                  <a:gd name="connsiteY0" fmla="*/ 18220 h 51900"/>
                  <a:gd name="connsiteX1" fmla="*/ 27 w 86666"/>
                  <a:gd name="connsiteY1" fmla="*/ 8409 h 51900"/>
                  <a:gd name="connsiteX2" fmla="*/ 9838 w 86666"/>
                  <a:gd name="connsiteY2" fmla="*/ 27 h 51900"/>
                  <a:gd name="connsiteX3" fmla="*/ 53843 w 86666"/>
                  <a:gd name="connsiteY3" fmla="*/ 11933 h 51900"/>
                  <a:gd name="connsiteX4" fmla="*/ 86133 w 86666"/>
                  <a:gd name="connsiteY4" fmla="*/ 39746 h 51900"/>
                  <a:gd name="connsiteX5" fmla="*/ 80608 w 86666"/>
                  <a:gd name="connsiteY5" fmla="*/ 51367 h 51900"/>
                  <a:gd name="connsiteX6" fmla="*/ 68988 w 86666"/>
                  <a:gd name="connsiteY6" fmla="*/ 45842 h 51900"/>
                  <a:gd name="connsiteX7" fmla="*/ 45842 w 86666"/>
                  <a:gd name="connsiteY7" fmla="*/ 28316 h 51900"/>
                  <a:gd name="connsiteX8" fmla="*/ 8409 w 86666"/>
                  <a:gd name="connsiteY8" fmla="*/ 18220 h 5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666" h="51900">
                    <a:moveTo>
                      <a:pt x="8409" y="18220"/>
                    </a:moveTo>
                    <a:cubicBezTo>
                      <a:pt x="3361" y="17839"/>
                      <a:pt x="-354" y="13362"/>
                      <a:pt x="27" y="8409"/>
                    </a:cubicBezTo>
                    <a:cubicBezTo>
                      <a:pt x="408" y="3361"/>
                      <a:pt x="4885" y="-354"/>
                      <a:pt x="9838" y="27"/>
                    </a:cubicBezTo>
                    <a:cubicBezTo>
                      <a:pt x="27459" y="1456"/>
                      <a:pt x="42223" y="6218"/>
                      <a:pt x="53843" y="11933"/>
                    </a:cubicBezTo>
                    <a:cubicBezTo>
                      <a:pt x="72988" y="21363"/>
                      <a:pt x="84323" y="34412"/>
                      <a:pt x="86133" y="39746"/>
                    </a:cubicBezTo>
                    <a:cubicBezTo>
                      <a:pt x="87847" y="44509"/>
                      <a:pt x="85276" y="49652"/>
                      <a:pt x="80608" y="51367"/>
                    </a:cubicBezTo>
                    <a:cubicBezTo>
                      <a:pt x="75846" y="53081"/>
                      <a:pt x="70702" y="50510"/>
                      <a:pt x="68988" y="45842"/>
                    </a:cubicBezTo>
                    <a:cubicBezTo>
                      <a:pt x="68035" y="43080"/>
                      <a:pt x="60320" y="35460"/>
                      <a:pt x="45842" y="28316"/>
                    </a:cubicBezTo>
                    <a:cubicBezTo>
                      <a:pt x="36127" y="23554"/>
                      <a:pt x="23649" y="19458"/>
                      <a:pt x="8409" y="18220"/>
                    </a:cubicBezTo>
                    <a:close/>
                  </a:path>
                </a:pathLst>
              </a:custGeom>
              <a:solidFill>
                <a:srgbClr val="F859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6" name="任意多边形 174"/>
              <p:cNvSpPr/>
              <p:nvPr/>
            </p:nvSpPr>
            <p:spPr>
              <a:xfrm>
                <a:off x="5948969" y="3743767"/>
                <a:ext cx="81611" cy="42532"/>
              </a:xfrm>
              <a:custGeom>
                <a:avLst/>
                <a:gdLst>
                  <a:gd name="connsiteX0" fmla="*/ 10156 w 81611"/>
                  <a:gd name="connsiteY0" fmla="*/ 18417 h 42532"/>
                  <a:gd name="connsiteX1" fmla="*/ 59 w 81611"/>
                  <a:gd name="connsiteY1" fmla="*/ 10416 h 42532"/>
                  <a:gd name="connsiteX2" fmla="*/ 8060 w 81611"/>
                  <a:gd name="connsiteY2" fmla="*/ 319 h 42532"/>
                  <a:gd name="connsiteX3" fmla="*/ 48923 w 81611"/>
                  <a:gd name="connsiteY3" fmla="*/ 7177 h 42532"/>
                  <a:gd name="connsiteX4" fmla="*/ 80355 w 81611"/>
                  <a:gd name="connsiteY4" fmla="*/ 28799 h 42532"/>
                  <a:gd name="connsiteX5" fmla="*/ 77117 w 81611"/>
                  <a:gd name="connsiteY5" fmla="*/ 41277 h 42532"/>
                  <a:gd name="connsiteX6" fmla="*/ 64639 w 81611"/>
                  <a:gd name="connsiteY6" fmla="*/ 38038 h 42532"/>
                  <a:gd name="connsiteX7" fmla="*/ 42446 w 81611"/>
                  <a:gd name="connsiteY7" fmla="*/ 24322 h 42532"/>
                  <a:gd name="connsiteX8" fmla="*/ 10156 w 81611"/>
                  <a:gd name="connsiteY8" fmla="*/ 18417 h 42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611" h="42532">
                    <a:moveTo>
                      <a:pt x="10156" y="18417"/>
                    </a:moveTo>
                    <a:cubicBezTo>
                      <a:pt x="5108" y="18988"/>
                      <a:pt x="631" y="15369"/>
                      <a:pt x="59" y="10416"/>
                    </a:cubicBezTo>
                    <a:cubicBezTo>
                      <a:pt x="-512" y="5367"/>
                      <a:pt x="3107" y="891"/>
                      <a:pt x="8060" y="319"/>
                    </a:cubicBezTo>
                    <a:cubicBezTo>
                      <a:pt x="19586" y="-1014"/>
                      <a:pt x="35302" y="1938"/>
                      <a:pt x="48923" y="7177"/>
                    </a:cubicBezTo>
                    <a:cubicBezTo>
                      <a:pt x="62924" y="12511"/>
                      <a:pt x="75402" y="20417"/>
                      <a:pt x="80355" y="28799"/>
                    </a:cubicBezTo>
                    <a:cubicBezTo>
                      <a:pt x="82927" y="33180"/>
                      <a:pt x="81403" y="38705"/>
                      <a:pt x="77117" y="41277"/>
                    </a:cubicBezTo>
                    <a:cubicBezTo>
                      <a:pt x="72735" y="43848"/>
                      <a:pt x="67211" y="42324"/>
                      <a:pt x="64639" y="38038"/>
                    </a:cubicBezTo>
                    <a:cubicBezTo>
                      <a:pt x="61877" y="33371"/>
                      <a:pt x="53018" y="28227"/>
                      <a:pt x="42446" y="24322"/>
                    </a:cubicBezTo>
                    <a:cubicBezTo>
                      <a:pt x="31301" y="19941"/>
                      <a:pt x="18824" y="17369"/>
                      <a:pt x="10156" y="18417"/>
                    </a:cubicBezTo>
                    <a:close/>
                  </a:path>
                </a:pathLst>
              </a:custGeom>
              <a:solidFill>
                <a:srgbClr val="F859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7" name="任意多边形 175"/>
              <p:cNvSpPr/>
              <p:nvPr/>
            </p:nvSpPr>
            <p:spPr>
              <a:xfrm>
                <a:off x="6135923" y="3971924"/>
                <a:ext cx="189438" cy="160939"/>
              </a:xfrm>
              <a:custGeom>
                <a:avLst/>
                <a:gdLst>
                  <a:gd name="connsiteX0" fmla="*/ 748 w 189438"/>
                  <a:gd name="connsiteY0" fmla="*/ 0 h 160939"/>
                  <a:gd name="connsiteX1" fmla="*/ 189438 w 189438"/>
                  <a:gd name="connsiteY1" fmla="*/ 58769 h 160939"/>
                  <a:gd name="connsiteX2" fmla="*/ 748 w 189438"/>
                  <a:gd name="connsiteY2" fmla="*/ 0 h 160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438" h="160939">
                    <a:moveTo>
                      <a:pt x="748" y="0"/>
                    </a:moveTo>
                    <a:cubicBezTo>
                      <a:pt x="27609" y="55340"/>
                      <a:pt x="134098" y="89535"/>
                      <a:pt x="189438" y="58769"/>
                    </a:cubicBezTo>
                    <a:cubicBezTo>
                      <a:pt x="149148" y="218027"/>
                      <a:pt x="-12301" y="185547"/>
                      <a:pt x="748" y="0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8" name="任意多边形 176"/>
              <p:cNvSpPr/>
              <p:nvPr/>
            </p:nvSpPr>
            <p:spPr>
              <a:xfrm>
                <a:off x="6169627" y="4072586"/>
                <a:ext cx="120872" cy="60275"/>
              </a:xfrm>
              <a:custGeom>
                <a:avLst/>
                <a:gdLst>
                  <a:gd name="connsiteX0" fmla="*/ 120872 w 120872"/>
                  <a:gd name="connsiteY0" fmla="*/ 29259 h 60275"/>
                  <a:gd name="connsiteX1" fmla="*/ 0 w 120872"/>
                  <a:gd name="connsiteY1" fmla="*/ 31068 h 60275"/>
                  <a:gd name="connsiteX2" fmla="*/ 120872 w 120872"/>
                  <a:gd name="connsiteY2" fmla="*/ 29259 h 60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0872" h="60275">
                    <a:moveTo>
                      <a:pt x="120872" y="29259"/>
                    </a:moveTo>
                    <a:cubicBezTo>
                      <a:pt x="84392" y="70692"/>
                      <a:pt x="33338" y="69930"/>
                      <a:pt x="0" y="31068"/>
                    </a:cubicBezTo>
                    <a:cubicBezTo>
                      <a:pt x="32861" y="-9032"/>
                      <a:pt x="83915" y="-11032"/>
                      <a:pt x="120872" y="29259"/>
                    </a:cubicBezTo>
                    <a:close/>
                  </a:path>
                </a:pathLst>
              </a:custGeom>
              <a:solidFill>
                <a:srgbClr val="FB30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009" name="任意多边形 177"/>
            <p:cNvSpPr/>
            <p:nvPr/>
          </p:nvSpPr>
          <p:spPr>
            <a:xfrm>
              <a:off x="9153449" y="4920090"/>
              <a:ext cx="119273" cy="130480"/>
            </a:xfrm>
            <a:custGeom>
              <a:avLst/>
              <a:gdLst>
                <a:gd name="connsiteX0" fmla="*/ 114385 w 117542"/>
                <a:gd name="connsiteY0" fmla="*/ 96393 h 128587"/>
                <a:gd name="connsiteX1" fmla="*/ 105908 w 117542"/>
                <a:gd name="connsiteY1" fmla="*/ 64579 h 128587"/>
                <a:gd name="connsiteX2" fmla="*/ 105432 w 117542"/>
                <a:gd name="connsiteY2" fmla="*/ 64294 h 128587"/>
                <a:gd name="connsiteX3" fmla="*/ 105908 w 117542"/>
                <a:gd name="connsiteY3" fmla="*/ 64008 h 128587"/>
                <a:gd name="connsiteX4" fmla="*/ 114385 w 117542"/>
                <a:gd name="connsiteY4" fmla="*/ 32195 h 128587"/>
                <a:gd name="connsiteX5" fmla="*/ 82572 w 117542"/>
                <a:gd name="connsiteY5" fmla="*/ 23622 h 128587"/>
                <a:gd name="connsiteX6" fmla="*/ 82096 w 117542"/>
                <a:gd name="connsiteY6" fmla="*/ 23908 h 128587"/>
                <a:gd name="connsiteX7" fmla="*/ 82096 w 117542"/>
                <a:gd name="connsiteY7" fmla="*/ 23336 h 128587"/>
                <a:gd name="connsiteX8" fmla="*/ 58759 w 117542"/>
                <a:gd name="connsiteY8" fmla="*/ 0 h 128587"/>
                <a:gd name="connsiteX9" fmla="*/ 35423 w 117542"/>
                <a:gd name="connsiteY9" fmla="*/ 23336 h 128587"/>
                <a:gd name="connsiteX10" fmla="*/ 35423 w 117542"/>
                <a:gd name="connsiteY10" fmla="*/ 23908 h 128587"/>
                <a:gd name="connsiteX11" fmla="*/ 34947 w 117542"/>
                <a:gd name="connsiteY11" fmla="*/ 23622 h 128587"/>
                <a:gd name="connsiteX12" fmla="*/ 3133 w 117542"/>
                <a:gd name="connsiteY12" fmla="*/ 32195 h 128587"/>
                <a:gd name="connsiteX13" fmla="*/ 11706 w 117542"/>
                <a:gd name="connsiteY13" fmla="*/ 64008 h 128587"/>
                <a:gd name="connsiteX14" fmla="*/ 12182 w 117542"/>
                <a:gd name="connsiteY14" fmla="*/ 64294 h 128587"/>
                <a:gd name="connsiteX15" fmla="*/ 11706 w 117542"/>
                <a:gd name="connsiteY15" fmla="*/ 64579 h 128587"/>
                <a:gd name="connsiteX16" fmla="*/ 3133 w 117542"/>
                <a:gd name="connsiteY16" fmla="*/ 96393 h 128587"/>
                <a:gd name="connsiteX17" fmla="*/ 34947 w 117542"/>
                <a:gd name="connsiteY17" fmla="*/ 104966 h 128587"/>
                <a:gd name="connsiteX18" fmla="*/ 35423 w 117542"/>
                <a:gd name="connsiteY18" fmla="*/ 104680 h 128587"/>
                <a:gd name="connsiteX19" fmla="*/ 35423 w 117542"/>
                <a:gd name="connsiteY19" fmla="*/ 105251 h 128587"/>
                <a:gd name="connsiteX20" fmla="*/ 58759 w 117542"/>
                <a:gd name="connsiteY20" fmla="*/ 128588 h 128587"/>
                <a:gd name="connsiteX21" fmla="*/ 82096 w 117542"/>
                <a:gd name="connsiteY21" fmla="*/ 105251 h 128587"/>
                <a:gd name="connsiteX22" fmla="*/ 82096 w 117542"/>
                <a:gd name="connsiteY22" fmla="*/ 104680 h 128587"/>
                <a:gd name="connsiteX23" fmla="*/ 82572 w 117542"/>
                <a:gd name="connsiteY23" fmla="*/ 104966 h 128587"/>
                <a:gd name="connsiteX24" fmla="*/ 114385 w 117542"/>
                <a:gd name="connsiteY24" fmla="*/ 96393 h 128587"/>
                <a:gd name="connsiteX25" fmla="*/ 114385 w 117542"/>
                <a:gd name="connsiteY25" fmla="*/ 96393 h 128587"/>
                <a:gd name="connsiteX26" fmla="*/ 70951 w 117542"/>
                <a:gd name="connsiteY26" fmla="*/ 43339 h 128587"/>
                <a:gd name="connsiteX27" fmla="*/ 74095 w 117542"/>
                <a:gd name="connsiteY27" fmla="*/ 55531 h 128587"/>
                <a:gd name="connsiteX28" fmla="*/ 83048 w 117542"/>
                <a:gd name="connsiteY28" fmla="*/ 64294 h 128587"/>
                <a:gd name="connsiteX29" fmla="*/ 74095 w 117542"/>
                <a:gd name="connsiteY29" fmla="*/ 73057 h 128587"/>
                <a:gd name="connsiteX30" fmla="*/ 70951 w 117542"/>
                <a:gd name="connsiteY30" fmla="*/ 85249 h 128587"/>
                <a:gd name="connsiteX31" fmla="*/ 58855 w 117542"/>
                <a:gd name="connsiteY31" fmla="*/ 81820 h 128587"/>
                <a:gd name="connsiteX32" fmla="*/ 46758 w 117542"/>
                <a:gd name="connsiteY32" fmla="*/ 85249 h 128587"/>
                <a:gd name="connsiteX33" fmla="*/ 43615 w 117542"/>
                <a:gd name="connsiteY33" fmla="*/ 73057 h 128587"/>
                <a:gd name="connsiteX34" fmla="*/ 34566 w 117542"/>
                <a:gd name="connsiteY34" fmla="*/ 64294 h 128587"/>
                <a:gd name="connsiteX35" fmla="*/ 43615 w 117542"/>
                <a:gd name="connsiteY35" fmla="*/ 55531 h 128587"/>
                <a:gd name="connsiteX36" fmla="*/ 46758 w 117542"/>
                <a:gd name="connsiteY36" fmla="*/ 43339 h 128587"/>
                <a:gd name="connsiteX37" fmla="*/ 58855 w 117542"/>
                <a:gd name="connsiteY37" fmla="*/ 46768 h 128587"/>
                <a:gd name="connsiteX38" fmla="*/ 70951 w 117542"/>
                <a:gd name="connsiteY38" fmla="*/ 43339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7542" h="128587">
                  <a:moveTo>
                    <a:pt x="114385" y="96393"/>
                  </a:moveTo>
                  <a:cubicBezTo>
                    <a:pt x="120862" y="85249"/>
                    <a:pt x="117052" y="70961"/>
                    <a:pt x="105908" y="64579"/>
                  </a:cubicBezTo>
                  <a:cubicBezTo>
                    <a:pt x="105718" y="64484"/>
                    <a:pt x="105622" y="64389"/>
                    <a:pt x="105432" y="64294"/>
                  </a:cubicBezTo>
                  <a:cubicBezTo>
                    <a:pt x="105622" y="64199"/>
                    <a:pt x="105813" y="64103"/>
                    <a:pt x="105908" y="64008"/>
                  </a:cubicBezTo>
                  <a:cubicBezTo>
                    <a:pt x="117052" y="57531"/>
                    <a:pt x="120862" y="43339"/>
                    <a:pt x="114385" y="32195"/>
                  </a:cubicBezTo>
                  <a:cubicBezTo>
                    <a:pt x="108004" y="21050"/>
                    <a:pt x="93716" y="17240"/>
                    <a:pt x="82572" y="23622"/>
                  </a:cubicBezTo>
                  <a:cubicBezTo>
                    <a:pt x="82381" y="23717"/>
                    <a:pt x="82286" y="23813"/>
                    <a:pt x="82096" y="23908"/>
                  </a:cubicBezTo>
                  <a:cubicBezTo>
                    <a:pt x="82096" y="23717"/>
                    <a:pt x="82096" y="23527"/>
                    <a:pt x="82096" y="23336"/>
                  </a:cubicBezTo>
                  <a:cubicBezTo>
                    <a:pt x="82096" y="10478"/>
                    <a:pt x="71713" y="0"/>
                    <a:pt x="58759" y="0"/>
                  </a:cubicBezTo>
                  <a:cubicBezTo>
                    <a:pt x="45901" y="0"/>
                    <a:pt x="35423" y="10383"/>
                    <a:pt x="35423" y="23336"/>
                  </a:cubicBezTo>
                  <a:cubicBezTo>
                    <a:pt x="35423" y="23527"/>
                    <a:pt x="35423" y="23717"/>
                    <a:pt x="35423" y="23908"/>
                  </a:cubicBezTo>
                  <a:cubicBezTo>
                    <a:pt x="35233" y="23813"/>
                    <a:pt x="35137" y="23717"/>
                    <a:pt x="34947" y="23622"/>
                  </a:cubicBezTo>
                  <a:cubicBezTo>
                    <a:pt x="23803" y="17240"/>
                    <a:pt x="9515" y="21050"/>
                    <a:pt x="3133" y="32195"/>
                  </a:cubicBezTo>
                  <a:cubicBezTo>
                    <a:pt x="-3344" y="43339"/>
                    <a:pt x="562" y="57626"/>
                    <a:pt x="11706" y="64008"/>
                  </a:cubicBezTo>
                  <a:cubicBezTo>
                    <a:pt x="11896" y="64103"/>
                    <a:pt x="11992" y="64199"/>
                    <a:pt x="12182" y="64294"/>
                  </a:cubicBezTo>
                  <a:cubicBezTo>
                    <a:pt x="11992" y="64389"/>
                    <a:pt x="11896" y="64484"/>
                    <a:pt x="11706" y="64579"/>
                  </a:cubicBezTo>
                  <a:cubicBezTo>
                    <a:pt x="562" y="71057"/>
                    <a:pt x="-3248" y="85249"/>
                    <a:pt x="3133" y="96393"/>
                  </a:cubicBezTo>
                  <a:cubicBezTo>
                    <a:pt x="9610" y="107537"/>
                    <a:pt x="23803" y="111347"/>
                    <a:pt x="34947" y="104966"/>
                  </a:cubicBezTo>
                  <a:cubicBezTo>
                    <a:pt x="35137" y="104870"/>
                    <a:pt x="35233" y="104775"/>
                    <a:pt x="35423" y="104680"/>
                  </a:cubicBezTo>
                  <a:cubicBezTo>
                    <a:pt x="35423" y="104870"/>
                    <a:pt x="35423" y="105061"/>
                    <a:pt x="35423" y="105251"/>
                  </a:cubicBezTo>
                  <a:cubicBezTo>
                    <a:pt x="35423" y="118110"/>
                    <a:pt x="45805" y="128588"/>
                    <a:pt x="58759" y="128588"/>
                  </a:cubicBezTo>
                  <a:cubicBezTo>
                    <a:pt x="71618" y="128588"/>
                    <a:pt x="82096" y="118205"/>
                    <a:pt x="82096" y="105251"/>
                  </a:cubicBezTo>
                  <a:cubicBezTo>
                    <a:pt x="82096" y="105061"/>
                    <a:pt x="82096" y="104870"/>
                    <a:pt x="82096" y="104680"/>
                  </a:cubicBezTo>
                  <a:cubicBezTo>
                    <a:pt x="82286" y="104775"/>
                    <a:pt x="82381" y="104870"/>
                    <a:pt x="82572" y="104966"/>
                  </a:cubicBezTo>
                  <a:cubicBezTo>
                    <a:pt x="93716" y="111347"/>
                    <a:pt x="108004" y="107537"/>
                    <a:pt x="114385" y="96393"/>
                  </a:cubicBezTo>
                  <a:lnTo>
                    <a:pt x="114385" y="96393"/>
                  </a:lnTo>
                  <a:close/>
                  <a:moveTo>
                    <a:pt x="70951" y="43339"/>
                  </a:moveTo>
                  <a:cubicBezTo>
                    <a:pt x="70856" y="47435"/>
                    <a:pt x="71809" y="51721"/>
                    <a:pt x="74095" y="55531"/>
                  </a:cubicBezTo>
                  <a:cubicBezTo>
                    <a:pt x="76285" y="59341"/>
                    <a:pt x="79429" y="62389"/>
                    <a:pt x="83048" y="64294"/>
                  </a:cubicBezTo>
                  <a:cubicBezTo>
                    <a:pt x="79429" y="66294"/>
                    <a:pt x="76285" y="69247"/>
                    <a:pt x="74095" y="73057"/>
                  </a:cubicBezTo>
                  <a:cubicBezTo>
                    <a:pt x="71904" y="76867"/>
                    <a:pt x="70856" y="81153"/>
                    <a:pt x="70951" y="85249"/>
                  </a:cubicBezTo>
                  <a:cubicBezTo>
                    <a:pt x="67427" y="83058"/>
                    <a:pt x="63236" y="81820"/>
                    <a:pt x="58855" y="81820"/>
                  </a:cubicBezTo>
                  <a:cubicBezTo>
                    <a:pt x="54378" y="81820"/>
                    <a:pt x="50282" y="83058"/>
                    <a:pt x="46758" y="85249"/>
                  </a:cubicBezTo>
                  <a:cubicBezTo>
                    <a:pt x="46853" y="81153"/>
                    <a:pt x="45901" y="76867"/>
                    <a:pt x="43615" y="73057"/>
                  </a:cubicBezTo>
                  <a:cubicBezTo>
                    <a:pt x="41424" y="69247"/>
                    <a:pt x="38281" y="66199"/>
                    <a:pt x="34566" y="64294"/>
                  </a:cubicBezTo>
                  <a:cubicBezTo>
                    <a:pt x="38185" y="62294"/>
                    <a:pt x="41329" y="59341"/>
                    <a:pt x="43615" y="55531"/>
                  </a:cubicBezTo>
                  <a:cubicBezTo>
                    <a:pt x="45805" y="51721"/>
                    <a:pt x="46853" y="47435"/>
                    <a:pt x="46758" y="43339"/>
                  </a:cubicBezTo>
                  <a:cubicBezTo>
                    <a:pt x="50282" y="45529"/>
                    <a:pt x="54473" y="46768"/>
                    <a:pt x="58855" y="46768"/>
                  </a:cubicBezTo>
                  <a:cubicBezTo>
                    <a:pt x="63331" y="46673"/>
                    <a:pt x="67427" y="45434"/>
                    <a:pt x="70951" y="43339"/>
                  </a:cubicBezTo>
                  <a:close/>
                </a:path>
              </a:pathLst>
            </a:custGeom>
            <a:solidFill>
              <a:srgbClr val="F859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0" name="任意多边形 178"/>
            <p:cNvSpPr/>
            <p:nvPr/>
          </p:nvSpPr>
          <p:spPr>
            <a:xfrm>
              <a:off x="9187364" y="4959041"/>
              <a:ext cx="51612" cy="51612"/>
            </a:xfrm>
            <a:custGeom>
              <a:avLst/>
              <a:gdLst>
                <a:gd name="connsiteX0" fmla="*/ 25432 w 50863"/>
                <a:gd name="connsiteY0" fmla="*/ 50864 h 50863"/>
                <a:gd name="connsiteX1" fmla="*/ 50864 w 50863"/>
                <a:gd name="connsiteY1" fmla="*/ 25432 h 50863"/>
                <a:gd name="connsiteX2" fmla="*/ 25432 w 50863"/>
                <a:gd name="connsiteY2" fmla="*/ 0 h 50863"/>
                <a:gd name="connsiteX3" fmla="*/ 0 w 50863"/>
                <a:gd name="connsiteY3" fmla="*/ 25432 h 50863"/>
                <a:gd name="connsiteX4" fmla="*/ 25432 w 50863"/>
                <a:gd name="connsiteY4" fmla="*/ 50864 h 5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63" h="50863">
                  <a:moveTo>
                    <a:pt x="25432" y="50864"/>
                  </a:moveTo>
                  <a:cubicBezTo>
                    <a:pt x="39433" y="50864"/>
                    <a:pt x="50864" y="39434"/>
                    <a:pt x="50864" y="25432"/>
                  </a:cubicBezTo>
                  <a:cubicBezTo>
                    <a:pt x="50864" y="11430"/>
                    <a:pt x="39433" y="0"/>
                    <a:pt x="25432" y="0"/>
                  </a:cubicBezTo>
                  <a:cubicBezTo>
                    <a:pt x="11430" y="0"/>
                    <a:pt x="0" y="11430"/>
                    <a:pt x="0" y="25432"/>
                  </a:cubicBezTo>
                  <a:cubicBezTo>
                    <a:pt x="0" y="39434"/>
                    <a:pt x="11430" y="50864"/>
                    <a:pt x="25432" y="50864"/>
                  </a:cubicBezTo>
                  <a:close/>
                </a:path>
              </a:pathLst>
            </a:custGeom>
            <a:solidFill>
              <a:srgbClr val="FCF1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1" name="任意多边形 179"/>
            <p:cNvSpPr/>
            <p:nvPr/>
          </p:nvSpPr>
          <p:spPr>
            <a:xfrm>
              <a:off x="9509753" y="4957785"/>
              <a:ext cx="119163" cy="130384"/>
            </a:xfrm>
            <a:custGeom>
              <a:avLst/>
              <a:gdLst>
                <a:gd name="connsiteX0" fmla="*/ 114343 w 117434"/>
                <a:gd name="connsiteY0" fmla="*/ 96393 h 128492"/>
                <a:gd name="connsiteX1" fmla="*/ 105771 w 117434"/>
                <a:gd name="connsiteY1" fmla="*/ 64579 h 128492"/>
                <a:gd name="connsiteX2" fmla="*/ 105294 w 117434"/>
                <a:gd name="connsiteY2" fmla="*/ 64294 h 128492"/>
                <a:gd name="connsiteX3" fmla="*/ 105771 w 117434"/>
                <a:gd name="connsiteY3" fmla="*/ 64008 h 128492"/>
                <a:gd name="connsiteX4" fmla="*/ 114343 w 117434"/>
                <a:gd name="connsiteY4" fmla="*/ 32194 h 128492"/>
                <a:gd name="connsiteX5" fmla="*/ 82530 w 117434"/>
                <a:gd name="connsiteY5" fmla="*/ 23622 h 128492"/>
                <a:gd name="connsiteX6" fmla="*/ 82053 w 117434"/>
                <a:gd name="connsiteY6" fmla="*/ 23908 h 128492"/>
                <a:gd name="connsiteX7" fmla="*/ 82053 w 117434"/>
                <a:gd name="connsiteY7" fmla="*/ 23336 h 128492"/>
                <a:gd name="connsiteX8" fmla="*/ 58717 w 117434"/>
                <a:gd name="connsiteY8" fmla="*/ 0 h 128492"/>
                <a:gd name="connsiteX9" fmla="*/ 35381 w 117434"/>
                <a:gd name="connsiteY9" fmla="*/ 23336 h 128492"/>
                <a:gd name="connsiteX10" fmla="*/ 35381 w 117434"/>
                <a:gd name="connsiteY10" fmla="*/ 23908 h 128492"/>
                <a:gd name="connsiteX11" fmla="*/ 34905 w 117434"/>
                <a:gd name="connsiteY11" fmla="*/ 23622 h 128492"/>
                <a:gd name="connsiteX12" fmla="*/ 3091 w 117434"/>
                <a:gd name="connsiteY12" fmla="*/ 32194 h 128492"/>
                <a:gd name="connsiteX13" fmla="*/ 11664 w 117434"/>
                <a:gd name="connsiteY13" fmla="*/ 64008 h 128492"/>
                <a:gd name="connsiteX14" fmla="*/ 12140 w 117434"/>
                <a:gd name="connsiteY14" fmla="*/ 64294 h 128492"/>
                <a:gd name="connsiteX15" fmla="*/ 11664 w 117434"/>
                <a:gd name="connsiteY15" fmla="*/ 64579 h 128492"/>
                <a:gd name="connsiteX16" fmla="*/ 3091 w 117434"/>
                <a:gd name="connsiteY16" fmla="*/ 96393 h 128492"/>
                <a:gd name="connsiteX17" fmla="*/ 34905 w 117434"/>
                <a:gd name="connsiteY17" fmla="*/ 104870 h 128492"/>
                <a:gd name="connsiteX18" fmla="*/ 35381 w 117434"/>
                <a:gd name="connsiteY18" fmla="*/ 104584 h 128492"/>
                <a:gd name="connsiteX19" fmla="*/ 35381 w 117434"/>
                <a:gd name="connsiteY19" fmla="*/ 105156 h 128492"/>
                <a:gd name="connsiteX20" fmla="*/ 58717 w 117434"/>
                <a:gd name="connsiteY20" fmla="*/ 128492 h 128492"/>
                <a:gd name="connsiteX21" fmla="*/ 82053 w 117434"/>
                <a:gd name="connsiteY21" fmla="*/ 105156 h 128492"/>
                <a:gd name="connsiteX22" fmla="*/ 82053 w 117434"/>
                <a:gd name="connsiteY22" fmla="*/ 104584 h 128492"/>
                <a:gd name="connsiteX23" fmla="*/ 82530 w 117434"/>
                <a:gd name="connsiteY23" fmla="*/ 104870 h 128492"/>
                <a:gd name="connsiteX24" fmla="*/ 114343 w 117434"/>
                <a:gd name="connsiteY24" fmla="*/ 96393 h 128492"/>
                <a:gd name="connsiteX25" fmla="*/ 114343 w 117434"/>
                <a:gd name="connsiteY25" fmla="*/ 96393 h 128492"/>
                <a:gd name="connsiteX26" fmla="*/ 70909 w 117434"/>
                <a:gd name="connsiteY26" fmla="*/ 43243 h 128492"/>
                <a:gd name="connsiteX27" fmla="*/ 74052 w 117434"/>
                <a:gd name="connsiteY27" fmla="*/ 55435 h 128492"/>
                <a:gd name="connsiteX28" fmla="*/ 83006 w 117434"/>
                <a:gd name="connsiteY28" fmla="*/ 64198 h 128492"/>
                <a:gd name="connsiteX29" fmla="*/ 74052 w 117434"/>
                <a:gd name="connsiteY29" fmla="*/ 72961 h 128492"/>
                <a:gd name="connsiteX30" fmla="*/ 70909 w 117434"/>
                <a:gd name="connsiteY30" fmla="*/ 85154 h 128492"/>
                <a:gd name="connsiteX31" fmla="*/ 58812 w 117434"/>
                <a:gd name="connsiteY31" fmla="*/ 81724 h 128492"/>
                <a:gd name="connsiteX32" fmla="*/ 46715 w 117434"/>
                <a:gd name="connsiteY32" fmla="*/ 85154 h 128492"/>
                <a:gd name="connsiteX33" fmla="*/ 43572 w 117434"/>
                <a:gd name="connsiteY33" fmla="*/ 72961 h 128492"/>
                <a:gd name="connsiteX34" fmla="*/ 34523 w 117434"/>
                <a:gd name="connsiteY34" fmla="*/ 64198 h 128492"/>
                <a:gd name="connsiteX35" fmla="*/ 43572 w 117434"/>
                <a:gd name="connsiteY35" fmla="*/ 55435 h 128492"/>
                <a:gd name="connsiteX36" fmla="*/ 46715 w 117434"/>
                <a:gd name="connsiteY36" fmla="*/ 43243 h 128492"/>
                <a:gd name="connsiteX37" fmla="*/ 58812 w 117434"/>
                <a:gd name="connsiteY37" fmla="*/ 46672 h 128492"/>
                <a:gd name="connsiteX38" fmla="*/ 70909 w 117434"/>
                <a:gd name="connsiteY38" fmla="*/ 43243 h 12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7434" h="128492">
                  <a:moveTo>
                    <a:pt x="114343" y="96393"/>
                  </a:moveTo>
                  <a:cubicBezTo>
                    <a:pt x="120725" y="85249"/>
                    <a:pt x="116915" y="70961"/>
                    <a:pt x="105771" y="64579"/>
                  </a:cubicBezTo>
                  <a:cubicBezTo>
                    <a:pt x="105580" y="64484"/>
                    <a:pt x="105485" y="64389"/>
                    <a:pt x="105294" y="64294"/>
                  </a:cubicBezTo>
                  <a:cubicBezTo>
                    <a:pt x="105485" y="64198"/>
                    <a:pt x="105580" y="64103"/>
                    <a:pt x="105771" y="64008"/>
                  </a:cubicBezTo>
                  <a:cubicBezTo>
                    <a:pt x="116915" y="57531"/>
                    <a:pt x="120725" y="43339"/>
                    <a:pt x="114343" y="32194"/>
                  </a:cubicBezTo>
                  <a:cubicBezTo>
                    <a:pt x="107866" y="21050"/>
                    <a:pt x="93674" y="17240"/>
                    <a:pt x="82530" y="23622"/>
                  </a:cubicBezTo>
                  <a:cubicBezTo>
                    <a:pt x="82339" y="23717"/>
                    <a:pt x="82244" y="23813"/>
                    <a:pt x="82053" y="23908"/>
                  </a:cubicBezTo>
                  <a:cubicBezTo>
                    <a:pt x="82053" y="23717"/>
                    <a:pt x="82053" y="23527"/>
                    <a:pt x="82053" y="23336"/>
                  </a:cubicBezTo>
                  <a:cubicBezTo>
                    <a:pt x="82053" y="10477"/>
                    <a:pt x="71576" y="0"/>
                    <a:pt x="58717" y="0"/>
                  </a:cubicBezTo>
                  <a:cubicBezTo>
                    <a:pt x="45858" y="0"/>
                    <a:pt x="35381" y="10382"/>
                    <a:pt x="35381" y="23336"/>
                  </a:cubicBezTo>
                  <a:cubicBezTo>
                    <a:pt x="35381" y="23527"/>
                    <a:pt x="35381" y="23717"/>
                    <a:pt x="35381" y="23908"/>
                  </a:cubicBezTo>
                  <a:cubicBezTo>
                    <a:pt x="35190" y="23813"/>
                    <a:pt x="35095" y="23717"/>
                    <a:pt x="34905" y="23622"/>
                  </a:cubicBezTo>
                  <a:cubicBezTo>
                    <a:pt x="23760" y="17240"/>
                    <a:pt x="9473" y="21050"/>
                    <a:pt x="3091" y="32194"/>
                  </a:cubicBezTo>
                  <a:cubicBezTo>
                    <a:pt x="-3291" y="43339"/>
                    <a:pt x="519" y="57531"/>
                    <a:pt x="11664" y="64008"/>
                  </a:cubicBezTo>
                  <a:cubicBezTo>
                    <a:pt x="11854" y="64103"/>
                    <a:pt x="11949" y="64198"/>
                    <a:pt x="12140" y="64294"/>
                  </a:cubicBezTo>
                  <a:cubicBezTo>
                    <a:pt x="11949" y="64389"/>
                    <a:pt x="11854" y="64484"/>
                    <a:pt x="11664" y="64579"/>
                  </a:cubicBezTo>
                  <a:cubicBezTo>
                    <a:pt x="519" y="70961"/>
                    <a:pt x="-3291" y="85249"/>
                    <a:pt x="3091" y="96393"/>
                  </a:cubicBezTo>
                  <a:cubicBezTo>
                    <a:pt x="9568" y="107537"/>
                    <a:pt x="23760" y="111347"/>
                    <a:pt x="34905" y="104870"/>
                  </a:cubicBezTo>
                  <a:cubicBezTo>
                    <a:pt x="35095" y="104775"/>
                    <a:pt x="35190" y="104680"/>
                    <a:pt x="35381" y="104584"/>
                  </a:cubicBezTo>
                  <a:cubicBezTo>
                    <a:pt x="35381" y="104775"/>
                    <a:pt x="35381" y="104965"/>
                    <a:pt x="35381" y="105156"/>
                  </a:cubicBezTo>
                  <a:cubicBezTo>
                    <a:pt x="35381" y="118015"/>
                    <a:pt x="45763" y="128492"/>
                    <a:pt x="58717" y="128492"/>
                  </a:cubicBezTo>
                  <a:cubicBezTo>
                    <a:pt x="71576" y="128492"/>
                    <a:pt x="82053" y="118110"/>
                    <a:pt x="82053" y="105156"/>
                  </a:cubicBezTo>
                  <a:cubicBezTo>
                    <a:pt x="82053" y="104965"/>
                    <a:pt x="82053" y="104775"/>
                    <a:pt x="82053" y="104584"/>
                  </a:cubicBezTo>
                  <a:cubicBezTo>
                    <a:pt x="82244" y="104680"/>
                    <a:pt x="82339" y="104775"/>
                    <a:pt x="82530" y="104870"/>
                  </a:cubicBezTo>
                  <a:cubicBezTo>
                    <a:pt x="93674" y="111347"/>
                    <a:pt x="107961" y="107537"/>
                    <a:pt x="114343" y="96393"/>
                  </a:cubicBezTo>
                  <a:lnTo>
                    <a:pt x="114343" y="96393"/>
                  </a:lnTo>
                  <a:close/>
                  <a:moveTo>
                    <a:pt x="70909" y="43243"/>
                  </a:moveTo>
                  <a:cubicBezTo>
                    <a:pt x="70814" y="47339"/>
                    <a:pt x="71766" y="51625"/>
                    <a:pt x="74052" y="55435"/>
                  </a:cubicBezTo>
                  <a:cubicBezTo>
                    <a:pt x="76243" y="59246"/>
                    <a:pt x="79386" y="62293"/>
                    <a:pt x="83006" y="64198"/>
                  </a:cubicBezTo>
                  <a:cubicBezTo>
                    <a:pt x="79386" y="66199"/>
                    <a:pt x="76243" y="69151"/>
                    <a:pt x="74052" y="72961"/>
                  </a:cubicBezTo>
                  <a:cubicBezTo>
                    <a:pt x="71862" y="76771"/>
                    <a:pt x="70814" y="81058"/>
                    <a:pt x="70909" y="85154"/>
                  </a:cubicBezTo>
                  <a:cubicBezTo>
                    <a:pt x="67385" y="82963"/>
                    <a:pt x="63194" y="81724"/>
                    <a:pt x="58812" y="81724"/>
                  </a:cubicBezTo>
                  <a:cubicBezTo>
                    <a:pt x="54336" y="81724"/>
                    <a:pt x="50240" y="82963"/>
                    <a:pt x="46715" y="85154"/>
                  </a:cubicBezTo>
                  <a:cubicBezTo>
                    <a:pt x="46811" y="81058"/>
                    <a:pt x="45763" y="76771"/>
                    <a:pt x="43572" y="72961"/>
                  </a:cubicBezTo>
                  <a:cubicBezTo>
                    <a:pt x="41382" y="69151"/>
                    <a:pt x="38238" y="66199"/>
                    <a:pt x="34523" y="64198"/>
                  </a:cubicBezTo>
                  <a:cubicBezTo>
                    <a:pt x="38143" y="62198"/>
                    <a:pt x="41286" y="59246"/>
                    <a:pt x="43572" y="55435"/>
                  </a:cubicBezTo>
                  <a:cubicBezTo>
                    <a:pt x="45763" y="51625"/>
                    <a:pt x="46811" y="47339"/>
                    <a:pt x="46715" y="43243"/>
                  </a:cubicBezTo>
                  <a:cubicBezTo>
                    <a:pt x="50240" y="45434"/>
                    <a:pt x="54336" y="46672"/>
                    <a:pt x="58812" y="46672"/>
                  </a:cubicBezTo>
                  <a:cubicBezTo>
                    <a:pt x="63194" y="46672"/>
                    <a:pt x="67385" y="45434"/>
                    <a:pt x="70909" y="43243"/>
                  </a:cubicBezTo>
                  <a:close/>
                </a:path>
              </a:pathLst>
            </a:custGeom>
            <a:solidFill>
              <a:srgbClr val="F859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2" name="任意多边形 180"/>
            <p:cNvSpPr/>
            <p:nvPr/>
          </p:nvSpPr>
          <p:spPr>
            <a:xfrm>
              <a:off x="9543625" y="4996735"/>
              <a:ext cx="51613" cy="51612"/>
            </a:xfrm>
            <a:custGeom>
              <a:avLst/>
              <a:gdLst>
                <a:gd name="connsiteX0" fmla="*/ 25432 w 50864"/>
                <a:gd name="connsiteY0" fmla="*/ 50863 h 50863"/>
                <a:gd name="connsiteX1" fmla="*/ 50864 w 50864"/>
                <a:gd name="connsiteY1" fmla="*/ 25432 h 50863"/>
                <a:gd name="connsiteX2" fmla="*/ 25432 w 50864"/>
                <a:gd name="connsiteY2" fmla="*/ 0 h 50863"/>
                <a:gd name="connsiteX3" fmla="*/ 1 w 50864"/>
                <a:gd name="connsiteY3" fmla="*/ 25432 h 50863"/>
                <a:gd name="connsiteX4" fmla="*/ 25432 w 50864"/>
                <a:gd name="connsiteY4" fmla="*/ 50863 h 5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64" h="50863">
                  <a:moveTo>
                    <a:pt x="25432" y="50863"/>
                  </a:moveTo>
                  <a:cubicBezTo>
                    <a:pt x="39434" y="50863"/>
                    <a:pt x="50864" y="39433"/>
                    <a:pt x="50864" y="25432"/>
                  </a:cubicBezTo>
                  <a:cubicBezTo>
                    <a:pt x="50864" y="11430"/>
                    <a:pt x="39434" y="0"/>
                    <a:pt x="25432" y="0"/>
                  </a:cubicBezTo>
                  <a:cubicBezTo>
                    <a:pt x="11431" y="0"/>
                    <a:pt x="1" y="11430"/>
                    <a:pt x="1" y="25432"/>
                  </a:cubicBezTo>
                  <a:cubicBezTo>
                    <a:pt x="-95" y="39338"/>
                    <a:pt x="11335" y="50863"/>
                    <a:pt x="25432" y="50863"/>
                  </a:cubicBezTo>
                  <a:close/>
                </a:path>
              </a:pathLst>
            </a:custGeom>
            <a:solidFill>
              <a:srgbClr val="FCF1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013" name="组合 1012"/>
            <p:cNvGrpSpPr/>
            <p:nvPr/>
          </p:nvGrpSpPr>
          <p:grpSpPr>
            <a:xfrm>
              <a:off x="9754573" y="4325388"/>
              <a:ext cx="162420" cy="130480"/>
              <a:chOff x="6609544" y="3603021"/>
              <a:chExt cx="160063" cy="128587"/>
            </a:xfrm>
          </p:grpSpPr>
          <p:sp>
            <p:nvSpPr>
              <p:cNvPr id="1014" name="任意多边形 182"/>
              <p:cNvSpPr/>
              <p:nvPr/>
            </p:nvSpPr>
            <p:spPr>
              <a:xfrm>
                <a:off x="6641972" y="3647503"/>
                <a:ext cx="127634" cy="73747"/>
              </a:xfrm>
              <a:custGeom>
                <a:avLst/>
                <a:gdLst>
                  <a:gd name="connsiteX0" fmla="*/ 32861 w 127634"/>
                  <a:gd name="connsiteY0" fmla="*/ 0 h 73747"/>
                  <a:gd name="connsiteX1" fmla="*/ 106394 w 127634"/>
                  <a:gd name="connsiteY1" fmla="*/ 44767 h 73747"/>
                  <a:gd name="connsiteX2" fmla="*/ 127635 w 127634"/>
                  <a:gd name="connsiteY2" fmla="*/ 69913 h 73747"/>
                  <a:gd name="connsiteX3" fmla="*/ 0 w 127634"/>
                  <a:gd name="connsiteY3" fmla="*/ 40481 h 73747"/>
                  <a:gd name="connsiteX4" fmla="*/ 5524 w 127634"/>
                  <a:gd name="connsiteY4" fmla="*/ 31623 h 73747"/>
                  <a:gd name="connsiteX5" fmla="*/ 22574 w 127634"/>
                  <a:gd name="connsiteY5" fmla="*/ 6763 h 73747"/>
                  <a:gd name="connsiteX6" fmla="*/ 32861 w 127634"/>
                  <a:gd name="connsiteY6" fmla="*/ 0 h 73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634" h="73747">
                    <a:moveTo>
                      <a:pt x="32861" y="0"/>
                    </a:moveTo>
                    <a:cubicBezTo>
                      <a:pt x="67723" y="18955"/>
                      <a:pt x="91440" y="33338"/>
                      <a:pt x="106394" y="44767"/>
                    </a:cubicBezTo>
                    <a:cubicBezTo>
                      <a:pt x="121920" y="56579"/>
                      <a:pt x="127635" y="62198"/>
                      <a:pt x="127635" y="69913"/>
                    </a:cubicBezTo>
                    <a:cubicBezTo>
                      <a:pt x="127635" y="87154"/>
                      <a:pt x="381" y="40672"/>
                      <a:pt x="0" y="40481"/>
                    </a:cubicBezTo>
                    <a:lnTo>
                      <a:pt x="5524" y="31623"/>
                    </a:lnTo>
                    <a:cubicBezTo>
                      <a:pt x="156210" y="90011"/>
                      <a:pt x="137827" y="69533"/>
                      <a:pt x="22574" y="6763"/>
                    </a:cubicBezTo>
                    <a:lnTo>
                      <a:pt x="32861" y="0"/>
                    </a:lnTo>
                    <a:close/>
                  </a:path>
                </a:pathLst>
              </a:custGeom>
              <a:solidFill>
                <a:srgbClr val="BF43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5" name="任意多边形 183"/>
              <p:cNvSpPr/>
              <p:nvPr/>
            </p:nvSpPr>
            <p:spPr>
              <a:xfrm>
                <a:off x="6609544" y="3603021"/>
                <a:ext cx="117434" cy="128587"/>
              </a:xfrm>
              <a:custGeom>
                <a:avLst/>
                <a:gdLst>
                  <a:gd name="connsiteX0" fmla="*/ 114343 w 117434"/>
                  <a:gd name="connsiteY0" fmla="*/ 96393 h 128587"/>
                  <a:gd name="connsiteX1" fmla="*/ 105770 w 117434"/>
                  <a:gd name="connsiteY1" fmla="*/ 64579 h 128587"/>
                  <a:gd name="connsiteX2" fmla="*/ 105294 w 117434"/>
                  <a:gd name="connsiteY2" fmla="*/ 64294 h 128587"/>
                  <a:gd name="connsiteX3" fmla="*/ 105770 w 117434"/>
                  <a:gd name="connsiteY3" fmla="*/ 64008 h 128587"/>
                  <a:gd name="connsiteX4" fmla="*/ 114343 w 117434"/>
                  <a:gd name="connsiteY4" fmla="*/ 32194 h 128587"/>
                  <a:gd name="connsiteX5" fmla="*/ 82529 w 117434"/>
                  <a:gd name="connsiteY5" fmla="*/ 23622 h 128587"/>
                  <a:gd name="connsiteX6" fmla="*/ 82053 w 117434"/>
                  <a:gd name="connsiteY6" fmla="*/ 23908 h 128587"/>
                  <a:gd name="connsiteX7" fmla="*/ 82053 w 117434"/>
                  <a:gd name="connsiteY7" fmla="*/ 23336 h 128587"/>
                  <a:gd name="connsiteX8" fmla="*/ 58717 w 117434"/>
                  <a:gd name="connsiteY8" fmla="*/ 0 h 128587"/>
                  <a:gd name="connsiteX9" fmla="*/ 35381 w 117434"/>
                  <a:gd name="connsiteY9" fmla="*/ 23336 h 128587"/>
                  <a:gd name="connsiteX10" fmla="*/ 35381 w 117434"/>
                  <a:gd name="connsiteY10" fmla="*/ 23908 h 128587"/>
                  <a:gd name="connsiteX11" fmla="*/ 34904 w 117434"/>
                  <a:gd name="connsiteY11" fmla="*/ 23622 h 128587"/>
                  <a:gd name="connsiteX12" fmla="*/ 3091 w 117434"/>
                  <a:gd name="connsiteY12" fmla="*/ 32194 h 128587"/>
                  <a:gd name="connsiteX13" fmla="*/ 11664 w 117434"/>
                  <a:gd name="connsiteY13" fmla="*/ 64008 h 128587"/>
                  <a:gd name="connsiteX14" fmla="*/ 12140 w 117434"/>
                  <a:gd name="connsiteY14" fmla="*/ 64294 h 128587"/>
                  <a:gd name="connsiteX15" fmla="*/ 11664 w 117434"/>
                  <a:gd name="connsiteY15" fmla="*/ 64579 h 128587"/>
                  <a:gd name="connsiteX16" fmla="*/ 3091 w 117434"/>
                  <a:gd name="connsiteY16" fmla="*/ 96393 h 128587"/>
                  <a:gd name="connsiteX17" fmla="*/ 34904 w 117434"/>
                  <a:gd name="connsiteY17" fmla="*/ 104965 h 128587"/>
                  <a:gd name="connsiteX18" fmla="*/ 35381 w 117434"/>
                  <a:gd name="connsiteY18" fmla="*/ 104680 h 128587"/>
                  <a:gd name="connsiteX19" fmla="*/ 35381 w 117434"/>
                  <a:gd name="connsiteY19" fmla="*/ 105251 h 128587"/>
                  <a:gd name="connsiteX20" fmla="*/ 58717 w 117434"/>
                  <a:gd name="connsiteY20" fmla="*/ 128588 h 128587"/>
                  <a:gd name="connsiteX21" fmla="*/ 82053 w 117434"/>
                  <a:gd name="connsiteY21" fmla="*/ 105251 h 128587"/>
                  <a:gd name="connsiteX22" fmla="*/ 82053 w 117434"/>
                  <a:gd name="connsiteY22" fmla="*/ 104680 h 128587"/>
                  <a:gd name="connsiteX23" fmla="*/ 82529 w 117434"/>
                  <a:gd name="connsiteY23" fmla="*/ 104965 h 128587"/>
                  <a:gd name="connsiteX24" fmla="*/ 114343 w 117434"/>
                  <a:gd name="connsiteY24" fmla="*/ 96393 h 128587"/>
                  <a:gd name="connsiteX25" fmla="*/ 114343 w 117434"/>
                  <a:gd name="connsiteY25" fmla="*/ 96393 h 128587"/>
                  <a:gd name="connsiteX26" fmla="*/ 70909 w 117434"/>
                  <a:gd name="connsiteY26" fmla="*/ 43243 h 128587"/>
                  <a:gd name="connsiteX27" fmla="*/ 74052 w 117434"/>
                  <a:gd name="connsiteY27" fmla="*/ 55435 h 128587"/>
                  <a:gd name="connsiteX28" fmla="*/ 83006 w 117434"/>
                  <a:gd name="connsiteY28" fmla="*/ 64198 h 128587"/>
                  <a:gd name="connsiteX29" fmla="*/ 74052 w 117434"/>
                  <a:gd name="connsiteY29" fmla="*/ 72961 h 128587"/>
                  <a:gd name="connsiteX30" fmla="*/ 70909 w 117434"/>
                  <a:gd name="connsiteY30" fmla="*/ 85154 h 128587"/>
                  <a:gd name="connsiteX31" fmla="*/ 58812 w 117434"/>
                  <a:gd name="connsiteY31" fmla="*/ 81725 h 128587"/>
                  <a:gd name="connsiteX32" fmla="*/ 46716 w 117434"/>
                  <a:gd name="connsiteY32" fmla="*/ 85154 h 128587"/>
                  <a:gd name="connsiteX33" fmla="*/ 43572 w 117434"/>
                  <a:gd name="connsiteY33" fmla="*/ 72961 h 128587"/>
                  <a:gd name="connsiteX34" fmla="*/ 34524 w 117434"/>
                  <a:gd name="connsiteY34" fmla="*/ 64198 h 128587"/>
                  <a:gd name="connsiteX35" fmla="*/ 43572 w 117434"/>
                  <a:gd name="connsiteY35" fmla="*/ 55435 h 128587"/>
                  <a:gd name="connsiteX36" fmla="*/ 46716 w 117434"/>
                  <a:gd name="connsiteY36" fmla="*/ 43243 h 128587"/>
                  <a:gd name="connsiteX37" fmla="*/ 58812 w 117434"/>
                  <a:gd name="connsiteY37" fmla="*/ 46672 h 128587"/>
                  <a:gd name="connsiteX38" fmla="*/ 70909 w 117434"/>
                  <a:gd name="connsiteY38" fmla="*/ 43243 h 128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17434" h="128587">
                    <a:moveTo>
                      <a:pt x="114343" y="96393"/>
                    </a:moveTo>
                    <a:cubicBezTo>
                      <a:pt x="120725" y="85249"/>
                      <a:pt x="116915" y="70961"/>
                      <a:pt x="105770" y="64579"/>
                    </a:cubicBezTo>
                    <a:cubicBezTo>
                      <a:pt x="105580" y="64484"/>
                      <a:pt x="105485" y="64389"/>
                      <a:pt x="105294" y="64294"/>
                    </a:cubicBezTo>
                    <a:cubicBezTo>
                      <a:pt x="105485" y="64198"/>
                      <a:pt x="105675" y="64103"/>
                      <a:pt x="105770" y="64008"/>
                    </a:cubicBezTo>
                    <a:cubicBezTo>
                      <a:pt x="116915" y="57531"/>
                      <a:pt x="120725" y="43339"/>
                      <a:pt x="114343" y="32194"/>
                    </a:cubicBezTo>
                    <a:cubicBezTo>
                      <a:pt x="107866" y="21050"/>
                      <a:pt x="93674" y="17240"/>
                      <a:pt x="82529" y="23622"/>
                    </a:cubicBezTo>
                    <a:cubicBezTo>
                      <a:pt x="82339" y="23717"/>
                      <a:pt x="82244" y="23813"/>
                      <a:pt x="82053" y="23908"/>
                    </a:cubicBezTo>
                    <a:cubicBezTo>
                      <a:pt x="82053" y="23717"/>
                      <a:pt x="82053" y="23527"/>
                      <a:pt x="82053" y="23336"/>
                    </a:cubicBezTo>
                    <a:cubicBezTo>
                      <a:pt x="82053" y="10477"/>
                      <a:pt x="71576" y="0"/>
                      <a:pt x="58717" y="0"/>
                    </a:cubicBezTo>
                    <a:cubicBezTo>
                      <a:pt x="45858" y="0"/>
                      <a:pt x="35381" y="10382"/>
                      <a:pt x="35381" y="23336"/>
                    </a:cubicBezTo>
                    <a:cubicBezTo>
                      <a:pt x="35381" y="23527"/>
                      <a:pt x="35381" y="23717"/>
                      <a:pt x="35381" y="23908"/>
                    </a:cubicBezTo>
                    <a:cubicBezTo>
                      <a:pt x="35190" y="23813"/>
                      <a:pt x="35095" y="23717"/>
                      <a:pt x="34904" y="23622"/>
                    </a:cubicBezTo>
                    <a:cubicBezTo>
                      <a:pt x="23760" y="17145"/>
                      <a:pt x="9473" y="21050"/>
                      <a:pt x="3091" y="32194"/>
                    </a:cubicBezTo>
                    <a:cubicBezTo>
                      <a:pt x="-3291" y="43339"/>
                      <a:pt x="519" y="57531"/>
                      <a:pt x="11664" y="64008"/>
                    </a:cubicBezTo>
                    <a:cubicBezTo>
                      <a:pt x="11854" y="64103"/>
                      <a:pt x="11949" y="64198"/>
                      <a:pt x="12140" y="64294"/>
                    </a:cubicBezTo>
                    <a:cubicBezTo>
                      <a:pt x="11949" y="64389"/>
                      <a:pt x="11854" y="64484"/>
                      <a:pt x="11664" y="64579"/>
                    </a:cubicBezTo>
                    <a:cubicBezTo>
                      <a:pt x="519" y="71056"/>
                      <a:pt x="-3291" y="85249"/>
                      <a:pt x="3091" y="96393"/>
                    </a:cubicBezTo>
                    <a:cubicBezTo>
                      <a:pt x="9568" y="107537"/>
                      <a:pt x="23760" y="111347"/>
                      <a:pt x="34904" y="104965"/>
                    </a:cubicBezTo>
                    <a:cubicBezTo>
                      <a:pt x="35095" y="104870"/>
                      <a:pt x="35190" y="104775"/>
                      <a:pt x="35381" y="104680"/>
                    </a:cubicBezTo>
                    <a:cubicBezTo>
                      <a:pt x="35381" y="104870"/>
                      <a:pt x="35381" y="105061"/>
                      <a:pt x="35381" y="105251"/>
                    </a:cubicBezTo>
                    <a:cubicBezTo>
                      <a:pt x="35381" y="118110"/>
                      <a:pt x="45763" y="128588"/>
                      <a:pt x="58717" y="128588"/>
                    </a:cubicBezTo>
                    <a:cubicBezTo>
                      <a:pt x="71576" y="128588"/>
                      <a:pt x="82053" y="118205"/>
                      <a:pt x="82053" y="105251"/>
                    </a:cubicBezTo>
                    <a:cubicBezTo>
                      <a:pt x="82053" y="105061"/>
                      <a:pt x="82053" y="104870"/>
                      <a:pt x="82053" y="104680"/>
                    </a:cubicBezTo>
                    <a:cubicBezTo>
                      <a:pt x="82244" y="104775"/>
                      <a:pt x="82339" y="104870"/>
                      <a:pt x="82529" y="104965"/>
                    </a:cubicBezTo>
                    <a:cubicBezTo>
                      <a:pt x="93674" y="111347"/>
                      <a:pt x="107866" y="107537"/>
                      <a:pt x="114343" y="96393"/>
                    </a:cubicBezTo>
                    <a:lnTo>
                      <a:pt x="114343" y="96393"/>
                    </a:lnTo>
                    <a:close/>
                    <a:moveTo>
                      <a:pt x="70909" y="43243"/>
                    </a:moveTo>
                    <a:cubicBezTo>
                      <a:pt x="70814" y="47339"/>
                      <a:pt x="71766" y="51625"/>
                      <a:pt x="74052" y="55435"/>
                    </a:cubicBezTo>
                    <a:cubicBezTo>
                      <a:pt x="76243" y="59246"/>
                      <a:pt x="79386" y="62293"/>
                      <a:pt x="83006" y="64198"/>
                    </a:cubicBezTo>
                    <a:cubicBezTo>
                      <a:pt x="79386" y="66199"/>
                      <a:pt x="76243" y="69151"/>
                      <a:pt x="74052" y="72961"/>
                    </a:cubicBezTo>
                    <a:cubicBezTo>
                      <a:pt x="71861" y="76771"/>
                      <a:pt x="70814" y="81058"/>
                      <a:pt x="70909" y="85154"/>
                    </a:cubicBezTo>
                    <a:cubicBezTo>
                      <a:pt x="67385" y="82963"/>
                      <a:pt x="63194" y="81725"/>
                      <a:pt x="58812" y="81725"/>
                    </a:cubicBezTo>
                    <a:cubicBezTo>
                      <a:pt x="54336" y="81725"/>
                      <a:pt x="50240" y="82963"/>
                      <a:pt x="46716" y="85154"/>
                    </a:cubicBezTo>
                    <a:cubicBezTo>
                      <a:pt x="46811" y="81058"/>
                      <a:pt x="45763" y="76771"/>
                      <a:pt x="43572" y="72961"/>
                    </a:cubicBezTo>
                    <a:cubicBezTo>
                      <a:pt x="41382" y="69151"/>
                      <a:pt x="38238" y="66104"/>
                      <a:pt x="34524" y="64198"/>
                    </a:cubicBezTo>
                    <a:cubicBezTo>
                      <a:pt x="38143" y="62198"/>
                      <a:pt x="41286" y="59246"/>
                      <a:pt x="43572" y="55435"/>
                    </a:cubicBezTo>
                    <a:cubicBezTo>
                      <a:pt x="45763" y="51625"/>
                      <a:pt x="46811" y="47339"/>
                      <a:pt x="46716" y="43243"/>
                    </a:cubicBezTo>
                    <a:cubicBezTo>
                      <a:pt x="50240" y="45434"/>
                      <a:pt x="54336" y="46672"/>
                      <a:pt x="58812" y="46672"/>
                    </a:cubicBezTo>
                    <a:cubicBezTo>
                      <a:pt x="63194" y="46672"/>
                      <a:pt x="67290" y="45434"/>
                      <a:pt x="70909" y="43243"/>
                    </a:cubicBezTo>
                    <a:close/>
                  </a:path>
                </a:pathLst>
              </a:custGeom>
              <a:solidFill>
                <a:srgbClr val="F859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6" name="任意多边形 184"/>
              <p:cNvSpPr/>
              <p:nvPr/>
            </p:nvSpPr>
            <p:spPr>
              <a:xfrm>
                <a:off x="6642829" y="3641311"/>
                <a:ext cx="50863" cy="50863"/>
              </a:xfrm>
              <a:custGeom>
                <a:avLst/>
                <a:gdLst>
                  <a:gd name="connsiteX0" fmla="*/ 25432 w 50863"/>
                  <a:gd name="connsiteY0" fmla="*/ 50864 h 50863"/>
                  <a:gd name="connsiteX1" fmla="*/ 50863 w 50863"/>
                  <a:gd name="connsiteY1" fmla="*/ 25432 h 50863"/>
                  <a:gd name="connsiteX2" fmla="*/ 25432 w 50863"/>
                  <a:gd name="connsiteY2" fmla="*/ 0 h 50863"/>
                  <a:gd name="connsiteX3" fmla="*/ 0 w 50863"/>
                  <a:gd name="connsiteY3" fmla="*/ 25432 h 50863"/>
                  <a:gd name="connsiteX4" fmla="*/ 25432 w 50863"/>
                  <a:gd name="connsiteY4" fmla="*/ 50864 h 50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63" h="50863">
                    <a:moveTo>
                      <a:pt x="25432" y="50864"/>
                    </a:moveTo>
                    <a:cubicBezTo>
                      <a:pt x="39433" y="50864"/>
                      <a:pt x="50863" y="39433"/>
                      <a:pt x="50863" y="25432"/>
                    </a:cubicBezTo>
                    <a:cubicBezTo>
                      <a:pt x="50863" y="11430"/>
                      <a:pt x="39433" y="0"/>
                      <a:pt x="25432" y="0"/>
                    </a:cubicBezTo>
                    <a:cubicBezTo>
                      <a:pt x="11430" y="0"/>
                      <a:pt x="0" y="11430"/>
                      <a:pt x="0" y="25432"/>
                    </a:cubicBezTo>
                    <a:cubicBezTo>
                      <a:pt x="0" y="39433"/>
                      <a:pt x="11430" y="50864"/>
                      <a:pt x="25432" y="50864"/>
                    </a:cubicBezTo>
                    <a:close/>
                  </a:path>
                </a:pathLst>
              </a:custGeom>
              <a:solidFill>
                <a:srgbClr val="FCF1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42" name="组合 941"/>
            <p:cNvGrpSpPr/>
            <p:nvPr/>
          </p:nvGrpSpPr>
          <p:grpSpPr>
            <a:xfrm>
              <a:off x="9907226" y="3990523"/>
              <a:ext cx="1397319" cy="2187015"/>
              <a:chOff x="6759982" y="3273015"/>
              <a:chExt cx="1377044" cy="2155282"/>
            </a:xfrm>
          </p:grpSpPr>
          <p:sp>
            <p:nvSpPr>
              <p:cNvPr id="943" name="任意多边形 186"/>
              <p:cNvSpPr/>
              <p:nvPr/>
            </p:nvSpPr>
            <p:spPr>
              <a:xfrm>
                <a:off x="7401297" y="4068031"/>
                <a:ext cx="354042" cy="660737"/>
              </a:xfrm>
              <a:custGeom>
                <a:avLst/>
                <a:gdLst>
                  <a:gd name="connsiteX0" fmla="*/ 91734 w 354042"/>
                  <a:gd name="connsiteY0" fmla="*/ 0 h 660737"/>
                  <a:gd name="connsiteX1" fmla="*/ 332335 w 354042"/>
                  <a:gd name="connsiteY1" fmla="*/ 104013 h 660737"/>
                  <a:gd name="connsiteX2" fmla="*/ 347480 w 354042"/>
                  <a:gd name="connsiteY2" fmla="*/ 590264 h 660737"/>
                  <a:gd name="connsiteX3" fmla="*/ 195746 w 354042"/>
                  <a:gd name="connsiteY3" fmla="*/ 659987 h 660737"/>
                  <a:gd name="connsiteX4" fmla="*/ 198 w 354042"/>
                  <a:gd name="connsiteY4" fmla="*/ 269938 h 660737"/>
                  <a:gd name="connsiteX5" fmla="*/ 91734 w 354042"/>
                  <a:gd name="connsiteY5" fmla="*/ 0 h 660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042" h="660737">
                    <a:moveTo>
                      <a:pt x="91734" y="0"/>
                    </a:moveTo>
                    <a:cubicBezTo>
                      <a:pt x="319190" y="12192"/>
                      <a:pt x="323191" y="66294"/>
                      <a:pt x="332335" y="104013"/>
                    </a:cubicBezTo>
                    <a:cubicBezTo>
                      <a:pt x="341479" y="141732"/>
                      <a:pt x="365577" y="507492"/>
                      <a:pt x="347480" y="590264"/>
                    </a:cubicBezTo>
                    <a:cubicBezTo>
                      <a:pt x="329382" y="673037"/>
                      <a:pt x="195746" y="659987"/>
                      <a:pt x="195746" y="659987"/>
                    </a:cubicBezTo>
                    <a:cubicBezTo>
                      <a:pt x="195746" y="659987"/>
                      <a:pt x="5437" y="439864"/>
                      <a:pt x="198" y="269938"/>
                    </a:cubicBezTo>
                    <a:cubicBezTo>
                      <a:pt x="-4945" y="100013"/>
                      <a:pt x="91734" y="0"/>
                      <a:pt x="91734" y="0"/>
                    </a:cubicBezTo>
                    <a:close/>
                  </a:path>
                </a:pathLst>
              </a:custGeom>
              <a:solidFill>
                <a:srgbClr val="623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4" name="任意多边形 187"/>
              <p:cNvSpPr/>
              <p:nvPr/>
            </p:nvSpPr>
            <p:spPr>
              <a:xfrm>
                <a:off x="7401379" y="4116323"/>
                <a:ext cx="295668" cy="612344"/>
              </a:xfrm>
              <a:custGeom>
                <a:avLst/>
                <a:gdLst>
                  <a:gd name="connsiteX0" fmla="*/ 284723 w 295668"/>
                  <a:gd name="connsiteY0" fmla="*/ 602647 h 612344"/>
                  <a:gd name="connsiteX1" fmla="*/ 195760 w 295668"/>
                  <a:gd name="connsiteY1" fmla="*/ 611600 h 612344"/>
                  <a:gd name="connsiteX2" fmla="*/ 212 w 295668"/>
                  <a:gd name="connsiteY2" fmla="*/ 221552 h 612344"/>
                  <a:gd name="connsiteX3" fmla="*/ 56600 w 295668"/>
                  <a:gd name="connsiteY3" fmla="*/ 0 h 612344"/>
                  <a:gd name="connsiteX4" fmla="*/ 273960 w 295668"/>
                  <a:gd name="connsiteY4" fmla="*/ 102584 h 612344"/>
                  <a:gd name="connsiteX5" fmla="*/ 289105 w 295668"/>
                  <a:gd name="connsiteY5" fmla="*/ 588836 h 612344"/>
                  <a:gd name="connsiteX6" fmla="*/ 284723 w 295668"/>
                  <a:gd name="connsiteY6" fmla="*/ 602647 h 612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668" h="612344">
                    <a:moveTo>
                      <a:pt x="284723" y="602647"/>
                    </a:moveTo>
                    <a:cubicBezTo>
                      <a:pt x="242718" y="616172"/>
                      <a:pt x="195760" y="611600"/>
                      <a:pt x="195760" y="611600"/>
                    </a:cubicBezTo>
                    <a:cubicBezTo>
                      <a:pt x="195760" y="611600"/>
                      <a:pt x="5450" y="391478"/>
                      <a:pt x="212" y="221552"/>
                    </a:cubicBezTo>
                    <a:cubicBezTo>
                      <a:pt x="-2932" y="121348"/>
                      <a:pt x="29549" y="45339"/>
                      <a:pt x="56600" y="0"/>
                    </a:cubicBezTo>
                    <a:cubicBezTo>
                      <a:pt x="261101" y="14478"/>
                      <a:pt x="265197" y="66199"/>
                      <a:pt x="273960" y="102584"/>
                    </a:cubicBezTo>
                    <a:cubicBezTo>
                      <a:pt x="283104" y="140303"/>
                      <a:pt x="307202" y="506063"/>
                      <a:pt x="289105" y="588836"/>
                    </a:cubicBezTo>
                    <a:cubicBezTo>
                      <a:pt x="288057" y="593788"/>
                      <a:pt x="286533" y="598361"/>
                      <a:pt x="284723" y="602647"/>
                    </a:cubicBezTo>
                    <a:close/>
                  </a:path>
                </a:pathLst>
              </a:custGeom>
              <a:solidFill>
                <a:srgbClr val="422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945" name="组合 944"/>
              <p:cNvGrpSpPr/>
              <p:nvPr/>
            </p:nvGrpSpPr>
            <p:grpSpPr>
              <a:xfrm>
                <a:off x="6759982" y="4569297"/>
                <a:ext cx="1377044" cy="859000"/>
                <a:chOff x="6759982" y="4569297"/>
                <a:chExt cx="1377044" cy="859000"/>
              </a:xfrm>
            </p:grpSpPr>
            <p:sp>
              <p:nvSpPr>
                <p:cNvPr id="991" name="任意多边形 189"/>
                <p:cNvSpPr/>
                <p:nvPr/>
              </p:nvSpPr>
              <p:spPr>
                <a:xfrm>
                  <a:off x="7364456" y="4569297"/>
                  <a:ext cx="676283" cy="471860"/>
                </a:xfrm>
                <a:custGeom>
                  <a:avLst/>
                  <a:gdLst>
                    <a:gd name="connsiteX0" fmla="*/ 379083 w 676283"/>
                    <a:gd name="connsiteY0" fmla="*/ 236541 h 471860"/>
                    <a:gd name="connsiteX1" fmla="*/ 674358 w 676283"/>
                    <a:gd name="connsiteY1" fmla="*/ 321123 h 471860"/>
                    <a:gd name="connsiteX2" fmla="*/ 638543 w 676283"/>
                    <a:gd name="connsiteY2" fmla="*/ 423803 h 471860"/>
                    <a:gd name="connsiteX3" fmla="*/ 33801 w 676283"/>
                    <a:gd name="connsiteY3" fmla="*/ 257591 h 471860"/>
                    <a:gd name="connsiteX4" fmla="*/ 379083 w 676283"/>
                    <a:gd name="connsiteY4" fmla="*/ 236541 h 471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6283" h="471860">
                      <a:moveTo>
                        <a:pt x="379083" y="236541"/>
                      </a:moveTo>
                      <a:cubicBezTo>
                        <a:pt x="424993" y="348650"/>
                        <a:pt x="659689" y="300359"/>
                        <a:pt x="674358" y="321123"/>
                      </a:cubicBezTo>
                      <a:cubicBezTo>
                        <a:pt x="682454" y="332553"/>
                        <a:pt x="663975" y="413039"/>
                        <a:pt x="638543" y="423803"/>
                      </a:cubicBezTo>
                      <a:cubicBezTo>
                        <a:pt x="288309" y="571821"/>
                        <a:pt x="58757" y="338078"/>
                        <a:pt x="33801" y="257591"/>
                      </a:cubicBezTo>
                      <a:cubicBezTo>
                        <a:pt x="-102406" y="45660"/>
                        <a:pt x="205632" y="-186655"/>
                        <a:pt x="379083" y="236541"/>
                      </a:cubicBezTo>
                      <a:close/>
                    </a:path>
                  </a:pathLst>
                </a:custGeom>
                <a:solidFill>
                  <a:srgbClr val="15061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92" name="任意多边形 190"/>
                <p:cNvSpPr/>
                <p:nvPr/>
              </p:nvSpPr>
              <p:spPr>
                <a:xfrm>
                  <a:off x="7020818" y="4711350"/>
                  <a:ext cx="535172" cy="693356"/>
                </a:xfrm>
                <a:custGeom>
                  <a:avLst/>
                  <a:gdLst>
                    <a:gd name="connsiteX0" fmla="*/ 168936 w 535172"/>
                    <a:gd name="connsiteY0" fmla="*/ 0 h 693356"/>
                    <a:gd name="connsiteX1" fmla="*/ 249 w 535172"/>
                    <a:gd name="connsiteY1" fmla="*/ 578072 h 693356"/>
                    <a:gd name="connsiteX2" fmla="*/ 74163 w 535172"/>
                    <a:gd name="connsiteY2" fmla="*/ 639318 h 693356"/>
                    <a:gd name="connsiteX3" fmla="*/ 384964 w 535172"/>
                    <a:gd name="connsiteY3" fmla="*/ 196787 h 693356"/>
                    <a:gd name="connsiteX4" fmla="*/ 535173 w 535172"/>
                    <a:gd name="connsiteY4" fmla="*/ 59817 h 693356"/>
                    <a:gd name="connsiteX5" fmla="*/ 168936 w 535172"/>
                    <a:gd name="connsiteY5" fmla="*/ 0 h 693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5172" h="693356">
                      <a:moveTo>
                        <a:pt x="168936" y="0"/>
                      </a:moveTo>
                      <a:cubicBezTo>
                        <a:pt x="37873" y="214789"/>
                        <a:pt x="4821" y="549592"/>
                        <a:pt x="249" y="578072"/>
                      </a:cubicBezTo>
                      <a:cubicBezTo>
                        <a:pt x="-4323" y="606552"/>
                        <a:pt x="55399" y="779240"/>
                        <a:pt x="74163" y="639318"/>
                      </a:cubicBezTo>
                      <a:cubicBezTo>
                        <a:pt x="89403" y="525399"/>
                        <a:pt x="293809" y="270700"/>
                        <a:pt x="384964" y="196787"/>
                      </a:cubicBezTo>
                      <a:cubicBezTo>
                        <a:pt x="444114" y="141351"/>
                        <a:pt x="490596" y="105632"/>
                        <a:pt x="535173" y="59817"/>
                      </a:cubicBezTo>
                      <a:cubicBezTo>
                        <a:pt x="423635" y="67342"/>
                        <a:pt x="168936" y="0"/>
                        <a:pt x="168936" y="0"/>
                      </a:cubicBezTo>
                      <a:close/>
                    </a:path>
                  </a:pathLst>
                </a:custGeom>
                <a:solidFill>
                  <a:srgbClr val="15061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93" name="任意多边形 191"/>
                <p:cNvSpPr/>
                <p:nvPr/>
              </p:nvSpPr>
              <p:spPr>
                <a:xfrm>
                  <a:off x="6759983" y="5202872"/>
                  <a:ext cx="360299" cy="225425"/>
                </a:xfrm>
                <a:custGeom>
                  <a:avLst/>
                  <a:gdLst>
                    <a:gd name="connsiteX0" fmla="*/ 352810 w 360299"/>
                    <a:gd name="connsiteY0" fmla="*/ 121888 h 225425"/>
                    <a:gd name="connsiteX1" fmla="*/ 309948 w 360299"/>
                    <a:gd name="connsiteY1" fmla="*/ 225425 h 225425"/>
                    <a:gd name="connsiteX2" fmla="*/ 4 w 360299"/>
                    <a:gd name="connsiteY2" fmla="*/ 92646 h 225425"/>
                    <a:gd name="connsiteX3" fmla="*/ 91730 w 360299"/>
                    <a:gd name="connsiteY3" fmla="*/ 2254 h 225425"/>
                    <a:gd name="connsiteX4" fmla="*/ 175645 w 360299"/>
                    <a:gd name="connsiteY4" fmla="*/ 25591 h 225425"/>
                    <a:gd name="connsiteX5" fmla="*/ 245654 w 360299"/>
                    <a:gd name="connsiteY5" fmla="*/ 56166 h 225425"/>
                    <a:gd name="connsiteX6" fmla="*/ 262323 w 360299"/>
                    <a:gd name="connsiteY6" fmla="*/ 18447 h 225425"/>
                    <a:gd name="connsiteX7" fmla="*/ 313091 w 360299"/>
                    <a:gd name="connsiteY7" fmla="*/ 46736 h 225425"/>
                    <a:gd name="connsiteX8" fmla="*/ 347667 w 360299"/>
                    <a:gd name="connsiteY8" fmla="*/ 95123 h 225425"/>
                    <a:gd name="connsiteX9" fmla="*/ 352810 w 360299"/>
                    <a:gd name="connsiteY9" fmla="*/ 121888 h 225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60299" h="225425">
                      <a:moveTo>
                        <a:pt x="352810" y="121888"/>
                      </a:moveTo>
                      <a:cubicBezTo>
                        <a:pt x="347190" y="199041"/>
                        <a:pt x="336713" y="225520"/>
                        <a:pt x="309948" y="225425"/>
                      </a:cubicBezTo>
                      <a:cubicBezTo>
                        <a:pt x="279753" y="225234"/>
                        <a:pt x="-1234" y="142081"/>
                        <a:pt x="4" y="92646"/>
                      </a:cubicBezTo>
                      <a:cubicBezTo>
                        <a:pt x="957" y="57213"/>
                        <a:pt x="40581" y="10255"/>
                        <a:pt x="91730" y="2254"/>
                      </a:cubicBezTo>
                      <a:cubicBezTo>
                        <a:pt x="153357" y="-7366"/>
                        <a:pt x="149166" y="16351"/>
                        <a:pt x="175645" y="25591"/>
                      </a:cubicBezTo>
                      <a:cubicBezTo>
                        <a:pt x="219460" y="40830"/>
                        <a:pt x="235272" y="57499"/>
                        <a:pt x="245654" y="56166"/>
                      </a:cubicBezTo>
                      <a:cubicBezTo>
                        <a:pt x="253369" y="55213"/>
                        <a:pt x="248511" y="35116"/>
                        <a:pt x="262323" y="18447"/>
                      </a:cubicBezTo>
                      <a:cubicBezTo>
                        <a:pt x="275181" y="2826"/>
                        <a:pt x="332713" y="29496"/>
                        <a:pt x="313091" y="46736"/>
                      </a:cubicBezTo>
                      <a:cubicBezTo>
                        <a:pt x="271657" y="83121"/>
                        <a:pt x="317091" y="92646"/>
                        <a:pt x="347667" y="95123"/>
                      </a:cubicBezTo>
                      <a:cubicBezTo>
                        <a:pt x="371765" y="97028"/>
                        <a:pt x="354239" y="102838"/>
                        <a:pt x="352810" y="121888"/>
                      </a:cubicBezTo>
                      <a:close/>
                    </a:path>
                  </a:pathLst>
                </a:custGeom>
                <a:solidFill>
                  <a:srgbClr val="454C9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994" name="组合 993"/>
                <p:cNvGrpSpPr/>
                <p:nvPr/>
              </p:nvGrpSpPr>
              <p:grpSpPr>
                <a:xfrm>
                  <a:off x="6906419" y="5212555"/>
                  <a:ext cx="101312" cy="78260"/>
                  <a:chOff x="6906419" y="5212555"/>
                  <a:chExt cx="101312" cy="78260"/>
                </a:xfrm>
                <a:solidFill>
                  <a:srgbClr val="FFFFFF"/>
                </a:solidFill>
              </p:grpSpPr>
              <p:sp>
                <p:nvSpPr>
                  <p:cNvPr id="1004" name="任意多边形 193"/>
                  <p:cNvSpPr/>
                  <p:nvPr/>
                </p:nvSpPr>
                <p:spPr>
                  <a:xfrm>
                    <a:off x="6987572" y="5253989"/>
                    <a:ext cx="20160" cy="36827"/>
                  </a:xfrm>
                  <a:custGeom>
                    <a:avLst/>
                    <a:gdLst>
                      <a:gd name="connsiteX0" fmla="*/ 3015 w 20160"/>
                      <a:gd name="connsiteY0" fmla="*/ 0 h 36827"/>
                      <a:gd name="connsiteX1" fmla="*/ 18160 w 20160"/>
                      <a:gd name="connsiteY1" fmla="*/ 5048 h 36827"/>
                      <a:gd name="connsiteX2" fmla="*/ 20160 w 20160"/>
                      <a:gd name="connsiteY2" fmla="*/ 4191 h 36827"/>
                      <a:gd name="connsiteX3" fmla="*/ 17398 w 20160"/>
                      <a:gd name="connsiteY3" fmla="*/ 29051 h 36827"/>
                      <a:gd name="connsiteX4" fmla="*/ 7778 w 20160"/>
                      <a:gd name="connsiteY4" fmla="*/ 36766 h 36827"/>
                      <a:gd name="connsiteX5" fmla="*/ 62 w 20160"/>
                      <a:gd name="connsiteY5" fmla="*/ 27146 h 36827"/>
                      <a:gd name="connsiteX6" fmla="*/ 3015 w 20160"/>
                      <a:gd name="connsiteY6" fmla="*/ 0 h 3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160" h="36827">
                        <a:moveTo>
                          <a:pt x="3015" y="0"/>
                        </a:moveTo>
                        <a:cubicBezTo>
                          <a:pt x="9683" y="3524"/>
                          <a:pt x="14255" y="5524"/>
                          <a:pt x="18160" y="5048"/>
                        </a:cubicBezTo>
                        <a:cubicBezTo>
                          <a:pt x="18922" y="4953"/>
                          <a:pt x="19589" y="4667"/>
                          <a:pt x="20160" y="4191"/>
                        </a:cubicBezTo>
                        <a:lnTo>
                          <a:pt x="17398" y="29051"/>
                        </a:lnTo>
                        <a:cubicBezTo>
                          <a:pt x="16922" y="33814"/>
                          <a:pt x="12540" y="37338"/>
                          <a:pt x="7778" y="36766"/>
                        </a:cubicBezTo>
                        <a:cubicBezTo>
                          <a:pt x="2920" y="36195"/>
                          <a:pt x="-509" y="31909"/>
                          <a:pt x="62" y="27146"/>
                        </a:cubicBezTo>
                        <a:lnTo>
                          <a:pt x="301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5" name="任意多边形 194"/>
                  <p:cNvSpPr/>
                  <p:nvPr/>
                </p:nvSpPr>
                <p:spPr>
                  <a:xfrm>
                    <a:off x="6959473" y="5239892"/>
                    <a:ext cx="20921" cy="47971"/>
                  </a:xfrm>
                  <a:custGeom>
                    <a:avLst/>
                    <a:gdLst>
                      <a:gd name="connsiteX0" fmla="*/ 4253 w 20921"/>
                      <a:gd name="connsiteY0" fmla="*/ 0 h 47971"/>
                      <a:gd name="connsiteX1" fmla="*/ 20922 w 20921"/>
                      <a:gd name="connsiteY1" fmla="*/ 8477 h 47971"/>
                      <a:gd name="connsiteX2" fmla="*/ 17398 w 20921"/>
                      <a:gd name="connsiteY2" fmla="*/ 40196 h 47971"/>
                      <a:gd name="connsiteX3" fmla="*/ 7777 w 20921"/>
                      <a:gd name="connsiteY3" fmla="*/ 47911 h 47971"/>
                      <a:gd name="connsiteX4" fmla="*/ 62 w 20921"/>
                      <a:gd name="connsiteY4" fmla="*/ 38291 h 47971"/>
                      <a:gd name="connsiteX5" fmla="*/ 4253 w 20921"/>
                      <a:gd name="connsiteY5" fmla="*/ 0 h 4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921" h="47971">
                        <a:moveTo>
                          <a:pt x="4253" y="0"/>
                        </a:moveTo>
                        <a:cubicBezTo>
                          <a:pt x="10730" y="3048"/>
                          <a:pt x="16159" y="5905"/>
                          <a:pt x="20922" y="8477"/>
                        </a:cubicBezTo>
                        <a:lnTo>
                          <a:pt x="17398" y="40196"/>
                        </a:lnTo>
                        <a:cubicBezTo>
                          <a:pt x="16921" y="44958"/>
                          <a:pt x="12540" y="48482"/>
                          <a:pt x="7777" y="47911"/>
                        </a:cubicBezTo>
                        <a:cubicBezTo>
                          <a:pt x="2920" y="47435"/>
                          <a:pt x="-509" y="43053"/>
                          <a:pt x="62" y="38291"/>
                        </a:cubicBezTo>
                        <a:lnTo>
                          <a:pt x="4253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6" name="任意多边形 195"/>
                  <p:cNvSpPr/>
                  <p:nvPr/>
                </p:nvSpPr>
                <p:spPr>
                  <a:xfrm>
                    <a:off x="6931947" y="5228748"/>
                    <a:ext cx="21397" cy="50067"/>
                  </a:xfrm>
                  <a:custGeom>
                    <a:avLst/>
                    <a:gdLst>
                      <a:gd name="connsiteX0" fmla="*/ 4443 w 21397"/>
                      <a:gd name="connsiteY0" fmla="*/ 0 h 50067"/>
                      <a:gd name="connsiteX1" fmla="*/ 21397 w 21397"/>
                      <a:gd name="connsiteY1" fmla="*/ 6572 h 50067"/>
                      <a:gd name="connsiteX2" fmla="*/ 17492 w 21397"/>
                      <a:gd name="connsiteY2" fmla="*/ 42291 h 50067"/>
                      <a:gd name="connsiteX3" fmla="*/ 7776 w 21397"/>
                      <a:gd name="connsiteY3" fmla="*/ 50006 h 50067"/>
                      <a:gd name="connsiteX4" fmla="*/ 61 w 21397"/>
                      <a:gd name="connsiteY4" fmla="*/ 40386 h 50067"/>
                      <a:gd name="connsiteX5" fmla="*/ 4443 w 21397"/>
                      <a:gd name="connsiteY5" fmla="*/ 0 h 50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1397" h="50067">
                        <a:moveTo>
                          <a:pt x="4443" y="0"/>
                        </a:moveTo>
                        <a:cubicBezTo>
                          <a:pt x="10634" y="2191"/>
                          <a:pt x="16253" y="4381"/>
                          <a:pt x="21397" y="6572"/>
                        </a:cubicBezTo>
                        <a:lnTo>
                          <a:pt x="17492" y="42291"/>
                        </a:lnTo>
                        <a:cubicBezTo>
                          <a:pt x="16920" y="47054"/>
                          <a:pt x="12634" y="50578"/>
                          <a:pt x="7776" y="50006"/>
                        </a:cubicBezTo>
                        <a:cubicBezTo>
                          <a:pt x="3014" y="49435"/>
                          <a:pt x="-511" y="45148"/>
                          <a:pt x="61" y="40386"/>
                        </a:cubicBezTo>
                        <a:lnTo>
                          <a:pt x="4443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7" name="任意多边形 196"/>
                  <p:cNvSpPr/>
                  <p:nvPr/>
                </p:nvSpPr>
                <p:spPr>
                  <a:xfrm>
                    <a:off x="6906419" y="5212555"/>
                    <a:ext cx="21017" cy="52545"/>
                  </a:xfrm>
                  <a:custGeom>
                    <a:avLst/>
                    <a:gdLst>
                      <a:gd name="connsiteX0" fmla="*/ 4729 w 21017"/>
                      <a:gd name="connsiteY0" fmla="*/ 0 h 52545"/>
                      <a:gd name="connsiteX1" fmla="*/ 21017 w 21017"/>
                      <a:gd name="connsiteY1" fmla="*/ 12192 h 52545"/>
                      <a:gd name="connsiteX2" fmla="*/ 17398 w 21017"/>
                      <a:gd name="connsiteY2" fmla="*/ 44768 h 52545"/>
                      <a:gd name="connsiteX3" fmla="*/ 7777 w 21017"/>
                      <a:gd name="connsiteY3" fmla="*/ 52483 h 52545"/>
                      <a:gd name="connsiteX4" fmla="*/ 62 w 21017"/>
                      <a:gd name="connsiteY4" fmla="*/ 42863 h 52545"/>
                      <a:gd name="connsiteX5" fmla="*/ 4729 w 21017"/>
                      <a:gd name="connsiteY5" fmla="*/ 0 h 52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1017" h="52545">
                        <a:moveTo>
                          <a:pt x="4729" y="0"/>
                        </a:moveTo>
                        <a:cubicBezTo>
                          <a:pt x="10159" y="4001"/>
                          <a:pt x="14731" y="8477"/>
                          <a:pt x="21017" y="12192"/>
                        </a:cubicBezTo>
                        <a:lnTo>
                          <a:pt x="17398" y="44768"/>
                        </a:lnTo>
                        <a:cubicBezTo>
                          <a:pt x="16921" y="49625"/>
                          <a:pt x="12540" y="53054"/>
                          <a:pt x="7777" y="52483"/>
                        </a:cubicBezTo>
                        <a:cubicBezTo>
                          <a:pt x="2920" y="52006"/>
                          <a:pt x="-509" y="47625"/>
                          <a:pt x="62" y="42863"/>
                        </a:cubicBezTo>
                        <a:lnTo>
                          <a:pt x="472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995" name="任意多边形 197"/>
                <p:cNvSpPr/>
                <p:nvPr/>
              </p:nvSpPr>
              <p:spPr>
                <a:xfrm>
                  <a:off x="6759982" y="5267800"/>
                  <a:ext cx="341190" cy="160497"/>
                </a:xfrm>
                <a:custGeom>
                  <a:avLst/>
                  <a:gdLst>
                    <a:gd name="connsiteX0" fmla="*/ 293470 w 341190"/>
                    <a:gd name="connsiteY0" fmla="*/ 122206 h 160497"/>
                    <a:gd name="connsiteX1" fmla="*/ 144975 w 341190"/>
                    <a:gd name="connsiteY1" fmla="*/ 74581 h 160497"/>
                    <a:gd name="connsiteX2" fmla="*/ 7434 w 341190"/>
                    <a:gd name="connsiteY2" fmla="*/ 0 h 160497"/>
                    <a:gd name="connsiteX3" fmla="*/ 5 w 341190"/>
                    <a:gd name="connsiteY3" fmla="*/ 27718 h 160497"/>
                    <a:gd name="connsiteX4" fmla="*/ 309948 w 341190"/>
                    <a:gd name="connsiteY4" fmla="*/ 160496 h 160497"/>
                    <a:gd name="connsiteX5" fmla="*/ 341190 w 341190"/>
                    <a:gd name="connsiteY5" fmla="*/ 132588 h 160497"/>
                    <a:gd name="connsiteX6" fmla="*/ 322521 w 341190"/>
                    <a:gd name="connsiteY6" fmla="*/ 128969 h 160497"/>
                    <a:gd name="connsiteX7" fmla="*/ 293470 w 341190"/>
                    <a:gd name="connsiteY7" fmla="*/ 122206 h 160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1190" h="160497">
                      <a:moveTo>
                        <a:pt x="293470" y="122206"/>
                      </a:moveTo>
                      <a:cubicBezTo>
                        <a:pt x="247560" y="110871"/>
                        <a:pt x="194505" y="94298"/>
                        <a:pt x="144975" y="74581"/>
                      </a:cubicBezTo>
                      <a:cubicBezTo>
                        <a:pt x="89826" y="52578"/>
                        <a:pt x="39153" y="26765"/>
                        <a:pt x="7434" y="0"/>
                      </a:cubicBezTo>
                      <a:cubicBezTo>
                        <a:pt x="2862" y="9430"/>
                        <a:pt x="290" y="18955"/>
                        <a:pt x="5" y="27718"/>
                      </a:cubicBezTo>
                      <a:cubicBezTo>
                        <a:pt x="-1329" y="77153"/>
                        <a:pt x="279754" y="160306"/>
                        <a:pt x="309948" y="160496"/>
                      </a:cubicBezTo>
                      <a:cubicBezTo>
                        <a:pt x="324617" y="160592"/>
                        <a:pt x="334428" y="152591"/>
                        <a:pt x="341190" y="132588"/>
                      </a:cubicBezTo>
                      <a:cubicBezTo>
                        <a:pt x="335190" y="131540"/>
                        <a:pt x="328998" y="130302"/>
                        <a:pt x="322521" y="128969"/>
                      </a:cubicBezTo>
                      <a:cubicBezTo>
                        <a:pt x="313377" y="126968"/>
                        <a:pt x="303566" y="124683"/>
                        <a:pt x="293470" y="122206"/>
                      </a:cubicBezTo>
                      <a:close/>
                    </a:path>
                  </a:pathLst>
                </a:custGeom>
                <a:solidFill>
                  <a:srgbClr val="15061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996" name="组合 995"/>
                <p:cNvGrpSpPr/>
                <p:nvPr/>
              </p:nvGrpSpPr>
              <p:grpSpPr>
                <a:xfrm>
                  <a:off x="7908711" y="4844350"/>
                  <a:ext cx="228315" cy="341911"/>
                  <a:chOff x="7908711" y="4844350"/>
                  <a:chExt cx="228315" cy="341911"/>
                </a:xfrm>
              </p:grpSpPr>
              <p:sp>
                <p:nvSpPr>
                  <p:cNvPr id="997" name="任意多边形 199"/>
                  <p:cNvSpPr/>
                  <p:nvPr/>
                </p:nvSpPr>
                <p:spPr>
                  <a:xfrm>
                    <a:off x="7908711" y="4844350"/>
                    <a:ext cx="228283" cy="341900"/>
                  </a:xfrm>
                  <a:custGeom>
                    <a:avLst/>
                    <a:gdLst>
                      <a:gd name="connsiteX0" fmla="*/ 181 w 228283"/>
                      <a:gd name="connsiteY0" fmla="*/ 151987 h 341900"/>
                      <a:gd name="connsiteX1" fmla="*/ 64856 w 228283"/>
                      <a:gd name="connsiteY1" fmla="*/ 102933 h 341900"/>
                      <a:gd name="connsiteX2" fmla="*/ 49616 w 228283"/>
                      <a:gd name="connsiteY2" fmla="*/ 59595 h 341900"/>
                      <a:gd name="connsiteX3" fmla="*/ 59141 w 228283"/>
                      <a:gd name="connsiteY3" fmla="*/ 35211 h 341900"/>
                      <a:gd name="connsiteX4" fmla="*/ 88193 w 228283"/>
                      <a:gd name="connsiteY4" fmla="*/ 32258 h 341900"/>
                      <a:gd name="connsiteX5" fmla="*/ 183538 w 228283"/>
                      <a:gd name="connsiteY5" fmla="*/ 20542 h 341900"/>
                      <a:gd name="connsiteX6" fmla="*/ 178013 w 228283"/>
                      <a:gd name="connsiteY6" fmla="*/ 340677 h 341900"/>
                      <a:gd name="connsiteX7" fmla="*/ 71524 w 228283"/>
                      <a:gd name="connsiteY7" fmla="*/ 181610 h 341900"/>
                      <a:gd name="connsiteX8" fmla="*/ 181 w 228283"/>
                      <a:gd name="connsiteY8" fmla="*/ 151987 h 341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8283" h="341900">
                        <a:moveTo>
                          <a:pt x="181" y="151987"/>
                        </a:moveTo>
                        <a:cubicBezTo>
                          <a:pt x="-3533" y="65596"/>
                          <a:pt x="50855" y="123507"/>
                          <a:pt x="64856" y="102933"/>
                        </a:cubicBezTo>
                        <a:cubicBezTo>
                          <a:pt x="72953" y="90932"/>
                          <a:pt x="59808" y="72930"/>
                          <a:pt x="49616" y="59595"/>
                        </a:cubicBezTo>
                        <a:cubicBezTo>
                          <a:pt x="37520" y="43879"/>
                          <a:pt x="35900" y="37401"/>
                          <a:pt x="59141" y="35211"/>
                        </a:cubicBezTo>
                        <a:cubicBezTo>
                          <a:pt x="71333" y="34068"/>
                          <a:pt x="70952" y="39116"/>
                          <a:pt x="88193" y="32258"/>
                        </a:cubicBezTo>
                        <a:cubicBezTo>
                          <a:pt x="127150" y="16637"/>
                          <a:pt x="162488" y="-24701"/>
                          <a:pt x="183538" y="20542"/>
                        </a:cubicBezTo>
                        <a:cubicBezTo>
                          <a:pt x="204874" y="66453"/>
                          <a:pt x="275549" y="363252"/>
                          <a:pt x="178013" y="340677"/>
                        </a:cubicBezTo>
                        <a:cubicBezTo>
                          <a:pt x="80477" y="318103"/>
                          <a:pt x="71524" y="181610"/>
                          <a:pt x="71524" y="181610"/>
                        </a:cubicBezTo>
                        <a:cubicBezTo>
                          <a:pt x="35519" y="195802"/>
                          <a:pt x="3896" y="238474"/>
                          <a:pt x="181" y="151987"/>
                        </a:cubicBezTo>
                        <a:close/>
                      </a:path>
                    </a:pathLst>
                  </a:custGeom>
                  <a:solidFill>
                    <a:srgbClr val="454C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998" name="组合 997"/>
                  <p:cNvGrpSpPr/>
                  <p:nvPr/>
                </p:nvGrpSpPr>
                <p:grpSpPr>
                  <a:xfrm>
                    <a:off x="7980235" y="5013522"/>
                    <a:ext cx="60158" cy="111594"/>
                    <a:chOff x="7980235" y="5013522"/>
                    <a:chExt cx="60158" cy="111594"/>
                  </a:xfrm>
                  <a:solidFill>
                    <a:srgbClr val="FFFFFF"/>
                  </a:solidFill>
                </p:grpSpPr>
                <p:sp>
                  <p:nvSpPr>
                    <p:cNvPr id="1000" name="任意多边形 201"/>
                    <p:cNvSpPr/>
                    <p:nvPr/>
                  </p:nvSpPr>
                  <p:spPr>
                    <a:xfrm>
                      <a:off x="7980235" y="5013522"/>
                      <a:ext cx="34346" cy="31584"/>
                    </a:xfrm>
                    <a:custGeom>
                      <a:avLst/>
                      <a:gdLst>
                        <a:gd name="connsiteX0" fmla="*/ 2476 w 34346"/>
                        <a:gd name="connsiteY0" fmla="*/ 31584 h 31584"/>
                        <a:gd name="connsiteX1" fmla="*/ 0 w 34346"/>
                        <a:gd name="connsiteY1" fmla="*/ 12915 h 31584"/>
                        <a:gd name="connsiteX2" fmla="*/ 21336 w 34346"/>
                        <a:gd name="connsiteY2" fmla="*/ 1104 h 31584"/>
                        <a:gd name="connsiteX3" fmla="*/ 33242 w 34346"/>
                        <a:gd name="connsiteY3" fmla="*/ 4533 h 31584"/>
                        <a:gd name="connsiteX4" fmla="*/ 29813 w 34346"/>
                        <a:gd name="connsiteY4" fmla="*/ 16439 h 31584"/>
                        <a:gd name="connsiteX5" fmla="*/ 2476 w 34346"/>
                        <a:gd name="connsiteY5" fmla="*/ 31584 h 31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4346" h="31584">
                          <a:moveTo>
                            <a:pt x="2476" y="31584"/>
                          </a:moveTo>
                          <a:cubicBezTo>
                            <a:pt x="762" y="21583"/>
                            <a:pt x="190" y="14725"/>
                            <a:pt x="0" y="12915"/>
                          </a:cubicBezTo>
                          <a:lnTo>
                            <a:pt x="21336" y="1104"/>
                          </a:lnTo>
                          <a:cubicBezTo>
                            <a:pt x="25622" y="-1277"/>
                            <a:pt x="30861" y="342"/>
                            <a:pt x="33242" y="4533"/>
                          </a:cubicBezTo>
                          <a:cubicBezTo>
                            <a:pt x="35623" y="8724"/>
                            <a:pt x="34004" y="14058"/>
                            <a:pt x="29813" y="16439"/>
                          </a:cubicBezTo>
                          <a:lnTo>
                            <a:pt x="2476" y="31584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01" name="任意多边形 202"/>
                    <p:cNvSpPr/>
                    <p:nvPr/>
                  </p:nvSpPr>
                  <p:spPr>
                    <a:xfrm>
                      <a:off x="7984902" y="5038191"/>
                      <a:ext cx="43680" cy="35584"/>
                    </a:xfrm>
                    <a:custGeom>
                      <a:avLst/>
                      <a:gdLst>
                        <a:gd name="connsiteX0" fmla="*/ 4286 w 43680"/>
                        <a:gd name="connsiteY0" fmla="*/ 35585 h 35584"/>
                        <a:gd name="connsiteX1" fmla="*/ 0 w 43680"/>
                        <a:gd name="connsiteY1" fmla="*/ 17963 h 35584"/>
                        <a:gd name="connsiteX2" fmla="*/ 30671 w 43680"/>
                        <a:gd name="connsiteY2" fmla="*/ 1104 h 35584"/>
                        <a:gd name="connsiteX3" fmla="*/ 42577 w 43680"/>
                        <a:gd name="connsiteY3" fmla="*/ 4533 h 35584"/>
                        <a:gd name="connsiteX4" fmla="*/ 39148 w 43680"/>
                        <a:gd name="connsiteY4" fmla="*/ 16439 h 35584"/>
                        <a:gd name="connsiteX5" fmla="*/ 4286 w 43680"/>
                        <a:gd name="connsiteY5" fmla="*/ 35585 h 35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3680" h="35584">
                          <a:moveTo>
                            <a:pt x="4286" y="35585"/>
                          </a:moveTo>
                          <a:cubicBezTo>
                            <a:pt x="2572" y="29298"/>
                            <a:pt x="1143" y="23393"/>
                            <a:pt x="0" y="17963"/>
                          </a:cubicBezTo>
                          <a:lnTo>
                            <a:pt x="30671" y="1104"/>
                          </a:lnTo>
                          <a:cubicBezTo>
                            <a:pt x="34957" y="-1277"/>
                            <a:pt x="40196" y="342"/>
                            <a:pt x="42577" y="4533"/>
                          </a:cubicBezTo>
                          <a:cubicBezTo>
                            <a:pt x="44958" y="8819"/>
                            <a:pt x="43339" y="14058"/>
                            <a:pt x="39148" y="16439"/>
                          </a:cubicBezTo>
                          <a:lnTo>
                            <a:pt x="4286" y="35585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02" name="任意多边形 203"/>
                    <p:cNvSpPr/>
                    <p:nvPr/>
                  </p:nvSpPr>
                  <p:spPr>
                    <a:xfrm>
                      <a:off x="7992045" y="5068290"/>
                      <a:ext cx="37890" cy="31488"/>
                    </a:xfrm>
                    <a:custGeom>
                      <a:avLst/>
                      <a:gdLst>
                        <a:gd name="connsiteX0" fmla="*/ 6001 w 37890"/>
                        <a:gd name="connsiteY0" fmla="*/ 31489 h 31488"/>
                        <a:gd name="connsiteX1" fmla="*/ 0 w 37890"/>
                        <a:gd name="connsiteY1" fmla="*/ 14820 h 31488"/>
                        <a:gd name="connsiteX2" fmla="*/ 24860 w 37890"/>
                        <a:gd name="connsiteY2" fmla="*/ 1104 h 31488"/>
                        <a:gd name="connsiteX3" fmla="*/ 36767 w 37890"/>
                        <a:gd name="connsiteY3" fmla="*/ 4533 h 31488"/>
                        <a:gd name="connsiteX4" fmla="*/ 33338 w 37890"/>
                        <a:gd name="connsiteY4" fmla="*/ 16439 h 31488"/>
                        <a:gd name="connsiteX5" fmla="*/ 6001 w 37890"/>
                        <a:gd name="connsiteY5" fmla="*/ 31489 h 314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90" h="31488">
                          <a:moveTo>
                            <a:pt x="6001" y="31489"/>
                          </a:moveTo>
                          <a:cubicBezTo>
                            <a:pt x="3715" y="25869"/>
                            <a:pt x="1714" y="20249"/>
                            <a:pt x="0" y="14820"/>
                          </a:cubicBezTo>
                          <a:lnTo>
                            <a:pt x="24860" y="1104"/>
                          </a:lnTo>
                          <a:cubicBezTo>
                            <a:pt x="29146" y="-1277"/>
                            <a:pt x="34385" y="342"/>
                            <a:pt x="36767" y="4533"/>
                          </a:cubicBezTo>
                          <a:cubicBezTo>
                            <a:pt x="39148" y="8724"/>
                            <a:pt x="37624" y="14058"/>
                            <a:pt x="33338" y="16439"/>
                          </a:cubicBezTo>
                          <a:lnTo>
                            <a:pt x="6001" y="3148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03" name="任意多边形 204"/>
                    <p:cNvSpPr/>
                    <p:nvPr/>
                  </p:nvSpPr>
                  <p:spPr>
                    <a:xfrm>
                      <a:off x="8002333" y="5094675"/>
                      <a:ext cx="38060" cy="30441"/>
                    </a:xfrm>
                    <a:custGeom>
                      <a:avLst/>
                      <a:gdLst>
                        <a:gd name="connsiteX0" fmla="*/ 8096 w 38060"/>
                        <a:gd name="connsiteY0" fmla="*/ 30441 h 30441"/>
                        <a:gd name="connsiteX1" fmla="*/ 0 w 38060"/>
                        <a:gd name="connsiteY1" fmla="*/ 14915 h 30441"/>
                        <a:gd name="connsiteX2" fmla="*/ 25051 w 38060"/>
                        <a:gd name="connsiteY2" fmla="*/ 1104 h 30441"/>
                        <a:gd name="connsiteX3" fmla="*/ 36957 w 38060"/>
                        <a:gd name="connsiteY3" fmla="*/ 4533 h 30441"/>
                        <a:gd name="connsiteX4" fmla="*/ 33528 w 38060"/>
                        <a:gd name="connsiteY4" fmla="*/ 16439 h 30441"/>
                        <a:gd name="connsiteX5" fmla="*/ 8096 w 38060"/>
                        <a:gd name="connsiteY5" fmla="*/ 30441 h 304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60" h="30441">
                          <a:moveTo>
                            <a:pt x="8096" y="30441"/>
                          </a:moveTo>
                          <a:cubicBezTo>
                            <a:pt x="5143" y="25298"/>
                            <a:pt x="2381" y="20154"/>
                            <a:pt x="0" y="14915"/>
                          </a:cubicBezTo>
                          <a:lnTo>
                            <a:pt x="25051" y="1104"/>
                          </a:lnTo>
                          <a:cubicBezTo>
                            <a:pt x="29337" y="-1277"/>
                            <a:pt x="34576" y="342"/>
                            <a:pt x="36957" y="4533"/>
                          </a:cubicBezTo>
                          <a:cubicBezTo>
                            <a:pt x="39338" y="8724"/>
                            <a:pt x="37719" y="14058"/>
                            <a:pt x="33528" y="16439"/>
                          </a:cubicBezTo>
                          <a:lnTo>
                            <a:pt x="8096" y="3044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999" name="任意多边形 205"/>
                  <p:cNvSpPr/>
                  <p:nvPr/>
                </p:nvSpPr>
                <p:spPr>
                  <a:xfrm>
                    <a:off x="8050624" y="4844350"/>
                    <a:ext cx="86402" cy="341911"/>
                  </a:xfrm>
                  <a:custGeom>
                    <a:avLst/>
                    <a:gdLst>
                      <a:gd name="connsiteX0" fmla="*/ 0 w 86402"/>
                      <a:gd name="connsiteY0" fmla="*/ 3874 h 341911"/>
                      <a:gd name="connsiteX1" fmla="*/ 44768 w 86402"/>
                      <a:gd name="connsiteY1" fmla="*/ 199231 h 341911"/>
                      <a:gd name="connsiteX2" fmla="*/ 40100 w 86402"/>
                      <a:gd name="connsiteY2" fmla="*/ 341440 h 341911"/>
                      <a:gd name="connsiteX3" fmla="*/ 41624 w 86402"/>
                      <a:gd name="connsiteY3" fmla="*/ 20542 h 341911"/>
                      <a:gd name="connsiteX4" fmla="*/ 0 w 86402"/>
                      <a:gd name="connsiteY4" fmla="*/ 3874 h 341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402" h="341911">
                        <a:moveTo>
                          <a:pt x="0" y="3874"/>
                        </a:moveTo>
                        <a:cubicBezTo>
                          <a:pt x="16954" y="52642"/>
                          <a:pt x="36195" y="128080"/>
                          <a:pt x="44768" y="199231"/>
                        </a:cubicBezTo>
                        <a:cubicBezTo>
                          <a:pt x="51340" y="253619"/>
                          <a:pt x="51626" y="305530"/>
                          <a:pt x="40100" y="341440"/>
                        </a:cubicBezTo>
                        <a:cubicBezTo>
                          <a:pt x="131731" y="355156"/>
                          <a:pt x="62675" y="65786"/>
                          <a:pt x="41624" y="20542"/>
                        </a:cubicBezTo>
                        <a:cubicBezTo>
                          <a:pt x="30956" y="-2413"/>
                          <a:pt x="16574" y="-3080"/>
                          <a:pt x="0" y="3874"/>
                        </a:cubicBezTo>
                        <a:close/>
                      </a:path>
                    </a:pathLst>
                  </a:custGeom>
                  <a:solidFill>
                    <a:srgbClr val="15061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946" name="任意多边形 206"/>
              <p:cNvSpPr/>
              <p:nvPr/>
            </p:nvSpPr>
            <p:spPr>
              <a:xfrm>
                <a:off x="7004655" y="4155838"/>
                <a:ext cx="837941" cy="651189"/>
              </a:xfrm>
              <a:custGeom>
                <a:avLst/>
                <a:gdLst>
                  <a:gd name="connsiteX0" fmla="*/ 707356 w 837941"/>
                  <a:gd name="connsiteY0" fmla="*/ 60212 h 651189"/>
                  <a:gd name="connsiteX1" fmla="*/ 837848 w 837941"/>
                  <a:gd name="connsiteY1" fmla="*/ 301100 h 651189"/>
                  <a:gd name="connsiteX2" fmla="*/ 614201 w 837941"/>
                  <a:gd name="connsiteY2" fmla="*/ 304910 h 651189"/>
                  <a:gd name="connsiteX3" fmla="*/ 630679 w 837941"/>
                  <a:gd name="connsiteY3" fmla="*/ 427592 h 651189"/>
                  <a:gd name="connsiteX4" fmla="*/ 677257 w 837941"/>
                  <a:gd name="connsiteY4" fmla="*/ 549321 h 651189"/>
                  <a:gd name="connsiteX5" fmla="*/ 451419 w 837941"/>
                  <a:gd name="connsiteY5" fmla="*/ 645809 h 651189"/>
                  <a:gd name="connsiteX6" fmla="*/ 132236 w 837941"/>
                  <a:gd name="connsiteY6" fmla="*/ 552750 h 651189"/>
                  <a:gd name="connsiteX7" fmla="*/ 157858 w 837941"/>
                  <a:gd name="connsiteY7" fmla="*/ 487599 h 651189"/>
                  <a:gd name="connsiteX8" fmla="*/ 169955 w 837941"/>
                  <a:gd name="connsiteY8" fmla="*/ 308719 h 651189"/>
                  <a:gd name="connsiteX9" fmla="*/ 6316 w 837941"/>
                  <a:gd name="connsiteY9" fmla="*/ 336056 h 651189"/>
                  <a:gd name="connsiteX10" fmla="*/ 154906 w 837941"/>
                  <a:gd name="connsiteY10" fmla="*/ 19921 h 651189"/>
                  <a:gd name="connsiteX11" fmla="*/ 266348 w 837941"/>
                  <a:gd name="connsiteY11" fmla="*/ 20874 h 651189"/>
                  <a:gd name="connsiteX12" fmla="*/ 512474 w 837941"/>
                  <a:gd name="connsiteY12" fmla="*/ 205 h 651189"/>
                  <a:gd name="connsiteX13" fmla="*/ 707356 w 837941"/>
                  <a:gd name="connsiteY13" fmla="*/ 60212 h 651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7941" h="651189">
                    <a:moveTo>
                      <a:pt x="707356" y="60212"/>
                    </a:moveTo>
                    <a:cubicBezTo>
                      <a:pt x="785651" y="125363"/>
                      <a:pt x="840515" y="265476"/>
                      <a:pt x="837848" y="301100"/>
                    </a:cubicBezTo>
                    <a:cubicBezTo>
                      <a:pt x="833467" y="357106"/>
                      <a:pt x="723072" y="290622"/>
                      <a:pt x="614201" y="304910"/>
                    </a:cubicBezTo>
                    <a:cubicBezTo>
                      <a:pt x="614201" y="304910"/>
                      <a:pt x="604391" y="361297"/>
                      <a:pt x="630679" y="427592"/>
                    </a:cubicBezTo>
                    <a:cubicBezTo>
                      <a:pt x="656968" y="493885"/>
                      <a:pt x="710975" y="525127"/>
                      <a:pt x="677257" y="549321"/>
                    </a:cubicBezTo>
                    <a:cubicBezTo>
                      <a:pt x="643538" y="573514"/>
                      <a:pt x="611344" y="617139"/>
                      <a:pt x="451419" y="645809"/>
                    </a:cubicBezTo>
                    <a:cubicBezTo>
                      <a:pt x="291590" y="674479"/>
                      <a:pt x="144523" y="580563"/>
                      <a:pt x="132236" y="552750"/>
                    </a:cubicBezTo>
                    <a:cubicBezTo>
                      <a:pt x="119949" y="524937"/>
                      <a:pt x="157858" y="487599"/>
                      <a:pt x="157858" y="487599"/>
                    </a:cubicBezTo>
                    <a:cubicBezTo>
                      <a:pt x="157858" y="487599"/>
                      <a:pt x="169098" y="322912"/>
                      <a:pt x="169955" y="308719"/>
                    </a:cubicBezTo>
                    <a:cubicBezTo>
                      <a:pt x="170812" y="294527"/>
                      <a:pt x="124140" y="392635"/>
                      <a:pt x="6316" y="336056"/>
                    </a:cubicBezTo>
                    <a:cubicBezTo>
                      <a:pt x="-26165" y="320435"/>
                      <a:pt x="73181" y="81453"/>
                      <a:pt x="154906" y="19921"/>
                    </a:cubicBezTo>
                    <a:cubicBezTo>
                      <a:pt x="193673" y="-9320"/>
                      <a:pt x="202721" y="16207"/>
                      <a:pt x="266348" y="20874"/>
                    </a:cubicBezTo>
                    <a:cubicBezTo>
                      <a:pt x="329213" y="25446"/>
                      <a:pt x="426273" y="-2653"/>
                      <a:pt x="512474" y="205"/>
                    </a:cubicBezTo>
                    <a:cubicBezTo>
                      <a:pt x="588198" y="2586"/>
                      <a:pt x="649634" y="12206"/>
                      <a:pt x="707356" y="60212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7" name="任意多边形 207"/>
              <p:cNvSpPr/>
              <p:nvPr/>
            </p:nvSpPr>
            <p:spPr>
              <a:xfrm>
                <a:off x="7292815" y="4253007"/>
                <a:ext cx="101441" cy="72521"/>
              </a:xfrm>
              <a:custGeom>
                <a:avLst/>
                <a:gdLst>
                  <a:gd name="connsiteX0" fmla="*/ 101441 w 101441"/>
                  <a:gd name="connsiteY0" fmla="*/ 12001 h 72521"/>
                  <a:gd name="connsiteX1" fmla="*/ 46863 w 101441"/>
                  <a:gd name="connsiteY1" fmla="*/ 72390 h 72521"/>
                  <a:gd name="connsiteX2" fmla="*/ 0 w 101441"/>
                  <a:gd name="connsiteY2" fmla="*/ 0 h 72521"/>
                  <a:gd name="connsiteX3" fmla="*/ 101441 w 101441"/>
                  <a:gd name="connsiteY3" fmla="*/ 12001 h 72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441" h="72521">
                    <a:moveTo>
                      <a:pt x="101441" y="12001"/>
                    </a:moveTo>
                    <a:cubicBezTo>
                      <a:pt x="74104" y="46958"/>
                      <a:pt x="57436" y="74676"/>
                      <a:pt x="46863" y="72390"/>
                    </a:cubicBezTo>
                    <a:cubicBezTo>
                      <a:pt x="36290" y="70199"/>
                      <a:pt x="0" y="0"/>
                      <a:pt x="0" y="0"/>
                    </a:cubicBezTo>
                    <a:lnTo>
                      <a:pt x="101441" y="12001"/>
                    </a:ln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8" name="任意多边形 208"/>
              <p:cNvSpPr/>
              <p:nvPr/>
            </p:nvSpPr>
            <p:spPr>
              <a:xfrm>
                <a:off x="7150687" y="4393200"/>
                <a:ext cx="419034" cy="42701"/>
              </a:xfrm>
              <a:custGeom>
                <a:avLst/>
                <a:gdLst>
                  <a:gd name="connsiteX0" fmla="*/ 9635 w 419034"/>
                  <a:gd name="connsiteY0" fmla="*/ 42687 h 42701"/>
                  <a:gd name="connsiteX1" fmla="*/ 15 w 419034"/>
                  <a:gd name="connsiteY1" fmla="*/ 34114 h 42701"/>
                  <a:gd name="connsiteX2" fmla="*/ 8588 w 419034"/>
                  <a:gd name="connsiteY2" fmla="*/ 24494 h 42701"/>
                  <a:gd name="connsiteX3" fmla="*/ 409399 w 419034"/>
                  <a:gd name="connsiteY3" fmla="*/ 15 h 42701"/>
                  <a:gd name="connsiteX4" fmla="*/ 419020 w 419034"/>
                  <a:gd name="connsiteY4" fmla="*/ 8588 h 42701"/>
                  <a:gd name="connsiteX5" fmla="*/ 410447 w 419034"/>
                  <a:gd name="connsiteY5" fmla="*/ 18208 h 42701"/>
                  <a:gd name="connsiteX6" fmla="*/ 9635 w 419034"/>
                  <a:gd name="connsiteY6" fmla="*/ 42687 h 42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9034" h="42701">
                    <a:moveTo>
                      <a:pt x="9635" y="42687"/>
                    </a:moveTo>
                    <a:cubicBezTo>
                      <a:pt x="4587" y="42973"/>
                      <a:pt x="301" y="39163"/>
                      <a:pt x="15" y="34114"/>
                    </a:cubicBezTo>
                    <a:cubicBezTo>
                      <a:pt x="-271" y="29066"/>
                      <a:pt x="3539" y="24780"/>
                      <a:pt x="8588" y="24494"/>
                    </a:cubicBezTo>
                    <a:lnTo>
                      <a:pt x="409399" y="15"/>
                    </a:lnTo>
                    <a:cubicBezTo>
                      <a:pt x="414448" y="-271"/>
                      <a:pt x="418734" y="3539"/>
                      <a:pt x="419020" y="8588"/>
                    </a:cubicBezTo>
                    <a:cubicBezTo>
                      <a:pt x="419305" y="13636"/>
                      <a:pt x="415496" y="17922"/>
                      <a:pt x="410447" y="18208"/>
                    </a:cubicBezTo>
                    <a:lnTo>
                      <a:pt x="9635" y="42687"/>
                    </a:lnTo>
                    <a:close/>
                  </a:path>
                </a:pathLst>
              </a:custGeom>
              <a:solidFill>
                <a:srgbClr val="454C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9" name="任意多边形 209"/>
              <p:cNvSpPr/>
              <p:nvPr/>
            </p:nvSpPr>
            <p:spPr>
              <a:xfrm>
                <a:off x="7150687" y="4448540"/>
                <a:ext cx="419034" cy="42701"/>
              </a:xfrm>
              <a:custGeom>
                <a:avLst/>
                <a:gdLst>
                  <a:gd name="connsiteX0" fmla="*/ 9635 w 419034"/>
                  <a:gd name="connsiteY0" fmla="*/ 42687 h 42701"/>
                  <a:gd name="connsiteX1" fmla="*/ 15 w 419034"/>
                  <a:gd name="connsiteY1" fmla="*/ 34114 h 42701"/>
                  <a:gd name="connsiteX2" fmla="*/ 8588 w 419034"/>
                  <a:gd name="connsiteY2" fmla="*/ 24494 h 42701"/>
                  <a:gd name="connsiteX3" fmla="*/ 409399 w 419034"/>
                  <a:gd name="connsiteY3" fmla="*/ 15 h 42701"/>
                  <a:gd name="connsiteX4" fmla="*/ 419020 w 419034"/>
                  <a:gd name="connsiteY4" fmla="*/ 8588 h 42701"/>
                  <a:gd name="connsiteX5" fmla="*/ 410447 w 419034"/>
                  <a:gd name="connsiteY5" fmla="*/ 18208 h 42701"/>
                  <a:gd name="connsiteX6" fmla="*/ 9635 w 419034"/>
                  <a:gd name="connsiteY6" fmla="*/ 42687 h 42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9034" h="42701">
                    <a:moveTo>
                      <a:pt x="9635" y="42687"/>
                    </a:moveTo>
                    <a:cubicBezTo>
                      <a:pt x="4587" y="42973"/>
                      <a:pt x="301" y="39163"/>
                      <a:pt x="15" y="34114"/>
                    </a:cubicBezTo>
                    <a:cubicBezTo>
                      <a:pt x="-271" y="29066"/>
                      <a:pt x="3539" y="24780"/>
                      <a:pt x="8588" y="24494"/>
                    </a:cubicBezTo>
                    <a:lnTo>
                      <a:pt x="409399" y="15"/>
                    </a:lnTo>
                    <a:cubicBezTo>
                      <a:pt x="414448" y="-271"/>
                      <a:pt x="418734" y="3539"/>
                      <a:pt x="419020" y="8588"/>
                    </a:cubicBezTo>
                    <a:cubicBezTo>
                      <a:pt x="419305" y="13636"/>
                      <a:pt x="415496" y="17922"/>
                      <a:pt x="410447" y="18208"/>
                    </a:cubicBezTo>
                    <a:lnTo>
                      <a:pt x="9635" y="42687"/>
                    </a:lnTo>
                    <a:close/>
                  </a:path>
                </a:pathLst>
              </a:custGeom>
              <a:solidFill>
                <a:srgbClr val="454C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0" name="任意多边形 210"/>
              <p:cNvSpPr/>
              <p:nvPr/>
            </p:nvSpPr>
            <p:spPr>
              <a:xfrm>
                <a:off x="7117936" y="4146452"/>
                <a:ext cx="161151" cy="443403"/>
              </a:xfrm>
              <a:custGeom>
                <a:avLst/>
                <a:gdLst>
                  <a:gd name="connsiteX0" fmla="*/ 26099 w 161151"/>
                  <a:gd name="connsiteY0" fmla="*/ 56644 h 443403"/>
                  <a:gd name="connsiteX1" fmla="*/ 1239 w 161151"/>
                  <a:gd name="connsiteY1" fmla="*/ 355062 h 443403"/>
                  <a:gd name="connsiteX2" fmla="*/ 26289 w 161151"/>
                  <a:gd name="connsiteY2" fmla="*/ 417642 h 443403"/>
                  <a:gd name="connsiteX3" fmla="*/ 72962 w 161151"/>
                  <a:gd name="connsiteY3" fmla="*/ 389638 h 443403"/>
                  <a:gd name="connsiteX4" fmla="*/ 108014 w 161151"/>
                  <a:gd name="connsiteY4" fmla="*/ 68264 h 443403"/>
                  <a:gd name="connsiteX5" fmla="*/ 160687 w 161151"/>
                  <a:gd name="connsiteY5" fmla="*/ 25116 h 443403"/>
                  <a:gd name="connsiteX6" fmla="*/ 112681 w 161151"/>
                  <a:gd name="connsiteY6" fmla="*/ 1971 h 443403"/>
                  <a:gd name="connsiteX7" fmla="*/ 26099 w 161151"/>
                  <a:gd name="connsiteY7" fmla="*/ 56644 h 44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1151" h="443403">
                    <a:moveTo>
                      <a:pt x="26099" y="56644"/>
                    </a:moveTo>
                    <a:cubicBezTo>
                      <a:pt x="10573" y="97125"/>
                      <a:pt x="-4476" y="243239"/>
                      <a:pt x="1239" y="355062"/>
                    </a:cubicBezTo>
                    <a:cubicBezTo>
                      <a:pt x="2191" y="373922"/>
                      <a:pt x="16193" y="398401"/>
                      <a:pt x="26289" y="417642"/>
                    </a:cubicBezTo>
                    <a:cubicBezTo>
                      <a:pt x="58579" y="478982"/>
                      <a:pt x="74105" y="414784"/>
                      <a:pt x="72962" y="389638"/>
                    </a:cubicBezTo>
                    <a:cubicBezTo>
                      <a:pt x="68771" y="290102"/>
                      <a:pt x="84201" y="137797"/>
                      <a:pt x="108014" y="68264"/>
                    </a:cubicBezTo>
                    <a:cubicBezTo>
                      <a:pt x="113729" y="51596"/>
                      <a:pt x="158211" y="28545"/>
                      <a:pt x="160687" y="25116"/>
                    </a:cubicBezTo>
                    <a:cubicBezTo>
                      <a:pt x="164973" y="19306"/>
                      <a:pt x="138875" y="10162"/>
                      <a:pt x="112681" y="1971"/>
                    </a:cubicBezTo>
                    <a:cubicBezTo>
                      <a:pt x="83344" y="-7173"/>
                      <a:pt x="41625" y="16258"/>
                      <a:pt x="26099" y="56644"/>
                    </a:cubicBezTo>
                    <a:close/>
                  </a:path>
                </a:pathLst>
              </a:custGeom>
              <a:solidFill>
                <a:srgbClr val="623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1" name="任意多边形 211"/>
              <p:cNvSpPr/>
              <p:nvPr/>
            </p:nvSpPr>
            <p:spPr>
              <a:xfrm>
                <a:off x="7151461" y="4027659"/>
                <a:ext cx="403958" cy="255963"/>
              </a:xfrm>
              <a:custGeom>
                <a:avLst/>
                <a:gdLst>
                  <a:gd name="connsiteX0" fmla="*/ 3 w 403958"/>
                  <a:gd name="connsiteY0" fmla="*/ 40753 h 255963"/>
                  <a:gd name="connsiteX1" fmla="*/ 124114 w 403958"/>
                  <a:gd name="connsiteY1" fmla="*/ 229824 h 255963"/>
                  <a:gd name="connsiteX2" fmla="*/ 208410 w 403958"/>
                  <a:gd name="connsiteY2" fmla="*/ 255923 h 255963"/>
                  <a:gd name="connsiteX3" fmla="*/ 292706 w 403958"/>
                  <a:gd name="connsiteY3" fmla="*/ 224871 h 255963"/>
                  <a:gd name="connsiteX4" fmla="*/ 403958 w 403958"/>
                  <a:gd name="connsiteY4" fmla="*/ 5606 h 255963"/>
                  <a:gd name="connsiteX5" fmla="*/ 3 w 403958"/>
                  <a:gd name="connsiteY5" fmla="*/ 40753 h 255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3958" h="255963">
                    <a:moveTo>
                      <a:pt x="3" y="40753"/>
                    </a:moveTo>
                    <a:cubicBezTo>
                      <a:pt x="574" y="66566"/>
                      <a:pt x="102778" y="213346"/>
                      <a:pt x="124114" y="229824"/>
                    </a:cubicBezTo>
                    <a:cubicBezTo>
                      <a:pt x="145831" y="246683"/>
                      <a:pt x="175644" y="256685"/>
                      <a:pt x="208410" y="255923"/>
                    </a:cubicBezTo>
                    <a:cubicBezTo>
                      <a:pt x="241843" y="255161"/>
                      <a:pt x="271656" y="243255"/>
                      <a:pt x="292706" y="224871"/>
                    </a:cubicBezTo>
                    <a:cubicBezTo>
                      <a:pt x="311089" y="208679"/>
                      <a:pt x="404149" y="5987"/>
                      <a:pt x="403958" y="5606"/>
                    </a:cubicBezTo>
                    <a:cubicBezTo>
                      <a:pt x="400815" y="-1252"/>
                      <a:pt x="-1235" y="-11253"/>
                      <a:pt x="3" y="40753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2" name="任意多边形 212"/>
              <p:cNvSpPr/>
              <p:nvPr/>
            </p:nvSpPr>
            <p:spPr>
              <a:xfrm>
                <a:off x="7512747" y="4532705"/>
                <a:ext cx="165424" cy="124843"/>
              </a:xfrm>
              <a:custGeom>
                <a:avLst/>
                <a:gdLst>
                  <a:gd name="connsiteX0" fmla="*/ 52578 w 165424"/>
                  <a:gd name="connsiteY0" fmla="*/ 19577 h 124843"/>
                  <a:gd name="connsiteX1" fmla="*/ 135255 w 165424"/>
                  <a:gd name="connsiteY1" fmla="*/ 95586 h 124843"/>
                  <a:gd name="connsiteX2" fmla="*/ 138398 w 165424"/>
                  <a:gd name="connsiteY2" fmla="*/ 124828 h 124843"/>
                  <a:gd name="connsiteX3" fmla="*/ 13621 w 165424"/>
                  <a:gd name="connsiteY3" fmla="*/ 30435 h 124843"/>
                  <a:gd name="connsiteX4" fmla="*/ 52578 w 165424"/>
                  <a:gd name="connsiteY4" fmla="*/ 19577 h 12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424" h="124843">
                    <a:moveTo>
                      <a:pt x="52578" y="19577"/>
                    </a:moveTo>
                    <a:cubicBezTo>
                      <a:pt x="63151" y="36627"/>
                      <a:pt x="85153" y="86442"/>
                      <a:pt x="135255" y="95586"/>
                    </a:cubicBezTo>
                    <a:cubicBezTo>
                      <a:pt x="185261" y="104826"/>
                      <a:pt x="163544" y="125495"/>
                      <a:pt x="138398" y="124828"/>
                    </a:cubicBezTo>
                    <a:cubicBezTo>
                      <a:pt x="113252" y="124161"/>
                      <a:pt x="59531" y="92062"/>
                      <a:pt x="13621" y="30435"/>
                    </a:cubicBezTo>
                    <a:cubicBezTo>
                      <a:pt x="-32290" y="-31001"/>
                      <a:pt x="52578" y="19577"/>
                      <a:pt x="52578" y="19577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3" name="任意多边形 213"/>
              <p:cNvSpPr/>
              <p:nvPr/>
            </p:nvSpPr>
            <p:spPr>
              <a:xfrm>
                <a:off x="7556729" y="4360432"/>
                <a:ext cx="296961" cy="236498"/>
              </a:xfrm>
              <a:custGeom>
                <a:avLst/>
                <a:gdLst>
                  <a:gd name="connsiteX0" fmla="*/ 2976 w 296961"/>
                  <a:gd name="connsiteY0" fmla="*/ 207 h 236498"/>
                  <a:gd name="connsiteX1" fmla="*/ 180237 w 296961"/>
                  <a:gd name="connsiteY1" fmla="*/ 45927 h 236498"/>
                  <a:gd name="connsiteX2" fmla="*/ 188428 w 296961"/>
                  <a:gd name="connsiteY2" fmla="*/ 45641 h 236498"/>
                  <a:gd name="connsiteX3" fmla="*/ 193667 w 296961"/>
                  <a:gd name="connsiteY3" fmla="*/ 35450 h 236498"/>
                  <a:gd name="connsiteX4" fmla="*/ 265866 w 296961"/>
                  <a:gd name="connsiteY4" fmla="*/ 39736 h 236498"/>
                  <a:gd name="connsiteX5" fmla="*/ 292155 w 296961"/>
                  <a:gd name="connsiteY5" fmla="*/ 99553 h 236498"/>
                  <a:gd name="connsiteX6" fmla="*/ 203478 w 296961"/>
                  <a:gd name="connsiteY6" fmla="*/ 235951 h 236498"/>
                  <a:gd name="connsiteX7" fmla="*/ 10120 w 296961"/>
                  <a:gd name="connsiteY7" fmla="*/ 72693 h 236498"/>
                  <a:gd name="connsiteX8" fmla="*/ 2976 w 296961"/>
                  <a:gd name="connsiteY8" fmla="*/ 207 h 236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6961" h="236498">
                    <a:moveTo>
                      <a:pt x="2976" y="207"/>
                    </a:moveTo>
                    <a:cubicBezTo>
                      <a:pt x="60984" y="52119"/>
                      <a:pt x="148328" y="37355"/>
                      <a:pt x="180237" y="45927"/>
                    </a:cubicBezTo>
                    <a:cubicBezTo>
                      <a:pt x="183570" y="46785"/>
                      <a:pt x="187571" y="47832"/>
                      <a:pt x="188428" y="45641"/>
                    </a:cubicBezTo>
                    <a:cubicBezTo>
                      <a:pt x="191667" y="37831"/>
                      <a:pt x="193667" y="35450"/>
                      <a:pt x="193667" y="35450"/>
                    </a:cubicBezTo>
                    <a:cubicBezTo>
                      <a:pt x="193667" y="35450"/>
                      <a:pt x="235958" y="9637"/>
                      <a:pt x="265866" y="39736"/>
                    </a:cubicBezTo>
                    <a:cubicBezTo>
                      <a:pt x="277011" y="50880"/>
                      <a:pt x="285773" y="69645"/>
                      <a:pt x="292155" y="99553"/>
                    </a:cubicBezTo>
                    <a:cubicBezTo>
                      <a:pt x="315777" y="210138"/>
                      <a:pt x="246912" y="227378"/>
                      <a:pt x="203478" y="235951"/>
                    </a:cubicBezTo>
                    <a:cubicBezTo>
                      <a:pt x="160044" y="244428"/>
                      <a:pt x="27455" y="152893"/>
                      <a:pt x="10120" y="72693"/>
                    </a:cubicBezTo>
                    <a:cubicBezTo>
                      <a:pt x="-7215" y="-7603"/>
                      <a:pt x="2976" y="207"/>
                      <a:pt x="2976" y="207"/>
                    </a:cubicBezTo>
                    <a:close/>
                  </a:path>
                </a:pathLst>
              </a:custGeom>
              <a:solidFill>
                <a:srgbClr val="454C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4" name="任意多边形 214"/>
              <p:cNvSpPr/>
              <p:nvPr/>
            </p:nvSpPr>
            <p:spPr>
              <a:xfrm>
                <a:off x="7469957" y="4120338"/>
                <a:ext cx="211793" cy="479229"/>
              </a:xfrm>
              <a:custGeom>
                <a:avLst/>
                <a:gdLst>
                  <a:gd name="connsiteX0" fmla="*/ 34218 w 211793"/>
                  <a:gd name="connsiteY0" fmla="*/ 89330 h 479229"/>
                  <a:gd name="connsiteX1" fmla="*/ 16311 w 211793"/>
                  <a:gd name="connsiteY1" fmla="*/ 388225 h 479229"/>
                  <a:gd name="connsiteX2" fmla="*/ 107846 w 211793"/>
                  <a:gd name="connsiteY2" fmla="*/ 462615 h 479229"/>
                  <a:gd name="connsiteX3" fmla="*/ 99178 w 211793"/>
                  <a:gd name="connsiteY3" fmla="*/ 420991 h 479229"/>
                  <a:gd name="connsiteX4" fmla="*/ 148708 w 211793"/>
                  <a:gd name="connsiteY4" fmla="*/ 97236 h 479229"/>
                  <a:gd name="connsiteX5" fmla="*/ 211288 w 211793"/>
                  <a:gd name="connsiteY5" fmla="*/ 52564 h 479229"/>
                  <a:gd name="connsiteX6" fmla="*/ 151090 w 211793"/>
                  <a:gd name="connsiteY6" fmla="*/ 843 h 479229"/>
                  <a:gd name="connsiteX7" fmla="*/ 34218 w 211793"/>
                  <a:gd name="connsiteY7" fmla="*/ 89330 h 47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1793" h="479229">
                    <a:moveTo>
                      <a:pt x="34218" y="89330"/>
                    </a:moveTo>
                    <a:cubicBezTo>
                      <a:pt x="14977" y="130383"/>
                      <a:pt x="-21122" y="272020"/>
                      <a:pt x="16311" y="388225"/>
                    </a:cubicBezTo>
                    <a:cubicBezTo>
                      <a:pt x="30122" y="431182"/>
                      <a:pt x="92511" y="514812"/>
                      <a:pt x="107846" y="462615"/>
                    </a:cubicBezTo>
                    <a:cubicBezTo>
                      <a:pt x="110608" y="453376"/>
                      <a:pt x="99560" y="440707"/>
                      <a:pt x="99178" y="420991"/>
                    </a:cubicBezTo>
                    <a:cubicBezTo>
                      <a:pt x="96988" y="321073"/>
                      <a:pt x="119086" y="167816"/>
                      <a:pt x="148708" y="97236"/>
                    </a:cubicBezTo>
                    <a:cubicBezTo>
                      <a:pt x="155852" y="80281"/>
                      <a:pt x="208335" y="55993"/>
                      <a:pt x="211288" y="52564"/>
                    </a:cubicBezTo>
                    <a:cubicBezTo>
                      <a:pt x="216431" y="46563"/>
                      <a:pt x="181379" y="8368"/>
                      <a:pt x="151090" y="843"/>
                    </a:cubicBezTo>
                    <a:cubicBezTo>
                      <a:pt x="116990" y="-7539"/>
                      <a:pt x="53458" y="48373"/>
                      <a:pt x="34218" y="89330"/>
                    </a:cubicBezTo>
                    <a:close/>
                  </a:path>
                </a:pathLst>
              </a:custGeom>
              <a:solidFill>
                <a:srgbClr val="6238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5" name="任意多边形 215"/>
              <p:cNvSpPr/>
              <p:nvPr/>
            </p:nvSpPr>
            <p:spPr>
              <a:xfrm>
                <a:off x="7487314" y="4249521"/>
                <a:ext cx="160871" cy="226385"/>
              </a:xfrm>
              <a:custGeom>
                <a:avLst/>
                <a:gdLst>
                  <a:gd name="connsiteX0" fmla="*/ 160307 w 160871"/>
                  <a:gd name="connsiteY0" fmla="*/ 147123 h 226385"/>
                  <a:gd name="connsiteX1" fmla="*/ 132780 w 160871"/>
                  <a:gd name="connsiteY1" fmla="*/ 41872 h 226385"/>
                  <a:gd name="connsiteX2" fmla="*/ 122684 w 160871"/>
                  <a:gd name="connsiteY2" fmla="*/ 57 h 226385"/>
                  <a:gd name="connsiteX3" fmla="*/ 94204 w 160871"/>
                  <a:gd name="connsiteY3" fmla="*/ 56731 h 226385"/>
                  <a:gd name="connsiteX4" fmla="*/ 4573 w 160871"/>
                  <a:gd name="connsiteY4" fmla="*/ 24917 h 226385"/>
                  <a:gd name="connsiteX5" fmla="*/ 954 w 160871"/>
                  <a:gd name="connsiteY5" fmla="*/ 42824 h 226385"/>
                  <a:gd name="connsiteX6" fmla="*/ 6288 w 160871"/>
                  <a:gd name="connsiteY6" fmla="*/ 53873 h 226385"/>
                  <a:gd name="connsiteX7" fmla="*/ 2 w 160871"/>
                  <a:gd name="connsiteY7" fmla="*/ 72732 h 226385"/>
                  <a:gd name="connsiteX8" fmla="*/ 4288 w 160871"/>
                  <a:gd name="connsiteY8" fmla="*/ 97116 h 226385"/>
                  <a:gd name="connsiteX9" fmla="*/ 763 w 160871"/>
                  <a:gd name="connsiteY9" fmla="*/ 114166 h 226385"/>
                  <a:gd name="connsiteX10" fmla="*/ 2478 w 160871"/>
                  <a:gd name="connsiteY10" fmla="*/ 138265 h 226385"/>
                  <a:gd name="connsiteX11" fmla="*/ 91918 w 160871"/>
                  <a:gd name="connsiteY11" fmla="*/ 220370 h 226385"/>
                  <a:gd name="connsiteX12" fmla="*/ 160307 w 160871"/>
                  <a:gd name="connsiteY12" fmla="*/ 147123 h 226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0871" h="226385">
                    <a:moveTo>
                      <a:pt x="160307" y="147123"/>
                    </a:moveTo>
                    <a:cubicBezTo>
                      <a:pt x="165070" y="95497"/>
                      <a:pt x="138304" y="82543"/>
                      <a:pt x="132780" y="41872"/>
                    </a:cubicBezTo>
                    <a:cubicBezTo>
                      <a:pt x="130494" y="24536"/>
                      <a:pt x="133161" y="-1372"/>
                      <a:pt x="122684" y="57"/>
                    </a:cubicBezTo>
                    <a:cubicBezTo>
                      <a:pt x="93823" y="3867"/>
                      <a:pt x="97728" y="37776"/>
                      <a:pt x="94204" y="56731"/>
                    </a:cubicBezTo>
                    <a:cubicBezTo>
                      <a:pt x="94204" y="56731"/>
                      <a:pt x="28577" y="4343"/>
                      <a:pt x="4573" y="24917"/>
                    </a:cubicBezTo>
                    <a:cubicBezTo>
                      <a:pt x="287" y="28537"/>
                      <a:pt x="-1141" y="36156"/>
                      <a:pt x="954" y="42824"/>
                    </a:cubicBezTo>
                    <a:cubicBezTo>
                      <a:pt x="2192" y="47015"/>
                      <a:pt x="6669" y="49206"/>
                      <a:pt x="6288" y="53873"/>
                    </a:cubicBezTo>
                    <a:cubicBezTo>
                      <a:pt x="5907" y="58635"/>
                      <a:pt x="2" y="67398"/>
                      <a:pt x="2" y="72732"/>
                    </a:cubicBezTo>
                    <a:cubicBezTo>
                      <a:pt x="-94" y="80829"/>
                      <a:pt x="4193" y="88925"/>
                      <a:pt x="4288" y="97116"/>
                    </a:cubicBezTo>
                    <a:cubicBezTo>
                      <a:pt x="4288" y="100831"/>
                      <a:pt x="2" y="108737"/>
                      <a:pt x="763" y="114166"/>
                    </a:cubicBezTo>
                    <a:cubicBezTo>
                      <a:pt x="2002" y="122072"/>
                      <a:pt x="-94" y="131502"/>
                      <a:pt x="2478" y="138265"/>
                    </a:cubicBezTo>
                    <a:cubicBezTo>
                      <a:pt x="15051" y="171697"/>
                      <a:pt x="59914" y="197700"/>
                      <a:pt x="91918" y="220370"/>
                    </a:cubicBezTo>
                    <a:cubicBezTo>
                      <a:pt x="135542" y="251326"/>
                      <a:pt x="156688" y="153028"/>
                      <a:pt x="160307" y="14712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6" name="任意多边形 216"/>
              <p:cNvSpPr/>
              <p:nvPr/>
            </p:nvSpPr>
            <p:spPr>
              <a:xfrm>
                <a:off x="7356728" y="4111465"/>
                <a:ext cx="166557" cy="228314"/>
              </a:xfrm>
              <a:custGeom>
                <a:avLst/>
                <a:gdLst>
                  <a:gd name="connsiteX0" fmla="*/ 153448 w 166557"/>
                  <a:gd name="connsiteY0" fmla="*/ 0 h 228314"/>
                  <a:gd name="connsiteX1" fmla="*/ 161639 w 166557"/>
                  <a:gd name="connsiteY1" fmla="*/ 70771 h 228314"/>
                  <a:gd name="connsiteX2" fmla="*/ 87440 w 166557"/>
                  <a:gd name="connsiteY2" fmla="*/ 228314 h 228314"/>
                  <a:gd name="connsiteX3" fmla="*/ 56483 w 166557"/>
                  <a:gd name="connsiteY3" fmla="*/ 166688 h 228314"/>
                  <a:gd name="connsiteX4" fmla="*/ 0 w 166557"/>
                  <a:gd name="connsiteY4" fmla="*/ 200406 h 228314"/>
                  <a:gd name="connsiteX5" fmla="*/ 32290 w 166557"/>
                  <a:gd name="connsiteY5" fmla="*/ 147828 h 228314"/>
                  <a:gd name="connsiteX6" fmla="*/ 153448 w 166557"/>
                  <a:gd name="connsiteY6" fmla="*/ 0 h 228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557" h="228314">
                    <a:moveTo>
                      <a:pt x="153448" y="0"/>
                    </a:moveTo>
                    <a:cubicBezTo>
                      <a:pt x="165830" y="8954"/>
                      <a:pt x="171260" y="50292"/>
                      <a:pt x="161639" y="70771"/>
                    </a:cubicBezTo>
                    <a:lnTo>
                      <a:pt x="87440" y="228314"/>
                    </a:lnTo>
                    <a:cubicBezTo>
                      <a:pt x="87440" y="228314"/>
                      <a:pt x="79058" y="166211"/>
                      <a:pt x="56483" y="166688"/>
                    </a:cubicBezTo>
                    <a:cubicBezTo>
                      <a:pt x="33814" y="167164"/>
                      <a:pt x="0" y="200406"/>
                      <a:pt x="0" y="200406"/>
                    </a:cubicBezTo>
                    <a:cubicBezTo>
                      <a:pt x="0" y="200406"/>
                      <a:pt x="15907" y="162973"/>
                      <a:pt x="32290" y="147828"/>
                    </a:cubicBezTo>
                    <a:cubicBezTo>
                      <a:pt x="48578" y="132683"/>
                      <a:pt x="153448" y="0"/>
                      <a:pt x="153448" y="0"/>
                    </a:cubicBezTo>
                    <a:close/>
                  </a:path>
                </a:pathLst>
              </a:custGeom>
              <a:solidFill>
                <a:srgbClr val="454C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7" name="任意多边形 217"/>
              <p:cNvSpPr/>
              <p:nvPr/>
            </p:nvSpPr>
            <p:spPr>
              <a:xfrm>
                <a:off x="7208233" y="4113275"/>
                <a:ext cx="119062" cy="220217"/>
              </a:xfrm>
              <a:custGeom>
                <a:avLst/>
                <a:gdLst>
                  <a:gd name="connsiteX0" fmla="*/ 10763 w 119062"/>
                  <a:gd name="connsiteY0" fmla="*/ 0 h 220217"/>
                  <a:gd name="connsiteX1" fmla="*/ 29623 w 119062"/>
                  <a:gd name="connsiteY1" fmla="*/ 220218 h 220217"/>
                  <a:gd name="connsiteX2" fmla="*/ 65437 w 119062"/>
                  <a:gd name="connsiteY2" fmla="*/ 161354 h 220217"/>
                  <a:gd name="connsiteX3" fmla="*/ 119062 w 119062"/>
                  <a:gd name="connsiteY3" fmla="*/ 199454 h 220217"/>
                  <a:gd name="connsiteX4" fmla="*/ 91059 w 119062"/>
                  <a:gd name="connsiteY4" fmla="*/ 144494 h 220217"/>
                  <a:gd name="connsiteX5" fmla="*/ 10763 w 119062"/>
                  <a:gd name="connsiteY5" fmla="*/ 0 h 220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220217">
                    <a:moveTo>
                      <a:pt x="10763" y="0"/>
                    </a:moveTo>
                    <a:cubicBezTo>
                      <a:pt x="-19526" y="18383"/>
                      <a:pt x="23050" y="188023"/>
                      <a:pt x="29623" y="220218"/>
                    </a:cubicBezTo>
                    <a:cubicBezTo>
                      <a:pt x="29623" y="220218"/>
                      <a:pt x="42958" y="158972"/>
                      <a:pt x="65437" y="161354"/>
                    </a:cubicBezTo>
                    <a:cubicBezTo>
                      <a:pt x="87916" y="163639"/>
                      <a:pt x="119062" y="199454"/>
                      <a:pt x="119062" y="199454"/>
                    </a:cubicBezTo>
                    <a:cubicBezTo>
                      <a:pt x="119062" y="199454"/>
                      <a:pt x="106204" y="160877"/>
                      <a:pt x="91059" y="144494"/>
                    </a:cubicBezTo>
                    <a:cubicBezTo>
                      <a:pt x="75914" y="128016"/>
                      <a:pt x="10763" y="0"/>
                      <a:pt x="10763" y="0"/>
                    </a:cubicBezTo>
                    <a:close/>
                  </a:path>
                </a:pathLst>
              </a:custGeom>
              <a:solidFill>
                <a:srgbClr val="454C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8" name="任意多边形 218"/>
              <p:cNvSpPr/>
              <p:nvPr/>
            </p:nvSpPr>
            <p:spPr>
              <a:xfrm>
                <a:off x="7613039" y="3731153"/>
                <a:ext cx="131357" cy="159903"/>
              </a:xfrm>
              <a:custGeom>
                <a:avLst/>
                <a:gdLst>
                  <a:gd name="connsiteX0" fmla="*/ 12675 w 131357"/>
                  <a:gd name="connsiteY0" fmla="*/ 43127 h 159903"/>
                  <a:gd name="connsiteX1" fmla="*/ 65348 w 131357"/>
                  <a:gd name="connsiteY1" fmla="*/ 2170 h 159903"/>
                  <a:gd name="connsiteX2" fmla="*/ 23533 w 131357"/>
                  <a:gd name="connsiteY2" fmla="*/ 159904 h 159903"/>
                  <a:gd name="connsiteX3" fmla="*/ 12675 w 131357"/>
                  <a:gd name="connsiteY3" fmla="*/ 43127 h 15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357" h="159903">
                    <a:moveTo>
                      <a:pt x="12675" y="43127"/>
                    </a:moveTo>
                    <a:cubicBezTo>
                      <a:pt x="22105" y="19505"/>
                      <a:pt x="46298" y="6837"/>
                      <a:pt x="65348" y="2170"/>
                    </a:cubicBezTo>
                    <a:cubicBezTo>
                      <a:pt x="162122" y="-21738"/>
                      <a:pt x="156026" y="159809"/>
                      <a:pt x="23533" y="159904"/>
                    </a:cubicBezTo>
                    <a:cubicBezTo>
                      <a:pt x="-22091" y="159999"/>
                      <a:pt x="12675" y="43127"/>
                      <a:pt x="12675" y="4312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9" name="任意多边形 219"/>
              <p:cNvSpPr/>
              <p:nvPr/>
            </p:nvSpPr>
            <p:spPr>
              <a:xfrm>
                <a:off x="6867556" y="3911641"/>
                <a:ext cx="150064" cy="145044"/>
              </a:xfrm>
              <a:custGeom>
                <a:avLst/>
                <a:gdLst>
                  <a:gd name="connsiteX0" fmla="*/ 112934 w 150064"/>
                  <a:gd name="connsiteY0" fmla="*/ 24755 h 145044"/>
                  <a:gd name="connsiteX1" fmla="*/ 50927 w 150064"/>
                  <a:gd name="connsiteY1" fmla="*/ 85 h 145044"/>
                  <a:gd name="connsiteX2" fmla="*/ 135033 w 150064"/>
                  <a:gd name="connsiteY2" fmla="*/ 139912 h 145044"/>
                  <a:gd name="connsiteX3" fmla="*/ 112934 w 150064"/>
                  <a:gd name="connsiteY3" fmla="*/ 24755 h 14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064" h="145044">
                    <a:moveTo>
                      <a:pt x="112934" y="24755"/>
                    </a:moveTo>
                    <a:cubicBezTo>
                      <a:pt x="97314" y="4657"/>
                      <a:pt x="70548" y="-772"/>
                      <a:pt x="50927" y="85"/>
                    </a:cubicBezTo>
                    <a:cubicBezTo>
                      <a:pt x="-48704" y="3990"/>
                      <a:pt x="7683" y="176679"/>
                      <a:pt x="135033" y="139912"/>
                    </a:cubicBezTo>
                    <a:cubicBezTo>
                      <a:pt x="178848" y="127244"/>
                      <a:pt x="112934" y="24755"/>
                      <a:pt x="112934" y="24755"/>
                    </a:cubicBezTo>
                    <a:close/>
                  </a:path>
                </a:pathLst>
              </a:custGeom>
              <a:solidFill>
                <a:srgbClr val="FC9A6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0" name="任意多边形 220"/>
              <p:cNvSpPr/>
              <p:nvPr/>
            </p:nvSpPr>
            <p:spPr>
              <a:xfrm>
                <a:off x="6918107" y="3497074"/>
                <a:ext cx="734382" cy="698822"/>
              </a:xfrm>
              <a:custGeom>
                <a:avLst/>
                <a:gdLst>
                  <a:gd name="connsiteX0" fmla="*/ 660268 w 734382"/>
                  <a:gd name="connsiteY0" fmla="*/ 140808 h 698822"/>
                  <a:gd name="connsiteX1" fmla="*/ 598832 w 734382"/>
                  <a:gd name="connsiteY1" fmla="*/ 621916 h 698822"/>
                  <a:gd name="connsiteX2" fmla="*/ 96769 w 734382"/>
                  <a:gd name="connsiteY2" fmla="*/ 592579 h 698822"/>
                  <a:gd name="connsiteX3" fmla="*/ 21426 w 734382"/>
                  <a:gd name="connsiteY3" fmla="*/ 381600 h 698822"/>
                  <a:gd name="connsiteX4" fmla="*/ 16473 w 734382"/>
                  <a:gd name="connsiteY4" fmla="*/ 140618 h 698822"/>
                  <a:gd name="connsiteX5" fmla="*/ 660268 w 734382"/>
                  <a:gd name="connsiteY5" fmla="*/ 140808 h 698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4382" h="698822">
                    <a:moveTo>
                      <a:pt x="660268" y="140808"/>
                    </a:moveTo>
                    <a:cubicBezTo>
                      <a:pt x="716275" y="300447"/>
                      <a:pt x="820764" y="468754"/>
                      <a:pt x="598832" y="621916"/>
                    </a:cubicBezTo>
                    <a:cubicBezTo>
                      <a:pt x="414237" y="749361"/>
                      <a:pt x="201639" y="703545"/>
                      <a:pt x="96769" y="592579"/>
                    </a:cubicBezTo>
                    <a:cubicBezTo>
                      <a:pt x="62003" y="555717"/>
                      <a:pt x="39714" y="467516"/>
                      <a:pt x="21426" y="381600"/>
                    </a:cubicBezTo>
                    <a:cubicBezTo>
                      <a:pt x="948" y="285112"/>
                      <a:pt x="-12007" y="189671"/>
                      <a:pt x="16473" y="140618"/>
                    </a:cubicBezTo>
                    <a:cubicBezTo>
                      <a:pt x="49430" y="83849"/>
                      <a:pt x="539396" y="-145323"/>
                      <a:pt x="660268" y="140808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1" name="任意多边形 221"/>
              <p:cNvSpPr/>
              <p:nvPr/>
            </p:nvSpPr>
            <p:spPr>
              <a:xfrm>
                <a:off x="6918205" y="3497069"/>
                <a:ext cx="709605" cy="450089"/>
              </a:xfrm>
              <a:custGeom>
                <a:avLst/>
                <a:gdLst>
                  <a:gd name="connsiteX0" fmla="*/ 660170 w 709605"/>
                  <a:gd name="connsiteY0" fmla="*/ 140813 h 450089"/>
                  <a:gd name="connsiteX1" fmla="*/ 709605 w 709605"/>
                  <a:gd name="connsiteY1" fmla="*/ 273972 h 450089"/>
                  <a:gd name="connsiteX2" fmla="*/ 518057 w 709605"/>
                  <a:gd name="connsiteY2" fmla="*/ 85187 h 450089"/>
                  <a:gd name="connsiteX3" fmla="*/ 72192 w 709605"/>
                  <a:gd name="connsiteY3" fmla="*/ 217489 h 450089"/>
                  <a:gd name="connsiteX4" fmla="*/ 73906 w 709605"/>
                  <a:gd name="connsiteY4" fmla="*/ 314263 h 450089"/>
                  <a:gd name="connsiteX5" fmla="*/ 40950 w 709605"/>
                  <a:gd name="connsiteY5" fmla="*/ 450090 h 450089"/>
                  <a:gd name="connsiteX6" fmla="*/ 18947 w 709605"/>
                  <a:gd name="connsiteY6" fmla="*/ 369604 h 450089"/>
                  <a:gd name="connsiteX7" fmla="*/ 16471 w 709605"/>
                  <a:gd name="connsiteY7" fmla="*/ 140527 h 450089"/>
                  <a:gd name="connsiteX8" fmla="*/ 660170 w 709605"/>
                  <a:gd name="connsiteY8" fmla="*/ 140813 h 450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9605" h="450089">
                    <a:moveTo>
                      <a:pt x="660170" y="140813"/>
                    </a:moveTo>
                    <a:cubicBezTo>
                      <a:pt x="675601" y="184723"/>
                      <a:pt x="694651" y="229300"/>
                      <a:pt x="709605" y="273972"/>
                    </a:cubicBezTo>
                    <a:cubicBezTo>
                      <a:pt x="618546" y="178151"/>
                      <a:pt x="572254" y="74614"/>
                      <a:pt x="518057" y="85187"/>
                    </a:cubicBezTo>
                    <a:cubicBezTo>
                      <a:pt x="441381" y="100236"/>
                      <a:pt x="322890" y="183866"/>
                      <a:pt x="72192" y="217489"/>
                    </a:cubicBezTo>
                    <a:cubicBezTo>
                      <a:pt x="51618" y="220251"/>
                      <a:pt x="100958" y="220156"/>
                      <a:pt x="73906" y="314263"/>
                    </a:cubicBezTo>
                    <a:cubicBezTo>
                      <a:pt x="46855" y="408465"/>
                      <a:pt x="40950" y="450090"/>
                      <a:pt x="40950" y="450090"/>
                    </a:cubicBezTo>
                    <a:cubicBezTo>
                      <a:pt x="40950" y="450090"/>
                      <a:pt x="30187" y="416562"/>
                      <a:pt x="18947" y="369604"/>
                    </a:cubicBezTo>
                    <a:cubicBezTo>
                      <a:pt x="-7" y="277211"/>
                      <a:pt x="-10866" y="187581"/>
                      <a:pt x="16471" y="140527"/>
                    </a:cubicBezTo>
                    <a:cubicBezTo>
                      <a:pt x="49332" y="83853"/>
                      <a:pt x="539298" y="-145318"/>
                      <a:pt x="660170" y="140813"/>
                    </a:cubicBezTo>
                    <a:close/>
                  </a:path>
                </a:pathLst>
              </a:custGeom>
              <a:solidFill>
                <a:srgbClr val="FB67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2" name="任意多边形 222"/>
              <p:cNvSpPr/>
              <p:nvPr/>
            </p:nvSpPr>
            <p:spPr>
              <a:xfrm>
                <a:off x="6870085" y="3639310"/>
                <a:ext cx="100028" cy="334899"/>
              </a:xfrm>
              <a:custGeom>
                <a:avLst/>
                <a:gdLst>
                  <a:gd name="connsiteX0" fmla="*/ 64304 w 100028"/>
                  <a:gd name="connsiteY0" fmla="*/ 1 h 334899"/>
                  <a:gd name="connsiteX1" fmla="*/ 98118 w 100028"/>
                  <a:gd name="connsiteY1" fmla="*/ 174975 h 334899"/>
                  <a:gd name="connsiteX2" fmla="*/ 93260 w 100028"/>
                  <a:gd name="connsiteY2" fmla="*/ 334900 h 334899"/>
                  <a:gd name="connsiteX3" fmla="*/ 10 w 100028"/>
                  <a:gd name="connsiteY3" fmla="*/ 81344 h 334899"/>
                  <a:gd name="connsiteX4" fmla="*/ 64304 w 100028"/>
                  <a:gd name="connsiteY4" fmla="*/ 1 h 33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28" h="334899">
                    <a:moveTo>
                      <a:pt x="64304" y="1"/>
                    </a:moveTo>
                    <a:cubicBezTo>
                      <a:pt x="94117" y="63342"/>
                      <a:pt x="104785" y="95823"/>
                      <a:pt x="98118" y="174975"/>
                    </a:cubicBezTo>
                    <a:cubicBezTo>
                      <a:pt x="91450" y="254128"/>
                      <a:pt x="93260" y="334900"/>
                      <a:pt x="93260" y="334900"/>
                    </a:cubicBezTo>
                    <a:cubicBezTo>
                      <a:pt x="93260" y="334900"/>
                      <a:pt x="963" y="163831"/>
                      <a:pt x="10" y="81344"/>
                    </a:cubicBezTo>
                    <a:cubicBezTo>
                      <a:pt x="-942" y="-1237"/>
                      <a:pt x="64304" y="1"/>
                      <a:pt x="64304" y="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3" name="任意多边形 223"/>
              <p:cNvSpPr/>
              <p:nvPr/>
            </p:nvSpPr>
            <p:spPr>
              <a:xfrm>
                <a:off x="6836050" y="3273015"/>
                <a:ext cx="826583" cy="539396"/>
              </a:xfrm>
              <a:custGeom>
                <a:avLst/>
                <a:gdLst>
                  <a:gd name="connsiteX0" fmla="*/ 660220 w 826583"/>
                  <a:gd name="connsiteY0" fmla="*/ 166176 h 539396"/>
                  <a:gd name="connsiteX1" fmla="*/ 806333 w 826583"/>
                  <a:gd name="connsiteY1" fmla="*/ 536794 h 539396"/>
                  <a:gd name="connsiteX2" fmla="*/ 753565 w 826583"/>
                  <a:gd name="connsiteY2" fmla="*/ 440782 h 539396"/>
                  <a:gd name="connsiteX3" fmla="*/ 619929 w 826583"/>
                  <a:gd name="connsiteY3" fmla="*/ 264093 h 539396"/>
                  <a:gd name="connsiteX4" fmla="*/ 117961 w 826583"/>
                  <a:gd name="connsiteY4" fmla="*/ 404111 h 539396"/>
                  <a:gd name="connsiteX5" fmla="*/ 3471 w 826583"/>
                  <a:gd name="connsiteY5" fmla="*/ 307241 h 539396"/>
                  <a:gd name="connsiteX6" fmla="*/ 660220 w 826583"/>
                  <a:gd name="connsiteY6" fmla="*/ 166176 h 539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6583" h="539396">
                    <a:moveTo>
                      <a:pt x="660220" y="166176"/>
                    </a:moveTo>
                    <a:cubicBezTo>
                      <a:pt x="825574" y="259902"/>
                      <a:pt x="852720" y="246186"/>
                      <a:pt x="806333" y="536794"/>
                    </a:cubicBezTo>
                    <a:cubicBezTo>
                      <a:pt x="804047" y="551177"/>
                      <a:pt x="796332" y="504123"/>
                      <a:pt x="753565" y="440782"/>
                    </a:cubicBezTo>
                    <a:cubicBezTo>
                      <a:pt x="710798" y="377441"/>
                      <a:pt x="619929" y="264093"/>
                      <a:pt x="619929" y="264093"/>
                    </a:cubicBezTo>
                    <a:cubicBezTo>
                      <a:pt x="619167" y="262760"/>
                      <a:pt x="460576" y="400205"/>
                      <a:pt x="117961" y="404111"/>
                    </a:cubicBezTo>
                    <a:cubicBezTo>
                      <a:pt x="9757" y="405349"/>
                      <a:pt x="-9293" y="358200"/>
                      <a:pt x="3471" y="307241"/>
                    </a:cubicBezTo>
                    <a:cubicBezTo>
                      <a:pt x="81005" y="-1845"/>
                      <a:pt x="568399" y="-127289"/>
                      <a:pt x="660220" y="166176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4" name="任意多边形 224"/>
              <p:cNvSpPr/>
              <p:nvPr/>
            </p:nvSpPr>
            <p:spPr>
              <a:xfrm>
                <a:off x="7094317" y="3827525"/>
                <a:ext cx="73322" cy="87440"/>
              </a:xfrm>
              <a:custGeom>
                <a:avLst/>
                <a:gdLst>
                  <a:gd name="connsiteX0" fmla="*/ 21904 w 73322"/>
                  <a:gd name="connsiteY0" fmla="*/ 1620 h 87440"/>
                  <a:gd name="connsiteX1" fmla="*/ 70196 w 73322"/>
                  <a:gd name="connsiteY1" fmla="*/ 31909 h 87440"/>
                  <a:gd name="connsiteX2" fmla="*/ 51432 w 73322"/>
                  <a:gd name="connsiteY2" fmla="*/ 85821 h 87440"/>
                  <a:gd name="connsiteX3" fmla="*/ 3141 w 73322"/>
                  <a:gd name="connsiteY3" fmla="*/ 55531 h 87440"/>
                  <a:gd name="connsiteX4" fmla="*/ 21904 w 73322"/>
                  <a:gd name="connsiteY4" fmla="*/ 1620 h 87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22" h="87440">
                    <a:moveTo>
                      <a:pt x="21904" y="1620"/>
                    </a:moveTo>
                    <a:cubicBezTo>
                      <a:pt x="40478" y="-4857"/>
                      <a:pt x="62100" y="8668"/>
                      <a:pt x="70196" y="31909"/>
                    </a:cubicBezTo>
                    <a:cubicBezTo>
                      <a:pt x="78388" y="55150"/>
                      <a:pt x="69911" y="79248"/>
                      <a:pt x="51432" y="85821"/>
                    </a:cubicBezTo>
                    <a:cubicBezTo>
                      <a:pt x="32858" y="92298"/>
                      <a:pt x="11237" y="78772"/>
                      <a:pt x="3141" y="55531"/>
                    </a:cubicBezTo>
                    <a:cubicBezTo>
                      <a:pt x="-5051" y="32290"/>
                      <a:pt x="3331" y="8192"/>
                      <a:pt x="21904" y="16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5" name="任意多边形 225"/>
              <p:cNvSpPr/>
              <p:nvPr/>
            </p:nvSpPr>
            <p:spPr>
              <a:xfrm>
                <a:off x="7328036" y="3667772"/>
                <a:ext cx="132008" cy="49951"/>
              </a:xfrm>
              <a:custGeom>
                <a:avLst/>
                <a:gdLst>
                  <a:gd name="connsiteX0" fmla="*/ 122227 w 132008"/>
                  <a:gd name="connsiteY0" fmla="*/ 7258 h 49951"/>
                  <a:gd name="connsiteX1" fmla="*/ 131085 w 132008"/>
                  <a:gd name="connsiteY1" fmla="*/ 26499 h 49951"/>
                  <a:gd name="connsiteX2" fmla="*/ 111749 w 132008"/>
                  <a:gd name="connsiteY2" fmla="*/ 35262 h 49951"/>
                  <a:gd name="connsiteX3" fmla="*/ 23929 w 132008"/>
                  <a:gd name="connsiteY3" fmla="*/ 47073 h 49951"/>
                  <a:gd name="connsiteX4" fmla="*/ 2879 w 132008"/>
                  <a:gd name="connsiteY4" fmla="*/ 43834 h 49951"/>
                  <a:gd name="connsiteX5" fmla="*/ 6117 w 132008"/>
                  <a:gd name="connsiteY5" fmla="*/ 22784 h 49951"/>
                  <a:gd name="connsiteX6" fmla="*/ 122227 w 132008"/>
                  <a:gd name="connsiteY6" fmla="*/ 7258 h 49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008" h="49951">
                    <a:moveTo>
                      <a:pt x="122227" y="7258"/>
                    </a:moveTo>
                    <a:cubicBezTo>
                      <a:pt x="129942" y="10116"/>
                      <a:pt x="133943" y="18783"/>
                      <a:pt x="131085" y="26499"/>
                    </a:cubicBezTo>
                    <a:cubicBezTo>
                      <a:pt x="128228" y="34214"/>
                      <a:pt x="119560" y="38214"/>
                      <a:pt x="111749" y="35262"/>
                    </a:cubicBezTo>
                    <a:cubicBezTo>
                      <a:pt x="111654" y="35262"/>
                      <a:pt x="65077" y="16974"/>
                      <a:pt x="23929" y="47073"/>
                    </a:cubicBezTo>
                    <a:cubicBezTo>
                      <a:pt x="17166" y="51930"/>
                      <a:pt x="7832" y="50502"/>
                      <a:pt x="2879" y="43834"/>
                    </a:cubicBezTo>
                    <a:cubicBezTo>
                      <a:pt x="-1979" y="37167"/>
                      <a:pt x="-550" y="27737"/>
                      <a:pt x="6117" y="22784"/>
                    </a:cubicBezTo>
                    <a:cubicBezTo>
                      <a:pt x="60505" y="-16840"/>
                      <a:pt x="122037" y="7258"/>
                      <a:pt x="122227" y="7258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6" name="任意多边形 226"/>
              <p:cNvSpPr/>
              <p:nvPr/>
            </p:nvSpPr>
            <p:spPr>
              <a:xfrm>
                <a:off x="7042439" y="3720297"/>
                <a:ext cx="130139" cy="56995"/>
              </a:xfrm>
              <a:custGeom>
                <a:avLst/>
                <a:gdLst>
                  <a:gd name="connsiteX0" fmla="*/ 5107 w 130139"/>
                  <a:gd name="connsiteY0" fmla="*/ 30743 h 56995"/>
                  <a:gd name="connsiteX1" fmla="*/ 3679 w 130139"/>
                  <a:gd name="connsiteY1" fmla="*/ 51888 h 56995"/>
                  <a:gd name="connsiteX2" fmla="*/ 24824 w 130139"/>
                  <a:gd name="connsiteY2" fmla="*/ 53317 h 56995"/>
                  <a:gd name="connsiteX3" fmla="*/ 111121 w 130139"/>
                  <a:gd name="connsiteY3" fmla="*/ 33219 h 56995"/>
                  <a:gd name="connsiteX4" fmla="*/ 129599 w 130139"/>
                  <a:gd name="connsiteY4" fmla="*/ 22742 h 56995"/>
                  <a:gd name="connsiteX5" fmla="*/ 119122 w 130139"/>
                  <a:gd name="connsiteY5" fmla="*/ 4263 h 56995"/>
                  <a:gd name="connsiteX6" fmla="*/ 5107 w 130139"/>
                  <a:gd name="connsiteY6" fmla="*/ 30743 h 5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139" h="56995">
                    <a:moveTo>
                      <a:pt x="5107" y="30743"/>
                    </a:moveTo>
                    <a:cubicBezTo>
                      <a:pt x="-1084" y="36172"/>
                      <a:pt x="-1751" y="45697"/>
                      <a:pt x="3679" y="51888"/>
                    </a:cubicBezTo>
                    <a:cubicBezTo>
                      <a:pt x="9108" y="58079"/>
                      <a:pt x="18633" y="58746"/>
                      <a:pt x="24824" y="53317"/>
                    </a:cubicBezTo>
                    <a:cubicBezTo>
                      <a:pt x="24920" y="53222"/>
                      <a:pt x="62067" y="19694"/>
                      <a:pt x="111121" y="33219"/>
                    </a:cubicBezTo>
                    <a:cubicBezTo>
                      <a:pt x="119122" y="35410"/>
                      <a:pt x="127408" y="30743"/>
                      <a:pt x="129599" y="22742"/>
                    </a:cubicBezTo>
                    <a:cubicBezTo>
                      <a:pt x="131790" y="14741"/>
                      <a:pt x="127123" y="6454"/>
                      <a:pt x="119122" y="4263"/>
                    </a:cubicBezTo>
                    <a:cubicBezTo>
                      <a:pt x="54352" y="-13644"/>
                      <a:pt x="5298" y="30647"/>
                      <a:pt x="5107" y="30743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7" name="任意多边形 227"/>
              <p:cNvSpPr/>
              <p:nvPr/>
            </p:nvSpPr>
            <p:spPr>
              <a:xfrm>
                <a:off x="7108150" y="3827644"/>
                <a:ext cx="70245" cy="88629"/>
              </a:xfrm>
              <a:custGeom>
                <a:avLst/>
                <a:gdLst>
                  <a:gd name="connsiteX0" fmla="*/ 25789 w 70245"/>
                  <a:gd name="connsiteY0" fmla="*/ 738 h 88629"/>
                  <a:gd name="connsiteX1" fmla="*/ 25789 w 70245"/>
                  <a:gd name="connsiteY1" fmla="*/ 738 h 88629"/>
                  <a:gd name="connsiteX2" fmla="*/ 738 w 70245"/>
                  <a:gd name="connsiteY2" fmla="*/ 39505 h 88629"/>
                  <a:gd name="connsiteX3" fmla="*/ 5786 w 70245"/>
                  <a:gd name="connsiteY3" fmla="*/ 62841 h 88629"/>
                  <a:gd name="connsiteX4" fmla="*/ 44457 w 70245"/>
                  <a:gd name="connsiteY4" fmla="*/ 87891 h 88629"/>
                  <a:gd name="connsiteX5" fmla="*/ 44457 w 70245"/>
                  <a:gd name="connsiteY5" fmla="*/ 87891 h 88629"/>
                  <a:gd name="connsiteX6" fmla="*/ 69508 w 70245"/>
                  <a:gd name="connsiteY6" fmla="*/ 49125 h 88629"/>
                  <a:gd name="connsiteX7" fmla="*/ 64460 w 70245"/>
                  <a:gd name="connsiteY7" fmla="*/ 25789 h 88629"/>
                  <a:gd name="connsiteX8" fmla="*/ 25789 w 70245"/>
                  <a:gd name="connsiteY8" fmla="*/ 738 h 88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245" h="88629">
                    <a:moveTo>
                      <a:pt x="25789" y="738"/>
                    </a:moveTo>
                    <a:lnTo>
                      <a:pt x="25789" y="738"/>
                    </a:lnTo>
                    <a:cubicBezTo>
                      <a:pt x="8263" y="4548"/>
                      <a:pt x="-3072" y="21883"/>
                      <a:pt x="738" y="39505"/>
                    </a:cubicBezTo>
                    <a:lnTo>
                      <a:pt x="5786" y="62841"/>
                    </a:lnTo>
                    <a:cubicBezTo>
                      <a:pt x="9501" y="80367"/>
                      <a:pt x="26931" y="91702"/>
                      <a:pt x="44457" y="87891"/>
                    </a:cubicBezTo>
                    <a:lnTo>
                      <a:pt x="44457" y="87891"/>
                    </a:lnTo>
                    <a:cubicBezTo>
                      <a:pt x="61983" y="84177"/>
                      <a:pt x="73318" y="66746"/>
                      <a:pt x="69508" y="49125"/>
                    </a:cubicBezTo>
                    <a:lnTo>
                      <a:pt x="64460" y="25789"/>
                    </a:lnTo>
                    <a:cubicBezTo>
                      <a:pt x="60745" y="8263"/>
                      <a:pt x="43315" y="-3072"/>
                      <a:pt x="25789" y="738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8" name="任意多边形 228"/>
              <p:cNvSpPr/>
              <p:nvPr/>
            </p:nvSpPr>
            <p:spPr>
              <a:xfrm>
                <a:off x="7073933" y="3815544"/>
                <a:ext cx="94489" cy="56920"/>
              </a:xfrm>
              <a:custGeom>
                <a:avLst/>
                <a:gdLst>
                  <a:gd name="connsiteX0" fmla="*/ 855 w 94489"/>
                  <a:gd name="connsiteY0" fmla="*/ 45033 h 56920"/>
                  <a:gd name="connsiteX1" fmla="*/ 4570 w 94489"/>
                  <a:gd name="connsiteY1" fmla="*/ 56082 h 56920"/>
                  <a:gd name="connsiteX2" fmla="*/ 15619 w 94489"/>
                  <a:gd name="connsiteY2" fmla="*/ 52367 h 56920"/>
                  <a:gd name="connsiteX3" fmla="*/ 26668 w 94489"/>
                  <a:gd name="connsiteY3" fmla="*/ 34555 h 56920"/>
                  <a:gd name="connsiteX4" fmla="*/ 46099 w 94489"/>
                  <a:gd name="connsiteY4" fmla="*/ 20078 h 56920"/>
                  <a:gd name="connsiteX5" fmla="*/ 68768 w 94489"/>
                  <a:gd name="connsiteY5" fmla="*/ 22935 h 56920"/>
                  <a:gd name="connsiteX6" fmla="*/ 80865 w 94489"/>
                  <a:gd name="connsiteY6" fmla="*/ 30841 h 56920"/>
                  <a:gd name="connsiteX7" fmla="*/ 92771 w 94489"/>
                  <a:gd name="connsiteY7" fmla="*/ 32460 h 56920"/>
                  <a:gd name="connsiteX8" fmla="*/ 80865 w 94489"/>
                  <a:gd name="connsiteY8" fmla="*/ 5409 h 56920"/>
                  <a:gd name="connsiteX9" fmla="*/ 13904 w 94489"/>
                  <a:gd name="connsiteY9" fmla="*/ 24269 h 56920"/>
                  <a:gd name="connsiteX10" fmla="*/ 855 w 94489"/>
                  <a:gd name="connsiteY10" fmla="*/ 45033 h 5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489" h="56920">
                    <a:moveTo>
                      <a:pt x="855" y="45033"/>
                    </a:moveTo>
                    <a:cubicBezTo>
                      <a:pt x="-1145" y="49129"/>
                      <a:pt x="474" y="54082"/>
                      <a:pt x="4570" y="56082"/>
                    </a:cubicBezTo>
                    <a:cubicBezTo>
                      <a:pt x="8665" y="58082"/>
                      <a:pt x="13618" y="56368"/>
                      <a:pt x="15619" y="52367"/>
                    </a:cubicBezTo>
                    <a:cubicBezTo>
                      <a:pt x="18952" y="45605"/>
                      <a:pt x="22667" y="39604"/>
                      <a:pt x="26668" y="34555"/>
                    </a:cubicBezTo>
                    <a:cubicBezTo>
                      <a:pt x="32573" y="27221"/>
                      <a:pt x="39050" y="22173"/>
                      <a:pt x="46099" y="20078"/>
                    </a:cubicBezTo>
                    <a:cubicBezTo>
                      <a:pt x="52861" y="18077"/>
                      <a:pt x="60386" y="18744"/>
                      <a:pt x="68768" y="22935"/>
                    </a:cubicBezTo>
                    <a:cubicBezTo>
                      <a:pt x="72578" y="24840"/>
                      <a:pt x="76579" y="27412"/>
                      <a:pt x="80865" y="30841"/>
                    </a:cubicBezTo>
                    <a:cubicBezTo>
                      <a:pt x="84389" y="33698"/>
                      <a:pt x="89914" y="36080"/>
                      <a:pt x="92771" y="32460"/>
                    </a:cubicBezTo>
                    <a:cubicBezTo>
                      <a:pt x="99058" y="24554"/>
                      <a:pt x="86485" y="8171"/>
                      <a:pt x="80865" y="5409"/>
                    </a:cubicBezTo>
                    <a:cubicBezTo>
                      <a:pt x="58957" y="-7545"/>
                      <a:pt x="29906" y="4361"/>
                      <a:pt x="13904" y="24269"/>
                    </a:cubicBezTo>
                    <a:cubicBezTo>
                      <a:pt x="9142" y="30079"/>
                      <a:pt x="4760" y="37127"/>
                      <a:pt x="855" y="45033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9" name="任意多边形 229"/>
              <p:cNvSpPr/>
              <p:nvPr/>
            </p:nvSpPr>
            <p:spPr>
              <a:xfrm>
                <a:off x="7248714" y="3940249"/>
                <a:ext cx="80609" cy="39134"/>
              </a:xfrm>
              <a:custGeom>
                <a:avLst/>
                <a:gdLst>
                  <a:gd name="connsiteX0" fmla="*/ 0 w 80609"/>
                  <a:gd name="connsiteY0" fmla="*/ 14911 h 39134"/>
                  <a:gd name="connsiteX1" fmla="*/ 45816 w 80609"/>
                  <a:gd name="connsiteY1" fmla="*/ 38247 h 39134"/>
                  <a:gd name="connsiteX2" fmla="*/ 80201 w 80609"/>
                  <a:gd name="connsiteY2" fmla="*/ 52 h 39134"/>
                  <a:gd name="connsiteX3" fmla="*/ 0 w 80609"/>
                  <a:gd name="connsiteY3" fmla="*/ 14911 h 3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09" h="39134">
                    <a:moveTo>
                      <a:pt x="0" y="14911"/>
                    </a:moveTo>
                    <a:cubicBezTo>
                      <a:pt x="3144" y="31865"/>
                      <a:pt x="23718" y="42343"/>
                      <a:pt x="45816" y="38247"/>
                    </a:cubicBezTo>
                    <a:cubicBezTo>
                      <a:pt x="68009" y="34152"/>
                      <a:pt x="83344" y="17006"/>
                      <a:pt x="80201" y="52"/>
                    </a:cubicBezTo>
                    <a:cubicBezTo>
                      <a:pt x="80011" y="-996"/>
                      <a:pt x="-190" y="14149"/>
                      <a:pt x="0" y="14911"/>
                    </a:cubicBezTo>
                    <a:close/>
                  </a:path>
                </a:pathLst>
              </a:custGeom>
              <a:solidFill>
                <a:srgbClr val="FB67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0" name="任意多边形 230"/>
              <p:cNvSpPr/>
              <p:nvPr/>
            </p:nvSpPr>
            <p:spPr>
              <a:xfrm>
                <a:off x="7639195" y="3764452"/>
                <a:ext cx="75708" cy="92124"/>
              </a:xfrm>
              <a:custGeom>
                <a:avLst/>
                <a:gdLst>
                  <a:gd name="connsiteX0" fmla="*/ 7284 w 75708"/>
                  <a:gd name="connsiteY0" fmla="*/ 24878 h 92124"/>
                  <a:gd name="connsiteX1" fmla="*/ 37669 w 75708"/>
                  <a:gd name="connsiteY1" fmla="*/ 1256 h 92124"/>
                  <a:gd name="connsiteX2" fmla="*/ 13570 w 75708"/>
                  <a:gd name="connsiteY2" fmla="*/ 92124 h 92124"/>
                  <a:gd name="connsiteX3" fmla="*/ 7284 w 75708"/>
                  <a:gd name="connsiteY3" fmla="*/ 24878 h 9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708" h="92124">
                    <a:moveTo>
                      <a:pt x="7284" y="24878"/>
                    </a:moveTo>
                    <a:cubicBezTo>
                      <a:pt x="12713" y="11257"/>
                      <a:pt x="26620" y="4018"/>
                      <a:pt x="37669" y="1256"/>
                    </a:cubicBezTo>
                    <a:cubicBezTo>
                      <a:pt x="93485" y="-12556"/>
                      <a:pt x="89866" y="92124"/>
                      <a:pt x="13570" y="92124"/>
                    </a:cubicBezTo>
                    <a:cubicBezTo>
                      <a:pt x="-12719" y="92124"/>
                      <a:pt x="7284" y="24878"/>
                      <a:pt x="7284" y="24878"/>
                    </a:cubicBezTo>
                    <a:close/>
                  </a:path>
                </a:pathLst>
              </a:custGeom>
              <a:solidFill>
                <a:srgbClr val="FB67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1" name="任意多边形 231"/>
              <p:cNvSpPr/>
              <p:nvPr/>
            </p:nvSpPr>
            <p:spPr>
              <a:xfrm>
                <a:off x="6891322" y="3952077"/>
                <a:ext cx="98649" cy="75637"/>
              </a:xfrm>
              <a:custGeom>
                <a:avLst/>
                <a:gdLst>
                  <a:gd name="connsiteX0" fmla="*/ 57070 w 98649"/>
                  <a:gd name="connsiteY0" fmla="*/ 4321 h 75637"/>
                  <a:gd name="connsiteX1" fmla="*/ 18589 w 98649"/>
                  <a:gd name="connsiteY1" fmla="*/ 4798 h 75637"/>
                  <a:gd name="connsiteX2" fmla="*/ 94217 w 98649"/>
                  <a:gd name="connsiteY2" fmla="*/ 60709 h 75637"/>
                  <a:gd name="connsiteX3" fmla="*/ 57070 w 98649"/>
                  <a:gd name="connsiteY3" fmla="*/ 4321 h 75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49" h="75637">
                    <a:moveTo>
                      <a:pt x="57070" y="4321"/>
                    </a:moveTo>
                    <a:cubicBezTo>
                      <a:pt x="44306" y="-2918"/>
                      <a:pt x="28876" y="130"/>
                      <a:pt x="18589" y="4798"/>
                    </a:cubicBezTo>
                    <a:cubicBezTo>
                      <a:pt x="-33608" y="28896"/>
                      <a:pt x="34591" y="108334"/>
                      <a:pt x="94217" y="60709"/>
                    </a:cubicBezTo>
                    <a:cubicBezTo>
                      <a:pt x="114791" y="44326"/>
                      <a:pt x="57070" y="4321"/>
                      <a:pt x="57070" y="4321"/>
                    </a:cubicBezTo>
                    <a:close/>
                  </a:path>
                </a:pathLst>
              </a:custGeom>
              <a:solidFill>
                <a:srgbClr val="FB6750"/>
              </a:solidFill>
              <a:ln w="9525" cap="flat">
                <a:solidFill>
                  <a:schemeClr val="accent4">
                    <a:lumMod val="20000"/>
                    <a:lumOff val="8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2" name="任意多边形 232"/>
              <p:cNvSpPr/>
              <p:nvPr/>
            </p:nvSpPr>
            <p:spPr>
              <a:xfrm>
                <a:off x="7465942" y="3919180"/>
                <a:ext cx="105421" cy="61197"/>
              </a:xfrm>
              <a:custGeom>
                <a:avLst/>
                <a:gdLst>
                  <a:gd name="connsiteX0" fmla="*/ 44710 w 105421"/>
                  <a:gd name="connsiteY0" fmla="*/ 4548 h 61197"/>
                  <a:gd name="connsiteX1" fmla="*/ 609 w 105421"/>
                  <a:gd name="connsiteY1" fmla="*/ 46648 h 61197"/>
                  <a:gd name="connsiteX2" fmla="*/ 60712 w 105421"/>
                  <a:gd name="connsiteY2" fmla="*/ 56649 h 61197"/>
                  <a:gd name="connsiteX3" fmla="*/ 104813 w 105421"/>
                  <a:gd name="connsiteY3" fmla="*/ 14549 h 61197"/>
                  <a:gd name="connsiteX4" fmla="*/ 44710 w 105421"/>
                  <a:gd name="connsiteY4" fmla="*/ 4548 h 6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21" h="61197">
                    <a:moveTo>
                      <a:pt x="44710" y="4548"/>
                    </a:moveTo>
                    <a:cubicBezTo>
                      <a:pt x="15944" y="13406"/>
                      <a:pt x="-3772" y="32266"/>
                      <a:pt x="609" y="46648"/>
                    </a:cubicBezTo>
                    <a:cubicBezTo>
                      <a:pt x="4991" y="61031"/>
                      <a:pt x="31946" y="65508"/>
                      <a:pt x="60712" y="56649"/>
                    </a:cubicBezTo>
                    <a:cubicBezTo>
                      <a:pt x="89477" y="47791"/>
                      <a:pt x="109194" y="28932"/>
                      <a:pt x="104813" y="14549"/>
                    </a:cubicBezTo>
                    <a:cubicBezTo>
                      <a:pt x="100336" y="166"/>
                      <a:pt x="73476" y="-4310"/>
                      <a:pt x="44710" y="4548"/>
                    </a:cubicBezTo>
                    <a:close/>
                  </a:path>
                </a:pathLst>
              </a:custGeom>
              <a:solidFill>
                <a:srgbClr val="FB67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3" name="任意多边形 233"/>
              <p:cNvSpPr/>
              <p:nvPr/>
            </p:nvSpPr>
            <p:spPr>
              <a:xfrm>
                <a:off x="7053545" y="4011915"/>
                <a:ext cx="108971" cy="54511"/>
              </a:xfrm>
              <a:custGeom>
                <a:avLst/>
                <a:gdLst>
                  <a:gd name="connsiteX0" fmla="*/ 54009 w 108971"/>
                  <a:gd name="connsiteY0" fmla="*/ 14 h 54511"/>
                  <a:gd name="connsiteX1" fmla="*/ 3 w 108971"/>
                  <a:gd name="connsiteY1" fmla="*/ 28208 h 54511"/>
                  <a:gd name="connsiteX2" fmla="*/ 54962 w 108971"/>
                  <a:gd name="connsiteY2" fmla="*/ 54497 h 54511"/>
                  <a:gd name="connsiteX3" fmla="*/ 108969 w 108971"/>
                  <a:gd name="connsiteY3" fmla="*/ 26303 h 54511"/>
                  <a:gd name="connsiteX4" fmla="*/ 54009 w 108971"/>
                  <a:gd name="connsiteY4" fmla="*/ 14 h 54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971" h="54511">
                    <a:moveTo>
                      <a:pt x="54009" y="14"/>
                    </a:moveTo>
                    <a:cubicBezTo>
                      <a:pt x="23910" y="586"/>
                      <a:pt x="-283" y="13158"/>
                      <a:pt x="3" y="28208"/>
                    </a:cubicBezTo>
                    <a:cubicBezTo>
                      <a:pt x="288" y="43257"/>
                      <a:pt x="24863" y="54973"/>
                      <a:pt x="54962" y="54497"/>
                    </a:cubicBezTo>
                    <a:cubicBezTo>
                      <a:pt x="85061" y="53925"/>
                      <a:pt x="109254" y="41352"/>
                      <a:pt x="108969" y="26303"/>
                    </a:cubicBezTo>
                    <a:cubicBezTo>
                      <a:pt x="108683" y="11253"/>
                      <a:pt x="84108" y="-462"/>
                      <a:pt x="54009" y="14"/>
                    </a:cubicBezTo>
                    <a:close/>
                  </a:path>
                </a:pathLst>
              </a:custGeom>
              <a:solidFill>
                <a:srgbClr val="FB67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4" name="任意多边形 234"/>
              <p:cNvSpPr/>
              <p:nvPr/>
            </p:nvSpPr>
            <p:spPr>
              <a:xfrm>
                <a:off x="7490905" y="4300792"/>
                <a:ext cx="62156" cy="39296"/>
              </a:xfrm>
              <a:custGeom>
                <a:avLst/>
                <a:gdLst>
                  <a:gd name="connsiteX0" fmla="*/ 6698 w 62156"/>
                  <a:gd name="connsiteY0" fmla="*/ 507 h 39296"/>
                  <a:gd name="connsiteX1" fmla="*/ 507 w 62156"/>
                  <a:gd name="connsiteY1" fmla="*/ 2412 h 39296"/>
                  <a:gd name="connsiteX2" fmla="*/ 2412 w 62156"/>
                  <a:gd name="connsiteY2" fmla="*/ 8603 h 39296"/>
                  <a:gd name="connsiteX3" fmla="*/ 30129 w 62156"/>
                  <a:gd name="connsiteY3" fmla="*/ 23748 h 39296"/>
                  <a:gd name="connsiteX4" fmla="*/ 55180 w 62156"/>
                  <a:gd name="connsiteY4" fmla="*/ 38607 h 39296"/>
                  <a:gd name="connsiteX5" fmla="*/ 61467 w 62156"/>
                  <a:gd name="connsiteY5" fmla="*/ 37178 h 39296"/>
                  <a:gd name="connsiteX6" fmla="*/ 60038 w 62156"/>
                  <a:gd name="connsiteY6" fmla="*/ 30891 h 39296"/>
                  <a:gd name="connsiteX7" fmla="*/ 34701 w 62156"/>
                  <a:gd name="connsiteY7" fmla="*/ 15842 h 39296"/>
                  <a:gd name="connsiteX8" fmla="*/ 6698 w 62156"/>
                  <a:gd name="connsiteY8" fmla="*/ 507 h 39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156" h="39296">
                    <a:moveTo>
                      <a:pt x="6698" y="507"/>
                    </a:moveTo>
                    <a:cubicBezTo>
                      <a:pt x="4507" y="-636"/>
                      <a:pt x="1650" y="221"/>
                      <a:pt x="507" y="2412"/>
                    </a:cubicBezTo>
                    <a:cubicBezTo>
                      <a:pt x="-636" y="4603"/>
                      <a:pt x="221" y="7365"/>
                      <a:pt x="2412" y="8603"/>
                    </a:cubicBezTo>
                    <a:cubicBezTo>
                      <a:pt x="12984" y="14128"/>
                      <a:pt x="22224" y="19271"/>
                      <a:pt x="30129" y="23748"/>
                    </a:cubicBezTo>
                    <a:cubicBezTo>
                      <a:pt x="40797" y="29748"/>
                      <a:pt x="49084" y="34892"/>
                      <a:pt x="55180" y="38607"/>
                    </a:cubicBezTo>
                    <a:cubicBezTo>
                      <a:pt x="57276" y="39940"/>
                      <a:pt x="60133" y="39273"/>
                      <a:pt x="61467" y="37178"/>
                    </a:cubicBezTo>
                    <a:cubicBezTo>
                      <a:pt x="62800" y="35082"/>
                      <a:pt x="62133" y="32225"/>
                      <a:pt x="60038" y="30891"/>
                    </a:cubicBezTo>
                    <a:cubicBezTo>
                      <a:pt x="53847" y="26986"/>
                      <a:pt x="45274" y="21843"/>
                      <a:pt x="34701" y="15842"/>
                    </a:cubicBezTo>
                    <a:cubicBezTo>
                      <a:pt x="26510" y="11080"/>
                      <a:pt x="17080" y="5936"/>
                      <a:pt x="6698" y="507"/>
                    </a:cubicBezTo>
                    <a:close/>
                  </a:path>
                </a:pathLst>
              </a:custGeom>
              <a:solidFill>
                <a:srgbClr val="FB67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5" name="任意多边形 235"/>
              <p:cNvSpPr/>
              <p:nvPr/>
            </p:nvSpPr>
            <p:spPr>
              <a:xfrm>
                <a:off x="7486523" y="4340321"/>
                <a:ext cx="60727" cy="38434"/>
              </a:xfrm>
              <a:custGeom>
                <a:avLst/>
                <a:gdLst>
                  <a:gd name="connsiteX0" fmla="*/ 6698 w 60727"/>
                  <a:gd name="connsiteY0" fmla="*/ 507 h 38434"/>
                  <a:gd name="connsiteX1" fmla="*/ 507 w 60727"/>
                  <a:gd name="connsiteY1" fmla="*/ 2412 h 38434"/>
                  <a:gd name="connsiteX2" fmla="*/ 2411 w 60727"/>
                  <a:gd name="connsiteY2" fmla="*/ 8603 h 38434"/>
                  <a:gd name="connsiteX3" fmla="*/ 32796 w 60727"/>
                  <a:gd name="connsiteY3" fmla="*/ 25272 h 38434"/>
                  <a:gd name="connsiteX4" fmla="*/ 53751 w 60727"/>
                  <a:gd name="connsiteY4" fmla="*/ 37750 h 38434"/>
                  <a:gd name="connsiteX5" fmla="*/ 60038 w 60727"/>
                  <a:gd name="connsiteY5" fmla="*/ 36226 h 38434"/>
                  <a:gd name="connsiteX6" fmla="*/ 58609 w 60727"/>
                  <a:gd name="connsiteY6" fmla="*/ 29939 h 38434"/>
                  <a:gd name="connsiteX7" fmla="*/ 37464 w 60727"/>
                  <a:gd name="connsiteY7" fmla="*/ 17271 h 38434"/>
                  <a:gd name="connsiteX8" fmla="*/ 6698 w 60727"/>
                  <a:gd name="connsiteY8" fmla="*/ 507 h 3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727" h="38434">
                    <a:moveTo>
                      <a:pt x="6698" y="507"/>
                    </a:moveTo>
                    <a:cubicBezTo>
                      <a:pt x="4507" y="-636"/>
                      <a:pt x="1745" y="221"/>
                      <a:pt x="507" y="2412"/>
                    </a:cubicBezTo>
                    <a:cubicBezTo>
                      <a:pt x="-636" y="4602"/>
                      <a:pt x="221" y="7365"/>
                      <a:pt x="2411" y="8603"/>
                    </a:cubicBezTo>
                    <a:cubicBezTo>
                      <a:pt x="14223" y="14794"/>
                      <a:pt x="24319" y="20414"/>
                      <a:pt x="32796" y="25272"/>
                    </a:cubicBezTo>
                    <a:cubicBezTo>
                      <a:pt x="41369" y="30225"/>
                      <a:pt x="48322" y="34416"/>
                      <a:pt x="53751" y="37750"/>
                    </a:cubicBezTo>
                    <a:cubicBezTo>
                      <a:pt x="55847" y="39083"/>
                      <a:pt x="58704" y="38416"/>
                      <a:pt x="60038" y="36226"/>
                    </a:cubicBezTo>
                    <a:cubicBezTo>
                      <a:pt x="61371" y="34130"/>
                      <a:pt x="60704" y="31272"/>
                      <a:pt x="58609" y="29939"/>
                    </a:cubicBezTo>
                    <a:cubicBezTo>
                      <a:pt x="53180" y="26605"/>
                      <a:pt x="46131" y="22319"/>
                      <a:pt x="37464" y="17271"/>
                    </a:cubicBezTo>
                    <a:cubicBezTo>
                      <a:pt x="28510" y="12318"/>
                      <a:pt x="18223" y="6603"/>
                      <a:pt x="6698" y="507"/>
                    </a:cubicBezTo>
                    <a:close/>
                  </a:path>
                </a:pathLst>
              </a:custGeom>
              <a:solidFill>
                <a:srgbClr val="FB67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6" name="任意多边形 236"/>
              <p:cNvSpPr/>
              <p:nvPr/>
            </p:nvSpPr>
            <p:spPr>
              <a:xfrm>
                <a:off x="7487190" y="4378516"/>
                <a:ext cx="57008" cy="36148"/>
              </a:xfrm>
              <a:custGeom>
                <a:avLst/>
                <a:gdLst>
                  <a:gd name="connsiteX0" fmla="*/ 6698 w 57008"/>
                  <a:gd name="connsiteY0" fmla="*/ 507 h 36148"/>
                  <a:gd name="connsiteX1" fmla="*/ 507 w 57008"/>
                  <a:gd name="connsiteY1" fmla="*/ 2412 h 36148"/>
                  <a:gd name="connsiteX2" fmla="*/ 2412 w 57008"/>
                  <a:gd name="connsiteY2" fmla="*/ 8603 h 36148"/>
                  <a:gd name="connsiteX3" fmla="*/ 27272 w 57008"/>
                  <a:gd name="connsiteY3" fmla="*/ 22129 h 36148"/>
                  <a:gd name="connsiteX4" fmla="*/ 50037 w 57008"/>
                  <a:gd name="connsiteY4" fmla="*/ 35463 h 36148"/>
                  <a:gd name="connsiteX5" fmla="*/ 56323 w 57008"/>
                  <a:gd name="connsiteY5" fmla="*/ 33939 h 36148"/>
                  <a:gd name="connsiteX6" fmla="*/ 54799 w 57008"/>
                  <a:gd name="connsiteY6" fmla="*/ 27653 h 36148"/>
                  <a:gd name="connsiteX7" fmla="*/ 31749 w 57008"/>
                  <a:gd name="connsiteY7" fmla="*/ 14128 h 36148"/>
                  <a:gd name="connsiteX8" fmla="*/ 6698 w 57008"/>
                  <a:gd name="connsiteY8" fmla="*/ 507 h 36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008" h="36148">
                    <a:moveTo>
                      <a:pt x="6698" y="507"/>
                    </a:moveTo>
                    <a:cubicBezTo>
                      <a:pt x="4507" y="-636"/>
                      <a:pt x="1745" y="221"/>
                      <a:pt x="507" y="2412"/>
                    </a:cubicBezTo>
                    <a:cubicBezTo>
                      <a:pt x="-636" y="4603"/>
                      <a:pt x="221" y="7365"/>
                      <a:pt x="2412" y="8603"/>
                    </a:cubicBezTo>
                    <a:cubicBezTo>
                      <a:pt x="11746" y="13461"/>
                      <a:pt x="20033" y="18033"/>
                      <a:pt x="27272" y="22129"/>
                    </a:cubicBezTo>
                    <a:cubicBezTo>
                      <a:pt x="36416" y="27367"/>
                      <a:pt x="44036" y="31844"/>
                      <a:pt x="50037" y="35463"/>
                    </a:cubicBezTo>
                    <a:cubicBezTo>
                      <a:pt x="52132" y="36797"/>
                      <a:pt x="54990" y="36130"/>
                      <a:pt x="56323" y="33939"/>
                    </a:cubicBezTo>
                    <a:cubicBezTo>
                      <a:pt x="57657" y="31749"/>
                      <a:pt x="56990" y="28987"/>
                      <a:pt x="54799" y="27653"/>
                    </a:cubicBezTo>
                    <a:cubicBezTo>
                      <a:pt x="48703" y="23938"/>
                      <a:pt x="40893" y="19271"/>
                      <a:pt x="31749" y="14128"/>
                    </a:cubicBezTo>
                    <a:cubicBezTo>
                      <a:pt x="24319" y="9937"/>
                      <a:pt x="15842" y="5364"/>
                      <a:pt x="6698" y="507"/>
                    </a:cubicBezTo>
                    <a:close/>
                  </a:path>
                </a:pathLst>
              </a:custGeom>
              <a:solidFill>
                <a:srgbClr val="FB67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7" name="任意多边形 237"/>
              <p:cNvSpPr/>
              <p:nvPr/>
            </p:nvSpPr>
            <p:spPr>
              <a:xfrm>
                <a:off x="7402953" y="3775952"/>
                <a:ext cx="71866" cy="76666"/>
              </a:xfrm>
              <a:custGeom>
                <a:avLst/>
                <a:gdLst>
                  <a:gd name="connsiteX0" fmla="*/ 23117 w 71866"/>
                  <a:gd name="connsiteY0" fmla="*/ 1853 h 76666"/>
                  <a:gd name="connsiteX1" fmla="*/ 69503 w 71866"/>
                  <a:gd name="connsiteY1" fmla="*/ 26523 h 76666"/>
                  <a:gd name="connsiteX2" fmla="*/ 48739 w 71866"/>
                  <a:gd name="connsiteY2" fmla="*/ 74814 h 76666"/>
                  <a:gd name="connsiteX3" fmla="*/ 2352 w 71866"/>
                  <a:gd name="connsiteY3" fmla="*/ 50144 h 76666"/>
                  <a:gd name="connsiteX4" fmla="*/ 23117 w 71866"/>
                  <a:gd name="connsiteY4" fmla="*/ 1853 h 76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866" h="76666">
                    <a:moveTo>
                      <a:pt x="23117" y="1853"/>
                    </a:moveTo>
                    <a:cubicBezTo>
                      <a:pt x="41690" y="-4624"/>
                      <a:pt x="62455" y="6425"/>
                      <a:pt x="69503" y="26523"/>
                    </a:cubicBezTo>
                    <a:cubicBezTo>
                      <a:pt x="76552" y="46715"/>
                      <a:pt x="67313" y="68242"/>
                      <a:pt x="48739" y="74814"/>
                    </a:cubicBezTo>
                    <a:cubicBezTo>
                      <a:pt x="30165" y="81291"/>
                      <a:pt x="9401" y="70242"/>
                      <a:pt x="2352" y="50144"/>
                    </a:cubicBezTo>
                    <a:cubicBezTo>
                      <a:pt x="-4696" y="29952"/>
                      <a:pt x="4638" y="8425"/>
                      <a:pt x="23117" y="18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8" name="任意多边形 238"/>
              <p:cNvSpPr/>
              <p:nvPr/>
            </p:nvSpPr>
            <p:spPr>
              <a:xfrm>
                <a:off x="7253102" y="3896966"/>
                <a:ext cx="13816" cy="33075"/>
              </a:xfrm>
              <a:custGeom>
                <a:avLst/>
                <a:gdLst>
                  <a:gd name="connsiteX0" fmla="*/ 12853 w 13816"/>
                  <a:gd name="connsiteY0" fmla="*/ 27524 h 33075"/>
                  <a:gd name="connsiteX1" fmla="*/ 8471 w 13816"/>
                  <a:gd name="connsiteY1" fmla="*/ 1140 h 33075"/>
                  <a:gd name="connsiteX2" fmla="*/ 565 w 13816"/>
                  <a:gd name="connsiteY2" fmla="*/ 24857 h 33075"/>
                  <a:gd name="connsiteX3" fmla="*/ 12853 w 13816"/>
                  <a:gd name="connsiteY3" fmla="*/ 27524 h 33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16" h="33075">
                    <a:moveTo>
                      <a:pt x="12853" y="27524"/>
                    </a:moveTo>
                    <a:cubicBezTo>
                      <a:pt x="15139" y="20285"/>
                      <a:pt x="13234" y="7331"/>
                      <a:pt x="8471" y="1140"/>
                    </a:cubicBezTo>
                    <a:cubicBezTo>
                      <a:pt x="3804" y="-4861"/>
                      <a:pt x="-1816" y="14284"/>
                      <a:pt x="565" y="24857"/>
                    </a:cubicBezTo>
                    <a:cubicBezTo>
                      <a:pt x="1994" y="31334"/>
                      <a:pt x="9519" y="38192"/>
                      <a:pt x="12853" y="275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9" name="任意多边形 239"/>
              <p:cNvSpPr/>
              <p:nvPr/>
            </p:nvSpPr>
            <p:spPr>
              <a:xfrm>
                <a:off x="7386210" y="3758211"/>
                <a:ext cx="97443" cy="45624"/>
              </a:xfrm>
              <a:custGeom>
                <a:avLst/>
                <a:gdLst>
                  <a:gd name="connsiteX0" fmla="*/ 94819 w 97443"/>
                  <a:gd name="connsiteY0" fmla="*/ 24356 h 45624"/>
                  <a:gd name="connsiteX1" fmla="*/ 95200 w 97443"/>
                  <a:gd name="connsiteY1" fmla="*/ 35976 h 45624"/>
                  <a:gd name="connsiteX2" fmla="*/ 83580 w 97443"/>
                  <a:gd name="connsiteY2" fmla="*/ 36357 h 45624"/>
                  <a:gd name="connsiteX3" fmla="*/ 66911 w 97443"/>
                  <a:gd name="connsiteY3" fmla="*/ 23594 h 45624"/>
                  <a:gd name="connsiteX4" fmla="*/ 43670 w 97443"/>
                  <a:gd name="connsiteY4" fmla="*/ 16926 h 45624"/>
                  <a:gd name="connsiteX5" fmla="*/ 23477 w 97443"/>
                  <a:gd name="connsiteY5" fmla="*/ 27594 h 45624"/>
                  <a:gd name="connsiteX6" fmla="*/ 15000 w 97443"/>
                  <a:gd name="connsiteY6" fmla="*/ 39215 h 45624"/>
                  <a:gd name="connsiteX7" fmla="*/ 4427 w 97443"/>
                  <a:gd name="connsiteY7" fmla="*/ 44930 h 45624"/>
                  <a:gd name="connsiteX8" fmla="*/ 6046 w 97443"/>
                  <a:gd name="connsiteY8" fmla="*/ 15402 h 45624"/>
                  <a:gd name="connsiteX9" fmla="*/ 75388 w 97443"/>
                  <a:gd name="connsiteY9" fmla="*/ 9401 h 45624"/>
                  <a:gd name="connsiteX10" fmla="*/ 94819 w 97443"/>
                  <a:gd name="connsiteY10" fmla="*/ 24356 h 4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7443" h="45624">
                    <a:moveTo>
                      <a:pt x="94819" y="24356"/>
                    </a:moveTo>
                    <a:cubicBezTo>
                      <a:pt x="98153" y="27499"/>
                      <a:pt x="98343" y="32642"/>
                      <a:pt x="95200" y="35976"/>
                    </a:cubicBezTo>
                    <a:cubicBezTo>
                      <a:pt x="92057" y="39310"/>
                      <a:pt x="86913" y="39500"/>
                      <a:pt x="83580" y="36357"/>
                    </a:cubicBezTo>
                    <a:cubicBezTo>
                      <a:pt x="78055" y="31214"/>
                      <a:pt x="72531" y="26927"/>
                      <a:pt x="66911" y="23594"/>
                    </a:cubicBezTo>
                    <a:cubicBezTo>
                      <a:pt x="58815" y="18831"/>
                      <a:pt x="50909" y="16355"/>
                      <a:pt x="43670" y="16926"/>
                    </a:cubicBezTo>
                    <a:cubicBezTo>
                      <a:pt x="36621" y="17402"/>
                      <a:pt x="29763" y="20736"/>
                      <a:pt x="23477" y="27594"/>
                    </a:cubicBezTo>
                    <a:cubicBezTo>
                      <a:pt x="20619" y="30642"/>
                      <a:pt x="17762" y="34547"/>
                      <a:pt x="15000" y="39215"/>
                    </a:cubicBezTo>
                    <a:cubicBezTo>
                      <a:pt x="12714" y="43120"/>
                      <a:pt x="8332" y="47311"/>
                      <a:pt x="4427" y="44930"/>
                    </a:cubicBezTo>
                    <a:cubicBezTo>
                      <a:pt x="-4241" y="39786"/>
                      <a:pt x="1760" y="19974"/>
                      <a:pt x="6046" y="15402"/>
                    </a:cubicBezTo>
                    <a:cubicBezTo>
                      <a:pt x="21953" y="-4410"/>
                      <a:pt x="53290" y="-3648"/>
                      <a:pt x="75388" y="9401"/>
                    </a:cubicBezTo>
                    <a:cubicBezTo>
                      <a:pt x="81865" y="13307"/>
                      <a:pt x="88342" y="18355"/>
                      <a:pt x="94819" y="24356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0" name="任意多边形 240"/>
              <p:cNvSpPr/>
              <p:nvPr/>
            </p:nvSpPr>
            <p:spPr>
              <a:xfrm>
                <a:off x="7387130" y="3774297"/>
                <a:ext cx="68831" cy="88833"/>
              </a:xfrm>
              <a:custGeom>
                <a:avLst/>
                <a:gdLst>
                  <a:gd name="connsiteX0" fmla="*/ 27700 w 68831"/>
                  <a:gd name="connsiteY0" fmla="*/ 364 h 88833"/>
                  <a:gd name="connsiteX1" fmla="*/ 27700 w 68831"/>
                  <a:gd name="connsiteY1" fmla="*/ 364 h 88833"/>
                  <a:gd name="connsiteX2" fmla="*/ 64848 w 68831"/>
                  <a:gd name="connsiteY2" fmla="*/ 27701 h 88833"/>
                  <a:gd name="connsiteX3" fmla="*/ 68467 w 68831"/>
                  <a:gd name="connsiteY3" fmla="*/ 51323 h 88833"/>
                  <a:gd name="connsiteX4" fmla="*/ 41131 w 68831"/>
                  <a:gd name="connsiteY4" fmla="*/ 88470 h 88833"/>
                  <a:gd name="connsiteX5" fmla="*/ 41131 w 68831"/>
                  <a:gd name="connsiteY5" fmla="*/ 88470 h 88833"/>
                  <a:gd name="connsiteX6" fmla="*/ 3983 w 68831"/>
                  <a:gd name="connsiteY6" fmla="*/ 61133 h 88833"/>
                  <a:gd name="connsiteX7" fmla="*/ 364 w 68831"/>
                  <a:gd name="connsiteY7" fmla="*/ 37511 h 88833"/>
                  <a:gd name="connsiteX8" fmla="*/ 27700 w 68831"/>
                  <a:gd name="connsiteY8" fmla="*/ 364 h 8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831" h="88833">
                    <a:moveTo>
                      <a:pt x="27700" y="364"/>
                    </a:moveTo>
                    <a:lnTo>
                      <a:pt x="27700" y="364"/>
                    </a:lnTo>
                    <a:cubicBezTo>
                      <a:pt x="45417" y="-2303"/>
                      <a:pt x="62181" y="9984"/>
                      <a:pt x="64848" y="27701"/>
                    </a:cubicBezTo>
                    <a:lnTo>
                      <a:pt x="68467" y="51323"/>
                    </a:lnTo>
                    <a:cubicBezTo>
                      <a:pt x="71134" y="69039"/>
                      <a:pt x="58847" y="85803"/>
                      <a:pt x="41131" y="88470"/>
                    </a:cubicBezTo>
                    <a:lnTo>
                      <a:pt x="41131" y="88470"/>
                    </a:lnTo>
                    <a:cubicBezTo>
                      <a:pt x="23414" y="91137"/>
                      <a:pt x="6650" y="78850"/>
                      <a:pt x="3983" y="61133"/>
                    </a:cubicBezTo>
                    <a:lnTo>
                      <a:pt x="364" y="37511"/>
                    </a:lnTo>
                    <a:cubicBezTo>
                      <a:pt x="-2303" y="19795"/>
                      <a:pt x="9984" y="3031"/>
                      <a:pt x="27700" y="364"/>
                    </a:cubicBezTo>
                    <a:close/>
                  </a:path>
                </a:pathLst>
              </a:custGeom>
              <a:solidFill>
                <a:srgbClr val="1506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2" name="任意多边形 242"/>
              <p:cNvSpPr/>
              <p:nvPr/>
            </p:nvSpPr>
            <p:spPr>
              <a:xfrm>
                <a:off x="6826251" y="3638073"/>
                <a:ext cx="104460" cy="238265"/>
              </a:xfrm>
              <a:custGeom>
                <a:avLst/>
                <a:gdLst>
                  <a:gd name="connsiteX0" fmla="*/ 46511 w 104460"/>
                  <a:gd name="connsiteY0" fmla="*/ 0 h 238265"/>
                  <a:gd name="connsiteX1" fmla="*/ 9935 w 104460"/>
                  <a:gd name="connsiteY1" fmla="*/ 84487 h 238265"/>
                  <a:gd name="connsiteX2" fmla="*/ 30891 w 104460"/>
                  <a:gd name="connsiteY2" fmla="*/ 112109 h 238265"/>
                  <a:gd name="connsiteX3" fmla="*/ 29557 w 104460"/>
                  <a:gd name="connsiteY3" fmla="*/ 171926 h 238265"/>
                  <a:gd name="connsiteX4" fmla="*/ 96708 w 104460"/>
                  <a:gd name="connsiteY4" fmla="*/ 235458 h 238265"/>
                  <a:gd name="connsiteX5" fmla="*/ 95089 w 104460"/>
                  <a:gd name="connsiteY5" fmla="*/ 223933 h 238265"/>
                  <a:gd name="connsiteX6" fmla="*/ 100042 w 104460"/>
                  <a:gd name="connsiteY6" fmla="*/ 73152 h 238265"/>
                  <a:gd name="connsiteX7" fmla="*/ 46511 w 104460"/>
                  <a:gd name="connsiteY7" fmla="*/ 0 h 23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460" h="238265">
                    <a:moveTo>
                      <a:pt x="46511" y="0"/>
                    </a:moveTo>
                    <a:cubicBezTo>
                      <a:pt x="1173" y="13430"/>
                      <a:pt x="-11019" y="56864"/>
                      <a:pt x="9935" y="84487"/>
                    </a:cubicBezTo>
                    <a:cubicBezTo>
                      <a:pt x="30891" y="112109"/>
                      <a:pt x="30891" y="112109"/>
                      <a:pt x="30891" y="112109"/>
                    </a:cubicBezTo>
                    <a:cubicBezTo>
                      <a:pt x="8031" y="120491"/>
                      <a:pt x="11841" y="149447"/>
                      <a:pt x="29557" y="171926"/>
                    </a:cubicBezTo>
                    <a:cubicBezTo>
                      <a:pt x="38510" y="183166"/>
                      <a:pt x="99185" y="252984"/>
                      <a:pt x="96708" y="235458"/>
                    </a:cubicBezTo>
                    <a:lnTo>
                      <a:pt x="95089" y="223933"/>
                    </a:lnTo>
                    <a:cubicBezTo>
                      <a:pt x="95089" y="223933"/>
                      <a:pt x="112329" y="121920"/>
                      <a:pt x="100042" y="73152"/>
                    </a:cubicBezTo>
                    <a:cubicBezTo>
                      <a:pt x="87564" y="24384"/>
                      <a:pt x="46511" y="0"/>
                      <a:pt x="46511" y="0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3" name="任意多边形 243"/>
              <p:cNvSpPr/>
              <p:nvPr/>
            </p:nvSpPr>
            <p:spPr>
              <a:xfrm>
                <a:off x="6854189" y="3353466"/>
                <a:ext cx="626078" cy="199257"/>
              </a:xfrm>
              <a:custGeom>
                <a:avLst/>
                <a:gdLst>
                  <a:gd name="connsiteX0" fmla="*/ 626078 w 626078"/>
                  <a:gd name="connsiteY0" fmla="*/ 46196 h 199257"/>
                  <a:gd name="connsiteX1" fmla="*/ 251841 w 626078"/>
                  <a:gd name="connsiteY1" fmla="*/ 188404 h 199257"/>
                  <a:gd name="connsiteX2" fmla="*/ 0 w 626078"/>
                  <a:gd name="connsiteY2" fmla="*/ 181642 h 199257"/>
                  <a:gd name="connsiteX3" fmla="*/ 66008 w 626078"/>
                  <a:gd name="connsiteY3" fmla="*/ 74771 h 199257"/>
                  <a:gd name="connsiteX4" fmla="*/ 595122 w 626078"/>
                  <a:gd name="connsiteY4" fmla="*/ 0 h 199257"/>
                  <a:gd name="connsiteX5" fmla="*/ 626078 w 626078"/>
                  <a:gd name="connsiteY5" fmla="*/ 46196 h 199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6078" h="199257">
                    <a:moveTo>
                      <a:pt x="626078" y="46196"/>
                    </a:moveTo>
                    <a:cubicBezTo>
                      <a:pt x="538163" y="105346"/>
                      <a:pt x="398431" y="167640"/>
                      <a:pt x="251841" y="188404"/>
                    </a:cubicBezTo>
                    <a:cubicBezTo>
                      <a:pt x="149447" y="202882"/>
                      <a:pt x="46577" y="204978"/>
                      <a:pt x="0" y="181642"/>
                    </a:cubicBezTo>
                    <a:cubicBezTo>
                      <a:pt x="15812" y="142208"/>
                      <a:pt x="38481" y="106394"/>
                      <a:pt x="66008" y="74771"/>
                    </a:cubicBezTo>
                    <a:cubicBezTo>
                      <a:pt x="290322" y="167545"/>
                      <a:pt x="517779" y="61913"/>
                      <a:pt x="595122" y="0"/>
                    </a:cubicBezTo>
                    <a:cubicBezTo>
                      <a:pt x="606933" y="13621"/>
                      <a:pt x="617411" y="28956"/>
                      <a:pt x="626078" y="4619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4" name="任意多边形 244"/>
              <p:cNvSpPr/>
              <p:nvPr/>
            </p:nvSpPr>
            <p:spPr>
              <a:xfrm>
                <a:off x="6911984" y="3701019"/>
                <a:ext cx="725489" cy="301775"/>
              </a:xfrm>
              <a:custGeom>
                <a:avLst/>
                <a:gdLst>
                  <a:gd name="connsiteX0" fmla="*/ 379593 w 725489"/>
                  <a:gd name="connsiteY0" fmla="*/ 90502 h 301775"/>
                  <a:gd name="connsiteX1" fmla="*/ 378640 w 725489"/>
                  <a:gd name="connsiteY1" fmla="*/ 79643 h 301775"/>
                  <a:gd name="connsiteX2" fmla="*/ 378640 w 725489"/>
                  <a:gd name="connsiteY2" fmla="*/ 79357 h 301775"/>
                  <a:gd name="connsiteX3" fmla="*/ 379878 w 725489"/>
                  <a:gd name="connsiteY3" fmla="*/ 54878 h 301775"/>
                  <a:gd name="connsiteX4" fmla="*/ 383212 w 725489"/>
                  <a:gd name="connsiteY4" fmla="*/ 48973 h 301775"/>
                  <a:gd name="connsiteX5" fmla="*/ 404072 w 725489"/>
                  <a:gd name="connsiteY5" fmla="*/ 37162 h 301775"/>
                  <a:gd name="connsiteX6" fmla="*/ 411216 w 725489"/>
                  <a:gd name="connsiteY6" fmla="*/ 34780 h 301775"/>
                  <a:gd name="connsiteX7" fmla="*/ 446935 w 725489"/>
                  <a:gd name="connsiteY7" fmla="*/ 24017 h 301775"/>
                  <a:gd name="connsiteX8" fmla="*/ 486273 w 725489"/>
                  <a:gd name="connsiteY8" fmla="*/ 14873 h 301775"/>
                  <a:gd name="connsiteX9" fmla="*/ 527992 w 725489"/>
                  <a:gd name="connsiteY9" fmla="*/ 7253 h 301775"/>
                  <a:gd name="connsiteX10" fmla="*/ 590095 w 725489"/>
                  <a:gd name="connsiteY10" fmla="*/ 395 h 301775"/>
                  <a:gd name="connsiteX11" fmla="*/ 627528 w 725489"/>
                  <a:gd name="connsiteY11" fmla="*/ 3062 h 301775"/>
                  <a:gd name="connsiteX12" fmla="*/ 639625 w 725489"/>
                  <a:gd name="connsiteY12" fmla="*/ 17254 h 301775"/>
                  <a:gd name="connsiteX13" fmla="*/ 714492 w 725489"/>
                  <a:gd name="connsiteY13" fmla="*/ 42305 h 301775"/>
                  <a:gd name="connsiteX14" fmla="*/ 724684 w 725489"/>
                  <a:gd name="connsiteY14" fmla="*/ 62689 h 301775"/>
                  <a:gd name="connsiteX15" fmla="*/ 704300 w 725489"/>
                  <a:gd name="connsiteY15" fmla="*/ 72880 h 301775"/>
                  <a:gd name="connsiteX16" fmla="*/ 648960 w 725489"/>
                  <a:gd name="connsiteY16" fmla="*/ 54402 h 301775"/>
                  <a:gd name="connsiteX17" fmla="*/ 650960 w 725489"/>
                  <a:gd name="connsiteY17" fmla="*/ 96598 h 301775"/>
                  <a:gd name="connsiteX18" fmla="*/ 649912 w 725489"/>
                  <a:gd name="connsiteY18" fmla="*/ 114695 h 301775"/>
                  <a:gd name="connsiteX19" fmla="*/ 574284 w 725489"/>
                  <a:gd name="connsiteY19" fmla="*/ 220423 h 301775"/>
                  <a:gd name="connsiteX20" fmla="*/ 514657 w 725489"/>
                  <a:gd name="connsiteY20" fmla="*/ 232900 h 301775"/>
                  <a:gd name="connsiteX21" fmla="*/ 454364 w 725489"/>
                  <a:gd name="connsiteY21" fmla="*/ 217184 h 301775"/>
                  <a:gd name="connsiteX22" fmla="*/ 385498 w 725489"/>
                  <a:gd name="connsiteY22" fmla="*/ 122887 h 301775"/>
                  <a:gd name="connsiteX23" fmla="*/ 346732 w 725489"/>
                  <a:gd name="connsiteY23" fmla="*/ 130316 h 301775"/>
                  <a:gd name="connsiteX24" fmla="*/ 351589 w 725489"/>
                  <a:gd name="connsiteY24" fmla="*/ 169273 h 301775"/>
                  <a:gd name="connsiteX25" fmla="*/ 290153 w 725489"/>
                  <a:gd name="connsiteY25" fmla="*/ 279478 h 301775"/>
                  <a:gd name="connsiteX26" fmla="*/ 229288 w 725489"/>
                  <a:gd name="connsiteY26" fmla="*/ 300814 h 301775"/>
                  <a:gd name="connsiteX27" fmla="*/ 163947 w 725489"/>
                  <a:gd name="connsiteY27" fmla="*/ 292908 h 301775"/>
                  <a:gd name="connsiteX28" fmla="*/ 108702 w 725489"/>
                  <a:gd name="connsiteY28" fmla="*/ 253284 h 301775"/>
                  <a:gd name="connsiteX29" fmla="*/ 74698 w 725489"/>
                  <a:gd name="connsiteY29" fmla="*/ 185180 h 301775"/>
                  <a:gd name="connsiteX30" fmla="*/ 26406 w 725489"/>
                  <a:gd name="connsiteY30" fmla="*/ 225471 h 301775"/>
                  <a:gd name="connsiteX31" fmla="*/ 3736 w 725489"/>
                  <a:gd name="connsiteY31" fmla="*/ 223375 h 301775"/>
                  <a:gd name="connsiteX32" fmla="*/ 5832 w 725489"/>
                  <a:gd name="connsiteY32" fmla="*/ 200706 h 301775"/>
                  <a:gd name="connsiteX33" fmla="*/ 69459 w 725489"/>
                  <a:gd name="connsiteY33" fmla="*/ 147652 h 301775"/>
                  <a:gd name="connsiteX34" fmla="*/ 69649 w 725489"/>
                  <a:gd name="connsiteY34" fmla="*/ 147461 h 301775"/>
                  <a:gd name="connsiteX35" fmla="*/ 90128 w 725489"/>
                  <a:gd name="connsiteY35" fmla="*/ 119077 h 301775"/>
                  <a:gd name="connsiteX36" fmla="*/ 127466 w 725489"/>
                  <a:gd name="connsiteY36" fmla="*/ 102789 h 301775"/>
                  <a:gd name="connsiteX37" fmla="*/ 170043 w 725489"/>
                  <a:gd name="connsiteY37" fmla="*/ 87930 h 301775"/>
                  <a:gd name="connsiteX38" fmla="*/ 204714 w 725489"/>
                  <a:gd name="connsiteY38" fmla="*/ 77738 h 301775"/>
                  <a:gd name="connsiteX39" fmla="*/ 269674 w 725489"/>
                  <a:gd name="connsiteY39" fmla="*/ 63260 h 301775"/>
                  <a:gd name="connsiteX40" fmla="*/ 293677 w 725489"/>
                  <a:gd name="connsiteY40" fmla="*/ 60498 h 301775"/>
                  <a:gd name="connsiteX41" fmla="*/ 309489 w 725489"/>
                  <a:gd name="connsiteY41" fmla="*/ 61641 h 301775"/>
                  <a:gd name="connsiteX42" fmla="*/ 324824 w 725489"/>
                  <a:gd name="connsiteY42" fmla="*/ 76024 h 301775"/>
                  <a:gd name="connsiteX43" fmla="*/ 337111 w 725489"/>
                  <a:gd name="connsiteY43" fmla="*/ 99646 h 301775"/>
                  <a:gd name="connsiteX44" fmla="*/ 379593 w 725489"/>
                  <a:gd name="connsiteY44" fmla="*/ 90502 h 301775"/>
                  <a:gd name="connsiteX45" fmla="*/ 379593 w 725489"/>
                  <a:gd name="connsiteY45" fmla="*/ 90502 h 301775"/>
                  <a:gd name="connsiteX46" fmla="*/ 298535 w 725489"/>
                  <a:gd name="connsiteY46" fmla="*/ 91835 h 301775"/>
                  <a:gd name="connsiteX47" fmla="*/ 289867 w 725489"/>
                  <a:gd name="connsiteY47" fmla="*/ 92026 h 301775"/>
                  <a:gd name="connsiteX48" fmla="*/ 270341 w 725489"/>
                  <a:gd name="connsiteY48" fmla="*/ 94978 h 301775"/>
                  <a:gd name="connsiteX49" fmla="*/ 213001 w 725489"/>
                  <a:gd name="connsiteY49" fmla="*/ 108599 h 301775"/>
                  <a:gd name="connsiteX50" fmla="*/ 182235 w 725489"/>
                  <a:gd name="connsiteY50" fmla="*/ 117648 h 301775"/>
                  <a:gd name="connsiteX51" fmla="*/ 140515 w 725489"/>
                  <a:gd name="connsiteY51" fmla="*/ 132031 h 301775"/>
                  <a:gd name="connsiteX52" fmla="*/ 104511 w 725489"/>
                  <a:gd name="connsiteY52" fmla="*/ 147652 h 301775"/>
                  <a:gd name="connsiteX53" fmla="*/ 101368 w 725489"/>
                  <a:gd name="connsiteY53" fmla="*/ 151938 h 301775"/>
                  <a:gd name="connsiteX54" fmla="*/ 103844 w 725489"/>
                  <a:gd name="connsiteY54" fmla="*/ 169083 h 301775"/>
                  <a:gd name="connsiteX55" fmla="*/ 175377 w 725489"/>
                  <a:gd name="connsiteY55" fmla="*/ 262618 h 301775"/>
                  <a:gd name="connsiteX56" fmla="*/ 225574 w 725489"/>
                  <a:gd name="connsiteY56" fmla="*/ 268619 h 301775"/>
                  <a:gd name="connsiteX57" fmla="*/ 273103 w 725489"/>
                  <a:gd name="connsiteY57" fmla="*/ 251950 h 301775"/>
                  <a:gd name="connsiteX58" fmla="*/ 319395 w 725489"/>
                  <a:gd name="connsiteY58" fmla="*/ 169369 h 301775"/>
                  <a:gd name="connsiteX59" fmla="*/ 310346 w 725489"/>
                  <a:gd name="connsiteY59" fmla="*/ 119648 h 301775"/>
                  <a:gd name="connsiteX60" fmla="*/ 302917 w 725489"/>
                  <a:gd name="connsiteY60" fmla="*/ 100122 h 301775"/>
                  <a:gd name="connsiteX61" fmla="*/ 298535 w 725489"/>
                  <a:gd name="connsiteY61" fmla="*/ 91835 h 301775"/>
                  <a:gd name="connsiteX62" fmla="*/ 298535 w 725489"/>
                  <a:gd name="connsiteY62" fmla="*/ 91835 h 301775"/>
                  <a:gd name="connsiteX63" fmla="*/ 409977 w 725489"/>
                  <a:gd name="connsiteY63" fmla="*/ 69070 h 301775"/>
                  <a:gd name="connsiteX64" fmla="*/ 410073 w 725489"/>
                  <a:gd name="connsiteY64" fmla="*/ 69451 h 301775"/>
                  <a:gd name="connsiteX65" fmla="*/ 410835 w 725489"/>
                  <a:gd name="connsiteY65" fmla="*/ 77262 h 301775"/>
                  <a:gd name="connsiteX66" fmla="*/ 410835 w 725489"/>
                  <a:gd name="connsiteY66" fmla="*/ 77548 h 301775"/>
                  <a:gd name="connsiteX67" fmla="*/ 430266 w 725489"/>
                  <a:gd name="connsiteY67" fmla="*/ 149176 h 301775"/>
                  <a:gd name="connsiteX68" fmla="*/ 469604 w 725489"/>
                  <a:gd name="connsiteY68" fmla="*/ 188800 h 301775"/>
                  <a:gd name="connsiteX69" fmla="*/ 514943 w 725489"/>
                  <a:gd name="connsiteY69" fmla="*/ 200515 h 301775"/>
                  <a:gd name="connsiteX70" fmla="*/ 560758 w 725489"/>
                  <a:gd name="connsiteY70" fmla="*/ 190990 h 301775"/>
                  <a:gd name="connsiteX71" fmla="*/ 617623 w 725489"/>
                  <a:gd name="connsiteY71" fmla="*/ 111552 h 301775"/>
                  <a:gd name="connsiteX72" fmla="*/ 616384 w 725489"/>
                  <a:gd name="connsiteY72" fmla="*/ 54973 h 301775"/>
                  <a:gd name="connsiteX73" fmla="*/ 613908 w 725489"/>
                  <a:gd name="connsiteY73" fmla="*/ 38781 h 301775"/>
                  <a:gd name="connsiteX74" fmla="*/ 611527 w 725489"/>
                  <a:gd name="connsiteY74" fmla="*/ 31828 h 301775"/>
                  <a:gd name="connsiteX75" fmla="*/ 605431 w 725489"/>
                  <a:gd name="connsiteY75" fmla="*/ 31447 h 301775"/>
                  <a:gd name="connsiteX76" fmla="*/ 587143 w 725489"/>
                  <a:gd name="connsiteY76" fmla="*/ 32209 h 301775"/>
                  <a:gd name="connsiteX77" fmla="*/ 532755 w 725489"/>
                  <a:gd name="connsiteY77" fmla="*/ 38971 h 301775"/>
                  <a:gd name="connsiteX78" fmla="*/ 494750 w 725489"/>
                  <a:gd name="connsiteY78" fmla="*/ 45829 h 301775"/>
                  <a:gd name="connsiteX79" fmla="*/ 456269 w 725489"/>
                  <a:gd name="connsiteY79" fmla="*/ 54688 h 301775"/>
                  <a:gd name="connsiteX80" fmla="*/ 421789 w 725489"/>
                  <a:gd name="connsiteY80" fmla="*/ 65070 h 301775"/>
                  <a:gd name="connsiteX81" fmla="*/ 414073 w 725489"/>
                  <a:gd name="connsiteY81" fmla="*/ 67737 h 301775"/>
                  <a:gd name="connsiteX82" fmla="*/ 409977 w 725489"/>
                  <a:gd name="connsiteY82" fmla="*/ 69070 h 301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725489" h="301775">
                    <a:moveTo>
                      <a:pt x="379593" y="90502"/>
                    </a:moveTo>
                    <a:cubicBezTo>
                      <a:pt x="379212" y="86882"/>
                      <a:pt x="378926" y="83263"/>
                      <a:pt x="378640" y="79643"/>
                    </a:cubicBezTo>
                    <a:lnTo>
                      <a:pt x="378640" y="79357"/>
                    </a:lnTo>
                    <a:cubicBezTo>
                      <a:pt x="378164" y="71833"/>
                      <a:pt x="377116" y="62022"/>
                      <a:pt x="379878" y="54878"/>
                    </a:cubicBezTo>
                    <a:cubicBezTo>
                      <a:pt x="380736" y="52783"/>
                      <a:pt x="381879" y="50782"/>
                      <a:pt x="383212" y="48973"/>
                    </a:cubicBezTo>
                    <a:cubicBezTo>
                      <a:pt x="388642" y="41924"/>
                      <a:pt x="395881" y="39829"/>
                      <a:pt x="404072" y="37162"/>
                    </a:cubicBezTo>
                    <a:cubicBezTo>
                      <a:pt x="406453" y="36400"/>
                      <a:pt x="408835" y="35638"/>
                      <a:pt x="411216" y="34780"/>
                    </a:cubicBezTo>
                    <a:cubicBezTo>
                      <a:pt x="422932" y="30685"/>
                      <a:pt x="434933" y="27160"/>
                      <a:pt x="446935" y="24017"/>
                    </a:cubicBezTo>
                    <a:cubicBezTo>
                      <a:pt x="459984" y="20588"/>
                      <a:pt x="473033" y="17540"/>
                      <a:pt x="486273" y="14873"/>
                    </a:cubicBezTo>
                    <a:cubicBezTo>
                      <a:pt x="500084" y="12016"/>
                      <a:pt x="513991" y="9539"/>
                      <a:pt x="527992" y="7253"/>
                    </a:cubicBezTo>
                    <a:cubicBezTo>
                      <a:pt x="548376" y="4015"/>
                      <a:pt x="569426" y="1443"/>
                      <a:pt x="590095" y="395"/>
                    </a:cubicBezTo>
                    <a:cubicBezTo>
                      <a:pt x="599430" y="-81"/>
                      <a:pt x="618956" y="-843"/>
                      <a:pt x="627528" y="3062"/>
                    </a:cubicBezTo>
                    <a:cubicBezTo>
                      <a:pt x="633148" y="5634"/>
                      <a:pt x="637053" y="11730"/>
                      <a:pt x="639625" y="17254"/>
                    </a:cubicBezTo>
                    <a:lnTo>
                      <a:pt x="714492" y="42305"/>
                    </a:lnTo>
                    <a:cubicBezTo>
                      <a:pt x="722874" y="45067"/>
                      <a:pt x="727446" y="54307"/>
                      <a:pt x="724684" y="62689"/>
                    </a:cubicBezTo>
                    <a:cubicBezTo>
                      <a:pt x="721921" y="71071"/>
                      <a:pt x="712682" y="75643"/>
                      <a:pt x="704300" y="72880"/>
                    </a:cubicBezTo>
                    <a:lnTo>
                      <a:pt x="648960" y="54402"/>
                    </a:lnTo>
                    <a:cubicBezTo>
                      <a:pt x="650674" y="68308"/>
                      <a:pt x="651246" y="82596"/>
                      <a:pt x="650960" y="96598"/>
                    </a:cubicBezTo>
                    <a:cubicBezTo>
                      <a:pt x="650769" y="102598"/>
                      <a:pt x="650484" y="108694"/>
                      <a:pt x="649912" y="114695"/>
                    </a:cubicBezTo>
                    <a:cubicBezTo>
                      <a:pt x="645435" y="161939"/>
                      <a:pt x="617337" y="200801"/>
                      <a:pt x="574284" y="220423"/>
                    </a:cubicBezTo>
                    <a:cubicBezTo>
                      <a:pt x="555615" y="228900"/>
                      <a:pt x="535136" y="233281"/>
                      <a:pt x="514657" y="232900"/>
                    </a:cubicBezTo>
                    <a:cubicBezTo>
                      <a:pt x="493607" y="232519"/>
                      <a:pt x="472938" y="227281"/>
                      <a:pt x="454364" y="217184"/>
                    </a:cubicBezTo>
                    <a:cubicBezTo>
                      <a:pt x="417788" y="197277"/>
                      <a:pt x="395690" y="162415"/>
                      <a:pt x="385498" y="122887"/>
                    </a:cubicBezTo>
                    <a:cubicBezTo>
                      <a:pt x="372449" y="122220"/>
                      <a:pt x="358638" y="124887"/>
                      <a:pt x="346732" y="130316"/>
                    </a:cubicBezTo>
                    <a:cubicBezTo>
                      <a:pt x="349684" y="142984"/>
                      <a:pt x="351494" y="156224"/>
                      <a:pt x="351589" y="169273"/>
                    </a:cubicBezTo>
                    <a:cubicBezTo>
                      <a:pt x="351970" y="215279"/>
                      <a:pt x="328825" y="255189"/>
                      <a:pt x="290153" y="279478"/>
                    </a:cubicBezTo>
                    <a:cubicBezTo>
                      <a:pt x="271770" y="291003"/>
                      <a:pt x="250815" y="298337"/>
                      <a:pt x="229288" y="300814"/>
                    </a:cubicBezTo>
                    <a:cubicBezTo>
                      <a:pt x="207190" y="303385"/>
                      <a:pt x="184807" y="300814"/>
                      <a:pt x="163947" y="292908"/>
                    </a:cubicBezTo>
                    <a:cubicBezTo>
                      <a:pt x="142230" y="284621"/>
                      <a:pt x="123561" y="271000"/>
                      <a:pt x="108702" y="253284"/>
                    </a:cubicBezTo>
                    <a:cubicBezTo>
                      <a:pt x="92128" y="233567"/>
                      <a:pt x="81270" y="209945"/>
                      <a:pt x="74698" y="185180"/>
                    </a:cubicBezTo>
                    <a:lnTo>
                      <a:pt x="26406" y="225471"/>
                    </a:lnTo>
                    <a:cubicBezTo>
                      <a:pt x="19548" y="231186"/>
                      <a:pt x="9356" y="230233"/>
                      <a:pt x="3736" y="223375"/>
                    </a:cubicBezTo>
                    <a:cubicBezTo>
                      <a:pt x="-1979" y="216517"/>
                      <a:pt x="-1026" y="206421"/>
                      <a:pt x="5832" y="200706"/>
                    </a:cubicBezTo>
                    <a:lnTo>
                      <a:pt x="69459" y="147652"/>
                    </a:lnTo>
                    <a:cubicBezTo>
                      <a:pt x="69554" y="147556"/>
                      <a:pt x="69554" y="147556"/>
                      <a:pt x="69649" y="147461"/>
                    </a:cubicBezTo>
                    <a:cubicBezTo>
                      <a:pt x="71364" y="134507"/>
                      <a:pt x="78126" y="125173"/>
                      <a:pt x="90128" y="119077"/>
                    </a:cubicBezTo>
                    <a:cubicBezTo>
                      <a:pt x="102225" y="112981"/>
                      <a:pt x="114893" y="107647"/>
                      <a:pt x="127466" y="102789"/>
                    </a:cubicBezTo>
                    <a:cubicBezTo>
                      <a:pt x="141468" y="97360"/>
                      <a:pt x="155755" y="92502"/>
                      <a:pt x="170043" y="87930"/>
                    </a:cubicBezTo>
                    <a:cubicBezTo>
                      <a:pt x="181568" y="84310"/>
                      <a:pt x="193093" y="80881"/>
                      <a:pt x="204714" y="77738"/>
                    </a:cubicBezTo>
                    <a:cubicBezTo>
                      <a:pt x="225955" y="71928"/>
                      <a:pt x="247862" y="66689"/>
                      <a:pt x="269674" y="63260"/>
                    </a:cubicBezTo>
                    <a:cubicBezTo>
                      <a:pt x="277580" y="62022"/>
                      <a:pt x="285676" y="60879"/>
                      <a:pt x="293677" y="60498"/>
                    </a:cubicBezTo>
                    <a:cubicBezTo>
                      <a:pt x="298440" y="60307"/>
                      <a:pt x="305012" y="60117"/>
                      <a:pt x="309489" y="61641"/>
                    </a:cubicBezTo>
                    <a:cubicBezTo>
                      <a:pt x="315680" y="63736"/>
                      <a:pt x="321300" y="70880"/>
                      <a:pt x="324824" y="76024"/>
                    </a:cubicBezTo>
                    <a:cubicBezTo>
                      <a:pt x="329777" y="83263"/>
                      <a:pt x="333873" y="91454"/>
                      <a:pt x="337111" y="99646"/>
                    </a:cubicBezTo>
                    <a:cubicBezTo>
                      <a:pt x="350446" y="93931"/>
                      <a:pt x="365115" y="90787"/>
                      <a:pt x="379593" y="90502"/>
                    </a:cubicBezTo>
                    <a:lnTo>
                      <a:pt x="379593" y="90502"/>
                    </a:lnTo>
                    <a:close/>
                    <a:moveTo>
                      <a:pt x="298535" y="91835"/>
                    </a:moveTo>
                    <a:cubicBezTo>
                      <a:pt x="296249" y="91454"/>
                      <a:pt x="291677" y="91835"/>
                      <a:pt x="289867" y="92026"/>
                    </a:cubicBezTo>
                    <a:cubicBezTo>
                      <a:pt x="283295" y="92692"/>
                      <a:pt x="276723" y="93835"/>
                      <a:pt x="270341" y="94978"/>
                    </a:cubicBezTo>
                    <a:cubicBezTo>
                      <a:pt x="251101" y="98598"/>
                      <a:pt x="231860" y="103456"/>
                      <a:pt x="213001" y="108599"/>
                    </a:cubicBezTo>
                    <a:cubicBezTo>
                      <a:pt x="202714" y="111457"/>
                      <a:pt x="192426" y="114409"/>
                      <a:pt x="182235" y="117648"/>
                    </a:cubicBezTo>
                    <a:cubicBezTo>
                      <a:pt x="168233" y="122029"/>
                      <a:pt x="154231" y="126792"/>
                      <a:pt x="140515" y="132031"/>
                    </a:cubicBezTo>
                    <a:cubicBezTo>
                      <a:pt x="128323" y="136698"/>
                      <a:pt x="116131" y="141746"/>
                      <a:pt x="104511" y="147652"/>
                    </a:cubicBezTo>
                    <a:cubicBezTo>
                      <a:pt x="102606" y="148604"/>
                      <a:pt x="101653" y="149842"/>
                      <a:pt x="101368" y="151938"/>
                    </a:cubicBezTo>
                    <a:cubicBezTo>
                      <a:pt x="100891" y="156891"/>
                      <a:pt x="102796" y="164225"/>
                      <a:pt x="103844" y="169083"/>
                    </a:cubicBezTo>
                    <a:cubicBezTo>
                      <a:pt x="112988" y="209564"/>
                      <a:pt x="134991" y="247283"/>
                      <a:pt x="175377" y="262618"/>
                    </a:cubicBezTo>
                    <a:cubicBezTo>
                      <a:pt x="191379" y="268714"/>
                      <a:pt x="208619" y="270619"/>
                      <a:pt x="225574" y="268619"/>
                    </a:cubicBezTo>
                    <a:cubicBezTo>
                      <a:pt x="242337" y="266714"/>
                      <a:pt x="258720" y="260904"/>
                      <a:pt x="273103" y="251950"/>
                    </a:cubicBezTo>
                    <a:cubicBezTo>
                      <a:pt x="302059" y="233758"/>
                      <a:pt x="319681" y="204040"/>
                      <a:pt x="319395" y="169369"/>
                    </a:cubicBezTo>
                    <a:cubicBezTo>
                      <a:pt x="319300" y="152795"/>
                      <a:pt x="315585" y="135269"/>
                      <a:pt x="310346" y="119648"/>
                    </a:cubicBezTo>
                    <a:cubicBezTo>
                      <a:pt x="308155" y="113076"/>
                      <a:pt x="305679" y="106408"/>
                      <a:pt x="302917" y="100122"/>
                    </a:cubicBezTo>
                    <a:cubicBezTo>
                      <a:pt x="302059" y="98503"/>
                      <a:pt x="299868" y="93550"/>
                      <a:pt x="298535" y="91835"/>
                    </a:cubicBezTo>
                    <a:lnTo>
                      <a:pt x="298535" y="91835"/>
                    </a:lnTo>
                    <a:close/>
                    <a:moveTo>
                      <a:pt x="409977" y="69070"/>
                    </a:moveTo>
                    <a:cubicBezTo>
                      <a:pt x="409977" y="69166"/>
                      <a:pt x="409977" y="69356"/>
                      <a:pt x="410073" y="69451"/>
                    </a:cubicBezTo>
                    <a:cubicBezTo>
                      <a:pt x="410454" y="72023"/>
                      <a:pt x="410644" y="74690"/>
                      <a:pt x="410835" y="77262"/>
                    </a:cubicBezTo>
                    <a:lnTo>
                      <a:pt x="410835" y="77548"/>
                    </a:lnTo>
                    <a:cubicBezTo>
                      <a:pt x="412454" y="102217"/>
                      <a:pt x="417978" y="127554"/>
                      <a:pt x="430266" y="149176"/>
                    </a:cubicBezTo>
                    <a:cubicBezTo>
                      <a:pt x="439695" y="165749"/>
                      <a:pt x="452840" y="179560"/>
                      <a:pt x="469604" y="188800"/>
                    </a:cubicBezTo>
                    <a:cubicBezTo>
                      <a:pt x="483510" y="196420"/>
                      <a:pt x="499132" y="200325"/>
                      <a:pt x="514943" y="200515"/>
                    </a:cubicBezTo>
                    <a:cubicBezTo>
                      <a:pt x="530659" y="200801"/>
                      <a:pt x="546471" y="197467"/>
                      <a:pt x="560758" y="190990"/>
                    </a:cubicBezTo>
                    <a:cubicBezTo>
                      <a:pt x="593143" y="176227"/>
                      <a:pt x="614289" y="147080"/>
                      <a:pt x="617623" y="111552"/>
                    </a:cubicBezTo>
                    <a:cubicBezTo>
                      <a:pt x="619337" y="93073"/>
                      <a:pt x="618861" y="73261"/>
                      <a:pt x="616384" y="54973"/>
                    </a:cubicBezTo>
                    <a:cubicBezTo>
                      <a:pt x="615622" y="49544"/>
                      <a:pt x="614860" y="44210"/>
                      <a:pt x="613908" y="38781"/>
                    </a:cubicBezTo>
                    <a:cubicBezTo>
                      <a:pt x="612574" y="36685"/>
                      <a:pt x="611812" y="34304"/>
                      <a:pt x="611527" y="31828"/>
                    </a:cubicBezTo>
                    <a:cubicBezTo>
                      <a:pt x="609431" y="31542"/>
                      <a:pt x="606764" y="31542"/>
                      <a:pt x="605431" y="31447"/>
                    </a:cubicBezTo>
                    <a:cubicBezTo>
                      <a:pt x="599430" y="31351"/>
                      <a:pt x="593239" y="31732"/>
                      <a:pt x="587143" y="32209"/>
                    </a:cubicBezTo>
                    <a:cubicBezTo>
                      <a:pt x="569045" y="33637"/>
                      <a:pt x="550757" y="36114"/>
                      <a:pt x="532755" y="38971"/>
                    </a:cubicBezTo>
                    <a:cubicBezTo>
                      <a:pt x="519991" y="40972"/>
                      <a:pt x="507323" y="43258"/>
                      <a:pt x="494750" y="45829"/>
                    </a:cubicBezTo>
                    <a:cubicBezTo>
                      <a:pt x="481891" y="48496"/>
                      <a:pt x="469033" y="51354"/>
                      <a:pt x="456269" y="54688"/>
                    </a:cubicBezTo>
                    <a:cubicBezTo>
                      <a:pt x="444649" y="57736"/>
                      <a:pt x="433123" y="61069"/>
                      <a:pt x="421789" y="65070"/>
                    </a:cubicBezTo>
                    <a:cubicBezTo>
                      <a:pt x="419217" y="65927"/>
                      <a:pt x="416645" y="66880"/>
                      <a:pt x="414073" y="67737"/>
                    </a:cubicBezTo>
                    <a:cubicBezTo>
                      <a:pt x="412835" y="68308"/>
                      <a:pt x="411406" y="68689"/>
                      <a:pt x="409977" y="69070"/>
                    </a:cubicBezTo>
                    <a:close/>
                  </a:path>
                </a:pathLst>
              </a:custGeom>
              <a:solidFill>
                <a:srgbClr val="AE64AB"/>
              </a:solidFill>
              <a:ln w="9525" cap="flat">
                <a:solidFill>
                  <a:srgbClr val="AE64AB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5" name="任意多边形 245"/>
              <p:cNvSpPr/>
              <p:nvPr/>
            </p:nvSpPr>
            <p:spPr>
              <a:xfrm>
                <a:off x="7197638" y="3994591"/>
                <a:ext cx="222259" cy="75957"/>
              </a:xfrm>
              <a:custGeom>
                <a:avLst/>
                <a:gdLst>
                  <a:gd name="connsiteX0" fmla="*/ 4023 w 222259"/>
                  <a:gd name="connsiteY0" fmla="*/ 58105 h 75957"/>
                  <a:gd name="connsiteX1" fmla="*/ 309 w 222259"/>
                  <a:gd name="connsiteY1" fmla="*/ 49152 h 75957"/>
                  <a:gd name="connsiteX2" fmla="*/ 9929 w 222259"/>
                  <a:gd name="connsiteY2" fmla="*/ 45437 h 75957"/>
                  <a:gd name="connsiteX3" fmla="*/ 119943 w 222259"/>
                  <a:gd name="connsiteY3" fmla="*/ 57248 h 75957"/>
                  <a:gd name="connsiteX4" fmla="*/ 209287 w 222259"/>
                  <a:gd name="connsiteY4" fmla="*/ 2956 h 75957"/>
                  <a:gd name="connsiteX5" fmla="*/ 219479 w 222259"/>
                  <a:gd name="connsiteY5" fmla="*/ 1813 h 75957"/>
                  <a:gd name="connsiteX6" fmla="*/ 221193 w 222259"/>
                  <a:gd name="connsiteY6" fmla="*/ 11433 h 75957"/>
                  <a:gd name="connsiteX7" fmla="*/ 123658 w 222259"/>
                  <a:gd name="connsiteY7" fmla="*/ 71345 h 75957"/>
                  <a:gd name="connsiteX8" fmla="*/ 4023 w 222259"/>
                  <a:gd name="connsiteY8" fmla="*/ 58105 h 75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259" h="75957">
                    <a:moveTo>
                      <a:pt x="4023" y="58105"/>
                    </a:moveTo>
                    <a:cubicBezTo>
                      <a:pt x="975" y="56391"/>
                      <a:pt x="-739" y="52581"/>
                      <a:pt x="309" y="49152"/>
                    </a:cubicBezTo>
                    <a:cubicBezTo>
                      <a:pt x="1547" y="44961"/>
                      <a:pt x="6214" y="43437"/>
                      <a:pt x="9929" y="45437"/>
                    </a:cubicBezTo>
                    <a:cubicBezTo>
                      <a:pt x="42123" y="63344"/>
                      <a:pt x="84510" y="64773"/>
                      <a:pt x="119943" y="57248"/>
                    </a:cubicBezTo>
                    <a:cubicBezTo>
                      <a:pt x="153375" y="50104"/>
                      <a:pt x="190333" y="32673"/>
                      <a:pt x="209287" y="2956"/>
                    </a:cubicBezTo>
                    <a:cubicBezTo>
                      <a:pt x="211573" y="-664"/>
                      <a:pt x="216336" y="-854"/>
                      <a:pt x="219479" y="1813"/>
                    </a:cubicBezTo>
                    <a:cubicBezTo>
                      <a:pt x="222241" y="4194"/>
                      <a:pt x="223194" y="8290"/>
                      <a:pt x="221193" y="11433"/>
                    </a:cubicBezTo>
                    <a:cubicBezTo>
                      <a:pt x="200334" y="44104"/>
                      <a:pt x="160614" y="63439"/>
                      <a:pt x="123658" y="71345"/>
                    </a:cubicBezTo>
                    <a:cubicBezTo>
                      <a:pt x="84891" y="79632"/>
                      <a:pt x="39266" y="77631"/>
                      <a:pt x="4023" y="58105"/>
                    </a:cubicBezTo>
                    <a:close/>
                  </a:path>
                </a:pathLst>
              </a:custGeom>
              <a:solidFill>
                <a:srgbClr val="770D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6" name="任意多边形 246"/>
              <p:cNvSpPr/>
              <p:nvPr/>
            </p:nvSpPr>
            <p:spPr>
              <a:xfrm>
                <a:off x="6988155" y="4352924"/>
                <a:ext cx="154381" cy="260678"/>
              </a:xfrm>
              <a:custGeom>
                <a:avLst/>
                <a:gdLst>
                  <a:gd name="connsiteX0" fmla="*/ 110064 w 154381"/>
                  <a:gd name="connsiteY0" fmla="*/ 0 h 260678"/>
                  <a:gd name="connsiteX1" fmla="*/ 2432 w 154381"/>
                  <a:gd name="connsiteY1" fmla="*/ 144780 h 260678"/>
                  <a:gd name="connsiteX2" fmla="*/ 47771 w 154381"/>
                  <a:gd name="connsiteY2" fmla="*/ 254413 h 260678"/>
                  <a:gd name="connsiteX3" fmla="*/ 154070 w 154381"/>
                  <a:gd name="connsiteY3" fmla="*/ 134779 h 260678"/>
                  <a:gd name="connsiteX4" fmla="*/ 110064 w 154381"/>
                  <a:gd name="connsiteY4" fmla="*/ 0 h 260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81" h="260678">
                    <a:moveTo>
                      <a:pt x="110064" y="0"/>
                    </a:moveTo>
                    <a:cubicBezTo>
                      <a:pt x="89681" y="24098"/>
                      <a:pt x="11195" y="106585"/>
                      <a:pt x="2432" y="144780"/>
                    </a:cubicBezTo>
                    <a:cubicBezTo>
                      <a:pt x="-7093" y="186499"/>
                      <a:pt x="12052" y="236029"/>
                      <a:pt x="47771" y="254413"/>
                    </a:cubicBezTo>
                    <a:cubicBezTo>
                      <a:pt x="97396" y="279940"/>
                      <a:pt x="159309" y="224980"/>
                      <a:pt x="154070" y="134779"/>
                    </a:cubicBezTo>
                    <a:cubicBezTo>
                      <a:pt x="151879" y="95536"/>
                      <a:pt x="159880" y="47339"/>
                      <a:pt x="110064" y="0"/>
                    </a:cubicBezTo>
                    <a:close/>
                  </a:path>
                </a:pathLst>
              </a:custGeom>
              <a:solidFill>
                <a:srgbClr val="454C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7" name="任意多边形 247"/>
              <p:cNvSpPr/>
              <p:nvPr/>
            </p:nvSpPr>
            <p:spPr>
              <a:xfrm>
                <a:off x="7066513" y="4269099"/>
                <a:ext cx="115503" cy="194781"/>
              </a:xfrm>
              <a:custGeom>
                <a:avLst/>
                <a:gdLst>
                  <a:gd name="connsiteX0" fmla="*/ 68759 w 115503"/>
                  <a:gd name="connsiteY0" fmla="*/ 8483 h 194781"/>
                  <a:gd name="connsiteX1" fmla="*/ 56472 w 115503"/>
                  <a:gd name="connsiteY1" fmla="*/ 39248 h 194781"/>
                  <a:gd name="connsiteX2" fmla="*/ 110383 w 115503"/>
                  <a:gd name="connsiteY2" fmla="*/ 30581 h 194781"/>
                  <a:gd name="connsiteX3" fmla="*/ 110574 w 115503"/>
                  <a:gd name="connsiteY3" fmla="*/ 130784 h 194781"/>
                  <a:gd name="connsiteX4" fmla="*/ 109526 w 115503"/>
                  <a:gd name="connsiteY4" fmla="*/ 134022 h 194781"/>
                  <a:gd name="connsiteX5" fmla="*/ 108193 w 115503"/>
                  <a:gd name="connsiteY5" fmla="*/ 161930 h 194781"/>
                  <a:gd name="connsiteX6" fmla="*/ 68569 w 115503"/>
                  <a:gd name="connsiteY6" fmla="*/ 186791 h 194781"/>
                  <a:gd name="connsiteX7" fmla="*/ 7799 w 115503"/>
                  <a:gd name="connsiteY7" fmla="*/ 79920 h 194781"/>
                  <a:gd name="connsiteX8" fmla="*/ 39327 w 115503"/>
                  <a:gd name="connsiteY8" fmla="*/ 20293 h 194781"/>
                  <a:gd name="connsiteX9" fmla="*/ 68759 w 115503"/>
                  <a:gd name="connsiteY9" fmla="*/ 8483 h 194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5503" h="194781">
                    <a:moveTo>
                      <a:pt x="68759" y="8483"/>
                    </a:moveTo>
                    <a:lnTo>
                      <a:pt x="56472" y="39248"/>
                    </a:lnTo>
                    <a:cubicBezTo>
                      <a:pt x="56472" y="39248"/>
                      <a:pt x="99144" y="17055"/>
                      <a:pt x="110383" y="30581"/>
                    </a:cubicBezTo>
                    <a:cubicBezTo>
                      <a:pt x="118670" y="40487"/>
                      <a:pt x="115527" y="93826"/>
                      <a:pt x="110574" y="130784"/>
                    </a:cubicBezTo>
                    <a:cubicBezTo>
                      <a:pt x="110478" y="131546"/>
                      <a:pt x="109050" y="133355"/>
                      <a:pt x="109526" y="134022"/>
                    </a:cubicBezTo>
                    <a:cubicBezTo>
                      <a:pt x="117908" y="143928"/>
                      <a:pt x="111717" y="156025"/>
                      <a:pt x="108193" y="161930"/>
                    </a:cubicBezTo>
                    <a:cubicBezTo>
                      <a:pt x="102954" y="170789"/>
                      <a:pt x="86761" y="179456"/>
                      <a:pt x="68569" y="186791"/>
                    </a:cubicBezTo>
                    <a:cubicBezTo>
                      <a:pt x="-17156" y="221366"/>
                      <a:pt x="-2202" y="135927"/>
                      <a:pt x="7799" y="79920"/>
                    </a:cubicBezTo>
                    <a:cubicBezTo>
                      <a:pt x="12085" y="56012"/>
                      <a:pt x="21515" y="36486"/>
                      <a:pt x="39327" y="20293"/>
                    </a:cubicBezTo>
                    <a:cubicBezTo>
                      <a:pt x="55138" y="6101"/>
                      <a:pt x="76284" y="-10377"/>
                      <a:pt x="68759" y="848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8" name="任意多边形 248"/>
              <p:cNvSpPr/>
              <p:nvPr/>
            </p:nvSpPr>
            <p:spPr>
              <a:xfrm>
                <a:off x="7123718" y="4322647"/>
                <a:ext cx="63071" cy="31162"/>
              </a:xfrm>
              <a:custGeom>
                <a:avLst/>
                <a:gdLst>
                  <a:gd name="connsiteX0" fmla="*/ 57178 w 63071"/>
                  <a:gd name="connsiteY0" fmla="*/ 274 h 31162"/>
                  <a:gd name="connsiteX1" fmla="*/ 62798 w 63071"/>
                  <a:gd name="connsiteY1" fmla="*/ 2845 h 31162"/>
                  <a:gd name="connsiteX2" fmla="*/ 60226 w 63071"/>
                  <a:gd name="connsiteY2" fmla="*/ 8465 h 31162"/>
                  <a:gd name="connsiteX3" fmla="*/ 28127 w 63071"/>
                  <a:gd name="connsiteY3" fmla="*/ 21133 h 31162"/>
                  <a:gd name="connsiteX4" fmla="*/ 6219 w 63071"/>
                  <a:gd name="connsiteY4" fmla="*/ 30754 h 31162"/>
                  <a:gd name="connsiteX5" fmla="*/ 409 w 63071"/>
                  <a:gd name="connsiteY5" fmla="*/ 28563 h 31162"/>
                  <a:gd name="connsiteX6" fmla="*/ 2600 w 63071"/>
                  <a:gd name="connsiteY6" fmla="*/ 22753 h 31162"/>
                  <a:gd name="connsiteX7" fmla="*/ 24793 w 63071"/>
                  <a:gd name="connsiteY7" fmla="*/ 13037 h 31162"/>
                  <a:gd name="connsiteX8" fmla="*/ 57178 w 63071"/>
                  <a:gd name="connsiteY8" fmla="*/ 274 h 31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071" h="31162">
                    <a:moveTo>
                      <a:pt x="57178" y="274"/>
                    </a:moveTo>
                    <a:cubicBezTo>
                      <a:pt x="59464" y="-584"/>
                      <a:pt x="61941" y="655"/>
                      <a:pt x="62798" y="2845"/>
                    </a:cubicBezTo>
                    <a:cubicBezTo>
                      <a:pt x="63655" y="5131"/>
                      <a:pt x="62417" y="7608"/>
                      <a:pt x="60226" y="8465"/>
                    </a:cubicBezTo>
                    <a:cubicBezTo>
                      <a:pt x="48130" y="12942"/>
                      <a:pt x="37271" y="17228"/>
                      <a:pt x="28127" y="21133"/>
                    </a:cubicBezTo>
                    <a:cubicBezTo>
                      <a:pt x="18983" y="24943"/>
                      <a:pt x="11649" y="28182"/>
                      <a:pt x="6219" y="30754"/>
                    </a:cubicBezTo>
                    <a:cubicBezTo>
                      <a:pt x="4029" y="31801"/>
                      <a:pt x="1457" y="30754"/>
                      <a:pt x="409" y="28563"/>
                    </a:cubicBezTo>
                    <a:cubicBezTo>
                      <a:pt x="-639" y="26372"/>
                      <a:pt x="409" y="23800"/>
                      <a:pt x="2600" y="22753"/>
                    </a:cubicBezTo>
                    <a:cubicBezTo>
                      <a:pt x="8220" y="20181"/>
                      <a:pt x="15744" y="16847"/>
                      <a:pt x="24793" y="13037"/>
                    </a:cubicBezTo>
                    <a:cubicBezTo>
                      <a:pt x="33747" y="9227"/>
                      <a:pt x="44510" y="4941"/>
                      <a:pt x="57178" y="274"/>
                    </a:cubicBezTo>
                    <a:close/>
                  </a:path>
                </a:pathLst>
              </a:custGeom>
              <a:solidFill>
                <a:srgbClr val="FB67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9" name="任意多边形 249"/>
              <p:cNvSpPr/>
              <p:nvPr/>
            </p:nvSpPr>
            <p:spPr>
              <a:xfrm>
                <a:off x="7124480" y="4360926"/>
                <a:ext cx="61654" cy="30411"/>
              </a:xfrm>
              <a:custGeom>
                <a:avLst/>
                <a:gdLst>
                  <a:gd name="connsiteX0" fmla="*/ 55749 w 61654"/>
                  <a:gd name="connsiteY0" fmla="*/ 285 h 30411"/>
                  <a:gd name="connsiteX1" fmla="*/ 61369 w 61654"/>
                  <a:gd name="connsiteY1" fmla="*/ 2857 h 30411"/>
                  <a:gd name="connsiteX2" fmla="*/ 58797 w 61654"/>
                  <a:gd name="connsiteY2" fmla="*/ 8476 h 30411"/>
                  <a:gd name="connsiteX3" fmla="*/ 27746 w 61654"/>
                  <a:gd name="connsiteY3" fmla="*/ 20668 h 30411"/>
                  <a:gd name="connsiteX4" fmla="*/ 6220 w 61654"/>
                  <a:gd name="connsiteY4" fmla="*/ 30003 h 30411"/>
                  <a:gd name="connsiteX5" fmla="*/ 409 w 61654"/>
                  <a:gd name="connsiteY5" fmla="*/ 27812 h 30411"/>
                  <a:gd name="connsiteX6" fmla="*/ 2600 w 61654"/>
                  <a:gd name="connsiteY6" fmla="*/ 22002 h 30411"/>
                  <a:gd name="connsiteX7" fmla="*/ 24412 w 61654"/>
                  <a:gd name="connsiteY7" fmla="*/ 12477 h 30411"/>
                  <a:gd name="connsiteX8" fmla="*/ 55749 w 61654"/>
                  <a:gd name="connsiteY8" fmla="*/ 285 h 30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654" h="30411">
                    <a:moveTo>
                      <a:pt x="55749" y="285"/>
                    </a:moveTo>
                    <a:cubicBezTo>
                      <a:pt x="58036" y="-573"/>
                      <a:pt x="60512" y="570"/>
                      <a:pt x="61369" y="2857"/>
                    </a:cubicBezTo>
                    <a:cubicBezTo>
                      <a:pt x="62227" y="5142"/>
                      <a:pt x="61084" y="7619"/>
                      <a:pt x="58797" y="8476"/>
                    </a:cubicBezTo>
                    <a:cubicBezTo>
                      <a:pt x="47177" y="12858"/>
                      <a:pt x="36699" y="16953"/>
                      <a:pt x="27746" y="20668"/>
                    </a:cubicBezTo>
                    <a:cubicBezTo>
                      <a:pt x="18888" y="24383"/>
                      <a:pt x="11649" y="27526"/>
                      <a:pt x="6220" y="30003"/>
                    </a:cubicBezTo>
                    <a:cubicBezTo>
                      <a:pt x="4029" y="31050"/>
                      <a:pt x="1362" y="30003"/>
                      <a:pt x="409" y="27812"/>
                    </a:cubicBezTo>
                    <a:cubicBezTo>
                      <a:pt x="-638" y="25621"/>
                      <a:pt x="409" y="23049"/>
                      <a:pt x="2600" y="22002"/>
                    </a:cubicBezTo>
                    <a:cubicBezTo>
                      <a:pt x="8220" y="19430"/>
                      <a:pt x="15554" y="16191"/>
                      <a:pt x="24412" y="12477"/>
                    </a:cubicBezTo>
                    <a:cubicBezTo>
                      <a:pt x="33175" y="8952"/>
                      <a:pt x="43653" y="4761"/>
                      <a:pt x="55749" y="285"/>
                    </a:cubicBezTo>
                    <a:close/>
                  </a:path>
                </a:pathLst>
              </a:custGeom>
              <a:solidFill>
                <a:srgbClr val="FB67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0" name="任意多边形 250"/>
              <p:cNvSpPr/>
              <p:nvPr/>
            </p:nvSpPr>
            <p:spPr>
              <a:xfrm>
                <a:off x="7122997" y="4397312"/>
                <a:ext cx="57802" cy="28751"/>
              </a:xfrm>
              <a:custGeom>
                <a:avLst/>
                <a:gdLst>
                  <a:gd name="connsiteX0" fmla="*/ 51899 w 57802"/>
                  <a:gd name="connsiteY0" fmla="*/ 285 h 28751"/>
                  <a:gd name="connsiteX1" fmla="*/ 57518 w 57802"/>
                  <a:gd name="connsiteY1" fmla="*/ 2856 h 28751"/>
                  <a:gd name="connsiteX2" fmla="*/ 54947 w 57802"/>
                  <a:gd name="connsiteY2" fmla="*/ 8476 h 28751"/>
                  <a:gd name="connsiteX3" fmla="*/ 29610 w 57802"/>
                  <a:gd name="connsiteY3" fmla="*/ 18382 h 28751"/>
                  <a:gd name="connsiteX4" fmla="*/ 6179 w 57802"/>
                  <a:gd name="connsiteY4" fmla="*/ 28383 h 28751"/>
                  <a:gd name="connsiteX5" fmla="*/ 368 w 57802"/>
                  <a:gd name="connsiteY5" fmla="*/ 26193 h 28751"/>
                  <a:gd name="connsiteX6" fmla="*/ 2559 w 57802"/>
                  <a:gd name="connsiteY6" fmla="*/ 20382 h 28751"/>
                  <a:gd name="connsiteX7" fmla="*/ 26276 w 57802"/>
                  <a:gd name="connsiteY7" fmla="*/ 10286 h 28751"/>
                  <a:gd name="connsiteX8" fmla="*/ 51899 w 57802"/>
                  <a:gd name="connsiteY8" fmla="*/ 285 h 2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802" h="28751">
                    <a:moveTo>
                      <a:pt x="51899" y="285"/>
                    </a:moveTo>
                    <a:cubicBezTo>
                      <a:pt x="54185" y="-573"/>
                      <a:pt x="56661" y="570"/>
                      <a:pt x="57518" y="2856"/>
                    </a:cubicBezTo>
                    <a:cubicBezTo>
                      <a:pt x="58376" y="5142"/>
                      <a:pt x="57233" y="7619"/>
                      <a:pt x="54947" y="8476"/>
                    </a:cubicBezTo>
                    <a:cubicBezTo>
                      <a:pt x="45707" y="11905"/>
                      <a:pt x="37230" y="15239"/>
                      <a:pt x="29610" y="18382"/>
                    </a:cubicBezTo>
                    <a:cubicBezTo>
                      <a:pt x="20180" y="22192"/>
                      <a:pt x="12370" y="25621"/>
                      <a:pt x="6179" y="28383"/>
                    </a:cubicBezTo>
                    <a:cubicBezTo>
                      <a:pt x="3988" y="29336"/>
                      <a:pt x="1416" y="28383"/>
                      <a:pt x="368" y="26193"/>
                    </a:cubicBezTo>
                    <a:cubicBezTo>
                      <a:pt x="-584" y="24002"/>
                      <a:pt x="368" y="21430"/>
                      <a:pt x="2559" y="20382"/>
                    </a:cubicBezTo>
                    <a:cubicBezTo>
                      <a:pt x="8941" y="17525"/>
                      <a:pt x="16847" y="14096"/>
                      <a:pt x="26276" y="10286"/>
                    </a:cubicBezTo>
                    <a:cubicBezTo>
                      <a:pt x="33801" y="7238"/>
                      <a:pt x="42278" y="3904"/>
                      <a:pt x="51899" y="285"/>
                    </a:cubicBezTo>
                    <a:close/>
                  </a:path>
                </a:pathLst>
              </a:custGeom>
              <a:solidFill>
                <a:srgbClr val="FB67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940" name="任意多边形 251"/>
            <p:cNvSpPr/>
            <p:nvPr/>
          </p:nvSpPr>
          <p:spPr>
            <a:xfrm>
              <a:off x="10923531" y="6062328"/>
              <a:ext cx="435322" cy="103031"/>
            </a:xfrm>
            <a:custGeom>
              <a:avLst/>
              <a:gdLst>
                <a:gd name="connsiteX0" fmla="*/ 214503 w 429006"/>
                <a:gd name="connsiteY0" fmla="*/ 0 h 101536"/>
                <a:gd name="connsiteX1" fmla="*/ 429006 w 429006"/>
                <a:gd name="connsiteY1" fmla="*/ 50768 h 101536"/>
                <a:gd name="connsiteX2" fmla="*/ 214503 w 429006"/>
                <a:gd name="connsiteY2" fmla="*/ 101537 h 101536"/>
                <a:gd name="connsiteX3" fmla="*/ 0 w 429006"/>
                <a:gd name="connsiteY3" fmla="*/ 50768 h 101536"/>
                <a:gd name="connsiteX4" fmla="*/ 214503 w 429006"/>
                <a:gd name="connsiteY4" fmla="*/ 0 h 10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006" h="101536">
                  <a:moveTo>
                    <a:pt x="214503" y="0"/>
                  </a:moveTo>
                  <a:cubicBezTo>
                    <a:pt x="332994" y="0"/>
                    <a:pt x="429006" y="22765"/>
                    <a:pt x="429006" y="50768"/>
                  </a:cubicBezTo>
                  <a:cubicBezTo>
                    <a:pt x="429006" y="78772"/>
                    <a:pt x="332994" y="101537"/>
                    <a:pt x="214503" y="101537"/>
                  </a:cubicBezTo>
                  <a:cubicBezTo>
                    <a:pt x="96012" y="101537"/>
                    <a:pt x="0" y="78772"/>
                    <a:pt x="0" y="50768"/>
                  </a:cubicBezTo>
                  <a:cubicBezTo>
                    <a:pt x="0" y="22669"/>
                    <a:pt x="96108" y="0"/>
                    <a:pt x="214503" y="0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7" name="矩形 26"/>
          <p:cNvSpPr/>
          <p:nvPr/>
        </p:nvSpPr>
        <p:spPr>
          <a:xfrm>
            <a:off x="3795475" y="1133133"/>
            <a:ext cx="4147660" cy="2197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840" dirty="0">
                <a:solidFill>
                  <a:schemeClr val="accent1">
                    <a:lumMod val="75000"/>
                  </a:schemeClr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The learning environment should be improved </a:t>
            </a:r>
            <a:endParaRPr lang="en-US" altLang="zh-CN" sz="840" dirty="0">
              <a:solidFill>
                <a:schemeClr val="accent1">
                  <a:lumMod val="75000"/>
                </a:schemeClr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p:transition spd="med">
    <p:fade/>
  </p:transition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4419600" y="686435"/>
            <a:ext cx="2572871" cy="5355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zh-CN" altLang="en-US" sz="2880" dirty="0" smtClean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关于网课学习</a:t>
            </a:r>
            <a:endParaRPr lang="zh-CN" altLang="en-US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5" name="内容占位符 2"/>
          <p:cNvSpPr>
            <a:spLocks noGrp="1"/>
          </p:cNvSpPr>
          <p:nvPr/>
        </p:nvSpPr>
        <p:spPr>
          <a:xfrm>
            <a:off x="762000" y="1524000"/>
            <a:ext cx="5128260" cy="45262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5000"/>
              </a:lnSpc>
              <a:spcBef>
                <a:spcPts val="0"/>
              </a:spcBef>
              <a:buFont typeface="Wingdings" panose="05000000000000000000" charset="0"/>
              <a:buChar char="n"/>
            </a:pPr>
            <a:r>
              <a:rPr lang="zh-CN" altLang="en-US" sz="24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电子产品选择：</a:t>
            </a:r>
            <a:endParaRPr lang="zh-CN" altLang="en-US" sz="2400" b="1" dirty="0" smtClean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0" indent="0" algn="just">
              <a:lnSpc>
                <a:spcPct val="125000"/>
              </a:lnSpc>
              <a:spcBef>
                <a:spcPts val="0"/>
              </a:spcBef>
              <a:buFont typeface="Wingdings" panose="05000000000000000000" charset="0"/>
              <a:buNone/>
            </a:pPr>
            <a:r>
              <a:rPr lang="zh-CN" altLang="en-US" sz="2000" dirty="0" smtClean="0"/>
              <a:t>尽量选择屏幕较大的电子产品。建议优先顺序为投影、电视、电脑、平板电脑、手机。尽量选择屏幕分辨率较高的电子产品，最好选用带液晶显示器的电脑。</a:t>
            </a:r>
            <a:endParaRPr lang="en-US" altLang="zh-CN" sz="2000" dirty="0" smtClean="0"/>
          </a:p>
          <a:p>
            <a:pPr>
              <a:lnSpc>
                <a:spcPct val="125000"/>
              </a:lnSpc>
              <a:spcBef>
                <a:spcPts val="0"/>
              </a:spcBef>
              <a:buFont typeface="Wingdings" panose="05000000000000000000" charset="0"/>
              <a:buChar char="n"/>
            </a:pPr>
            <a:r>
              <a:rPr lang="zh-CN" altLang="en-US" sz="24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时间控制：</a:t>
            </a:r>
            <a:r>
              <a:rPr lang="zh-CN" altLang="en-US" sz="20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汉仪力量黑简" panose="00020600040101010101" charset="-122"/>
                <a:ea typeface="汉仪力量黑简" panose="00020600040101010101" charset="-122"/>
                <a:cs typeface="汉仪力量黑简" panose="00020600040101010101" charset="-122"/>
              </a:rPr>
              <a:t>“</a:t>
            </a:r>
            <a:r>
              <a:rPr lang="en-US" altLang="zh-CN" sz="28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汉仪力量黑简" panose="00020600040101010101" charset="-122"/>
                <a:ea typeface="汉仪力量黑简" panose="00020600040101010101" charset="-122"/>
                <a:cs typeface="汉仪力量黑简" panose="00020600040101010101" charset="-122"/>
              </a:rPr>
              <a:t>20-20-20</a:t>
            </a:r>
            <a:r>
              <a:rPr lang="zh-CN" altLang="en-US" sz="2000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汉仪力量黑简" panose="00020600040101010101" charset="-122"/>
                <a:ea typeface="汉仪力量黑简" panose="00020600040101010101" charset="-122"/>
                <a:cs typeface="汉仪力量黑简" panose="00020600040101010101" charset="-122"/>
              </a:rPr>
              <a:t>”</a:t>
            </a:r>
            <a:r>
              <a:rPr lang="zh-CN" altLang="en-US" sz="20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汉仪力量黑简" panose="00020600040101010101" charset="-122"/>
                <a:ea typeface="汉仪力量黑简" panose="00020600040101010101" charset="-122"/>
                <a:cs typeface="汉仪力量黑简" panose="00020600040101010101" charset="-122"/>
              </a:rPr>
              <a:t>口诀</a:t>
            </a:r>
            <a:endParaRPr lang="en-US" altLang="zh-CN" sz="2000" dirty="0" smtClean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汉仪力量黑简" panose="00020600040101010101" charset="-122"/>
              <a:ea typeface="汉仪力量黑简" panose="00020600040101010101" charset="-122"/>
              <a:cs typeface="汉仪力量黑简" panose="00020600040101010101" charset="-122"/>
            </a:endParaRPr>
          </a:p>
          <a:p>
            <a:pPr marL="0" indent="0" algn="just">
              <a:lnSpc>
                <a:spcPct val="125000"/>
              </a:lnSpc>
              <a:spcBef>
                <a:spcPts val="0"/>
              </a:spcBef>
              <a:buNone/>
            </a:pPr>
            <a:r>
              <a:rPr lang="zh-CN" altLang="en-US" sz="2000" dirty="0" smtClean="0"/>
              <a:t>小学阶段建议每节课</a:t>
            </a:r>
            <a:r>
              <a:rPr lang="en-US" altLang="zh-CN" sz="2000" dirty="0" smtClean="0"/>
              <a:t>20</a:t>
            </a:r>
            <a:r>
              <a:rPr lang="zh-CN" altLang="en-US" sz="2000" dirty="0" smtClean="0"/>
              <a:t>分钟为宜，每天线上学习的时间应控制在</a:t>
            </a:r>
            <a:r>
              <a:rPr lang="en-US" altLang="zh-CN" sz="2000" dirty="0" smtClean="0"/>
              <a:t>2.5</a:t>
            </a:r>
            <a:r>
              <a:rPr lang="zh-CN" altLang="en-US" sz="2000" dirty="0" smtClean="0"/>
              <a:t>小时以内；中学阶段建议每节课</a:t>
            </a:r>
            <a:r>
              <a:rPr lang="en-US" altLang="zh-CN" sz="2000" dirty="0" smtClean="0"/>
              <a:t>30</a:t>
            </a:r>
            <a:r>
              <a:rPr lang="zh-CN" altLang="en-US" sz="2000" dirty="0" smtClean="0"/>
              <a:t>分钟为宜，每天线上学习的时间应控制在</a:t>
            </a:r>
            <a:r>
              <a:rPr lang="en-US" altLang="zh-CN" sz="2000" dirty="0" smtClean="0"/>
              <a:t>4</a:t>
            </a:r>
            <a:r>
              <a:rPr lang="zh-CN" altLang="en-US" sz="2000" dirty="0" smtClean="0"/>
              <a:t>小时以内。</a:t>
            </a:r>
            <a:endParaRPr lang="zh-CN" altLang="en-US" sz="2000" dirty="0"/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1" cstate="screen"/>
          <a:stretch>
            <a:fillRect/>
          </a:stretch>
        </p:blipFill>
        <p:spPr>
          <a:xfrm>
            <a:off x="6143660" y="1676310"/>
            <a:ext cx="2599661" cy="3968211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14621" y="2057549"/>
            <a:ext cx="2486461" cy="2465026"/>
          </a:xfrm>
          <a:prstGeom prst="rect">
            <a:avLst/>
          </a:prstGeom>
        </p:spPr>
      </p:pic>
      <p:sp>
        <p:nvSpPr>
          <p:cNvPr id="8" name="副标题 2"/>
          <p:cNvSpPr>
            <a:spLocks noGrp="1"/>
          </p:cNvSpPr>
          <p:nvPr/>
        </p:nvSpPr>
        <p:spPr>
          <a:xfrm>
            <a:off x="8792210" y="4648200"/>
            <a:ext cx="2607945" cy="6254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免费电子书链接</a:t>
            </a:r>
            <a:endParaRPr lang="zh-CN" altLang="en-US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endParaRPr lang="zh-CN" altLang="en-US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矩形 9"/>
          <p:cNvSpPr/>
          <p:nvPr/>
        </p:nvSpPr>
        <p:spPr>
          <a:xfrm>
            <a:off x="4819426" y="1133132"/>
            <a:ext cx="1678193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840" dirty="0" smtClean="0">
                <a:solidFill>
                  <a:schemeClr val="accent1">
                    <a:lumMod val="50000"/>
                  </a:schemeClr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Online </a:t>
            </a:r>
            <a:r>
              <a:rPr lang="en-US" altLang="zh-CN" sz="840" dirty="0">
                <a:solidFill>
                  <a:schemeClr val="accent1">
                    <a:lumMod val="50000"/>
                  </a:schemeClr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Learning</a:t>
            </a:r>
            <a:endParaRPr lang="en-US" altLang="zh-CN" sz="840" dirty="0">
              <a:solidFill>
                <a:schemeClr val="accent1">
                  <a:lumMod val="50000"/>
                </a:schemeClr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p:transition spd="med">
    <p:fade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一增一减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:</a:t>
            </a: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减少近视发生的风险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801818" y="1133135"/>
            <a:ext cx="4588364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INCREASE AND DECREASE : REDUCE THE RISK OF MYOPIA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179" name="组合 178"/>
          <p:cNvGrpSpPr/>
          <p:nvPr/>
        </p:nvGrpSpPr>
        <p:grpSpPr>
          <a:xfrm>
            <a:off x="533546" y="1981238"/>
            <a:ext cx="6178153" cy="3962295"/>
            <a:chOff x="381150" y="1752645"/>
            <a:chExt cx="6653396" cy="4267087"/>
          </a:xfrm>
        </p:grpSpPr>
        <p:sp>
          <p:nvSpPr>
            <p:cNvPr id="9" name="矩形 8"/>
            <p:cNvSpPr/>
            <p:nvPr/>
          </p:nvSpPr>
          <p:spPr>
            <a:xfrm>
              <a:off x="1987142" y="1752645"/>
              <a:ext cx="4712581" cy="331452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户外活动越多</a:t>
              </a:r>
              <a:r>
                <a:rPr lang="en-US" altLang="zh-CN" sz="1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r>
                <a:rPr lang="zh-CN" altLang="en-US" sz="1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近距离工作时间越少</a:t>
              </a:r>
              <a:r>
                <a:rPr lang="en-US" altLang="zh-CN" sz="1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r>
                <a:rPr lang="zh-CN" altLang="en-US" sz="1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近视的风险越小</a:t>
              </a:r>
              <a:endParaRPr lang="zh-CN" altLang="en-US" sz="1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792700" y="2135023"/>
              <a:ext cx="5898887" cy="3635361"/>
              <a:chOff x="3962456" y="1524050"/>
              <a:chExt cx="6553028" cy="4038494"/>
            </a:xfrm>
          </p:grpSpPr>
          <p:sp>
            <p:nvSpPr>
              <p:cNvPr id="44" name="流程图: 数据 43"/>
              <p:cNvSpPr/>
              <p:nvPr/>
            </p:nvSpPr>
            <p:spPr>
              <a:xfrm>
                <a:off x="3962456" y="4114782"/>
                <a:ext cx="6553028" cy="1447762"/>
              </a:xfrm>
              <a:prstGeom prst="flowChartInputOutput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45" name="直接连接符 44"/>
              <p:cNvCxnSpPr/>
              <p:nvPr/>
            </p:nvCxnSpPr>
            <p:spPr>
              <a:xfrm>
                <a:off x="5257822" y="2385088"/>
                <a:ext cx="5256000" cy="0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直接连接符 45"/>
              <p:cNvCxnSpPr/>
              <p:nvPr/>
            </p:nvCxnSpPr>
            <p:spPr>
              <a:xfrm>
                <a:off x="5257822" y="2815607"/>
                <a:ext cx="5256000" cy="0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直接连接符 46"/>
              <p:cNvCxnSpPr/>
              <p:nvPr/>
            </p:nvCxnSpPr>
            <p:spPr>
              <a:xfrm>
                <a:off x="5257822" y="3246126"/>
                <a:ext cx="5256000" cy="0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直接连接符 47"/>
              <p:cNvCxnSpPr/>
              <p:nvPr/>
            </p:nvCxnSpPr>
            <p:spPr>
              <a:xfrm>
                <a:off x="5257822" y="3676645"/>
                <a:ext cx="5256000" cy="0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直接连接符 48"/>
              <p:cNvCxnSpPr/>
              <p:nvPr/>
            </p:nvCxnSpPr>
            <p:spPr>
              <a:xfrm flipV="1">
                <a:off x="5257822" y="1524050"/>
                <a:ext cx="0" cy="2590732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直接连接符 49"/>
              <p:cNvCxnSpPr/>
              <p:nvPr/>
            </p:nvCxnSpPr>
            <p:spPr>
              <a:xfrm>
                <a:off x="5257821" y="1524050"/>
                <a:ext cx="5256000" cy="0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直接连接符 50"/>
              <p:cNvCxnSpPr/>
              <p:nvPr/>
            </p:nvCxnSpPr>
            <p:spPr>
              <a:xfrm>
                <a:off x="5257822" y="1954569"/>
                <a:ext cx="5256000" cy="0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直接连接符 51"/>
              <p:cNvCxnSpPr/>
              <p:nvPr/>
            </p:nvCxnSpPr>
            <p:spPr>
              <a:xfrm flipV="1">
                <a:off x="10515484" y="1524050"/>
                <a:ext cx="0" cy="2590732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直接连接符 52"/>
              <p:cNvCxnSpPr/>
              <p:nvPr/>
            </p:nvCxnSpPr>
            <p:spPr>
              <a:xfrm flipV="1">
                <a:off x="3962456" y="1524050"/>
                <a:ext cx="1295366" cy="1447762"/>
              </a:xfrm>
              <a:prstGeom prst="line">
                <a:avLst/>
              </a:prstGeom>
              <a:ln w="1905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直接连接符 53"/>
              <p:cNvCxnSpPr/>
              <p:nvPr/>
            </p:nvCxnSpPr>
            <p:spPr>
              <a:xfrm flipV="1">
                <a:off x="3962456" y="1981238"/>
                <a:ext cx="1295366" cy="1447762"/>
              </a:xfrm>
              <a:prstGeom prst="line">
                <a:avLst/>
              </a:prstGeom>
              <a:ln w="1905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直接连接符 54"/>
              <p:cNvCxnSpPr/>
              <p:nvPr/>
            </p:nvCxnSpPr>
            <p:spPr>
              <a:xfrm flipV="1">
                <a:off x="3962456" y="2971812"/>
                <a:ext cx="0" cy="2590732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直接连接符 55"/>
              <p:cNvCxnSpPr/>
              <p:nvPr/>
            </p:nvCxnSpPr>
            <p:spPr>
              <a:xfrm flipV="1">
                <a:off x="3962456" y="2819416"/>
                <a:ext cx="1295366" cy="1447762"/>
              </a:xfrm>
              <a:prstGeom prst="line">
                <a:avLst/>
              </a:prstGeom>
              <a:ln w="1905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直接连接符 56"/>
              <p:cNvCxnSpPr/>
              <p:nvPr/>
            </p:nvCxnSpPr>
            <p:spPr>
              <a:xfrm flipV="1">
                <a:off x="3962456" y="2362228"/>
                <a:ext cx="1295366" cy="1447762"/>
              </a:xfrm>
              <a:prstGeom prst="line">
                <a:avLst/>
              </a:prstGeom>
              <a:ln w="1905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直接连接符 57"/>
              <p:cNvCxnSpPr/>
              <p:nvPr/>
            </p:nvCxnSpPr>
            <p:spPr>
              <a:xfrm flipV="1">
                <a:off x="3962456" y="3276604"/>
                <a:ext cx="1295366" cy="1447762"/>
              </a:xfrm>
              <a:prstGeom prst="line">
                <a:avLst/>
              </a:prstGeom>
              <a:ln w="1905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直接连接符 58"/>
              <p:cNvCxnSpPr/>
              <p:nvPr/>
            </p:nvCxnSpPr>
            <p:spPr>
              <a:xfrm flipV="1">
                <a:off x="3962456" y="3657594"/>
                <a:ext cx="1295366" cy="1447762"/>
              </a:xfrm>
              <a:prstGeom prst="line">
                <a:avLst/>
              </a:prstGeom>
              <a:ln w="1905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" name="立方体 10"/>
            <p:cNvSpPr/>
            <p:nvPr/>
          </p:nvSpPr>
          <p:spPr>
            <a:xfrm>
              <a:off x="2301718" y="2409390"/>
              <a:ext cx="685917" cy="2400710"/>
            </a:xfrm>
            <a:prstGeom prst="cube">
              <a:avLst>
                <a:gd name="adj" fmla="val 22386"/>
              </a:avLst>
            </a:prstGeom>
            <a:solidFill>
              <a:srgbClr val="23449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2" name="立方体 11"/>
            <p:cNvSpPr/>
            <p:nvPr/>
          </p:nvSpPr>
          <p:spPr>
            <a:xfrm>
              <a:off x="1890168" y="3369674"/>
              <a:ext cx="680534" cy="1851976"/>
            </a:xfrm>
            <a:prstGeom prst="cube">
              <a:avLst>
                <a:gd name="adj" fmla="val 22386"/>
              </a:avLst>
            </a:prstGeom>
            <a:solidFill>
              <a:srgbClr val="23449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3" name="立方体 12"/>
            <p:cNvSpPr/>
            <p:nvPr/>
          </p:nvSpPr>
          <p:spPr>
            <a:xfrm>
              <a:off x="1547209" y="4467141"/>
              <a:ext cx="685917" cy="1166059"/>
            </a:xfrm>
            <a:prstGeom prst="cube">
              <a:avLst>
                <a:gd name="adj" fmla="val 22386"/>
              </a:avLst>
            </a:prstGeom>
            <a:solidFill>
              <a:srgbClr val="23449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立方体 14"/>
            <p:cNvSpPr/>
            <p:nvPr/>
          </p:nvSpPr>
          <p:spPr>
            <a:xfrm>
              <a:off x="3668168" y="2752347"/>
              <a:ext cx="680534" cy="2057751"/>
            </a:xfrm>
            <a:prstGeom prst="cube">
              <a:avLst>
                <a:gd name="adj" fmla="val 22386"/>
              </a:avLst>
            </a:prstGeom>
            <a:solidFill>
              <a:srgbClr val="14B0BF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4" name="立方体 13"/>
            <p:cNvSpPr/>
            <p:nvPr/>
          </p:nvSpPr>
          <p:spPr>
            <a:xfrm>
              <a:off x="3351367" y="3557645"/>
              <a:ext cx="685917" cy="1509018"/>
            </a:xfrm>
            <a:prstGeom prst="cube">
              <a:avLst>
                <a:gd name="adj" fmla="val 22386"/>
              </a:avLst>
            </a:prstGeom>
            <a:solidFill>
              <a:srgbClr val="14B0BF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立方体 15"/>
            <p:cNvSpPr/>
            <p:nvPr/>
          </p:nvSpPr>
          <p:spPr>
            <a:xfrm>
              <a:off x="2987635" y="4124183"/>
              <a:ext cx="685917" cy="1509018"/>
            </a:xfrm>
            <a:prstGeom prst="cube">
              <a:avLst>
                <a:gd name="adj" fmla="val 22386"/>
              </a:avLst>
            </a:prstGeom>
            <a:solidFill>
              <a:srgbClr val="14B0BF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立方体 16"/>
            <p:cNvSpPr/>
            <p:nvPr/>
          </p:nvSpPr>
          <p:spPr>
            <a:xfrm>
              <a:off x="5182570" y="3095307"/>
              <a:ext cx="685917" cy="1714793"/>
            </a:xfrm>
            <a:prstGeom prst="cube">
              <a:avLst>
                <a:gd name="adj" fmla="val 22386"/>
              </a:avLst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8" name="立方体 17"/>
            <p:cNvSpPr/>
            <p:nvPr/>
          </p:nvSpPr>
          <p:spPr>
            <a:xfrm>
              <a:off x="4771020" y="3986999"/>
              <a:ext cx="680534" cy="1234651"/>
            </a:xfrm>
            <a:prstGeom prst="cube">
              <a:avLst>
                <a:gd name="adj" fmla="val 22386"/>
              </a:avLst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9" name="立方体 18"/>
            <p:cNvSpPr/>
            <p:nvPr/>
          </p:nvSpPr>
          <p:spPr>
            <a:xfrm>
              <a:off x="4428061" y="4398550"/>
              <a:ext cx="685917" cy="1234651"/>
            </a:xfrm>
            <a:prstGeom prst="cube">
              <a:avLst>
                <a:gd name="adj" fmla="val 22386"/>
              </a:avLst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0" name="直接连接符 19"/>
            <p:cNvCxnSpPr/>
            <p:nvPr/>
          </p:nvCxnSpPr>
          <p:spPr>
            <a:xfrm>
              <a:off x="6280037" y="4901555"/>
              <a:ext cx="97219" cy="0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直接连接符 20"/>
            <p:cNvCxnSpPr/>
            <p:nvPr/>
          </p:nvCxnSpPr>
          <p:spPr>
            <a:xfrm>
              <a:off x="5868487" y="5335969"/>
              <a:ext cx="97219" cy="0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直接连接符 21"/>
            <p:cNvCxnSpPr/>
            <p:nvPr/>
          </p:nvCxnSpPr>
          <p:spPr>
            <a:xfrm>
              <a:off x="5525528" y="5770384"/>
              <a:ext cx="97219" cy="0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接连接符 22"/>
            <p:cNvCxnSpPr/>
            <p:nvPr/>
          </p:nvCxnSpPr>
          <p:spPr>
            <a:xfrm>
              <a:off x="6666739" y="4467141"/>
              <a:ext cx="97219" cy="0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直接连接符 23"/>
            <p:cNvCxnSpPr/>
            <p:nvPr/>
          </p:nvCxnSpPr>
          <p:spPr>
            <a:xfrm>
              <a:off x="5525528" y="5736088"/>
              <a:ext cx="0" cy="97219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接连接符 24"/>
            <p:cNvCxnSpPr/>
            <p:nvPr/>
          </p:nvCxnSpPr>
          <p:spPr>
            <a:xfrm>
              <a:off x="2370310" y="5770384"/>
              <a:ext cx="0" cy="97219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接连接符 25"/>
            <p:cNvCxnSpPr/>
            <p:nvPr/>
          </p:nvCxnSpPr>
          <p:spPr>
            <a:xfrm>
              <a:off x="3947919" y="5770384"/>
              <a:ext cx="0" cy="97219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文本框 26"/>
            <p:cNvSpPr txBox="1"/>
            <p:nvPr/>
          </p:nvSpPr>
          <p:spPr>
            <a:xfrm>
              <a:off x="1204251" y="5770384"/>
              <a:ext cx="685917" cy="2493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高频</a:t>
              </a:r>
              <a:endParaRPr lang="zh-CN" altLang="en-US" sz="12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文本框 27"/>
            <p:cNvSpPr txBox="1"/>
            <p:nvPr/>
          </p:nvSpPr>
          <p:spPr>
            <a:xfrm>
              <a:off x="2713268" y="5770384"/>
              <a:ext cx="685917" cy="2493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中频</a:t>
              </a:r>
              <a:endParaRPr lang="zh-CN" altLang="en-US" sz="12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文本框 28"/>
            <p:cNvSpPr txBox="1"/>
            <p:nvPr/>
          </p:nvSpPr>
          <p:spPr>
            <a:xfrm>
              <a:off x="4222286" y="5770384"/>
              <a:ext cx="685917" cy="2493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低频</a:t>
              </a:r>
              <a:endParaRPr lang="zh-CN" altLang="en-US" sz="12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0" name="文本框 29"/>
            <p:cNvSpPr txBox="1"/>
            <p:nvPr/>
          </p:nvSpPr>
          <p:spPr>
            <a:xfrm>
              <a:off x="5594120" y="5427425"/>
              <a:ext cx="685917" cy="2493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高频</a:t>
              </a:r>
              <a:endParaRPr lang="zh-CN" altLang="en-US" sz="12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1" name="文本框 30"/>
            <p:cNvSpPr txBox="1"/>
            <p:nvPr/>
          </p:nvSpPr>
          <p:spPr>
            <a:xfrm>
              <a:off x="5937079" y="5015875"/>
              <a:ext cx="685917" cy="298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频</a:t>
              </a:r>
              <a:endParaRPr lang="zh-CN" altLang="en-US" sz="12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文本框 31"/>
            <p:cNvSpPr txBox="1"/>
            <p:nvPr/>
          </p:nvSpPr>
          <p:spPr>
            <a:xfrm>
              <a:off x="6348629" y="4604325"/>
              <a:ext cx="685917" cy="2493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低频</a:t>
              </a:r>
              <a:endParaRPr lang="zh-CN" altLang="en-US" sz="12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流程图: 数据 32"/>
            <p:cNvSpPr/>
            <p:nvPr/>
          </p:nvSpPr>
          <p:spPr>
            <a:xfrm rot="18776869">
              <a:off x="5254923" y="4807503"/>
              <a:ext cx="1529287" cy="305524"/>
            </a:xfrm>
            <a:prstGeom prst="flowChartInputOutput">
              <a:avLst/>
            </a:prstGeom>
            <a:solidFill>
              <a:srgbClr val="7030A0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200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户外运动</a:t>
              </a:r>
              <a:endParaRPr lang="zh-CN" altLang="en-US" sz="1200" b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文本框 33"/>
            <p:cNvSpPr txBox="1"/>
            <p:nvPr/>
          </p:nvSpPr>
          <p:spPr>
            <a:xfrm>
              <a:off x="998475" y="5496018"/>
              <a:ext cx="1270041" cy="298307"/>
            </a:xfrm>
            <a:prstGeom prst="rect">
              <a:avLst/>
            </a:prstGeom>
            <a:solidFill>
              <a:srgbClr val="7030A0">
                <a:alpha val="50196"/>
              </a:srgb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近距离工作</a:t>
              </a:r>
              <a:endParaRPr lang="zh-CN" altLang="en-US" sz="1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cxnSp>
          <p:nvCxnSpPr>
            <p:cNvPr id="35" name="直接连接符 34"/>
            <p:cNvCxnSpPr/>
            <p:nvPr/>
          </p:nvCxnSpPr>
          <p:spPr>
            <a:xfrm>
              <a:off x="792700" y="5770384"/>
              <a:ext cx="0" cy="97219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文本框 35"/>
            <p:cNvSpPr txBox="1"/>
            <p:nvPr/>
          </p:nvSpPr>
          <p:spPr>
            <a:xfrm>
              <a:off x="381150" y="3369674"/>
              <a:ext cx="4801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3.0</a:t>
              </a:r>
              <a:endPara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文本框 36"/>
            <p:cNvSpPr txBox="1"/>
            <p:nvPr/>
          </p:nvSpPr>
          <p:spPr>
            <a:xfrm>
              <a:off x="381150" y="3781224"/>
              <a:ext cx="4801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2.5</a:t>
              </a:r>
              <a:endPara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文本框 37"/>
            <p:cNvSpPr txBox="1"/>
            <p:nvPr/>
          </p:nvSpPr>
          <p:spPr>
            <a:xfrm>
              <a:off x="381150" y="4147047"/>
              <a:ext cx="4801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2.0</a:t>
              </a:r>
              <a:endPara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文本框 38"/>
            <p:cNvSpPr txBox="1"/>
            <p:nvPr/>
          </p:nvSpPr>
          <p:spPr>
            <a:xfrm>
              <a:off x="381150" y="4501438"/>
              <a:ext cx="4801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1.5</a:t>
              </a:r>
              <a:endPara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0" name="文本框 39"/>
            <p:cNvSpPr txBox="1"/>
            <p:nvPr/>
          </p:nvSpPr>
          <p:spPr>
            <a:xfrm>
              <a:off x="381150" y="4855829"/>
              <a:ext cx="4801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1.0</a:t>
              </a:r>
              <a:endPara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文本框 40"/>
            <p:cNvSpPr txBox="1"/>
            <p:nvPr/>
          </p:nvSpPr>
          <p:spPr>
            <a:xfrm>
              <a:off x="381150" y="5210220"/>
              <a:ext cx="4801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0.5</a:t>
              </a:r>
              <a:endPara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2" name="文本框 41"/>
            <p:cNvSpPr txBox="1"/>
            <p:nvPr/>
          </p:nvSpPr>
          <p:spPr>
            <a:xfrm>
              <a:off x="381150" y="5564609"/>
              <a:ext cx="4801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0.0</a:t>
              </a:r>
              <a:endPara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cxnSp>
          <p:nvCxnSpPr>
            <p:cNvPr id="43" name="直接连接符 42"/>
            <p:cNvCxnSpPr/>
            <p:nvPr/>
          </p:nvCxnSpPr>
          <p:spPr>
            <a:xfrm>
              <a:off x="5525528" y="5770384"/>
              <a:ext cx="0" cy="97219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7" name="组合 126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<p:cNvGrpSpPr/>
            <p:nvPr/>
          </p:nvGrpSpPr>
          <p:grpSpPr>
            <a:xfrm>
              <a:off x="1600318" y="4038584"/>
              <a:ext cx="543517" cy="520191"/>
              <a:chOff x="4191000" y="1592263"/>
              <a:chExt cx="3810001" cy="3646488"/>
            </a:xfrm>
          </p:grpSpPr>
          <p:sp>
            <p:nvSpPr>
              <p:cNvPr id="128" name="ïṩḷîḓè"/>
              <p:cNvSpPr/>
              <p:nvPr/>
            </p:nvSpPr>
            <p:spPr bwMode="auto">
              <a:xfrm>
                <a:off x="7545388" y="1766888"/>
                <a:ext cx="415925" cy="415925"/>
              </a:xfrm>
              <a:prstGeom prst="ellipse">
                <a:avLst/>
              </a:prstGeom>
              <a:solidFill>
                <a:srgbClr val="D7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9" name="iṥḻiḍè"/>
              <p:cNvSpPr/>
              <p:nvPr/>
            </p:nvSpPr>
            <p:spPr bwMode="auto">
              <a:xfrm>
                <a:off x="4270375" y="1939925"/>
                <a:ext cx="336550" cy="322263"/>
              </a:xfrm>
              <a:prstGeom prst="ellipse">
                <a:avLst/>
              </a:prstGeom>
              <a:solidFill>
                <a:srgbClr val="D7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0" name="ïs1ïďe"/>
              <p:cNvSpPr/>
              <p:nvPr/>
            </p:nvSpPr>
            <p:spPr bwMode="auto">
              <a:xfrm>
                <a:off x="4848225" y="2382838"/>
                <a:ext cx="2857500" cy="2855913"/>
              </a:xfrm>
              <a:custGeom>
                <a:avLst/>
                <a:gdLst>
                  <a:gd name="T0" fmla="*/ 177 w 213"/>
                  <a:gd name="T1" fmla="*/ 0 h 213"/>
                  <a:gd name="T2" fmla="*/ 0 w 213"/>
                  <a:gd name="T3" fmla="*/ 176 h 213"/>
                  <a:gd name="T4" fmla="*/ 87 w 213"/>
                  <a:gd name="T5" fmla="*/ 213 h 213"/>
                  <a:gd name="T6" fmla="*/ 87 w 213"/>
                  <a:gd name="T7" fmla="*/ 213 h 213"/>
                  <a:gd name="T8" fmla="*/ 124 w 213"/>
                  <a:gd name="T9" fmla="*/ 123 h 213"/>
                  <a:gd name="T10" fmla="*/ 213 w 213"/>
                  <a:gd name="T11" fmla="*/ 87 h 213"/>
                  <a:gd name="T12" fmla="*/ 213 w 213"/>
                  <a:gd name="T13" fmla="*/ 87 h 213"/>
                  <a:gd name="T14" fmla="*/ 177 w 213"/>
                  <a:gd name="T1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3" h="213">
                    <a:moveTo>
                      <a:pt x="177" y="0"/>
                    </a:moveTo>
                    <a:cubicBezTo>
                      <a:pt x="0" y="176"/>
                      <a:pt x="0" y="176"/>
                      <a:pt x="0" y="176"/>
                    </a:cubicBezTo>
                    <a:cubicBezTo>
                      <a:pt x="24" y="200"/>
                      <a:pt x="56" y="212"/>
                      <a:pt x="87" y="213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87" y="180"/>
                      <a:pt x="99" y="148"/>
                      <a:pt x="124" y="123"/>
                    </a:cubicBezTo>
                    <a:cubicBezTo>
                      <a:pt x="148" y="99"/>
                      <a:pt x="181" y="86"/>
                      <a:pt x="213" y="87"/>
                    </a:cubicBezTo>
                    <a:cubicBezTo>
                      <a:pt x="213" y="87"/>
                      <a:pt x="213" y="87"/>
                      <a:pt x="213" y="87"/>
                    </a:cubicBezTo>
                    <a:cubicBezTo>
                      <a:pt x="213" y="55"/>
                      <a:pt x="201" y="24"/>
                      <a:pt x="177" y="0"/>
                    </a:cubicBezTo>
                    <a:close/>
                  </a:path>
                </a:pathLst>
              </a:custGeom>
              <a:solidFill>
                <a:srgbClr val="EA7E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1" name="ïṧ1îḋé"/>
              <p:cNvSpPr/>
              <p:nvPr/>
            </p:nvSpPr>
            <p:spPr bwMode="auto">
              <a:xfrm>
                <a:off x="6015038" y="3509963"/>
                <a:ext cx="1704975" cy="1689100"/>
              </a:xfrm>
              <a:custGeom>
                <a:avLst/>
                <a:gdLst>
                  <a:gd name="T0" fmla="*/ 126 w 127"/>
                  <a:gd name="T1" fmla="*/ 0 h 126"/>
                  <a:gd name="T2" fmla="*/ 90 w 127"/>
                  <a:gd name="T3" fmla="*/ 89 h 126"/>
                  <a:gd name="T4" fmla="*/ 1 w 127"/>
                  <a:gd name="T5" fmla="*/ 126 h 126"/>
                  <a:gd name="T6" fmla="*/ 0 w 127"/>
                  <a:gd name="T7" fmla="*/ 126 h 126"/>
                  <a:gd name="T8" fmla="*/ 0 w 127"/>
                  <a:gd name="T9" fmla="*/ 126 h 126"/>
                  <a:gd name="T10" fmla="*/ 37 w 127"/>
                  <a:gd name="T11" fmla="*/ 36 h 126"/>
                  <a:gd name="T12" fmla="*/ 126 w 127"/>
                  <a:gd name="T1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26">
                    <a:moveTo>
                      <a:pt x="126" y="0"/>
                    </a:moveTo>
                    <a:cubicBezTo>
                      <a:pt x="127" y="32"/>
                      <a:pt x="114" y="65"/>
                      <a:pt x="90" y="89"/>
                    </a:cubicBezTo>
                    <a:cubicBezTo>
                      <a:pt x="65" y="114"/>
                      <a:pt x="33" y="126"/>
                      <a:pt x="1" y="126"/>
                    </a:cubicBezTo>
                    <a:cubicBezTo>
                      <a:pt x="1" y="126"/>
                      <a:pt x="1" y="126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94"/>
                      <a:pt x="12" y="61"/>
                      <a:pt x="37" y="36"/>
                    </a:cubicBezTo>
                    <a:cubicBezTo>
                      <a:pt x="61" y="12"/>
                      <a:pt x="94" y="0"/>
                      <a:pt x="126" y="0"/>
                    </a:cubicBezTo>
                    <a:close/>
                  </a:path>
                </a:pathLst>
              </a:custGeom>
              <a:solidFill>
                <a:srgbClr val="D25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2" name="îṧlïḑe"/>
              <p:cNvSpPr/>
              <p:nvPr/>
            </p:nvSpPr>
            <p:spPr bwMode="auto">
              <a:xfrm>
                <a:off x="4365625" y="1846263"/>
                <a:ext cx="2857500" cy="2855913"/>
              </a:xfrm>
              <a:custGeom>
                <a:avLst/>
                <a:gdLst>
                  <a:gd name="T0" fmla="*/ 126 w 213"/>
                  <a:gd name="T1" fmla="*/ 0 h 213"/>
                  <a:gd name="T2" fmla="*/ 213 w 213"/>
                  <a:gd name="T3" fmla="*/ 37 h 213"/>
                  <a:gd name="T4" fmla="*/ 36 w 213"/>
                  <a:gd name="T5" fmla="*/ 213 h 213"/>
                  <a:gd name="T6" fmla="*/ 0 w 213"/>
                  <a:gd name="T7" fmla="*/ 126 h 213"/>
                  <a:gd name="T8" fmla="*/ 0 w 213"/>
                  <a:gd name="T9" fmla="*/ 126 h 213"/>
                  <a:gd name="T10" fmla="*/ 89 w 213"/>
                  <a:gd name="T11" fmla="*/ 90 h 213"/>
                  <a:gd name="T12" fmla="*/ 126 w 213"/>
                  <a:gd name="T13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213">
                    <a:moveTo>
                      <a:pt x="126" y="0"/>
                    </a:moveTo>
                    <a:cubicBezTo>
                      <a:pt x="157" y="1"/>
                      <a:pt x="189" y="13"/>
                      <a:pt x="213" y="37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12" y="189"/>
                      <a:pt x="0" y="158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32" y="127"/>
                      <a:pt x="65" y="114"/>
                      <a:pt x="89" y="90"/>
                    </a:cubicBezTo>
                    <a:cubicBezTo>
                      <a:pt x="114" y="65"/>
                      <a:pt x="126" y="33"/>
                      <a:pt x="126" y="0"/>
                    </a:cubicBezTo>
                    <a:close/>
                  </a:path>
                </a:pathLst>
              </a:custGeom>
              <a:solidFill>
                <a:srgbClr val="D25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3" name="iṡľiḍé"/>
              <p:cNvSpPr/>
              <p:nvPr/>
            </p:nvSpPr>
            <p:spPr bwMode="auto">
              <a:xfrm>
                <a:off x="4351338" y="1846263"/>
                <a:ext cx="1704975" cy="1703388"/>
              </a:xfrm>
              <a:custGeom>
                <a:avLst/>
                <a:gdLst>
                  <a:gd name="T0" fmla="*/ 127 w 127"/>
                  <a:gd name="T1" fmla="*/ 0 h 127"/>
                  <a:gd name="T2" fmla="*/ 90 w 127"/>
                  <a:gd name="T3" fmla="*/ 90 h 127"/>
                  <a:gd name="T4" fmla="*/ 1 w 127"/>
                  <a:gd name="T5" fmla="*/ 126 h 127"/>
                  <a:gd name="T6" fmla="*/ 1 w 127"/>
                  <a:gd name="T7" fmla="*/ 126 h 127"/>
                  <a:gd name="T8" fmla="*/ 37 w 127"/>
                  <a:gd name="T9" fmla="*/ 37 h 127"/>
                  <a:gd name="T10" fmla="*/ 127 w 127"/>
                  <a:gd name="T1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7" h="127">
                    <a:moveTo>
                      <a:pt x="127" y="0"/>
                    </a:moveTo>
                    <a:cubicBezTo>
                      <a:pt x="127" y="33"/>
                      <a:pt x="115" y="65"/>
                      <a:pt x="90" y="90"/>
                    </a:cubicBezTo>
                    <a:cubicBezTo>
                      <a:pt x="66" y="114"/>
                      <a:pt x="33" y="127"/>
                      <a:pt x="1" y="126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94"/>
                      <a:pt x="13" y="62"/>
                      <a:pt x="37" y="37"/>
                    </a:cubicBezTo>
                    <a:cubicBezTo>
                      <a:pt x="62" y="12"/>
                      <a:pt x="94" y="0"/>
                      <a:pt x="127" y="0"/>
                    </a:cubicBezTo>
                    <a:close/>
                  </a:path>
                </a:pathLst>
              </a:custGeom>
              <a:solidFill>
                <a:srgbClr val="EA7E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4" name="îŝḷîḓe"/>
              <p:cNvSpPr/>
              <p:nvPr/>
            </p:nvSpPr>
            <p:spPr bwMode="auto">
              <a:xfrm>
                <a:off x="7531100" y="4608513"/>
                <a:ext cx="188913" cy="174625"/>
              </a:xfrm>
              <a:custGeom>
                <a:avLst/>
                <a:gdLst>
                  <a:gd name="T0" fmla="*/ 11 w 14"/>
                  <a:gd name="T1" fmla="*/ 2 h 13"/>
                  <a:gd name="T2" fmla="*/ 11 w 14"/>
                  <a:gd name="T3" fmla="*/ 11 h 13"/>
                  <a:gd name="T4" fmla="*/ 3 w 14"/>
                  <a:gd name="T5" fmla="*/ 11 h 13"/>
                  <a:gd name="T6" fmla="*/ 3 w 14"/>
                  <a:gd name="T7" fmla="*/ 2 h 13"/>
                  <a:gd name="T8" fmla="*/ 11 w 14"/>
                  <a:gd name="T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1" y="2"/>
                    </a:moveTo>
                    <a:cubicBezTo>
                      <a:pt x="14" y="4"/>
                      <a:pt x="14" y="8"/>
                      <a:pt x="11" y="11"/>
                    </a:cubicBezTo>
                    <a:cubicBezTo>
                      <a:pt x="9" y="13"/>
                      <a:pt x="5" y="13"/>
                      <a:pt x="3" y="11"/>
                    </a:cubicBezTo>
                    <a:cubicBezTo>
                      <a:pt x="0" y="8"/>
                      <a:pt x="0" y="4"/>
                      <a:pt x="3" y="2"/>
                    </a:cubicBezTo>
                    <a:cubicBezTo>
                      <a:pt x="5" y="0"/>
                      <a:pt x="9" y="0"/>
                      <a:pt x="1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5" name="ïs1ídè"/>
              <p:cNvSpPr/>
              <p:nvPr/>
            </p:nvSpPr>
            <p:spPr bwMode="auto">
              <a:xfrm>
                <a:off x="7035800" y="1592263"/>
                <a:ext cx="174625" cy="187325"/>
              </a:xfrm>
              <a:custGeom>
                <a:avLst/>
                <a:gdLst>
                  <a:gd name="T0" fmla="*/ 11 w 13"/>
                  <a:gd name="T1" fmla="*/ 2 h 14"/>
                  <a:gd name="T2" fmla="*/ 11 w 13"/>
                  <a:gd name="T3" fmla="*/ 11 h 14"/>
                  <a:gd name="T4" fmla="*/ 2 w 13"/>
                  <a:gd name="T5" fmla="*/ 11 h 14"/>
                  <a:gd name="T6" fmla="*/ 2 w 13"/>
                  <a:gd name="T7" fmla="*/ 2 h 14"/>
                  <a:gd name="T8" fmla="*/ 11 w 13"/>
                  <a:gd name="T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1" y="2"/>
                    </a:moveTo>
                    <a:cubicBezTo>
                      <a:pt x="13" y="5"/>
                      <a:pt x="13" y="9"/>
                      <a:pt x="11" y="11"/>
                    </a:cubicBezTo>
                    <a:cubicBezTo>
                      <a:pt x="9" y="14"/>
                      <a:pt x="5" y="14"/>
                      <a:pt x="2" y="11"/>
                    </a:cubicBezTo>
                    <a:cubicBezTo>
                      <a:pt x="0" y="9"/>
                      <a:pt x="0" y="5"/>
                      <a:pt x="2" y="2"/>
                    </a:cubicBezTo>
                    <a:cubicBezTo>
                      <a:pt x="5" y="0"/>
                      <a:pt x="9" y="0"/>
                      <a:pt x="1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6" name="iSḻíḑê"/>
              <p:cNvSpPr/>
              <p:nvPr/>
            </p:nvSpPr>
            <p:spPr bwMode="auto">
              <a:xfrm>
                <a:off x="6364288" y="3495675"/>
                <a:ext cx="174625" cy="174625"/>
              </a:xfrm>
              <a:custGeom>
                <a:avLst/>
                <a:gdLst>
                  <a:gd name="T0" fmla="*/ 11 w 13"/>
                  <a:gd name="T1" fmla="*/ 2 h 13"/>
                  <a:gd name="T2" fmla="*/ 11 w 13"/>
                  <a:gd name="T3" fmla="*/ 11 h 13"/>
                  <a:gd name="T4" fmla="*/ 2 w 13"/>
                  <a:gd name="T5" fmla="*/ 11 h 13"/>
                  <a:gd name="T6" fmla="*/ 2 w 13"/>
                  <a:gd name="T7" fmla="*/ 2 h 13"/>
                  <a:gd name="T8" fmla="*/ 11 w 13"/>
                  <a:gd name="T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1" y="2"/>
                    </a:moveTo>
                    <a:cubicBezTo>
                      <a:pt x="13" y="5"/>
                      <a:pt x="13" y="8"/>
                      <a:pt x="11" y="11"/>
                    </a:cubicBezTo>
                    <a:cubicBezTo>
                      <a:pt x="8" y="13"/>
                      <a:pt x="4" y="13"/>
                      <a:pt x="2" y="11"/>
                    </a:cubicBezTo>
                    <a:cubicBezTo>
                      <a:pt x="0" y="8"/>
                      <a:pt x="0" y="5"/>
                      <a:pt x="2" y="2"/>
                    </a:cubicBezTo>
                    <a:cubicBezTo>
                      <a:pt x="4" y="0"/>
                      <a:pt x="8" y="0"/>
                      <a:pt x="1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7" name="î$1iḓê"/>
              <p:cNvSpPr/>
              <p:nvPr/>
            </p:nvSpPr>
            <p:spPr bwMode="auto">
              <a:xfrm>
                <a:off x="6176963" y="3670300"/>
                <a:ext cx="187325" cy="187325"/>
              </a:xfrm>
              <a:custGeom>
                <a:avLst/>
                <a:gdLst>
                  <a:gd name="T0" fmla="*/ 12 w 14"/>
                  <a:gd name="T1" fmla="*/ 2 h 14"/>
                  <a:gd name="T2" fmla="*/ 12 w 14"/>
                  <a:gd name="T3" fmla="*/ 11 h 14"/>
                  <a:gd name="T4" fmla="*/ 3 w 14"/>
                  <a:gd name="T5" fmla="*/ 11 h 14"/>
                  <a:gd name="T6" fmla="*/ 3 w 14"/>
                  <a:gd name="T7" fmla="*/ 2 h 14"/>
                  <a:gd name="T8" fmla="*/ 12 w 14"/>
                  <a:gd name="T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2"/>
                    </a:moveTo>
                    <a:cubicBezTo>
                      <a:pt x="14" y="5"/>
                      <a:pt x="14" y="9"/>
                      <a:pt x="12" y="11"/>
                    </a:cubicBezTo>
                    <a:cubicBezTo>
                      <a:pt x="9" y="14"/>
                      <a:pt x="5" y="14"/>
                      <a:pt x="3" y="11"/>
                    </a:cubicBezTo>
                    <a:cubicBezTo>
                      <a:pt x="0" y="9"/>
                      <a:pt x="0" y="5"/>
                      <a:pt x="3" y="2"/>
                    </a:cubicBezTo>
                    <a:cubicBezTo>
                      <a:pt x="5" y="0"/>
                      <a:pt x="9" y="0"/>
                      <a:pt x="1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8" name="i$ḻïďe"/>
              <p:cNvSpPr/>
              <p:nvPr/>
            </p:nvSpPr>
            <p:spPr bwMode="auto">
              <a:xfrm>
                <a:off x="4767263" y="1752600"/>
                <a:ext cx="188913" cy="187325"/>
              </a:xfrm>
              <a:custGeom>
                <a:avLst/>
                <a:gdLst>
                  <a:gd name="T0" fmla="*/ 12 w 14"/>
                  <a:gd name="T1" fmla="*/ 3 h 14"/>
                  <a:gd name="T2" fmla="*/ 12 w 14"/>
                  <a:gd name="T3" fmla="*/ 12 h 14"/>
                  <a:gd name="T4" fmla="*/ 3 w 14"/>
                  <a:gd name="T5" fmla="*/ 12 h 14"/>
                  <a:gd name="T6" fmla="*/ 3 w 14"/>
                  <a:gd name="T7" fmla="*/ 3 h 14"/>
                  <a:gd name="T8" fmla="*/ 12 w 14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3"/>
                    </a:moveTo>
                    <a:cubicBezTo>
                      <a:pt x="14" y="5"/>
                      <a:pt x="14" y="9"/>
                      <a:pt x="12" y="12"/>
                    </a:cubicBezTo>
                    <a:cubicBezTo>
                      <a:pt x="9" y="14"/>
                      <a:pt x="5" y="14"/>
                      <a:pt x="3" y="12"/>
                    </a:cubicBezTo>
                    <a:cubicBezTo>
                      <a:pt x="0" y="9"/>
                      <a:pt x="0" y="5"/>
                      <a:pt x="3" y="3"/>
                    </a:cubicBezTo>
                    <a:cubicBezTo>
                      <a:pt x="5" y="0"/>
                      <a:pt x="9" y="0"/>
                      <a:pt x="1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" name="ïŝḷíḍe"/>
              <p:cNvSpPr/>
              <p:nvPr/>
            </p:nvSpPr>
            <p:spPr bwMode="auto">
              <a:xfrm>
                <a:off x="4191000" y="4770438"/>
                <a:ext cx="174625" cy="187325"/>
              </a:xfrm>
              <a:custGeom>
                <a:avLst/>
                <a:gdLst>
                  <a:gd name="T0" fmla="*/ 11 w 13"/>
                  <a:gd name="T1" fmla="*/ 3 h 14"/>
                  <a:gd name="T2" fmla="*/ 11 w 13"/>
                  <a:gd name="T3" fmla="*/ 11 h 14"/>
                  <a:gd name="T4" fmla="*/ 2 w 13"/>
                  <a:gd name="T5" fmla="*/ 11 h 14"/>
                  <a:gd name="T6" fmla="*/ 2 w 13"/>
                  <a:gd name="T7" fmla="*/ 3 h 14"/>
                  <a:gd name="T8" fmla="*/ 11 w 13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1" y="3"/>
                    </a:moveTo>
                    <a:cubicBezTo>
                      <a:pt x="13" y="5"/>
                      <a:pt x="13" y="9"/>
                      <a:pt x="11" y="11"/>
                    </a:cubicBezTo>
                    <a:cubicBezTo>
                      <a:pt x="8" y="14"/>
                      <a:pt x="4" y="14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8" y="0"/>
                      <a:pt x="1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0" name="íśḻïḓe"/>
              <p:cNvSpPr/>
              <p:nvPr/>
            </p:nvSpPr>
            <p:spPr bwMode="auto">
              <a:xfrm>
                <a:off x="5975350" y="3455988"/>
                <a:ext cx="1771650" cy="1782763"/>
              </a:xfrm>
              <a:custGeom>
                <a:avLst/>
                <a:gdLst>
                  <a:gd name="T0" fmla="*/ 3 w 132"/>
                  <a:gd name="T1" fmla="*/ 133 h 133"/>
                  <a:gd name="T2" fmla="*/ 0 w 132"/>
                  <a:gd name="T3" fmla="*/ 130 h 133"/>
                  <a:gd name="T4" fmla="*/ 38 w 132"/>
                  <a:gd name="T5" fmla="*/ 38 h 133"/>
                  <a:gd name="T6" fmla="*/ 129 w 132"/>
                  <a:gd name="T7" fmla="*/ 1 h 133"/>
                  <a:gd name="T8" fmla="*/ 132 w 132"/>
                  <a:gd name="T9" fmla="*/ 4 h 133"/>
                  <a:gd name="T10" fmla="*/ 129 w 132"/>
                  <a:gd name="T11" fmla="*/ 7 h 133"/>
                  <a:gd name="T12" fmla="*/ 128 w 132"/>
                  <a:gd name="T13" fmla="*/ 7 h 133"/>
                  <a:gd name="T14" fmla="*/ 42 w 132"/>
                  <a:gd name="T15" fmla="*/ 43 h 133"/>
                  <a:gd name="T16" fmla="*/ 6 w 132"/>
                  <a:gd name="T17" fmla="*/ 130 h 133"/>
                  <a:gd name="T18" fmla="*/ 3 w 132"/>
                  <a:gd name="T19" fmla="*/ 133 h 133"/>
                  <a:gd name="T20" fmla="*/ 3 w 132"/>
                  <a:gd name="T21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133">
                    <a:moveTo>
                      <a:pt x="3" y="133"/>
                    </a:moveTo>
                    <a:cubicBezTo>
                      <a:pt x="2" y="133"/>
                      <a:pt x="0" y="132"/>
                      <a:pt x="0" y="130"/>
                    </a:cubicBezTo>
                    <a:cubicBezTo>
                      <a:pt x="0" y="95"/>
                      <a:pt x="13" y="63"/>
                      <a:pt x="38" y="38"/>
                    </a:cubicBezTo>
                    <a:cubicBezTo>
                      <a:pt x="62" y="14"/>
                      <a:pt x="95" y="0"/>
                      <a:pt x="129" y="1"/>
                    </a:cubicBezTo>
                    <a:cubicBezTo>
                      <a:pt x="131" y="1"/>
                      <a:pt x="132" y="2"/>
                      <a:pt x="132" y="4"/>
                    </a:cubicBezTo>
                    <a:cubicBezTo>
                      <a:pt x="132" y="6"/>
                      <a:pt x="131" y="7"/>
                      <a:pt x="129" y="7"/>
                    </a:cubicBezTo>
                    <a:cubicBezTo>
                      <a:pt x="129" y="7"/>
                      <a:pt x="128" y="7"/>
                      <a:pt x="128" y="7"/>
                    </a:cubicBezTo>
                    <a:cubicBezTo>
                      <a:pt x="96" y="7"/>
                      <a:pt x="65" y="20"/>
                      <a:pt x="42" y="43"/>
                    </a:cubicBezTo>
                    <a:cubicBezTo>
                      <a:pt x="19" y="66"/>
                      <a:pt x="6" y="97"/>
                      <a:pt x="6" y="130"/>
                    </a:cubicBezTo>
                    <a:cubicBezTo>
                      <a:pt x="6" y="132"/>
                      <a:pt x="5" y="133"/>
                      <a:pt x="3" y="133"/>
                    </a:cubicBezTo>
                    <a:cubicBezTo>
                      <a:pt x="3" y="133"/>
                      <a:pt x="3" y="133"/>
                      <a:pt x="3" y="1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1" name="íśḷïḓé"/>
              <p:cNvSpPr/>
              <p:nvPr/>
            </p:nvSpPr>
            <p:spPr bwMode="auto">
              <a:xfrm>
                <a:off x="4324350" y="1806575"/>
                <a:ext cx="1771650" cy="1770063"/>
              </a:xfrm>
              <a:custGeom>
                <a:avLst/>
                <a:gdLst>
                  <a:gd name="T0" fmla="*/ 4 w 132"/>
                  <a:gd name="T1" fmla="*/ 132 h 132"/>
                  <a:gd name="T2" fmla="*/ 3 w 132"/>
                  <a:gd name="T3" fmla="*/ 132 h 132"/>
                  <a:gd name="T4" fmla="*/ 0 w 132"/>
                  <a:gd name="T5" fmla="*/ 129 h 132"/>
                  <a:gd name="T6" fmla="*/ 3 w 132"/>
                  <a:gd name="T7" fmla="*/ 126 h 132"/>
                  <a:gd name="T8" fmla="*/ 3 w 132"/>
                  <a:gd name="T9" fmla="*/ 126 h 132"/>
                  <a:gd name="T10" fmla="*/ 90 w 132"/>
                  <a:gd name="T11" fmla="*/ 91 h 132"/>
                  <a:gd name="T12" fmla="*/ 126 w 132"/>
                  <a:gd name="T13" fmla="*/ 3 h 132"/>
                  <a:gd name="T14" fmla="*/ 129 w 132"/>
                  <a:gd name="T15" fmla="*/ 0 h 132"/>
                  <a:gd name="T16" fmla="*/ 129 w 132"/>
                  <a:gd name="T17" fmla="*/ 0 h 132"/>
                  <a:gd name="T18" fmla="*/ 132 w 132"/>
                  <a:gd name="T19" fmla="*/ 3 h 132"/>
                  <a:gd name="T20" fmla="*/ 94 w 132"/>
                  <a:gd name="T21" fmla="*/ 95 h 132"/>
                  <a:gd name="T22" fmla="*/ 4 w 132"/>
                  <a:gd name="T2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2" h="132">
                    <a:moveTo>
                      <a:pt x="4" y="132"/>
                    </a:moveTo>
                    <a:cubicBezTo>
                      <a:pt x="4" y="132"/>
                      <a:pt x="3" y="132"/>
                      <a:pt x="3" y="132"/>
                    </a:cubicBezTo>
                    <a:cubicBezTo>
                      <a:pt x="1" y="132"/>
                      <a:pt x="0" y="131"/>
                      <a:pt x="0" y="129"/>
                    </a:cubicBezTo>
                    <a:cubicBezTo>
                      <a:pt x="0" y="128"/>
                      <a:pt x="1" y="126"/>
                      <a:pt x="3" y="126"/>
                    </a:cubicBezTo>
                    <a:cubicBezTo>
                      <a:pt x="3" y="126"/>
                      <a:pt x="3" y="126"/>
                      <a:pt x="3" y="126"/>
                    </a:cubicBezTo>
                    <a:cubicBezTo>
                      <a:pt x="36" y="127"/>
                      <a:pt x="67" y="114"/>
                      <a:pt x="90" y="91"/>
                    </a:cubicBezTo>
                    <a:cubicBezTo>
                      <a:pt x="113" y="67"/>
                      <a:pt x="126" y="36"/>
                      <a:pt x="126" y="3"/>
                    </a:cubicBezTo>
                    <a:cubicBezTo>
                      <a:pt x="126" y="2"/>
                      <a:pt x="127" y="0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30" y="0"/>
                      <a:pt x="132" y="2"/>
                      <a:pt x="132" y="3"/>
                    </a:cubicBezTo>
                    <a:cubicBezTo>
                      <a:pt x="132" y="38"/>
                      <a:pt x="119" y="70"/>
                      <a:pt x="94" y="95"/>
                    </a:cubicBezTo>
                    <a:cubicBezTo>
                      <a:pt x="70" y="119"/>
                      <a:pt x="38" y="132"/>
                      <a:pt x="4" y="1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2" name="íṧḷîḍe"/>
              <p:cNvSpPr/>
              <p:nvPr/>
            </p:nvSpPr>
            <p:spPr bwMode="auto">
              <a:xfrm>
                <a:off x="4311650" y="1806575"/>
                <a:ext cx="3448050" cy="3432175"/>
              </a:xfrm>
              <a:custGeom>
                <a:avLst/>
                <a:gdLst>
                  <a:gd name="T0" fmla="*/ 128 w 257"/>
                  <a:gd name="T1" fmla="*/ 256 h 256"/>
                  <a:gd name="T2" fmla="*/ 127 w 257"/>
                  <a:gd name="T3" fmla="*/ 256 h 256"/>
                  <a:gd name="T4" fmla="*/ 38 w 257"/>
                  <a:gd name="T5" fmla="*/ 219 h 256"/>
                  <a:gd name="T6" fmla="*/ 1 w 257"/>
                  <a:gd name="T7" fmla="*/ 129 h 256"/>
                  <a:gd name="T8" fmla="*/ 38 w 257"/>
                  <a:gd name="T9" fmla="*/ 38 h 256"/>
                  <a:gd name="T10" fmla="*/ 130 w 257"/>
                  <a:gd name="T11" fmla="*/ 0 h 256"/>
                  <a:gd name="T12" fmla="*/ 219 w 257"/>
                  <a:gd name="T13" fmla="*/ 38 h 256"/>
                  <a:gd name="T14" fmla="*/ 256 w 257"/>
                  <a:gd name="T15" fmla="*/ 127 h 256"/>
                  <a:gd name="T16" fmla="*/ 219 w 257"/>
                  <a:gd name="T17" fmla="*/ 219 h 256"/>
                  <a:gd name="T18" fmla="*/ 128 w 257"/>
                  <a:gd name="T19" fmla="*/ 256 h 256"/>
                  <a:gd name="T20" fmla="*/ 128 w 257"/>
                  <a:gd name="T21" fmla="*/ 6 h 256"/>
                  <a:gd name="T22" fmla="*/ 42 w 257"/>
                  <a:gd name="T23" fmla="*/ 42 h 256"/>
                  <a:gd name="T24" fmla="*/ 7 w 257"/>
                  <a:gd name="T25" fmla="*/ 129 h 256"/>
                  <a:gd name="T26" fmla="*/ 42 w 257"/>
                  <a:gd name="T27" fmla="*/ 214 h 256"/>
                  <a:gd name="T28" fmla="*/ 127 w 257"/>
                  <a:gd name="T29" fmla="*/ 250 h 256"/>
                  <a:gd name="T30" fmla="*/ 128 w 257"/>
                  <a:gd name="T31" fmla="*/ 250 h 256"/>
                  <a:gd name="T32" fmla="*/ 215 w 257"/>
                  <a:gd name="T33" fmla="*/ 214 h 256"/>
                  <a:gd name="T34" fmla="*/ 250 w 257"/>
                  <a:gd name="T35" fmla="*/ 127 h 256"/>
                  <a:gd name="T36" fmla="*/ 215 w 257"/>
                  <a:gd name="T37" fmla="*/ 42 h 256"/>
                  <a:gd name="T38" fmla="*/ 130 w 257"/>
                  <a:gd name="T39" fmla="*/ 6 h 256"/>
                  <a:gd name="T40" fmla="*/ 128 w 257"/>
                  <a:gd name="T41" fmla="*/ 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7" h="256">
                    <a:moveTo>
                      <a:pt x="128" y="256"/>
                    </a:moveTo>
                    <a:cubicBezTo>
                      <a:pt x="128" y="256"/>
                      <a:pt x="128" y="256"/>
                      <a:pt x="127" y="256"/>
                    </a:cubicBezTo>
                    <a:cubicBezTo>
                      <a:pt x="94" y="256"/>
                      <a:pt x="62" y="242"/>
                      <a:pt x="38" y="219"/>
                    </a:cubicBezTo>
                    <a:cubicBezTo>
                      <a:pt x="14" y="195"/>
                      <a:pt x="1" y="163"/>
                      <a:pt x="1" y="129"/>
                    </a:cubicBezTo>
                    <a:cubicBezTo>
                      <a:pt x="0" y="95"/>
                      <a:pt x="14" y="62"/>
                      <a:pt x="38" y="38"/>
                    </a:cubicBezTo>
                    <a:cubicBezTo>
                      <a:pt x="62" y="13"/>
                      <a:pt x="95" y="0"/>
                      <a:pt x="130" y="0"/>
                    </a:cubicBezTo>
                    <a:cubicBezTo>
                      <a:pt x="163" y="0"/>
                      <a:pt x="195" y="14"/>
                      <a:pt x="219" y="38"/>
                    </a:cubicBezTo>
                    <a:cubicBezTo>
                      <a:pt x="243" y="61"/>
                      <a:pt x="256" y="93"/>
                      <a:pt x="256" y="127"/>
                    </a:cubicBezTo>
                    <a:cubicBezTo>
                      <a:pt x="257" y="161"/>
                      <a:pt x="243" y="194"/>
                      <a:pt x="219" y="219"/>
                    </a:cubicBezTo>
                    <a:cubicBezTo>
                      <a:pt x="195" y="243"/>
                      <a:pt x="163" y="256"/>
                      <a:pt x="128" y="256"/>
                    </a:cubicBezTo>
                    <a:close/>
                    <a:moveTo>
                      <a:pt x="128" y="6"/>
                    </a:moveTo>
                    <a:cubicBezTo>
                      <a:pt x="96" y="6"/>
                      <a:pt x="65" y="19"/>
                      <a:pt x="42" y="42"/>
                    </a:cubicBezTo>
                    <a:cubicBezTo>
                      <a:pt x="19" y="65"/>
                      <a:pt x="6" y="96"/>
                      <a:pt x="7" y="129"/>
                    </a:cubicBezTo>
                    <a:cubicBezTo>
                      <a:pt x="7" y="161"/>
                      <a:pt x="20" y="191"/>
                      <a:pt x="42" y="214"/>
                    </a:cubicBezTo>
                    <a:cubicBezTo>
                      <a:pt x="65" y="237"/>
                      <a:pt x="95" y="249"/>
                      <a:pt x="127" y="250"/>
                    </a:cubicBezTo>
                    <a:cubicBezTo>
                      <a:pt x="128" y="250"/>
                      <a:pt x="128" y="250"/>
                      <a:pt x="128" y="250"/>
                    </a:cubicBezTo>
                    <a:cubicBezTo>
                      <a:pt x="161" y="250"/>
                      <a:pt x="192" y="237"/>
                      <a:pt x="215" y="214"/>
                    </a:cubicBezTo>
                    <a:cubicBezTo>
                      <a:pt x="238" y="191"/>
                      <a:pt x="251" y="160"/>
                      <a:pt x="250" y="127"/>
                    </a:cubicBezTo>
                    <a:cubicBezTo>
                      <a:pt x="250" y="95"/>
                      <a:pt x="237" y="65"/>
                      <a:pt x="215" y="42"/>
                    </a:cubicBezTo>
                    <a:cubicBezTo>
                      <a:pt x="192" y="19"/>
                      <a:pt x="162" y="7"/>
                      <a:pt x="130" y="6"/>
                    </a:cubicBezTo>
                    <a:cubicBezTo>
                      <a:pt x="129" y="6"/>
                      <a:pt x="129" y="6"/>
                      <a:pt x="12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3" name="íṡḻïḍé"/>
              <p:cNvSpPr/>
              <p:nvPr/>
            </p:nvSpPr>
            <p:spPr bwMode="auto">
              <a:xfrm>
                <a:off x="4808538" y="2289175"/>
                <a:ext cx="2454275" cy="2454275"/>
              </a:xfrm>
              <a:custGeom>
                <a:avLst/>
                <a:gdLst>
                  <a:gd name="T0" fmla="*/ 3 w 183"/>
                  <a:gd name="T1" fmla="*/ 183 h 183"/>
                  <a:gd name="T2" fmla="*/ 1 w 183"/>
                  <a:gd name="T3" fmla="*/ 183 h 183"/>
                  <a:gd name="T4" fmla="*/ 1 w 183"/>
                  <a:gd name="T5" fmla="*/ 178 h 183"/>
                  <a:gd name="T6" fmla="*/ 178 w 183"/>
                  <a:gd name="T7" fmla="*/ 2 h 183"/>
                  <a:gd name="T8" fmla="*/ 182 w 183"/>
                  <a:gd name="T9" fmla="*/ 2 h 183"/>
                  <a:gd name="T10" fmla="*/ 182 w 183"/>
                  <a:gd name="T11" fmla="*/ 6 h 183"/>
                  <a:gd name="T12" fmla="*/ 5 w 183"/>
                  <a:gd name="T13" fmla="*/ 183 h 183"/>
                  <a:gd name="T14" fmla="*/ 3 w 18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83">
                    <a:moveTo>
                      <a:pt x="3" y="183"/>
                    </a:moveTo>
                    <a:cubicBezTo>
                      <a:pt x="2" y="183"/>
                      <a:pt x="2" y="183"/>
                      <a:pt x="1" y="183"/>
                    </a:cubicBezTo>
                    <a:cubicBezTo>
                      <a:pt x="0" y="181"/>
                      <a:pt x="0" y="179"/>
                      <a:pt x="1" y="178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9" y="0"/>
                      <a:pt x="181" y="0"/>
                      <a:pt x="182" y="2"/>
                    </a:cubicBezTo>
                    <a:cubicBezTo>
                      <a:pt x="183" y="3"/>
                      <a:pt x="183" y="5"/>
                      <a:pt x="182" y="6"/>
                    </a:cubicBezTo>
                    <a:cubicBezTo>
                      <a:pt x="5" y="183"/>
                      <a:pt x="5" y="183"/>
                      <a:pt x="5" y="183"/>
                    </a:cubicBezTo>
                    <a:cubicBezTo>
                      <a:pt x="5" y="183"/>
                      <a:pt x="4" y="183"/>
                      <a:pt x="3" y="18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4" name="íSliḑè"/>
              <p:cNvSpPr/>
              <p:nvPr/>
            </p:nvSpPr>
            <p:spPr bwMode="auto">
              <a:xfrm>
                <a:off x="5397500" y="3898900"/>
                <a:ext cx="738188" cy="736600"/>
              </a:xfrm>
              <a:custGeom>
                <a:avLst/>
                <a:gdLst>
                  <a:gd name="T0" fmla="*/ 3 w 55"/>
                  <a:gd name="T1" fmla="*/ 55 h 55"/>
                  <a:gd name="T2" fmla="*/ 1 w 55"/>
                  <a:gd name="T3" fmla="*/ 54 h 55"/>
                  <a:gd name="T4" fmla="*/ 1 w 55"/>
                  <a:gd name="T5" fmla="*/ 49 h 55"/>
                  <a:gd name="T6" fmla="*/ 50 w 55"/>
                  <a:gd name="T7" fmla="*/ 1 h 55"/>
                  <a:gd name="T8" fmla="*/ 54 w 55"/>
                  <a:gd name="T9" fmla="*/ 1 h 55"/>
                  <a:gd name="T10" fmla="*/ 54 w 55"/>
                  <a:gd name="T11" fmla="*/ 5 h 55"/>
                  <a:gd name="T12" fmla="*/ 6 w 55"/>
                  <a:gd name="T13" fmla="*/ 54 h 55"/>
                  <a:gd name="T14" fmla="*/ 3 w 55"/>
                  <a:gd name="T1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55">
                    <a:moveTo>
                      <a:pt x="3" y="55"/>
                    </a:moveTo>
                    <a:cubicBezTo>
                      <a:pt x="3" y="55"/>
                      <a:pt x="2" y="54"/>
                      <a:pt x="1" y="54"/>
                    </a:cubicBezTo>
                    <a:cubicBezTo>
                      <a:pt x="0" y="52"/>
                      <a:pt x="0" y="51"/>
                      <a:pt x="1" y="49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1" y="0"/>
                      <a:pt x="53" y="0"/>
                      <a:pt x="54" y="1"/>
                    </a:cubicBezTo>
                    <a:cubicBezTo>
                      <a:pt x="55" y="2"/>
                      <a:pt x="55" y="4"/>
                      <a:pt x="54" y="5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5" y="54"/>
                      <a:pt x="4" y="55"/>
                      <a:pt x="3" y="5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5" name="îṥļïdè"/>
              <p:cNvSpPr/>
              <p:nvPr/>
            </p:nvSpPr>
            <p:spPr bwMode="auto">
              <a:xfrm>
                <a:off x="6229350" y="2409825"/>
                <a:ext cx="442913" cy="442913"/>
              </a:xfrm>
              <a:custGeom>
                <a:avLst/>
                <a:gdLst>
                  <a:gd name="T0" fmla="*/ 3 w 33"/>
                  <a:gd name="T1" fmla="*/ 33 h 33"/>
                  <a:gd name="T2" fmla="*/ 1 w 33"/>
                  <a:gd name="T3" fmla="*/ 32 h 33"/>
                  <a:gd name="T4" fmla="*/ 1 w 33"/>
                  <a:gd name="T5" fmla="*/ 28 h 33"/>
                  <a:gd name="T6" fmla="*/ 27 w 33"/>
                  <a:gd name="T7" fmla="*/ 1 h 33"/>
                  <a:gd name="T8" fmla="*/ 32 w 33"/>
                  <a:gd name="T9" fmla="*/ 1 h 33"/>
                  <a:gd name="T10" fmla="*/ 32 w 33"/>
                  <a:gd name="T11" fmla="*/ 6 h 33"/>
                  <a:gd name="T12" fmla="*/ 5 w 33"/>
                  <a:gd name="T13" fmla="*/ 32 h 33"/>
                  <a:gd name="T14" fmla="*/ 3 w 33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3">
                    <a:moveTo>
                      <a:pt x="3" y="33"/>
                    </a:moveTo>
                    <a:cubicBezTo>
                      <a:pt x="2" y="33"/>
                      <a:pt x="2" y="33"/>
                      <a:pt x="1" y="32"/>
                    </a:cubicBezTo>
                    <a:cubicBezTo>
                      <a:pt x="0" y="31"/>
                      <a:pt x="0" y="29"/>
                      <a:pt x="1" y="28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9" y="0"/>
                      <a:pt x="31" y="0"/>
                      <a:pt x="32" y="1"/>
                    </a:cubicBezTo>
                    <a:cubicBezTo>
                      <a:pt x="33" y="3"/>
                      <a:pt x="33" y="5"/>
                      <a:pt x="32" y="6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4" y="33"/>
                      <a:pt x="3" y="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6" name="ïšļïḓé"/>
              <p:cNvSpPr/>
              <p:nvPr/>
            </p:nvSpPr>
            <p:spPr bwMode="auto">
              <a:xfrm>
                <a:off x="4740275" y="5159375"/>
                <a:ext cx="3100388" cy="79375"/>
              </a:xfrm>
              <a:custGeom>
                <a:avLst/>
                <a:gdLst>
                  <a:gd name="T0" fmla="*/ 228 w 231"/>
                  <a:gd name="T1" fmla="*/ 6 h 6"/>
                  <a:gd name="T2" fmla="*/ 3 w 231"/>
                  <a:gd name="T3" fmla="*/ 6 h 6"/>
                  <a:gd name="T4" fmla="*/ 0 w 231"/>
                  <a:gd name="T5" fmla="*/ 3 h 6"/>
                  <a:gd name="T6" fmla="*/ 3 w 231"/>
                  <a:gd name="T7" fmla="*/ 0 h 6"/>
                  <a:gd name="T8" fmla="*/ 228 w 231"/>
                  <a:gd name="T9" fmla="*/ 0 h 6"/>
                  <a:gd name="T10" fmla="*/ 231 w 231"/>
                  <a:gd name="T11" fmla="*/ 3 h 6"/>
                  <a:gd name="T12" fmla="*/ 228 w 2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1" h="6">
                    <a:moveTo>
                      <a:pt x="2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29" y="0"/>
                      <a:pt x="231" y="1"/>
                      <a:pt x="231" y="3"/>
                    </a:cubicBezTo>
                    <a:cubicBezTo>
                      <a:pt x="231" y="5"/>
                      <a:pt x="229" y="6"/>
                      <a:pt x="22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7" name="i$ľíḑe"/>
              <p:cNvSpPr/>
              <p:nvPr/>
            </p:nvSpPr>
            <p:spPr bwMode="auto">
              <a:xfrm>
                <a:off x="4230688" y="1887538"/>
                <a:ext cx="430213" cy="428625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7 h 32"/>
                  <a:gd name="T12" fmla="*/ 7 w 32"/>
                  <a:gd name="T13" fmla="*/ 16 h 32"/>
                  <a:gd name="T14" fmla="*/ 16 w 32"/>
                  <a:gd name="T15" fmla="*/ 25 h 32"/>
                  <a:gd name="T16" fmla="*/ 25 w 32"/>
                  <a:gd name="T17" fmla="*/ 16 h 32"/>
                  <a:gd name="T18" fmla="*/ 16 w 32"/>
                  <a:gd name="T19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7"/>
                    </a:moveTo>
                    <a:cubicBezTo>
                      <a:pt x="11" y="7"/>
                      <a:pt x="7" y="11"/>
                      <a:pt x="7" y="16"/>
                    </a:cubicBezTo>
                    <a:cubicBezTo>
                      <a:pt x="7" y="21"/>
                      <a:pt x="11" y="25"/>
                      <a:pt x="16" y="25"/>
                    </a:cubicBezTo>
                    <a:cubicBezTo>
                      <a:pt x="21" y="25"/>
                      <a:pt x="25" y="21"/>
                      <a:pt x="25" y="16"/>
                    </a:cubicBezTo>
                    <a:cubicBezTo>
                      <a:pt x="25" y="11"/>
                      <a:pt x="21" y="7"/>
                      <a:pt x="1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8" name="íślîde"/>
              <p:cNvSpPr/>
              <p:nvPr/>
            </p:nvSpPr>
            <p:spPr bwMode="auto">
              <a:xfrm>
                <a:off x="7504113" y="1725613"/>
                <a:ext cx="496888" cy="496888"/>
              </a:xfrm>
              <a:custGeom>
                <a:avLst/>
                <a:gdLst>
                  <a:gd name="T0" fmla="*/ 18 w 37"/>
                  <a:gd name="T1" fmla="*/ 37 h 37"/>
                  <a:gd name="T2" fmla="*/ 0 w 37"/>
                  <a:gd name="T3" fmla="*/ 19 h 37"/>
                  <a:gd name="T4" fmla="*/ 18 w 37"/>
                  <a:gd name="T5" fmla="*/ 0 h 37"/>
                  <a:gd name="T6" fmla="*/ 37 w 37"/>
                  <a:gd name="T7" fmla="*/ 19 h 37"/>
                  <a:gd name="T8" fmla="*/ 18 w 37"/>
                  <a:gd name="T9" fmla="*/ 37 h 37"/>
                  <a:gd name="T10" fmla="*/ 18 w 37"/>
                  <a:gd name="T11" fmla="*/ 6 h 37"/>
                  <a:gd name="T12" fmla="*/ 6 w 37"/>
                  <a:gd name="T13" fmla="*/ 19 h 37"/>
                  <a:gd name="T14" fmla="*/ 18 w 37"/>
                  <a:gd name="T15" fmla="*/ 31 h 37"/>
                  <a:gd name="T16" fmla="*/ 31 w 37"/>
                  <a:gd name="T17" fmla="*/ 19 h 37"/>
                  <a:gd name="T18" fmla="*/ 18 w 37"/>
                  <a:gd name="T1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7">
                    <a:moveTo>
                      <a:pt x="18" y="37"/>
                    </a:moveTo>
                    <a:cubicBezTo>
                      <a:pt x="8" y="37"/>
                      <a:pt x="0" y="29"/>
                      <a:pt x="0" y="19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29" y="0"/>
                      <a:pt x="37" y="8"/>
                      <a:pt x="37" y="19"/>
                    </a:cubicBezTo>
                    <a:cubicBezTo>
                      <a:pt x="37" y="29"/>
                      <a:pt x="29" y="37"/>
                      <a:pt x="18" y="37"/>
                    </a:cubicBezTo>
                    <a:close/>
                    <a:moveTo>
                      <a:pt x="18" y="6"/>
                    </a:moveTo>
                    <a:cubicBezTo>
                      <a:pt x="12" y="6"/>
                      <a:pt x="6" y="12"/>
                      <a:pt x="6" y="19"/>
                    </a:cubicBezTo>
                    <a:cubicBezTo>
                      <a:pt x="6" y="26"/>
                      <a:pt x="12" y="31"/>
                      <a:pt x="18" y="31"/>
                    </a:cubicBezTo>
                    <a:cubicBezTo>
                      <a:pt x="25" y="31"/>
                      <a:pt x="31" y="26"/>
                      <a:pt x="31" y="19"/>
                    </a:cubicBezTo>
                    <a:cubicBezTo>
                      <a:pt x="31" y="12"/>
                      <a:pt x="25" y="6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</p:grpSp>
      <p:sp>
        <p:nvSpPr>
          <p:cNvPr id="181" name="内容占位符 2"/>
          <p:cNvSpPr txBox="1"/>
          <p:nvPr/>
        </p:nvSpPr>
        <p:spPr>
          <a:xfrm>
            <a:off x="7132915" y="2046446"/>
            <a:ext cx="4373143" cy="3287504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要保证有足够、有效的户外活动时间；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每天平均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小时左右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每周累积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14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小时左右；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户外的有效曝露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如户外阅读、上课等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都有可能达到预防近视的目的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户外活动可间歇进行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可以增加户外活动的次数和方式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如增加白天的课外活动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在户外上课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课间休息走出教室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上学和放学步行等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同时要做好紫外线损伤防护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儿童近视与高度近视的矫正方式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801818" y="1133135"/>
            <a:ext cx="4588364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CORRECTION OF MYOPIA AND HIGH MYOPIA IN CHILDREN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98" name="组合 97"/>
          <p:cNvGrpSpPr/>
          <p:nvPr/>
        </p:nvGrpSpPr>
        <p:grpSpPr>
          <a:xfrm>
            <a:off x="457348" y="1524050"/>
            <a:ext cx="5637600" cy="1447762"/>
            <a:chOff x="762140" y="1600248"/>
            <a:chExt cx="5637600" cy="1447762"/>
          </a:xfrm>
        </p:grpSpPr>
        <p:sp>
          <p:nvSpPr>
            <p:cNvPr id="31" name="îṣľiďè"/>
            <p:cNvSpPr/>
            <p:nvPr/>
          </p:nvSpPr>
          <p:spPr bwMode="auto">
            <a:xfrm flipH="1">
              <a:off x="1838805" y="1609692"/>
              <a:ext cx="190880" cy="209568"/>
            </a:xfrm>
            <a:custGeom>
              <a:avLst/>
              <a:gdLst>
                <a:gd name="connsiteX0" fmla="*/ 0 w 191992"/>
                <a:gd name="connsiteY0" fmla="*/ 189904 h 189904"/>
                <a:gd name="connsiteX1" fmla="*/ 0 w 191992"/>
                <a:gd name="connsiteY1" fmla="*/ 0 h 189904"/>
                <a:gd name="connsiteX2" fmla="*/ 191992 w 191992"/>
                <a:gd name="connsiteY2" fmla="*/ 189904 h 189904"/>
                <a:gd name="connsiteX3" fmla="*/ 0 w 191992"/>
                <a:gd name="connsiteY3" fmla="*/ 189904 h 189904"/>
                <a:gd name="connsiteX0-1" fmla="*/ 0 w 321469"/>
                <a:gd name="connsiteY0-2" fmla="*/ 116086 h 116086"/>
                <a:gd name="connsiteX1-3" fmla="*/ 321469 w 321469"/>
                <a:gd name="connsiteY1-4" fmla="*/ 0 h 116086"/>
                <a:gd name="connsiteX2-5" fmla="*/ 191992 w 321469"/>
                <a:gd name="connsiteY2-6" fmla="*/ 116086 h 116086"/>
                <a:gd name="connsiteX3-7" fmla="*/ 0 w 321469"/>
                <a:gd name="connsiteY3-8" fmla="*/ 116086 h 116086"/>
                <a:gd name="connsiteX0-9" fmla="*/ 0 w 321469"/>
                <a:gd name="connsiteY0-10" fmla="*/ 116086 h 123229"/>
                <a:gd name="connsiteX1-11" fmla="*/ 321469 w 321469"/>
                <a:gd name="connsiteY1-12" fmla="*/ 0 h 123229"/>
                <a:gd name="connsiteX2-13" fmla="*/ 294385 w 321469"/>
                <a:gd name="connsiteY2-14" fmla="*/ 123229 h 123229"/>
                <a:gd name="connsiteX3-15" fmla="*/ 0 w 321469"/>
                <a:gd name="connsiteY3-16" fmla="*/ 116086 h 123229"/>
                <a:gd name="connsiteX0-17" fmla="*/ 0 w 297657"/>
                <a:gd name="connsiteY0-18" fmla="*/ 116086 h 123229"/>
                <a:gd name="connsiteX1-19" fmla="*/ 297657 w 297657"/>
                <a:gd name="connsiteY1-20" fmla="*/ 0 h 123229"/>
                <a:gd name="connsiteX2-21" fmla="*/ 294385 w 297657"/>
                <a:gd name="connsiteY2-22" fmla="*/ 123229 h 123229"/>
                <a:gd name="connsiteX3-23" fmla="*/ 0 w 297657"/>
                <a:gd name="connsiteY3-24" fmla="*/ 116086 h 123229"/>
                <a:gd name="connsiteX0-25" fmla="*/ 0 w 121445"/>
                <a:gd name="connsiteY0-26" fmla="*/ 130373 h 130373"/>
                <a:gd name="connsiteX1-27" fmla="*/ 121445 w 121445"/>
                <a:gd name="connsiteY1-28" fmla="*/ 0 h 130373"/>
                <a:gd name="connsiteX2-29" fmla="*/ 118173 w 121445"/>
                <a:gd name="connsiteY2-30" fmla="*/ 123229 h 130373"/>
                <a:gd name="connsiteX3-31" fmla="*/ 0 w 121445"/>
                <a:gd name="connsiteY3-32" fmla="*/ 130373 h 130373"/>
                <a:gd name="connsiteX0-33" fmla="*/ 0 w 121445"/>
                <a:gd name="connsiteY0-34" fmla="*/ 130373 h 130373"/>
                <a:gd name="connsiteX1-35" fmla="*/ 121445 w 121445"/>
                <a:gd name="connsiteY1-36" fmla="*/ 0 h 130373"/>
                <a:gd name="connsiteX2-37" fmla="*/ 118173 w 121445"/>
                <a:gd name="connsiteY2-38" fmla="*/ 130373 h 130373"/>
                <a:gd name="connsiteX3-39" fmla="*/ 0 w 121445"/>
                <a:gd name="connsiteY3-40" fmla="*/ 130373 h 130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1445" h="130373">
                  <a:moveTo>
                    <a:pt x="0" y="130373"/>
                  </a:moveTo>
                  <a:lnTo>
                    <a:pt x="121445" y="0"/>
                  </a:lnTo>
                  <a:cubicBezTo>
                    <a:pt x="120354" y="41076"/>
                    <a:pt x="119264" y="89297"/>
                    <a:pt x="118173" y="130373"/>
                  </a:cubicBezTo>
                  <a:lnTo>
                    <a:pt x="0" y="13037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rtlCol="0" anchor="ctr"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32" name="iṡľíďè"/>
            <p:cNvSpPr/>
            <p:nvPr/>
          </p:nvSpPr>
          <p:spPr>
            <a:xfrm>
              <a:off x="762140" y="1676446"/>
              <a:ext cx="5637600" cy="137156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33" name="íṡḻîḓê"/>
            <p:cNvSpPr/>
            <p:nvPr/>
          </p:nvSpPr>
          <p:spPr>
            <a:xfrm>
              <a:off x="1015272" y="1600248"/>
              <a:ext cx="937049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</a:p>
          </p:txBody>
        </p:sp>
        <p:sp>
          <p:nvSpPr>
            <p:cNvPr id="34" name="umbrella_272171"/>
            <p:cNvSpPr>
              <a:spLocks noChangeAspect="1"/>
            </p:cNvSpPr>
            <p:nvPr/>
          </p:nvSpPr>
          <p:spPr bwMode="auto">
            <a:xfrm>
              <a:off x="1188643" y="1756167"/>
              <a:ext cx="556325" cy="526338"/>
            </a:xfrm>
            <a:custGeom>
              <a:avLst/>
              <a:gdLst>
                <a:gd name="T0" fmla="*/ 397 w 458"/>
                <a:gd name="T1" fmla="*/ 413 h 434"/>
                <a:gd name="T2" fmla="*/ 388 w 458"/>
                <a:gd name="T3" fmla="*/ 246 h 434"/>
                <a:gd name="T4" fmla="*/ 374 w 458"/>
                <a:gd name="T5" fmla="*/ 181 h 434"/>
                <a:gd name="T6" fmla="*/ 170 w 458"/>
                <a:gd name="T7" fmla="*/ 270 h 434"/>
                <a:gd name="T8" fmla="*/ 258 w 458"/>
                <a:gd name="T9" fmla="*/ 193 h 434"/>
                <a:gd name="T10" fmla="*/ 103 w 458"/>
                <a:gd name="T11" fmla="*/ 268 h 434"/>
                <a:gd name="T12" fmla="*/ 150 w 458"/>
                <a:gd name="T13" fmla="*/ 227 h 434"/>
                <a:gd name="T14" fmla="*/ 56 w 458"/>
                <a:gd name="T15" fmla="*/ 339 h 434"/>
                <a:gd name="T16" fmla="*/ 46 w 458"/>
                <a:gd name="T17" fmla="*/ 416 h 434"/>
                <a:gd name="T18" fmla="*/ 20 w 458"/>
                <a:gd name="T19" fmla="*/ 300 h 434"/>
                <a:gd name="T20" fmla="*/ 57 w 458"/>
                <a:gd name="T21" fmla="*/ 95 h 434"/>
                <a:gd name="T22" fmla="*/ 309 w 458"/>
                <a:gd name="T23" fmla="*/ 29 h 434"/>
                <a:gd name="T24" fmla="*/ 450 w 458"/>
                <a:gd name="T25" fmla="*/ 175 h 434"/>
                <a:gd name="T26" fmla="*/ 434 w 458"/>
                <a:gd name="T27" fmla="*/ 310 h 434"/>
                <a:gd name="T28" fmla="*/ 396 w 458"/>
                <a:gd name="T29" fmla="*/ 434 h 434"/>
                <a:gd name="T30" fmla="*/ 397 w 458"/>
                <a:gd name="T31" fmla="*/ 413 h 434"/>
                <a:gd name="T32" fmla="*/ 193 w 458"/>
                <a:gd name="T33" fmla="*/ 396 h 434"/>
                <a:gd name="T34" fmla="*/ 219 w 458"/>
                <a:gd name="T35" fmla="*/ 314 h 434"/>
                <a:gd name="T36" fmla="*/ 216 w 458"/>
                <a:gd name="T37" fmla="*/ 307 h 434"/>
                <a:gd name="T38" fmla="*/ 209 w 458"/>
                <a:gd name="T39" fmla="*/ 304 h 434"/>
                <a:gd name="T40" fmla="*/ 82 w 458"/>
                <a:gd name="T41" fmla="*/ 304 h 434"/>
                <a:gd name="T42" fmla="*/ 75 w 458"/>
                <a:gd name="T43" fmla="*/ 307 h 434"/>
                <a:gd name="T44" fmla="*/ 72 w 458"/>
                <a:gd name="T45" fmla="*/ 314 h 434"/>
                <a:gd name="T46" fmla="*/ 98 w 458"/>
                <a:gd name="T47" fmla="*/ 396 h 434"/>
                <a:gd name="T48" fmla="*/ 145 w 458"/>
                <a:gd name="T49" fmla="*/ 407 h 434"/>
                <a:gd name="T50" fmla="*/ 193 w 458"/>
                <a:gd name="T51" fmla="*/ 396 h 434"/>
                <a:gd name="T52" fmla="*/ 198 w 458"/>
                <a:gd name="T53" fmla="*/ 323 h 434"/>
                <a:gd name="T54" fmla="*/ 181 w 458"/>
                <a:gd name="T55" fmla="*/ 381 h 434"/>
                <a:gd name="T56" fmla="*/ 145 w 458"/>
                <a:gd name="T57" fmla="*/ 388 h 434"/>
                <a:gd name="T58" fmla="*/ 110 w 458"/>
                <a:gd name="T59" fmla="*/ 381 h 434"/>
                <a:gd name="T60" fmla="*/ 93 w 458"/>
                <a:gd name="T61" fmla="*/ 323 h 434"/>
                <a:gd name="T62" fmla="*/ 198 w 458"/>
                <a:gd name="T63" fmla="*/ 323 h 434"/>
                <a:gd name="T64" fmla="*/ 368 w 458"/>
                <a:gd name="T65" fmla="*/ 396 h 434"/>
                <a:gd name="T66" fmla="*/ 394 w 458"/>
                <a:gd name="T67" fmla="*/ 314 h 434"/>
                <a:gd name="T68" fmla="*/ 391 w 458"/>
                <a:gd name="T69" fmla="*/ 307 h 434"/>
                <a:gd name="T70" fmla="*/ 384 w 458"/>
                <a:gd name="T71" fmla="*/ 304 h 434"/>
                <a:gd name="T72" fmla="*/ 257 w 458"/>
                <a:gd name="T73" fmla="*/ 304 h 434"/>
                <a:gd name="T74" fmla="*/ 249 w 458"/>
                <a:gd name="T75" fmla="*/ 307 h 434"/>
                <a:gd name="T76" fmla="*/ 247 w 458"/>
                <a:gd name="T77" fmla="*/ 314 h 434"/>
                <a:gd name="T78" fmla="*/ 272 w 458"/>
                <a:gd name="T79" fmla="*/ 396 h 434"/>
                <a:gd name="T80" fmla="*/ 320 w 458"/>
                <a:gd name="T81" fmla="*/ 407 h 434"/>
                <a:gd name="T82" fmla="*/ 368 w 458"/>
                <a:gd name="T83" fmla="*/ 396 h 434"/>
                <a:gd name="T84" fmla="*/ 373 w 458"/>
                <a:gd name="T85" fmla="*/ 323 h 434"/>
                <a:gd name="T86" fmla="*/ 356 w 458"/>
                <a:gd name="T87" fmla="*/ 381 h 434"/>
                <a:gd name="T88" fmla="*/ 320 w 458"/>
                <a:gd name="T89" fmla="*/ 388 h 434"/>
                <a:gd name="T90" fmla="*/ 285 w 458"/>
                <a:gd name="T91" fmla="*/ 381 h 434"/>
                <a:gd name="T92" fmla="*/ 268 w 458"/>
                <a:gd name="T93" fmla="*/ 323 h 434"/>
                <a:gd name="T94" fmla="*/ 373 w 458"/>
                <a:gd name="T95" fmla="*/ 323 h 434"/>
                <a:gd name="T96" fmla="*/ 266 w 458"/>
                <a:gd name="T97" fmla="*/ 332 h 434"/>
                <a:gd name="T98" fmla="*/ 256 w 458"/>
                <a:gd name="T99" fmla="*/ 322 h 434"/>
                <a:gd name="T100" fmla="*/ 210 w 458"/>
                <a:gd name="T101" fmla="*/ 322 h 434"/>
                <a:gd name="T102" fmla="*/ 200 w 458"/>
                <a:gd name="T103" fmla="*/ 332 h 434"/>
                <a:gd name="T104" fmla="*/ 210 w 458"/>
                <a:gd name="T105" fmla="*/ 341 h 434"/>
                <a:gd name="T106" fmla="*/ 256 w 458"/>
                <a:gd name="T107" fmla="*/ 341 h 434"/>
                <a:gd name="T108" fmla="*/ 266 w 458"/>
                <a:gd name="T109" fmla="*/ 332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8" h="434">
                  <a:moveTo>
                    <a:pt x="397" y="413"/>
                  </a:moveTo>
                  <a:cubicBezTo>
                    <a:pt x="397" y="413"/>
                    <a:pt x="414" y="309"/>
                    <a:pt x="388" y="246"/>
                  </a:cubicBezTo>
                  <a:cubicBezTo>
                    <a:pt x="388" y="246"/>
                    <a:pt x="374" y="196"/>
                    <a:pt x="374" y="181"/>
                  </a:cubicBezTo>
                  <a:cubicBezTo>
                    <a:pt x="374" y="181"/>
                    <a:pt x="227" y="278"/>
                    <a:pt x="170" y="270"/>
                  </a:cubicBezTo>
                  <a:cubicBezTo>
                    <a:pt x="170" y="270"/>
                    <a:pt x="246" y="219"/>
                    <a:pt x="258" y="193"/>
                  </a:cubicBezTo>
                  <a:cubicBezTo>
                    <a:pt x="258" y="193"/>
                    <a:pt x="142" y="274"/>
                    <a:pt x="103" y="268"/>
                  </a:cubicBezTo>
                  <a:cubicBezTo>
                    <a:pt x="103" y="268"/>
                    <a:pt x="142" y="241"/>
                    <a:pt x="150" y="227"/>
                  </a:cubicBezTo>
                  <a:cubicBezTo>
                    <a:pt x="150" y="227"/>
                    <a:pt x="59" y="245"/>
                    <a:pt x="56" y="339"/>
                  </a:cubicBezTo>
                  <a:lnTo>
                    <a:pt x="46" y="416"/>
                  </a:lnTo>
                  <a:cubicBezTo>
                    <a:pt x="46" y="416"/>
                    <a:pt x="26" y="322"/>
                    <a:pt x="20" y="300"/>
                  </a:cubicBezTo>
                  <a:cubicBezTo>
                    <a:pt x="0" y="233"/>
                    <a:pt x="27" y="118"/>
                    <a:pt x="57" y="95"/>
                  </a:cubicBezTo>
                  <a:cubicBezTo>
                    <a:pt x="57" y="95"/>
                    <a:pt x="112" y="0"/>
                    <a:pt x="309" y="29"/>
                  </a:cubicBezTo>
                  <a:cubicBezTo>
                    <a:pt x="309" y="29"/>
                    <a:pt x="414" y="34"/>
                    <a:pt x="450" y="175"/>
                  </a:cubicBezTo>
                  <a:cubicBezTo>
                    <a:pt x="458" y="208"/>
                    <a:pt x="445" y="282"/>
                    <a:pt x="434" y="310"/>
                  </a:cubicBezTo>
                  <a:cubicBezTo>
                    <a:pt x="423" y="337"/>
                    <a:pt x="396" y="434"/>
                    <a:pt x="396" y="434"/>
                  </a:cubicBezTo>
                  <a:lnTo>
                    <a:pt x="397" y="413"/>
                  </a:lnTo>
                  <a:close/>
                  <a:moveTo>
                    <a:pt x="193" y="396"/>
                  </a:moveTo>
                  <a:cubicBezTo>
                    <a:pt x="211" y="383"/>
                    <a:pt x="217" y="330"/>
                    <a:pt x="219" y="314"/>
                  </a:cubicBezTo>
                  <a:cubicBezTo>
                    <a:pt x="219" y="312"/>
                    <a:pt x="218" y="309"/>
                    <a:pt x="216" y="307"/>
                  </a:cubicBezTo>
                  <a:cubicBezTo>
                    <a:pt x="214" y="305"/>
                    <a:pt x="211" y="304"/>
                    <a:pt x="209" y="304"/>
                  </a:cubicBezTo>
                  <a:lnTo>
                    <a:pt x="82" y="304"/>
                  </a:lnTo>
                  <a:cubicBezTo>
                    <a:pt x="79" y="304"/>
                    <a:pt x="76" y="305"/>
                    <a:pt x="75" y="307"/>
                  </a:cubicBezTo>
                  <a:cubicBezTo>
                    <a:pt x="73" y="309"/>
                    <a:pt x="72" y="312"/>
                    <a:pt x="72" y="314"/>
                  </a:cubicBezTo>
                  <a:cubicBezTo>
                    <a:pt x="73" y="330"/>
                    <a:pt x="79" y="383"/>
                    <a:pt x="98" y="396"/>
                  </a:cubicBezTo>
                  <a:cubicBezTo>
                    <a:pt x="111" y="406"/>
                    <a:pt x="135" y="407"/>
                    <a:pt x="145" y="407"/>
                  </a:cubicBezTo>
                  <a:cubicBezTo>
                    <a:pt x="155" y="407"/>
                    <a:pt x="179" y="406"/>
                    <a:pt x="193" y="396"/>
                  </a:cubicBezTo>
                  <a:close/>
                  <a:moveTo>
                    <a:pt x="198" y="323"/>
                  </a:moveTo>
                  <a:cubicBezTo>
                    <a:pt x="194" y="349"/>
                    <a:pt x="188" y="376"/>
                    <a:pt x="181" y="381"/>
                  </a:cubicBezTo>
                  <a:cubicBezTo>
                    <a:pt x="176" y="384"/>
                    <a:pt x="163" y="388"/>
                    <a:pt x="145" y="388"/>
                  </a:cubicBezTo>
                  <a:cubicBezTo>
                    <a:pt x="127" y="388"/>
                    <a:pt x="114" y="384"/>
                    <a:pt x="110" y="381"/>
                  </a:cubicBezTo>
                  <a:cubicBezTo>
                    <a:pt x="103" y="376"/>
                    <a:pt x="96" y="349"/>
                    <a:pt x="93" y="323"/>
                  </a:cubicBezTo>
                  <a:lnTo>
                    <a:pt x="198" y="323"/>
                  </a:lnTo>
                  <a:close/>
                  <a:moveTo>
                    <a:pt x="368" y="396"/>
                  </a:moveTo>
                  <a:cubicBezTo>
                    <a:pt x="386" y="383"/>
                    <a:pt x="392" y="330"/>
                    <a:pt x="394" y="314"/>
                  </a:cubicBezTo>
                  <a:cubicBezTo>
                    <a:pt x="394" y="312"/>
                    <a:pt x="393" y="309"/>
                    <a:pt x="391" y="307"/>
                  </a:cubicBezTo>
                  <a:cubicBezTo>
                    <a:pt x="389" y="305"/>
                    <a:pt x="386" y="304"/>
                    <a:pt x="384" y="304"/>
                  </a:cubicBezTo>
                  <a:lnTo>
                    <a:pt x="257" y="304"/>
                  </a:lnTo>
                  <a:cubicBezTo>
                    <a:pt x="254" y="304"/>
                    <a:pt x="251" y="305"/>
                    <a:pt x="249" y="307"/>
                  </a:cubicBezTo>
                  <a:cubicBezTo>
                    <a:pt x="247" y="309"/>
                    <a:pt x="247" y="312"/>
                    <a:pt x="247" y="314"/>
                  </a:cubicBezTo>
                  <a:cubicBezTo>
                    <a:pt x="248" y="330"/>
                    <a:pt x="254" y="383"/>
                    <a:pt x="272" y="396"/>
                  </a:cubicBezTo>
                  <a:cubicBezTo>
                    <a:pt x="286" y="406"/>
                    <a:pt x="310" y="407"/>
                    <a:pt x="320" y="407"/>
                  </a:cubicBezTo>
                  <a:cubicBezTo>
                    <a:pt x="330" y="407"/>
                    <a:pt x="354" y="406"/>
                    <a:pt x="368" y="396"/>
                  </a:cubicBezTo>
                  <a:close/>
                  <a:moveTo>
                    <a:pt x="373" y="323"/>
                  </a:moveTo>
                  <a:cubicBezTo>
                    <a:pt x="369" y="349"/>
                    <a:pt x="362" y="376"/>
                    <a:pt x="356" y="381"/>
                  </a:cubicBezTo>
                  <a:cubicBezTo>
                    <a:pt x="351" y="384"/>
                    <a:pt x="338" y="388"/>
                    <a:pt x="320" y="388"/>
                  </a:cubicBezTo>
                  <a:cubicBezTo>
                    <a:pt x="302" y="388"/>
                    <a:pt x="289" y="384"/>
                    <a:pt x="285" y="381"/>
                  </a:cubicBezTo>
                  <a:cubicBezTo>
                    <a:pt x="278" y="376"/>
                    <a:pt x="271" y="349"/>
                    <a:pt x="268" y="323"/>
                  </a:cubicBezTo>
                  <a:lnTo>
                    <a:pt x="373" y="323"/>
                  </a:lnTo>
                  <a:close/>
                  <a:moveTo>
                    <a:pt x="266" y="332"/>
                  </a:moveTo>
                  <a:cubicBezTo>
                    <a:pt x="266" y="326"/>
                    <a:pt x="261" y="322"/>
                    <a:pt x="256" y="322"/>
                  </a:cubicBezTo>
                  <a:lnTo>
                    <a:pt x="210" y="322"/>
                  </a:lnTo>
                  <a:cubicBezTo>
                    <a:pt x="204" y="322"/>
                    <a:pt x="200" y="326"/>
                    <a:pt x="200" y="332"/>
                  </a:cubicBezTo>
                  <a:cubicBezTo>
                    <a:pt x="200" y="337"/>
                    <a:pt x="204" y="341"/>
                    <a:pt x="210" y="341"/>
                  </a:cubicBezTo>
                  <a:lnTo>
                    <a:pt x="256" y="341"/>
                  </a:lnTo>
                  <a:cubicBezTo>
                    <a:pt x="261" y="341"/>
                    <a:pt x="266" y="337"/>
                    <a:pt x="266" y="332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" name="矩形 34"/>
            <p:cNvSpPr/>
            <p:nvPr/>
          </p:nvSpPr>
          <p:spPr>
            <a:xfrm>
              <a:off x="1981308" y="1676446"/>
              <a:ext cx="2971722" cy="715902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儿童近视</a:t>
              </a:r>
              <a:r>
                <a:rPr lang="en-US" altLang="zh-CN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--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框架眼镜</a:t>
              </a:r>
              <a:endParaRPr lang="en-US" altLang="zh-CN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单光眼睛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最普通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)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20" name="Group 99"/>
          <p:cNvGrpSpPr/>
          <p:nvPr/>
        </p:nvGrpSpPr>
        <p:grpSpPr>
          <a:xfrm>
            <a:off x="446930" y="2971812"/>
            <a:ext cx="5637600" cy="1458949"/>
            <a:chOff x="762140" y="3200406"/>
            <a:chExt cx="5637600" cy="1458949"/>
          </a:xfrm>
        </p:grpSpPr>
        <p:sp>
          <p:nvSpPr>
            <p:cNvPr id="121" name="îṣľiďè"/>
            <p:cNvSpPr/>
            <p:nvPr/>
          </p:nvSpPr>
          <p:spPr bwMode="auto">
            <a:xfrm flipH="1">
              <a:off x="1838805" y="3209850"/>
              <a:ext cx="190880" cy="209568"/>
            </a:xfrm>
            <a:custGeom>
              <a:avLst/>
              <a:gdLst>
                <a:gd name="connsiteX0" fmla="*/ 0 w 191992"/>
                <a:gd name="connsiteY0" fmla="*/ 189904 h 189904"/>
                <a:gd name="connsiteX1" fmla="*/ 0 w 191992"/>
                <a:gd name="connsiteY1" fmla="*/ 0 h 189904"/>
                <a:gd name="connsiteX2" fmla="*/ 191992 w 191992"/>
                <a:gd name="connsiteY2" fmla="*/ 189904 h 189904"/>
                <a:gd name="connsiteX3" fmla="*/ 0 w 191992"/>
                <a:gd name="connsiteY3" fmla="*/ 189904 h 189904"/>
                <a:gd name="connsiteX0-1" fmla="*/ 0 w 321469"/>
                <a:gd name="connsiteY0-2" fmla="*/ 116086 h 116086"/>
                <a:gd name="connsiteX1-3" fmla="*/ 321469 w 321469"/>
                <a:gd name="connsiteY1-4" fmla="*/ 0 h 116086"/>
                <a:gd name="connsiteX2-5" fmla="*/ 191992 w 321469"/>
                <a:gd name="connsiteY2-6" fmla="*/ 116086 h 116086"/>
                <a:gd name="connsiteX3-7" fmla="*/ 0 w 321469"/>
                <a:gd name="connsiteY3-8" fmla="*/ 116086 h 116086"/>
                <a:gd name="connsiteX0-9" fmla="*/ 0 w 321469"/>
                <a:gd name="connsiteY0-10" fmla="*/ 116086 h 123229"/>
                <a:gd name="connsiteX1-11" fmla="*/ 321469 w 321469"/>
                <a:gd name="connsiteY1-12" fmla="*/ 0 h 123229"/>
                <a:gd name="connsiteX2-13" fmla="*/ 294385 w 321469"/>
                <a:gd name="connsiteY2-14" fmla="*/ 123229 h 123229"/>
                <a:gd name="connsiteX3-15" fmla="*/ 0 w 321469"/>
                <a:gd name="connsiteY3-16" fmla="*/ 116086 h 123229"/>
                <a:gd name="connsiteX0-17" fmla="*/ 0 w 297657"/>
                <a:gd name="connsiteY0-18" fmla="*/ 116086 h 123229"/>
                <a:gd name="connsiteX1-19" fmla="*/ 297657 w 297657"/>
                <a:gd name="connsiteY1-20" fmla="*/ 0 h 123229"/>
                <a:gd name="connsiteX2-21" fmla="*/ 294385 w 297657"/>
                <a:gd name="connsiteY2-22" fmla="*/ 123229 h 123229"/>
                <a:gd name="connsiteX3-23" fmla="*/ 0 w 297657"/>
                <a:gd name="connsiteY3-24" fmla="*/ 116086 h 123229"/>
                <a:gd name="connsiteX0-25" fmla="*/ 0 w 121445"/>
                <a:gd name="connsiteY0-26" fmla="*/ 130373 h 130373"/>
                <a:gd name="connsiteX1-27" fmla="*/ 121445 w 121445"/>
                <a:gd name="connsiteY1-28" fmla="*/ 0 h 130373"/>
                <a:gd name="connsiteX2-29" fmla="*/ 118173 w 121445"/>
                <a:gd name="connsiteY2-30" fmla="*/ 123229 h 130373"/>
                <a:gd name="connsiteX3-31" fmla="*/ 0 w 121445"/>
                <a:gd name="connsiteY3-32" fmla="*/ 130373 h 130373"/>
                <a:gd name="connsiteX0-33" fmla="*/ 0 w 121445"/>
                <a:gd name="connsiteY0-34" fmla="*/ 130373 h 130373"/>
                <a:gd name="connsiteX1-35" fmla="*/ 121445 w 121445"/>
                <a:gd name="connsiteY1-36" fmla="*/ 0 h 130373"/>
                <a:gd name="connsiteX2-37" fmla="*/ 118173 w 121445"/>
                <a:gd name="connsiteY2-38" fmla="*/ 130373 h 130373"/>
                <a:gd name="connsiteX3-39" fmla="*/ 0 w 121445"/>
                <a:gd name="connsiteY3-40" fmla="*/ 130373 h 130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1445" h="130373">
                  <a:moveTo>
                    <a:pt x="0" y="130373"/>
                  </a:moveTo>
                  <a:lnTo>
                    <a:pt x="121445" y="0"/>
                  </a:lnTo>
                  <a:cubicBezTo>
                    <a:pt x="120354" y="41076"/>
                    <a:pt x="119264" y="89297"/>
                    <a:pt x="118173" y="130373"/>
                  </a:cubicBezTo>
                  <a:lnTo>
                    <a:pt x="0" y="13037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rtlCol="0" anchor="ctr"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122" name="iṡľíďè"/>
            <p:cNvSpPr/>
            <p:nvPr/>
          </p:nvSpPr>
          <p:spPr>
            <a:xfrm>
              <a:off x="762140" y="3276604"/>
              <a:ext cx="5637600" cy="137156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123" name="íṡḻîḓê"/>
            <p:cNvSpPr/>
            <p:nvPr/>
          </p:nvSpPr>
          <p:spPr>
            <a:xfrm>
              <a:off x="1025690" y="3200406"/>
              <a:ext cx="937049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</a:p>
          </p:txBody>
        </p:sp>
        <p:sp>
          <p:nvSpPr>
            <p:cNvPr id="124" name="矩形 123"/>
            <p:cNvSpPr/>
            <p:nvPr/>
          </p:nvSpPr>
          <p:spPr>
            <a:xfrm>
              <a:off x="1991726" y="3276604"/>
              <a:ext cx="2971722" cy="1382751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儿童近视</a:t>
              </a:r>
              <a:r>
                <a:rPr lang="en-US" altLang="zh-CN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--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特殊框架眼镜</a:t>
              </a:r>
              <a:endParaRPr lang="en-US" altLang="zh-CN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双光镜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(+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棱镜）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周边离焦设计镜片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渐变镜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内隐斜者）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5" name="stethoscope_117921"/>
            <p:cNvSpPr>
              <a:spLocks noChangeAspect="1"/>
            </p:cNvSpPr>
            <p:nvPr/>
          </p:nvSpPr>
          <p:spPr bwMode="auto">
            <a:xfrm>
              <a:off x="1118504" y="3353508"/>
              <a:ext cx="696597" cy="455770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455839 w 606244"/>
                <a:gd name="T5" fmla="*/ 455839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455839 w 606244"/>
                <a:gd name="T15" fmla="*/ 455839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455839 w 606244"/>
                <a:gd name="T103" fmla="*/ 455839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455839 w 606244"/>
                <a:gd name="T109" fmla="*/ 455839 w 606244"/>
                <a:gd name="T110" fmla="*/ 600116 w 606244"/>
                <a:gd name="T111" fmla="*/ 600116 w 606244"/>
                <a:gd name="T112" fmla="*/ 600116 w 606244"/>
                <a:gd name="T11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63" h="631">
                  <a:moveTo>
                    <a:pt x="254" y="335"/>
                  </a:moveTo>
                  <a:cubicBezTo>
                    <a:pt x="187" y="335"/>
                    <a:pt x="134" y="389"/>
                    <a:pt x="134" y="455"/>
                  </a:cubicBezTo>
                  <a:cubicBezTo>
                    <a:pt x="134" y="522"/>
                    <a:pt x="187" y="576"/>
                    <a:pt x="254" y="576"/>
                  </a:cubicBezTo>
                  <a:cubicBezTo>
                    <a:pt x="320" y="576"/>
                    <a:pt x="374" y="522"/>
                    <a:pt x="374" y="455"/>
                  </a:cubicBezTo>
                  <a:cubicBezTo>
                    <a:pt x="374" y="389"/>
                    <a:pt x="320" y="335"/>
                    <a:pt x="254" y="335"/>
                  </a:cubicBezTo>
                  <a:close/>
                  <a:moveTo>
                    <a:pt x="254" y="549"/>
                  </a:moveTo>
                  <a:cubicBezTo>
                    <a:pt x="202" y="549"/>
                    <a:pt x="160" y="507"/>
                    <a:pt x="160" y="455"/>
                  </a:cubicBezTo>
                  <a:cubicBezTo>
                    <a:pt x="160" y="404"/>
                    <a:pt x="202" y="362"/>
                    <a:pt x="254" y="362"/>
                  </a:cubicBezTo>
                  <a:cubicBezTo>
                    <a:pt x="305" y="362"/>
                    <a:pt x="347" y="404"/>
                    <a:pt x="347" y="455"/>
                  </a:cubicBezTo>
                  <a:cubicBezTo>
                    <a:pt x="347" y="507"/>
                    <a:pt x="305" y="549"/>
                    <a:pt x="254" y="549"/>
                  </a:cubicBezTo>
                  <a:close/>
                  <a:moveTo>
                    <a:pt x="751" y="335"/>
                  </a:moveTo>
                  <a:cubicBezTo>
                    <a:pt x="684" y="335"/>
                    <a:pt x="631" y="389"/>
                    <a:pt x="631" y="455"/>
                  </a:cubicBezTo>
                  <a:cubicBezTo>
                    <a:pt x="631" y="522"/>
                    <a:pt x="684" y="576"/>
                    <a:pt x="751" y="576"/>
                  </a:cubicBezTo>
                  <a:cubicBezTo>
                    <a:pt x="817" y="576"/>
                    <a:pt x="871" y="522"/>
                    <a:pt x="871" y="455"/>
                  </a:cubicBezTo>
                  <a:cubicBezTo>
                    <a:pt x="871" y="389"/>
                    <a:pt x="817" y="335"/>
                    <a:pt x="751" y="335"/>
                  </a:cubicBezTo>
                  <a:close/>
                  <a:moveTo>
                    <a:pt x="751" y="549"/>
                  </a:moveTo>
                  <a:cubicBezTo>
                    <a:pt x="699" y="549"/>
                    <a:pt x="657" y="507"/>
                    <a:pt x="657" y="455"/>
                  </a:cubicBezTo>
                  <a:cubicBezTo>
                    <a:pt x="657" y="404"/>
                    <a:pt x="699" y="362"/>
                    <a:pt x="751" y="362"/>
                  </a:cubicBezTo>
                  <a:cubicBezTo>
                    <a:pt x="802" y="362"/>
                    <a:pt x="844" y="404"/>
                    <a:pt x="844" y="455"/>
                  </a:cubicBezTo>
                  <a:cubicBezTo>
                    <a:pt x="844" y="507"/>
                    <a:pt x="802" y="549"/>
                    <a:pt x="751" y="549"/>
                  </a:cubicBezTo>
                  <a:close/>
                  <a:moveTo>
                    <a:pt x="959" y="260"/>
                  </a:moveTo>
                  <a:lnTo>
                    <a:pt x="826" y="75"/>
                  </a:lnTo>
                  <a:cubicBezTo>
                    <a:pt x="824" y="72"/>
                    <a:pt x="777" y="0"/>
                    <a:pt x="690" y="11"/>
                  </a:cubicBezTo>
                  <a:cubicBezTo>
                    <a:pt x="679" y="12"/>
                    <a:pt x="672" y="22"/>
                    <a:pt x="673" y="33"/>
                  </a:cubicBezTo>
                  <a:cubicBezTo>
                    <a:pt x="674" y="44"/>
                    <a:pt x="684" y="52"/>
                    <a:pt x="695" y="50"/>
                  </a:cubicBezTo>
                  <a:cubicBezTo>
                    <a:pt x="756" y="43"/>
                    <a:pt x="791" y="95"/>
                    <a:pt x="793" y="98"/>
                  </a:cubicBezTo>
                  <a:lnTo>
                    <a:pt x="903" y="252"/>
                  </a:lnTo>
                  <a:lnTo>
                    <a:pt x="828" y="252"/>
                  </a:lnTo>
                  <a:cubicBezTo>
                    <a:pt x="827" y="238"/>
                    <a:pt x="815" y="227"/>
                    <a:pt x="801" y="227"/>
                  </a:cubicBezTo>
                  <a:lnTo>
                    <a:pt x="700" y="227"/>
                  </a:lnTo>
                  <a:cubicBezTo>
                    <a:pt x="686" y="227"/>
                    <a:pt x="675" y="238"/>
                    <a:pt x="674" y="252"/>
                  </a:cubicBezTo>
                  <a:lnTo>
                    <a:pt x="522" y="252"/>
                  </a:lnTo>
                  <a:lnTo>
                    <a:pt x="522" y="239"/>
                  </a:lnTo>
                  <a:lnTo>
                    <a:pt x="544" y="239"/>
                  </a:lnTo>
                  <a:cubicBezTo>
                    <a:pt x="547" y="239"/>
                    <a:pt x="550" y="236"/>
                    <a:pt x="550" y="233"/>
                  </a:cubicBezTo>
                  <a:cubicBezTo>
                    <a:pt x="550" y="229"/>
                    <a:pt x="547" y="226"/>
                    <a:pt x="544" y="226"/>
                  </a:cubicBezTo>
                  <a:lnTo>
                    <a:pt x="522" y="226"/>
                  </a:lnTo>
                  <a:lnTo>
                    <a:pt x="522" y="218"/>
                  </a:lnTo>
                  <a:cubicBezTo>
                    <a:pt x="522" y="207"/>
                    <a:pt x="513" y="198"/>
                    <a:pt x="502" y="198"/>
                  </a:cubicBezTo>
                  <a:cubicBezTo>
                    <a:pt x="491" y="198"/>
                    <a:pt x="482" y="207"/>
                    <a:pt x="482" y="218"/>
                  </a:cubicBezTo>
                  <a:lnTo>
                    <a:pt x="482" y="226"/>
                  </a:lnTo>
                  <a:lnTo>
                    <a:pt x="461" y="226"/>
                  </a:lnTo>
                  <a:cubicBezTo>
                    <a:pt x="457" y="226"/>
                    <a:pt x="454" y="229"/>
                    <a:pt x="454" y="233"/>
                  </a:cubicBezTo>
                  <a:cubicBezTo>
                    <a:pt x="454" y="236"/>
                    <a:pt x="457" y="239"/>
                    <a:pt x="461" y="239"/>
                  </a:cubicBezTo>
                  <a:lnTo>
                    <a:pt x="482" y="239"/>
                  </a:lnTo>
                  <a:lnTo>
                    <a:pt x="482" y="252"/>
                  </a:lnTo>
                  <a:lnTo>
                    <a:pt x="331" y="252"/>
                  </a:lnTo>
                  <a:cubicBezTo>
                    <a:pt x="330" y="238"/>
                    <a:pt x="318" y="227"/>
                    <a:pt x="304" y="227"/>
                  </a:cubicBezTo>
                  <a:lnTo>
                    <a:pt x="203" y="227"/>
                  </a:lnTo>
                  <a:cubicBezTo>
                    <a:pt x="189" y="227"/>
                    <a:pt x="178" y="238"/>
                    <a:pt x="177" y="252"/>
                  </a:cubicBezTo>
                  <a:lnTo>
                    <a:pt x="101" y="252"/>
                  </a:lnTo>
                  <a:lnTo>
                    <a:pt x="212" y="97"/>
                  </a:lnTo>
                  <a:cubicBezTo>
                    <a:pt x="214" y="95"/>
                    <a:pt x="248" y="43"/>
                    <a:pt x="309" y="50"/>
                  </a:cubicBezTo>
                  <a:cubicBezTo>
                    <a:pt x="320" y="52"/>
                    <a:pt x="330" y="44"/>
                    <a:pt x="331" y="33"/>
                  </a:cubicBezTo>
                  <a:cubicBezTo>
                    <a:pt x="333" y="22"/>
                    <a:pt x="325" y="12"/>
                    <a:pt x="314" y="11"/>
                  </a:cubicBezTo>
                  <a:cubicBezTo>
                    <a:pt x="228" y="0"/>
                    <a:pt x="181" y="72"/>
                    <a:pt x="179" y="74"/>
                  </a:cubicBezTo>
                  <a:lnTo>
                    <a:pt x="46" y="260"/>
                  </a:lnTo>
                  <a:cubicBezTo>
                    <a:pt x="41" y="266"/>
                    <a:pt x="41" y="274"/>
                    <a:pt x="44" y="281"/>
                  </a:cubicBezTo>
                  <a:cubicBezTo>
                    <a:pt x="48" y="287"/>
                    <a:pt x="55" y="292"/>
                    <a:pt x="62" y="292"/>
                  </a:cubicBezTo>
                  <a:lnTo>
                    <a:pt x="177" y="292"/>
                  </a:lnTo>
                  <a:lnTo>
                    <a:pt x="177" y="295"/>
                  </a:lnTo>
                  <a:cubicBezTo>
                    <a:pt x="177" y="302"/>
                    <a:pt x="179" y="307"/>
                    <a:pt x="183" y="312"/>
                  </a:cubicBezTo>
                  <a:cubicBezTo>
                    <a:pt x="136" y="335"/>
                    <a:pt x="102" y="381"/>
                    <a:pt x="95" y="435"/>
                  </a:cubicBezTo>
                  <a:lnTo>
                    <a:pt x="13" y="435"/>
                  </a:lnTo>
                  <a:cubicBezTo>
                    <a:pt x="6" y="435"/>
                    <a:pt x="0" y="441"/>
                    <a:pt x="0" y="448"/>
                  </a:cubicBezTo>
                  <a:cubicBezTo>
                    <a:pt x="0" y="455"/>
                    <a:pt x="6" y="461"/>
                    <a:pt x="13" y="461"/>
                  </a:cubicBezTo>
                  <a:lnTo>
                    <a:pt x="94" y="461"/>
                  </a:lnTo>
                  <a:cubicBezTo>
                    <a:pt x="97" y="547"/>
                    <a:pt x="167" y="616"/>
                    <a:pt x="254" y="616"/>
                  </a:cubicBezTo>
                  <a:cubicBezTo>
                    <a:pt x="342" y="616"/>
                    <a:pt x="414" y="544"/>
                    <a:pt x="414" y="455"/>
                  </a:cubicBezTo>
                  <a:cubicBezTo>
                    <a:pt x="414" y="393"/>
                    <a:pt x="378" y="338"/>
                    <a:pt x="325" y="312"/>
                  </a:cubicBezTo>
                  <a:cubicBezTo>
                    <a:pt x="329" y="307"/>
                    <a:pt x="331" y="302"/>
                    <a:pt x="331" y="295"/>
                  </a:cubicBezTo>
                  <a:lnTo>
                    <a:pt x="331" y="292"/>
                  </a:lnTo>
                  <a:lnTo>
                    <a:pt x="482" y="292"/>
                  </a:lnTo>
                  <a:lnTo>
                    <a:pt x="482" y="325"/>
                  </a:lnTo>
                  <a:cubicBezTo>
                    <a:pt x="482" y="334"/>
                    <a:pt x="488" y="341"/>
                    <a:pt x="496" y="344"/>
                  </a:cubicBezTo>
                  <a:lnTo>
                    <a:pt x="496" y="435"/>
                  </a:lnTo>
                  <a:cubicBezTo>
                    <a:pt x="496" y="435"/>
                    <a:pt x="496" y="435"/>
                    <a:pt x="496" y="435"/>
                  </a:cubicBezTo>
                  <a:cubicBezTo>
                    <a:pt x="476" y="437"/>
                    <a:pt x="460" y="445"/>
                    <a:pt x="460" y="455"/>
                  </a:cubicBezTo>
                  <a:cubicBezTo>
                    <a:pt x="460" y="467"/>
                    <a:pt x="479" y="476"/>
                    <a:pt x="502" y="476"/>
                  </a:cubicBezTo>
                  <a:cubicBezTo>
                    <a:pt x="525" y="476"/>
                    <a:pt x="544" y="467"/>
                    <a:pt x="544" y="455"/>
                  </a:cubicBezTo>
                  <a:cubicBezTo>
                    <a:pt x="544" y="445"/>
                    <a:pt x="529" y="437"/>
                    <a:pt x="509" y="435"/>
                  </a:cubicBezTo>
                  <a:cubicBezTo>
                    <a:pt x="509" y="435"/>
                    <a:pt x="509" y="435"/>
                    <a:pt x="509" y="435"/>
                  </a:cubicBezTo>
                  <a:lnTo>
                    <a:pt x="509" y="344"/>
                  </a:lnTo>
                  <a:cubicBezTo>
                    <a:pt x="517" y="341"/>
                    <a:pt x="522" y="334"/>
                    <a:pt x="522" y="325"/>
                  </a:cubicBezTo>
                  <a:lnTo>
                    <a:pt x="522" y="292"/>
                  </a:lnTo>
                  <a:lnTo>
                    <a:pt x="674" y="292"/>
                  </a:lnTo>
                  <a:lnTo>
                    <a:pt x="674" y="295"/>
                  </a:lnTo>
                  <a:cubicBezTo>
                    <a:pt x="674" y="302"/>
                    <a:pt x="676" y="307"/>
                    <a:pt x="680" y="312"/>
                  </a:cubicBezTo>
                  <a:cubicBezTo>
                    <a:pt x="627" y="338"/>
                    <a:pt x="591" y="393"/>
                    <a:pt x="591" y="455"/>
                  </a:cubicBezTo>
                  <a:cubicBezTo>
                    <a:pt x="591" y="544"/>
                    <a:pt x="662" y="616"/>
                    <a:pt x="751" y="616"/>
                  </a:cubicBezTo>
                  <a:cubicBezTo>
                    <a:pt x="792" y="616"/>
                    <a:pt x="829" y="600"/>
                    <a:pt x="858" y="575"/>
                  </a:cubicBezTo>
                  <a:lnTo>
                    <a:pt x="924" y="628"/>
                  </a:lnTo>
                  <a:cubicBezTo>
                    <a:pt x="927" y="630"/>
                    <a:pt x="930" y="631"/>
                    <a:pt x="933" y="631"/>
                  </a:cubicBezTo>
                  <a:cubicBezTo>
                    <a:pt x="937" y="631"/>
                    <a:pt x="941" y="629"/>
                    <a:pt x="943" y="626"/>
                  </a:cubicBezTo>
                  <a:cubicBezTo>
                    <a:pt x="948" y="620"/>
                    <a:pt x="947" y="612"/>
                    <a:pt x="941" y="607"/>
                  </a:cubicBezTo>
                  <a:lnTo>
                    <a:pt x="876" y="555"/>
                  </a:lnTo>
                  <a:cubicBezTo>
                    <a:pt x="898" y="528"/>
                    <a:pt x="911" y="493"/>
                    <a:pt x="911" y="456"/>
                  </a:cubicBezTo>
                  <a:cubicBezTo>
                    <a:pt x="911" y="393"/>
                    <a:pt x="875" y="338"/>
                    <a:pt x="822" y="312"/>
                  </a:cubicBezTo>
                  <a:cubicBezTo>
                    <a:pt x="826" y="308"/>
                    <a:pt x="828" y="302"/>
                    <a:pt x="828" y="295"/>
                  </a:cubicBezTo>
                  <a:lnTo>
                    <a:pt x="828" y="292"/>
                  </a:lnTo>
                  <a:lnTo>
                    <a:pt x="942" y="292"/>
                  </a:lnTo>
                  <a:cubicBezTo>
                    <a:pt x="950" y="292"/>
                    <a:pt x="957" y="287"/>
                    <a:pt x="960" y="281"/>
                  </a:cubicBezTo>
                  <a:cubicBezTo>
                    <a:pt x="963" y="274"/>
                    <a:pt x="963" y="266"/>
                    <a:pt x="959" y="260"/>
                  </a:cubicBezTo>
                  <a:close/>
                  <a:moveTo>
                    <a:pt x="387" y="455"/>
                  </a:moveTo>
                  <a:cubicBezTo>
                    <a:pt x="387" y="529"/>
                    <a:pt x="327" y="589"/>
                    <a:pt x="254" y="589"/>
                  </a:cubicBezTo>
                  <a:cubicBezTo>
                    <a:pt x="180" y="589"/>
                    <a:pt x="120" y="529"/>
                    <a:pt x="120" y="455"/>
                  </a:cubicBezTo>
                  <a:cubicBezTo>
                    <a:pt x="120" y="382"/>
                    <a:pt x="180" y="322"/>
                    <a:pt x="254" y="322"/>
                  </a:cubicBezTo>
                  <a:lnTo>
                    <a:pt x="254" y="322"/>
                  </a:lnTo>
                  <a:cubicBezTo>
                    <a:pt x="327" y="322"/>
                    <a:pt x="387" y="382"/>
                    <a:pt x="387" y="455"/>
                  </a:cubicBezTo>
                  <a:close/>
                  <a:moveTo>
                    <a:pt x="884" y="455"/>
                  </a:moveTo>
                  <a:cubicBezTo>
                    <a:pt x="884" y="529"/>
                    <a:pt x="824" y="589"/>
                    <a:pt x="751" y="589"/>
                  </a:cubicBezTo>
                  <a:cubicBezTo>
                    <a:pt x="677" y="589"/>
                    <a:pt x="617" y="529"/>
                    <a:pt x="617" y="455"/>
                  </a:cubicBezTo>
                  <a:cubicBezTo>
                    <a:pt x="617" y="382"/>
                    <a:pt x="677" y="322"/>
                    <a:pt x="751" y="322"/>
                  </a:cubicBezTo>
                  <a:lnTo>
                    <a:pt x="751" y="322"/>
                  </a:lnTo>
                  <a:cubicBezTo>
                    <a:pt x="824" y="322"/>
                    <a:pt x="884" y="382"/>
                    <a:pt x="884" y="4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95" name="组合 94"/>
          <p:cNvGrpSpPr/>
          <p:nvPr/>
        </p:nvGrpSpPr>
        <p:grpSpPr>
          <a:xfrm>
            <a:off x="6160728" y="1524050"/>
            <a:ext cx="5637600" cy="1458949"/>
            <a:chOff x="6160728" y="1600248"/>
            <a:chExt cx="5246010" cy="1458949"/>
          </a:xfrm>
        </p:grpSpPr>
        <p:sp>
          <p:nvSpPr>
            <p:cNvPr id="37" name="îṣľiďè"/>
            <p:cNvSpPr/>
            <p:nvPr/>
          </p:nvSpPr>
          <p:spPr bwMode="auto">
            <a:xfrm flipH="1">
              <a:off x="7237393" y="1609692"/>
              <a:ext cx="190880" cy="209568"/>
            </a:xfrm>
            <a:custGeom>
              <a:avLst/>
              <a:gdLst>
                <a:gd name="connsiteX0" fmla="*/ 0 w 191992"/>
                <a:gd name="connsiteY0" fmla="*/ 189904 h 189904"/>
                <a:gd name="connsiteX1" fmla="*/ 0 w 191992"/>
                <a:gd name="connsiteY1" fmla="*/ 0 h 189904"/>
                <a:gd name="connsiteX2" fmla="*/ 191992 w 191992"/>
                <a:gd name="connsiteY2" fmla="*/ 189904 h 189904"/>
                <a:gd name="connsiteX3" fmla="*/ 0 w 191992"/>
                <a:gd name="connsiteY3" fmla="*/ 189904 h 189904"/>
                <a:gd name="connsiteX0-1" fmla="*/ 0 w 321469"/>
                <a:gd name="connsiteY0-2" fmla="*/ 116086 h 116086"/>
                <a:gd name="connsiteX1-3" fmla="*/ 321469 w 321469"/>
                <a:gd name="connsiteY1-4" fmla="*/ 0 h 116086"/>
                <a:gd name="connsiteX2-5" fmla="*/ 191992 w 321469"/>
                <a:gd name="connsiteY2-6" fmla="*/ 116086 h 116086"/>
                <a:gd name="connsiteX3-7" fmla="*/ 0 w 321469"/>
                <a:gd name="connsiteY3-8" fmla="*/ 116086 h 116086"/>
                <a:gd name="connsiteX0-9" fmla="*/ 0 w 321469"/>
                <a:gd name="connsiteY0-10" fmla="*/ 116086 h 123229"/>
                <a:gd name="connsiteX1-11" fmla="*/ 321469 w 321469"/>
                <a:gd name="connsiteY1-12" fmla="*/ 0 h 123229"/>
                <a:gd name="connsiteX2-13" fmla="*/ 294385 w 321469"/>
                <a:gd name="connsiteY2-14" fmla="*/ 123229 h 123229"/>
                <a:gd name="connsiteX3-15" fmla="*/ 0 w 321469"/>
                <a:gd name="connsiteY3-16" fmla="*/ 116086 h 123229"/>
                <a:gd name="connsiteX0-17" fmla="*/ 0 w 297657"/>
                <a:gd name="connsiteY0-18" fmla="*/ 116086 h 123229"/>
                <a:gd name="connsiteX1-19" fmla="*/ 297657 w 297657"/>
                <a:gd name="connsiteY1-20" fmla="*/ 0 h 123229"/>
                <a:gd name="connsiteX2-21" fmla="*/ 294385 w 297657"/>
                <a:gd name="connsiteY2-22" fmla="*/ 123229 h 123229"/>
                <a:gd name="connsiteX3-23" fmla="*/ 0 w 297657"/>
                <a:gd name="connsiteY3-24" fmla="*/ 116086 h 123229"/>
                <a:gd name="connsiteX0-25" fmla="*/ 0 w 121445"/>
                <a:gd name="connsiteY0-26" fmla="*/ 130373 h 130373"/>
                <a:gd name="connsiteX1-27" fmla="*/ 121445 w 121445"/>
                <a:gd name="connsiteY1-28" fmla="*/ 0 h 130373"/>
                <a:gd name="connsiteX2-29" fmla="*/ 118173 w 121445"/>
                <a:gd name="connsiteY2-30" fmla="*/ 123229 h 130373"/>
                <a:gd name="connsiteX3-31" fmla="*/ 0 w 121445"/>
                <a:gd name="connsiteY3-32" fmla="*/ 130373 h 130373"/>
                <a:gd name="connsiteX0-33" fmla="*/ 0 w 121445"/>
                <a:gd name="connsiteY0-34" fmla="*/ 130373 h 130373"/>
                <a:gd name="connsiteX1-35" fmla="*/ 121445 w 121445"/>
                <a:gd name="connsiteY1-36" fmla="*/ 0 h 130373"/>
                <a:gd name="connsiteX2-37" fmla="*/ 118173 w 121445"/>
                <a:gd name="connsiteY2-38" fmla="*/ 130373 h 130373"/>
                <a:gd name="connsiteX3-39" fmla="*/ 0 w 121445"/>
                <a:gd name="connsiteY3-40" fmla="*/ 130373 h 130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1445" h="130373">
                  <a:moveTo>
                    <a:pt x="0" y="130373"/>
                  </a:moveTo>
                  <a:lnTo>
                    <a:pt x="121445" y="0"/>
                  </a:lnTo>
                  <a:cubicBezTo>
                    <a:pt x="120354" y="41076"/>
                    <a:pt x="119264" y="89297"/>
                    <a:pt x="118173" y="130373"/>
                  </a:cubicBezTo>
                  <a:lnTo>
                    <a:pt x="0" y="13037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rtlCol="0" anchor="ctr"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38" name="iṡľíďè"/>
            <p:cNvSpPr/>
            <p:nvPr/>
          </p:nvSpPr>
          <p:spPr>
            <a:xfrm>
              <a:off x="6160728" y="1676446"/>
              <a:ext cx="5246010" cy="137156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39" name="íṡḻîḓê"/>
            <p:cNvSpPr/>
            <p:nvPr/>
          </p:nvSpPr>
          <p:spPr>
            <a:xfrm>
              <a:off x="6384117" y="1600248"/>
              <a:ext cx="912588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</a:p>
          </p:txBody>
        </p:sp>
        <p:sp>
          <p:nvSpPr>
            <p:cNvPr id="40" name="矩形 39"/>
            <p:cNvSpPr/>
            <p:nvPr/>
          </p:nvSpPr>
          <p:spPr>
            <a:xfrm>
              <a:off x="7305885" y="1676446"/>
              <a:ext cx="3745172" cy="1382751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儿童近视</a:t>
              </a:r>
              <a:r>
                <a:rPr lang="en-US" altLang="zh-CN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--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接触镜</a:t>
              </a:r>
              <a:endParaRPr lang="en-US" altLang="zh-CN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角膜塑形术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近视控制最有效）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RGP(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高度近视者）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特殊设计的软镜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尚不确切）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stethoscope_117921"/>
            <p:cNvSpPr>
              <a:spLocks noChangeAspect="1"/>
            </p:cNvSpPr>
            <p:nvPr/>
          </p:nvSpPr>
          <p:spPr bwMode="auto">
            <a:xfrm>
              <a:off x="6583465" y="1733787"/>
              <a:ext cx="552661" cy="551824"/>
            </a:xfrm>
            <a:custGeom>
              <a:avLst/>
              <a:gdLst>
                <a:gd name="connsiteX0" fmla="*/ 307595 w 605522"/>
                <a:gd name="connsiteY0" fmla="*/ 455500 h 604605"/>
                <a:gd name="connsiteX1" fmla="*/ 558455 w 605522"/>
                <a:gd name="connsiteY1" fmla="*/ 463954 h 604605"/>
                <a:gd name="connsiteX2" fmla="*/ 429261 w 605522"/>
                <a:gd name="connsiteY2" fmla="*/ 576943 h 604605"/>
                <a:gd name="connsiteX3" fmla="*/ 197724 w 605522"/>
                <a:gd name="connsiteY3" fmla="*/ 414008 h 604605"/>
                <a:gd name="connsiteX4" fmla="*/ 369057 w 605522"/>
                <a:gd name="connsiteY4" fmla="*/ 597223 h 604605"/>
                <a:gd name="connsiteX5" fmla="*/ 302756 w 605522"/>
                <a:gd name="connsiteY5" fmla="*/ 604605 h 604605"/>
                <a:gd name="connsiteX6" fmla="*/ 197724 w 605522"/>
                <a:gd name="connsiteY6" fmla="*/ 585814 h 604605"/>
                <a:gd name="connsiteX7" fmla="*/ 149387 w 605522"/>
                <a:gd name="connsiteY7" fmla="*/ 307172 h 604605"/>
                <a:gd name="connsiteX8" fmla="*/ 140779 w 605522"/>
                <a:gd name="connsiteY8" fmla="*/ 557609 h 604605"/>
                <a:gd name="connsiteX9" fmla="*/ 27662 w 605522"/>
                <a:gd name="connsiteY9" fmla="*/ 428633 h 604605"/>
                <a:gd name="connsiteX10" fmla="*/ 598126 w 605522"/>
                <a:gd name="connsiteY10" fmla="*/ 235971 h 604605"/>
                <a:gd name="connsiteX11" fmla="*/ 605522 w 605522"/>
                <a:gd name="connsiteY11" fmla="*/ 302300 h 604605"/>
                <a:gd name="connsiteX12" fmla="*/ 586696 w 605522"/>
                <a:gd name="connsiteY12" fmla="*/ 407163 h 604605"/>
                <a:gd name="connsiteX13" fmla="*/ 414572 w 605522"/>
                <a:gd name="connsiteY13" fmla="*/ 407163 h 604605"/>
                <a:gd name="connsiteX14" fmla="*/ 18684 w 605522"/>
                <a:gd name="connsiteY14" fmla="*/ 197442 h 604605"/>
                <a:gd name="connsiteX15" fmla="*/ 190738 w 605522"/>
                <a:gd name="connsiteY15" fmla="*/ 197442 h 604605"/>
                <a:gd name="connsiteX16" fmla="*/ 7258 w 605522"/>
                <a:gd name="connsiteY16" fmla="*/ 368493 h 604605"/>
                <a:gd name="connsiteX17" fmla="*/ 0 w 605522"/>
                <a:gd name="connsiteY17" fmla="*/ 302301 h 604605"/>
                <a:gd name="connsiteX18" fmla="*/ 18684 w 605522"/>
                <a:gd name="connsiteY18" fmla="*/ 197442 h 604605"/>
                <a:gd name="connsiteX19" fmla="*/ 464604 w 605522"/>
                <a:gd name="connsiteY19" fmla="*/ 46855 h 604605"/>
                <a:gd name="connsiteX20" fmla="*/ 577790 w 605522"/>
                <a:gd name="connsiteY20" fmla="*/ 175871 h 604605"/>
                <a:gd name="connsiteX21" fmla="*/ 456135 w 605522"/>
                <a:gd name="connsiteY21" fmla="*/ 297504 h 604605"/>
                <a:gd name="connsiteX22" fmla="*/ 176120 w 605522"/>
                <a:gd name="connsiteY22" fmla="*/ 27662 h 604605"/>
                <a:gd name="connsiteX23" fmla="*/ 297786 w 605522"/>
                <a:gd name="connsiteY23" fmla="*/ 149176 h 604605"/>
                <a:gd name="connsiteX24" fmla="*/ 46926 w 605522"/>
                <a:gd name="connsiteY24" fmla="*/ 140583 h 604605"/>
                <a:gd name="connsiteX25" fmla="*/ 176120 w 605522"/>
                <a:gd name="connsiteY25" fmla="*/ 27662 h 604605"/>
                <a:gd name="connsiteX26" fmla="*/ 302734 w 605522"/>
                <a:gd name="connsiteY26" fmla="*/ 0 h 604605"/>
                <a:gd name="connsiteX27" fmla="*/ 407727 w 605522"/>
                <a:gd name="connsiteY27" fmla="*/ 18656 h 604605"/>
                <a:gd name="connsiteX28" fmla="*/ 407727 w 605522"/>
                <a:gd name="connsiteY28" fmla="*/ 190456 h 604605"/>
                <a:gd name="connsiteX29" fmla="*/ 236324 w 605522"/>
                <a:gd name="connsiteY29" fmla="*/ 7248 h 604605"/>
                <a:gd name="connsiteX30" fmla="*/ 302734 w 605522"/>
                <a:gd name="connsiteY30" fmla="*/ 0 h 604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05522" h="604605">
                  <a:moveTo>
                    <a:pt x="307595" y="455500"/>
                  </a:moveTo>
                  <a:lnTo>
                    <a:pt x="558455" y="463954"/>
                  </a:lnTo>
                  <a:cubicBezTo>
                    <a:pt x="527266" y="513068"/>
                    <a:pt x="482095" y="552654"/>
                    <a:pt x="429261" y="576943"/>
                  </a:cubicBezTo>
                  <a:close/>
                  <a:moveTo>
                    <a:pt x="197724" y="414008"/>
                  </a:moveTo>
                  <a:lnTo>
                    <a:pt x="369057" y="597223"/>
                  </a:lnTo>
                  <a:cubicBezTo>
                    <a:pt x="347405" y="602055"/>
                    <a:pt x="325215" y="604605"/>
                    <a:pt x="302756" y="604605"/>
                  </a:cubicBezTo>
                  <a:cubicBezTo>
                    <a:pt x="266580" y="604605"/>
                    <a:pt x="231210" y="598297"/>
                    <a:pt x="197724" y="585814"/>
                  </a:cubicBezTo>
                  <a:close/>
                  <a:moveTo>
                    <a:pt x="149387" y="307172"/>
                  </a:moveTo>
                  <a:lnTo>
                    <a:pt x="140779" y="557609"/>
                  </a:lnTo>
                  <a:cubicBezTo>
                    <a:pt x="91685" y="526472"/>
                    <a:pt x="52007" y="481377"/>
                    <a:pt x="27662" y="428633"/>
                  </a:cubicBezTo>
                  <a:close/>
                  <a:moveTo>
                    <a:pt x="598126" y="235971"/>
                  </a:moveTo>
                  <a:cubicBezTo>
                    <a:pt x="602967" y="257588"/>
                    <a:pt x="605522" y="279877"/>
                    <a:pt x="605522" y="302300"/>
                  </a:cubicBezTo>
                  <a:cubicBezTo>
                    <a:pt x="605522" y="338418"/>
                    <a:pt x="599202" y="373596"/>
                    <a:pt x="586696" y="407163"/>
                  </a:cubicBezTo>
                  <a:lnTo>
                    <a:pt x="414572" y="407163"/>
                  </a:lnTo>
                  <a:close/>
                  <a:moveTo>
                    <a:pt x="18684" y="197442"/>
                  </a:moveTo>
                  <a:lnTo>
                    <a:pt x="190738" y="197442"/>
                  </a:lnTo>
                  <a:lnTo>
                    <a:pt x="7258" y="368493"/>
                  </a:lnTo>
                  <a:cubicBezTo>
                    <a:pt x="2419" y="346877"/>
                    <a:pt x="0" y="324723"/>
                    <a:pt x="0" y="302301"/>
                  </a:cubicBezTo>
                  <a:cubicBezTo>
                    <a:pt x="0" y="266185"/>
                    <a:pt x="6317" y="230873"/>
                    <a:pt x="18684" y="197442"/>
                  </a:cubicBezTo>
                  <a:close/>
                  <a:moveTo>
                    <a:pt x="464604" y="46855"/>
                  </a:moveTo>
                  <a:cubicBezTo>
                    <a:pt x="513804" y="78002"/>
                    <a:pt x="553459" y="123245"/>
                    <a:pt x="577790" y="175871"/>
                  </a:cubicBezTo>
                  <a:lnTo>
                    <a:pt x="456135" y="297504"/>
                  </a:lnTo>
                  <a:close/>
                  <a:moveTo>
                    <a:pt x="176120" y="27662"/>
                  </a:moveTo>
                  <a:lnTo>
                    <a:pt x="297786" y="149176"/>
                  </a:lnTo>
                  <a:lnTo>
                    <a:pt x="46926" y="140583"/>
                  </a:lnTo>
                  <a:cubicBezTo>
                    <a:pt x="78115" y="91574"/>
                    <a:pt x="123421" y="51965"/>
                    <a:pt x="176120" y="27662"/>
                  </a:cubicBezTo>
                  <a:close/>
                  <a:moveTo>
                    <a:pt x="302734" y="0"/>
                  </a:moveTo>
                  <a:cubicBezTo>
                    <a:pt x="338897" y="0"/>
                    <a:pt x="374118" y="6308"/>
                    <a:pt x="407727" y="18656"/>
                  </a:cubicBezTo>
                  <a:lnTo>
                    <a:pt x="407727" y="190456"/>
                  </a:lnTo>
                  <a:lnTo>
                    <a:pt x="236324" y="7248"/>
                  </a:lnTo>
                  <a:cubicBezTo>
                    <a:pt x="257968" y="2416"/>
                    <a:pt x="280284" y="0"/>
                    <a:pt x="30273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6160728" y="2971812"/>
            <a:ext cx="5637600" cy="1447762"/>
            <a:chOff x="6160728" y="3200406"/>
            <a:chExt cx="5246010" cy="1447762"/>
          </a:xfrm>
        </p:grpSpPr>
        <p:sp>
          <p:nvSpPr>
            <p:cNvPr id="77" name="iṡľíďè"/>
            <p:cNvSpPr/>
            <p:nvPr/>
          </p:nvSpPr>
          <p:spPr>
            <a:xfrm>
              <a:off x="6160728" y="3276604"/>
              <a:ext cx="5246010" cy="137156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78" name="íṡḻîḓê"/>
            <p:cNvSpPr/>
            <p:nvPr/>
          </p:nvSpPr>
          <p:spPr>
            <a:xfrm>
              <a:off x="6384117" y="3200406"/>
              <a:ext cx="912588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dirty="0"/>
            </a:p>
          </p:txBody>
        </p:sp>
        <p:sp>
          <p:nvSpPr>
            <p:cNvPr id="79" name="矩形 78"/>
            <p:cNvSpPr/>
            <p:nvPr/>
          </p:nvSpPr>
          <p:spPr>
            <a:xfrm>
              <a:off x="7305885" y="3276604"/>
              <a:ext cx="2971722" cy="70981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儿童近视</a:t>
              </a:r>
              <a:r>
                <a:rPr lang="en-US" altLang="zh-CN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--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药物</a:t>
              </a:r>
              <a:endParaRPr lang="en-US" altLang="zh-CN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药物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: 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低浓度阿托品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0" name="stethoscope_117921"/>
            <p:cNvSpPr>
              <a:spLocks noChangeAspect="1"/>
            </p:cNvSpPr>
            <p:nvPr/>
          </p:nvSpPr>
          <p:spPr bwMode="auto">
            <a:xfrm>
              <a:off x="6560600" y="3315621"/>
              <a:ext cx="609584" cy="597969"/>
            </a:xfrm>
            <a:custGeom>
              <a:avLst/>
              <a:gdLst>
                <a:gd name="connsiteX0" fmla="*/ 373273 h 605239"/>
                <a:gd name="connsiteY0" fmla="*/ 373273 h 605239"/>
                <a:gd name="connsiteX1" fmla="*/ 373273 h 605239"/>
                <a:gd name="connsiteY1" fmla="*/ 373273 h 605239"/>
                <a:gd name="connsiteX2" fmla="*/ 373273 h 605239"/>
                <a:gd name="connsiteY2" fmla="*/ 373273 h 605239"/>
                <a:gd name="connsiteX3" fmla="*/ 373273 h 605239"/>
                <a:gd name="connsiteY3" fmla="*/ 373273 h 605239"/>
                <a:gd name="connsiteX4" fmla="*/ 373273 h 605239"/>
                <a:gd name="connsiteY4" fmla="*/ 373273 h 605239"/>
                <a:gd name="connsiteX5" fmla="*/ 373273 h 605239"/>
                <a:gd name="connsiteY5" fmla="*/ 373273 h 605239"/>
                <a:gd name="connsiteX6" fmla="*/ 373273 h 605239"/>
                <a:gd name="connsiteY6" fmla="*/ 373273 h 605239"/>
                <a:gd name="connsiteX7" fmla="*/ 373273 h 605239"/>
                <a:gd name="connsiteY7" fmla="*/ 373273 h 605239"/>
                <a:gd name="connsiteX8" fmla="*/ 373273 h 605239"/>
                <a:gd name="connsiteY8" fmla="*/ 373273 h 605239"/>
                <a:gd name="connsiteX9" fmla="*/ 373273 h 605239"/>
                <a:gd name="connsiteY9" fmla="*/ 373273 h 605239"/>
                <a:gd name="connsiteX10" fmla="*/ 373273 h 605239"/>
                <a:gd name="connsiteY10" fmla="*/ 373273 h 605239"/>
                <a:gd name="connsiteX11" fmla="*/ 373273 h 605239"/>
                <a:gd name="connsiteY11" fmla="*/ 373273 h 605239"/>
                <a:gd name="connsiteX12" fmla="*/ 373273 h 605239"/>
                <a:gd name="connsiteY12" fmla="*/ 373273 h 605239"/>
                <a:gd name="connsiteX13" fmla="*/ 373273 h 605239"/>
                <a:gd name="connsiteY13" fmla="*/ 373273 h 605239"/>
                <a:gd name="connsiteX14" fmla="*/ 373273 h 605239"/>
                <a:gd name="connsiteY14" fmla="*/ 373273 h 605239"/>
                <a:gd name="connsiteX15" fmla="*/ 373273 h 605239"/>
                <a:gd name="connsiteY15" fmla="*/ 373273 h 605239"/>
                <a:gd name="connsiteX16" fmla="*/ 373273 h 605239"/>
                <a:gd name="connsiteY16" fmla="*/ 373273 h 605239"/>
                <a:gd name="connsiteX17" fmla="*/ 373273 h 605239"/>
                <a:gd name="connsiteY17" fmla="*/ 373273 h 605239"/>
                <a:gd name="connsiteX18" fmla="*/ 373273 h 605239"/>
                <a:gd name="connsiteY18" fmla="*/ 373273 h 605239"/>
                <a:gd name="connsiteX19" fmla="*/ 373273 h 605239"/>
                <a:gd name="connsiteY19" fmla="*/ 373273 h 605239"/>
                <a:gd name="connsiteX20" fmla="*/ 373273 h 605239"/>
                <a:gd name="connsiteY20" fmla="*/ 373273 h 605239"/>
                <a:gd name="connsiteX21" fmla="*/ 373273 h 605239"/>
                <a:gd name="connsiteY21" fmla="*/ 373273 h 605239"/>
                <a:gd name="connsiteX22" fmla="*/ 373273 h 605239"/>
                <a:gd name="connsiteY22" fmla="*/ 373273 h 605239"/>
                <a:gd name="connsiteX23" fmla="*/ 373273 h 605239"/>
                <a:gd name="connsiteY23" fmla="*/ 373273 h 605239"/>
                <a:gd name="connsiteX24" fmla="*/ 373273 h 605239"/>
                <a:gd name="connsiteY24" fmla="*/ 373273 h 605239"/>
                <a:gd name="connsiteX25" fmla="*/ 373273 h 605239"/>
                <a:gd name="connsiteY25" fmla="*/ 373273 h 605239"/>
                <a:gd name="connsiteX26" fmla="*/ 373273 h 605239"/>
                <a:gd name="connsiteY26" fmla="*/ 373273 h 605239"/>
                <a:gd name="connsiteX27" fmla="*/ 373273 h 605239"/>
                <a:gd name="connsiteY27" fmla="*/ 373273 h 605239"/>
                <a:gd name="connsiteX28" fmla="*/ 373273 h 605239"/>
                <a:gd name="connsiteY28" fmla="*/ 373273 h 605239"/>
                <a:gd name="connsiteX29" fmla="*/ 373273 h 605239"/>
                <a:gd name="connsiteY29" fmla="*/ 373273 h 605239"/>
                <a:gd name="connsiteX30" fmla="*/ 373273 h 605239"/>
                <a:gd name="connsiteY30" fmla="*/ 373273 h 605239"/>
                <a:gd name="connsiteX31" fmla="*/ 373273 h 605239"/>
                <a:gd name="connsiteY31" fmla="*/ 373273 h 605239"/>
                <a:gd name="connsiteX32" fmla="*/ 373273 h 605239"/>
                <a:gd name="connsiteY32" fmla="*/ 373273 h 605239"/>
                <a:gd name="connsiteX33" fmla="*/ 373273 h 605239"/>
                <a:gd name="connsiteY33" fmla="*/ 373273 h 605239"/>
                <a:gd name="connsiteX34" fmla="*/ 373273 h 605239"/>
                <a:gd name="connsiteY34" fmla="*/ 373273 h 605239"/>
                <a:gd name="connsiteX35" fmla="*/ 373273 h 605239"/>
                <a:gd name="connsiteY35" fmla="*/ 373273 h 605239"/>
                <a:gd name="connsiteX36" fmla="*/ 373273 h 605239"/>
                <a:gd name="connsiteY36" fmla="*/ 373273 h 605239"/>
                <a:gd name="connsiteX37" fmla="*/ 373273 h 605239"/>
                <a:gd name="connsiteY37" fmla="*/ 373273 h 605239"/>
                <a:gd name="connsiteX38" fmla="*/ 373273 h 605239"/>
                <a:gd name="connsiteY38" fmla="*/ 373273 h 605239"/>
                <a:gd name="connsiteX39" fmla="*/ 373273 h 605239"/>
                <a:gd name="connsiteY39" fmla="*/ 373273 h 605239"/>
                <a:gd name="connsiteX40" fmla="*/ 373273 h 605239"/>
                <a:gd name="connsiteY40" fmla="*/ 373273 h 605239"/>
                <a:gd name="connsiteX41" fmla="*/ 373273 h 605239"/>
                <a:gd name="connsiteY41" fmla="*/ 373273 h 605239"/>
                <a:gd name="connsiteX42" fmla="*/ 373273 h 605239"/>
                <a:gd name="connsiteY42" fmla="*/ 373273 h 605239"/>
                <a:gd name="connsiteX43" fmla="*/ 373273 h 605239"/>
                <a:gd name="connsiteY43" fmla="*/ 373273 h 605239"/>
                <a:gd name="connsiteX44" fmla="*/ 373273 h 605239"/>
                <a:gd name="connsiteY44" fmla="*/ 373273 h 605239"/>
                <a:gd name="connsiteX45" fmla="*/ 373273 h 605239"/>
                <a:gd name="connsiteY45" fmla="*/ 373273 h 605239"/>
                <a:gd name="connsiteX46" fmla="*/ 373273 h 605239"/>
                <a:gd name="connsiteY46" fmla="*/ 373273 h 605239"/>
                <a:gd name="connsiteX47" fmla="*/ 373273 h 605239"/>
                <a:gd name="connsiteY47" fmla="*/ 373273 h 605239"/>
                <a:gd name="connsiteX48" fmla="*/ 373273 h 605239"/>
                <a:gd name="connsiteY48" fmla="*/ 373273 h 605239"/>
                <a:gd name="connsiteX49" fmla="*/ 373273 h 605239"/>
                <a:gd name="connsiteY49" fmla="*/ 373273 h 605239"/>
                <a:gd name="connsiteX50" fmla="*/ 373273 h 605239"/>
                <a:gd name="connsiteY50" fmla="*/ 373273 h 605239"/>
                <a:gd name="connsiteX51" fmla="*/ 373273 h 605239"/>
                <a:gd name="connsiteY51" fmla="*/ 373273 h 605239"/>
                <a:gd name="connsiteX52" fmla="*/ 373273 h 605239"/>
                <a:gd name="connsiteY52" fmla="*/ 373273 h 605239"/>
                <a:gd name="connsiteX53" fmla="*/ 373273 h 605239"/>
                <a:gd name="connsiteY53" fmla="*/ 373273 h 605239"/>
                <a:gd name="connsiteX54" fmla="*/ 373273 h 605239"/>
                <a:gd name="connsiteY54" fmla="*/ 373273 h 605239"/>
                <a:gd name="connsiteX55" fmla="*/ 373273 h 605239"/>
                <a:gd name="connsiteY55" fmla="*/ 373273 h 605239"/>
                <a:gd name="connsiteX56" fmla="*/ 373273 h 605239"/>
                <a:gd name="connsiteY56" fmla="*/ 373273 h 605239"/>
                <a:gd name="connsiteX57" fmla="*/ 373273 h 605239"/>
                <a:gd name="connsiteY57" fmla="*/ 373273 h 605239"/>
                <a:gd name="connsiteX58" fmla="*/ 373273 h 605239"/>
                <a:gd name="connsiteY58" fmla="*/ 373273 h 605239"/>
                <a:gd name="connsiteX59" fmla="*/ 373273 h 605239"/>
                <a:gd name="connsiteY59" fmla="*/ 373273 h 605239"/>
                <a:gd name="connsiteX60" fmla="*/ 373273 h 605239"/>
                <a:gd name="connsiteY60" fmla="*/ 373273 h 605239"/>
                <a:gd name="connsiteX61" fmla="*/ 373273 h 605239"/>
                <a:gd name="connsiteY61" fmla="*/ 373273 h 605239"/>
                <a:gd name="connsiteX62" fmla="*/ 373273 h 605239"/>
                <a:gd name="connsiteY62" fmla="*/ 373273 h 605239"/>
                <a:gd name="connsiteX63" fmla="*/ 373273 h 605239"/>
                <a:gd name="connsiteY63" fmla="*/ 373273 h 605239"/>
                <a:gd name="connsiteX64" fmla="*/ 373273 h 605239"/>
                <a:gd name="connsiteY64" fmla="*/ 373273 h 605239"/>
                <a:gd name="connsiteX65" fmla="*/ 373273 h 605239"/>
                <a:gd name="connsiteY65" fmla="*/ 373273 h 605239"/>
                <a:gd name="connsiteX66" fmla="*/ 373273 h 605239"/>
                <a:gd name="connsiteY66" fmla="*/ 373273 h 605239"/>
                <a:gd name="connsiteX67" fmla="*/ 373273 h 605239"/>
                <a:gd name="connsiteY67" fmla="*/ 373273 h 605239"/>
                <a:gd name="connsiteX68" fmla="*/ 373273 h 605239"/>
                <a:gd name="connsiteY68" fmla="*/ 373273 h 605239"/>
                <a:gd name="connsiteX69" fmla="*/ 373273 h 605239"/>
                <a:gd name="connsiteY69" fmla="*/ 373273 h 605239"/>
                <a:gd name="connsiteX70" fmla="*/ 373273 h 605239"/>
                <a:gd name="connsiteY70" fmla="*/ 373273 h 605239"/>
                <a:gd name="connsiteX71" fmla="*/ 373273 h 605239"/>
                <a:gd name="connsiteY71" fmla="*/ 373273 h 605239"/>
                <a:gd name="connsiteX72" fmla="*/ 373273 h 605239"/>
                <a:gd name="connsiteY72" fmla="*/ 373273 h 605239"/>
                <a:gd name="connsiteX73" fmla="*/ 373273 h 605239"/>
                <a:gd name="connsiteY73" fmla="*/ 373273 h 605239"/>
                <a:gd name="connsiteX74" fmla="*/ 373273 h 605239"/>
                <a:gd name="connsiteY74" fmla="*/ 373273 h 605239"/>
                <a:gd name="connsiteX75" fmla="*/ 373273 h 605239"/>
                <a:gd name="connsiteY75" fmla="*/ 373273 h 605239"/>
                <a:gd name="connsiteX76" fmla="*/ 373273 h 605239"/>
                <a:gd name="connsiteY76" fmla="*/ 373273 h 605239"/>
                <a:gd name="connsiteX77" fmla="*/ 373273 h 605239"/>
                <a:gd name="connsiteY77" fmla="*/ 373273 h 605239"/>
                <a:gd name="connsiteX78" fmla="*/ 373273 h 605239"/>
                <a:gd name="connsiteY78" fmla="*/ 373273 h 605239"/>
                <a:gd name="connsiteX79" fmla="*/ 373273 h 605239"/>
                <a:gd name="connsiteY79" fmla="*/ 373273 h 605239"/>
                <a:gd name="connsiteX80" fmla="*/ 373273 h 605239"/>
                <a:gd name="connsiteY80" fmla="*/ 373273 h 605239"/>
                <a:gd name="connsiteX81" fmla="*/ 373273 h 605239"/>
                <a:gd name="connsiteY81" fmla="*/ 373273 h 605239"/>
                <a:gd name="connsiteX82" fmla="*/ 373273 h 605239"/>
                <a:gd name="connsiteY82" fmla="*/ 373273 h 605239"/>
                <a:gd name="connsiteX83" fmla="*/ 373273 h 605239"/>
                <a:gd name="connsiteY83" fmla="*/ 373273 h 605239"/>
                <a:gd name="connsiteX84" fmla="*/ 373273 h 605239"/>
                <a:gd name="connsiteY84" fmla="*/ 373273 h 605239"/>
                <a:gd name="connsiteX85" fmla="*/ 373273 h 605239"/>
                <a:gd name="connsiteY85" fmla="*/ 373273 h 605239"/>
                <a:gd name="connsiteX86" fmla="*/ 373273 h 605239"/>
                <a:gd name="connsiteY86" fmla="*/ 373273 h 605239"/>
                <a:gd name="connsiteX87" fmla="*/ 373273 h 605239"/>
                <a:gd name="connsiteY87" fmla="*/ 373273 h 605239"/>
                <a:gd name="connsiteX88" fmla="*/ 373273 h 605239"/>
                <a:gd name="connsiteY88" fmla="*/ 373273 h 605239"/>
                <a:gd name="connsiteX89" fmla="*/ 373273 h 605239"/>
                <a:gd name="connsiteY89" fmla="*/ 373273 h 605239"/>
                <a:gd name="connsiteX90" fmla="*/ 373273 h 605239"/>
                <a:gd name="connsiteY90" fmla="*/ 373273 h 605239"/>
                <a:gd name="connsiteX91" fmla="*/ 373273 h 605239"/>
                <a:gd name="connsiteY91" fmla="*/ 373273 h 605239"/>
                <a:gd name="connsiteX92" fmla="*/ 373273 h 605239"/>
                <a:gd name="connsiteY92" fmla="*/ 373273 h 605239"/>
                <a:gd name="connsiteX93" fmla="*/ 373273 h 605239"/>
                <a:gd name="connsiteY93" fmla="*/ 373273 h 605239"/>
                <a:gd name="connsiteX94" fmla="*/ 373273 h 605239"/>
                <a:gd name="connsiteY94" fmla="*/ 373273 h 605239"/>
                <a:gd name="connsiteX95" fmla="*/ 373273 h 605239"/>
                <a:gd name="connsiteY95" fmla="*/ 373273 h 605239"/>
                <a:gd name="connsiteX96" fmla="*/ 373273 h 605239"/>
                <a:gd name="connsiteY96" fmla="*/ 373273 h 605239"/>
                <a:gd name="connsiteX97" fmla="*/ 373273 h 605239"/>
                <a:gd name="connsiteY97" fmla="*/ 373273 h 605239"/>
                <a:gd name="connsiteX98" fmla="*/ 373273 h 605239"/>
                <a:gd name="connsiteY98" fmla="*/ 373273 h 605239"/>
                <a:gd name="connsiteX99" fmla="*/ 373273 h 605239"/>
                <a:gd name="connsiteY99" fmla="*/ 373273 h 60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87619" h="576423">
                  <a:moveTo>
                    <a:pt x="385143" y="444453"/>
                  </a:moveTo>
                  <a:cubicBezTo>
                    <a:pt x="362367" y="444453"/>
                    <a:pt x="344146" y="462656"/>
                    <a:pt x="344146" y="485409"/>
                  </a:cubicBezTo>
                  <a:cubicBezTo>
                    <a:pt x="344146" y="507404"/>
                    <a:pt x="362367" y="525607"/>
                    <a:pt x="385143" y="525607"/>
                  </a:cubicBezTo>
                  <a:cubicBezTo>
                    <a:pt x="407160" y="525607"/>
                    <a:pt x="425381" y="507404"/>
                    <a:pt x="425381" y="485409"/>
                  </a:cubicBezTo>
                  <a:cubicBezTo>
                    <a:pt x="425381" y="462656"/>
                    <a:pt x="407160" y="444453"/>
                    <a:pt x="385143" y="444453"/>
                  </a:cubicBezTo>
                  <a:close/>
                  <a:moveTo>
                    <a:pt x="385143" y="424733"/>
                  </a:moveTo>
                  <a:cubicBezTo>
                    <a:pt x="418548" y="424733"/>
                    <a:pt x="445880" y="452037"/>
                    <a:pt x="445880" y="485409"/>
                  </a:cubicBezTo>
                  <a:cubicBezTo>
                    <a:pt x="445880" y="518781"/>
                    <a:pt x="418548" y="546085"/>
                    <a:pt x="385143" y="546085"/>
                  </a:cubicBezTo>
                  <a:cubicBezTo>
                    <a:pt x="351738" y="546085"/>
                    <a:pt x="324406" y="518781"/>
                    <a:pt x="324406" y="485409"/>
                  </a:cubicBezTo>
                  <a:cubicBezTo>
                    <a:pt x="324406" y="452037"/>
                    <a:pt x="351738" y="424733"/>
                    <a:pt x="385143" y="424733"/>
                  </a:cubicBezTo>
                  <a:close/>
                  <a:moveTo>
                    <a:pt x="177041" y="222235"/>
                  </a:moveTo>
                  <a:cubicBezTo>
                    <a:pt x="185419" y="222235"/>
                    <a:pt x="192210" y="229026"/>
                    <a:pt x="192210" y="237404"/>
                  </a:cubicBezTo>
                  <a:cubicBezTo>
                    <a:pt x="192210" y="245782"/>
                    <a:pt x="185419" y="252573"/>
                    <a:pt x="177041" y="252573"/>
                  </a:cubicBezTo>
                  <a:cubicBezTo>
                    <a:pt x="168663" y="252573"/>
                    <a:pt x="161872" y="245782"/>
                    <a:pt x="161872" y="237404"/>
                  </a:cubicBezTo>
                  <a:cubicBezTo>
                    <a:pt x="161872" y="229026"/>
                    <a:pt x="168663" y="222235"/>
                    <a:pt x="177041" y="222235"/>
                  </a:cubicBezTo>
                  <a:close/>
                  <a:moveTo>
                    <a:pt x="496017" y="212375"/>
                  </a:moveTo>
                  <a:cubicBezTo>
                    <a:pt x="474000" y="212375"/>
                    <a:pt x="455779" y="230578"/>
                    <a:pt x="455779" y="252573"/>
                  </a:cubicBezTo>
                  <a:cubicBezTo>
                    <a:pt x="455779" y="274568"/>
                    <a:pt x="474000" y="292771"/>
                    <a:pt x="496017" y="292771"/>
                  </a:cubicBezTo>
                  <a:cubicBezTo>
                    <a:pt x="518793" y="292771"/>
                    <a:pt x="537014" y="274568"/>
                    <a:pt x="537014" y="252573"/>
                  </a:cubicBezTo>
                  <a:cubicBezTo>
                    <a:pt x="537014" y="230578"/>
                    <a:pt x="518793" y="212375"/>
                    <a:pt x="496017" y="212375"/>
                  </a:cubicBezTo>
                  <a:close/>
                  <a:moveTo>
                    <a:pt x="496017" y="191897"/>
                  </a:moveTo>
                  <a:cubicBezTo>
                    <a:pt x="529422" y="191897"/>
                    <a:pt x="556754" y="219201"/>
                    <a:pt x="556754" y="252573"/>
                  </a:cubicBezTo>
                  <a:cubicBezTo>
                    <a:pt x="556754" y="285945"/>
                    <a:pt x="529422" y="313249"/>
                    <a:pt x="496017" y="313249"/>
                  </a:cubicBezTo>
                  <a:cubicBezTo>
                    <a:pt x="462612" y="313249"/>
                    <a:pt x="435280" y="285945"/>
                    <a:pt x="435280" y="252573"/>
                  </a:cubicBezTo>
                  <a:cubicBezTo>
                    <a:pt x="435280" y="219201"/>
                    <a:pt x="462612" y="191897"/>
                    <a:pt x="496017" y="191897"/>
                  </a:cubicBezTo>
                  <a:close/>
                  <a:moveTo>
                    <a:pt x="40288" y="44749"/>
                  </a:moveTo>
                  <a:cubicBezTo>
                    <a:pt x="36490" y="44749"/>
                    <a:pt x="31932" y="45507"/>
                    <a:pt x="28893" y="47782"/>
                  </a:cubicBezTo>
                  <a:cubicBezTo>
                    <a:pt x="19777" y="54609"/>
                    <a:pt x="17498" y="67502"/>
                    <a:pt x="24335" y="76604"/>
                  </a:cubicBezTo>
                  <a:lnTo>
                    <a:pt x="100302" y="178236"/>
                  </a:lnTo>
                  <a:lnTo>
                    <a:pt x="123092" y="237395"/>
                  </a:lnTo>
                  <a:cubicBezTo>
                    <a:pt x="126890" y="248014"/>
                    <a:pt x="135247" y="256357"/>
                    <a:pt x="145882" y="259390"/>
                  </a:cubicBezTo>
                  <a:lnTo>
                    <a:pt x="199819" y="275318"/>
                  </a:lnTo>
                  <a:lnTo>
                    <a:pt x="336559" y="411081"/>
                  </a:lnTo>
                  <a:cubicBezTo>
                    <a:pt x="339598" y="414114"/>
                    <a:pt x="341117" y="418665"/>
                    <a:pt x="341117" y="422457"/>
                  </a:cubicBezTo>
                  <a:cubicBezTo>
                    <a:pt x="341117" y="427008"/>
                    <a:pt x="338838" y="430800"/>
                    <a:pt x="335799" y="433834"/>
                  </a:cubicBezTo>
                  <a:cubicBezTo>
                    <a:pt x="319846" y="449762"/>
                    <a:pt x="311490" y="471757"/>
                    <a:pt x="314529" y="494510"/>
                  </a:cubicBezTo>
                  <a:cubicBezTo>
                    <a:pt x="318327" y="526365"/>
                    <a:pt x="344915" y="552153"/>
                    <a:pt x="376822" y="555186"/>
                  </a:cubicBezTo>
                  <a:cubicBezTo>
                    <a:pt x="397333" y="557462"/>
                    <a:pt x="417084" y="551394"/>
                    <a:pt x="432277" y="537742"/>
                  </a:cubicBezTo>
                  <a:cubicBezTo>
                    <a:pt x="447471" y="524848"/>
                    <a:pt x="455827" y="505129"/>
                    <a:pt x="455827" y="485409"/>
                  </a:cubicBezTo>
                  <a:cubicBezTo>
                    <a:pt x="455827" y="445969"/>
                    <a:pt x="423921" y="414114"/>
                    <a:pt x="385178" y="414114"/>
                  </a:cubicBezTo>
                  <a:cubicBezTo>
                    <a:pt x="380620" y="414114"/>
                    <a:pt x="380620" y="414114"/>
                    <a:pt x="229446" y="271526"/>
                  </a:cubicBezTo>
                  <a:lnTo>
                    <a:pt x="224128" y="266975"/>
                  </a:lnTo>
                  <a:lnTo>
                    <a:pt x="233244" y="244221"/>
                  </a:lnTo>
                  <a:lnTo>
                    <a:pt x="438355" y="293521"/>
                  </a:lnTo>
                  <a:lnTo>
                    <a:pt x="440634" y="296555"/>
                  </a:lnTo>
                  <a:cubicBezTo>
                    <a:pt x="456587" y="316274"/>
                    <a:pt x="480137" y="326134"/>
                    <a:pt x="505206" y="323100"/>
                  </a:cubicBezTo>
                  <a:cubicBezTo>
                    <a:pt x="537112" y="319308"/>
                    <a:pt x="562941" y="292762"/>
                    <a:pt x="566739" y="260907"/>
                  </a:cubicBezTo>
                  <a:cubicBezTo>
                    <a:pt x="569018" y="240429"/>
                    <a:pt x="562941" y="220709"/>
                    <a:pt x="549267" y="205540"/>
                  </a:cubicBezTo>
                  <a:cubicBezTo>
                    <a:pt x="535593" y="190371"/>
                    <a:pt x="516601" y="182028"/>
                    <a:pt x="496090" y="182028"/>
                  </a:cubicBezTo>
                  <a:cubicBezTo>
                    <a:pt x="476338" y="182028"/>
                    <a:pt x="458106" y="189613"/>
                    <a:pt x="444432" y="204023"/>
                  </a:cubicBezTo>
                  <a:cubicBezTo>
                    <a:pt x="430758" y="219193"/>
                    <a:pt x="423921" y="238154"/>
                    <a:pt x="425440" y="257874"/>
                  </a:cubicBezTo>
                  <a:cubicBezTo>
                    <a:pt x="426200" y="261666"/>
                    <a:pt x="424681" y="265458"/>
                    <a:pt x="421642" y="267733"/>
                  </a:cubicBezTo>
                  <a:cubicBezTo>
                    <a:pt x="418603" y="270009"/>
                    <a:pt x="414805" y="270767"/>
                    <a:pt x="411007" y="270009"/>
                  </a:cubicBezTo>
                  <a:lnTo>
                    <a:pt x="251476" y="232086"/>
                  </a:lnTo>
                  <a:lnTo>
                    <a:pt x="183866" y="215400"/>
                  </a:lnTo>
                  <a:lnTo>
                    <a:pt x="183106" y="208574"/>
                  </a:lnTo>
                  <a:cubicBezTo>
                    <a:pt x="182346" y="205540"/>
                    <a:pt x="180827" y="202507"/>
                    <a:pt x="179308" y="200231"/>
                  </a:cubicBezTo>
                  <a:lnTo>
                    <a:pt x="111697" y="118318"/>
                  </a:lnTo>
                  <a:lnTo>
                    <a:pt x="57761" y="53092"/>
                  </a:lnTo>
                  <a:cubicBezTo>
                    <a:pt x="53962" y="48541"/>
                    <a:pt x="49404" y="45507"/>
                    <a:pt x="44087" y="44749"/>
                  </a:cubicBezTo>
                  <a:cubicBezTo>
                    <a:pt x="42567" y="44749"/>
                    <a:pt x="41807" y="44749"/>
                    <a:pt x="40288" y="44749"/>
                  </a:cubicBezTo>
                  <a:close/>
                  <a:moveTo>
                    <a:pt x="151960" y="19720"/>
                  </a:moveTo>
                  <a:cubicBezTo>
                    <a:pt x="140564" y="20478"/>
                    <a:pt x="131448" y="28821"/>
                    <a:pt x="131448" y="40198"/>
                  </a:cubicBezTo>
                  <a:lnTo>
                    <a:pt x="131448" y="111492"/>
                  </a:lnTo>
                  <a:lnTo>
                    <a:pt x="172471" y="160033"/>
                  </a:lnTo>
                  <a:lnTo>
                    <a:pt x="172471" y="40198"/>
                  </a:lnTo>
                  <a:cubicBezTo>
                    <a:pt x="171711" y="28821"/>
                    <a:pt x="163355" y="19720"/>
                    <a:pt x="152719" y="19720"/>
                  </a:cubicBezTo>
                  <a:close/>
                  <a:moveTo>
                    <a:pt x="151960" y="0"/>
                  </a:moveTo>
                  <a:lnTo>
                    <a:pt x="152719" y="0"/>
                  </a:lnTo>
                  <a:cubicBezTo>
                    <a:pt x="173990" y="0"/>
                    <a:pt x="192222" y="17444"/>
                    <a:pt x="192222" y="40198"/>
                  </a:cubicBezTo>
                  <a:lnTo>
                    <a:pt x="192222" y="184304"/>
                  </a:lnTo>
                  <a:lnTo>
                    <a:pt x="195261" y="188096"/>
                  </a:lnTo>
                  <a:cubicBezTo>
                    <a:pt x="197540" y="191130"/>
                    <a:pt x="199819" y="194922"/>
                    <a:pt x="201338" y="198714"/>
                  </a:cubicBezTo>
                  <a:lnTo>
                    <a:pt x="256794" y="212366"/>
                  </a:lnTo>
                  <a:lnTo>
                    <a:pt x="404929" y="248014"/>
                  </a:lnTo>
                  <a:cubicBezTo>
                    <a:pt x="406449" y="226019"/>
                    <a:pt x="414805" y="206299"/>
                    <a:pt x="429998" y="190371"/>
                  </a:cubicBezTo>
                  <a:cubicBezTo>
                    <a:pt x="446711" y="172169"/>
                    <a:pt x="471021" y="161550"/>
                    <a:pt x="496090" y="161550"/>
                  </a:cubicBezTo>
                  <a:cubicBezTo>
                    <a:pt x="521918" y="161550"/>
                    <a:pt x="546987" y="172927"/>
                    <a:pt x="564460" y="191888"/>
                  </a:cubicBezTo>
                  <a:cubicBezTo>
                    <a:pt x="581173" y="210850"/>
                    <a:pt x="589529" y="237395"/>
                    <a:pt x="587250" y="263183"/>
                  </a:cubicBezTo>
                  <a:cubicBezTo>
                    <a:pt x="581932" y="304139"/>
                    <a:pt x="549267" y="338269"/>
                    <a:pt x="507485" y="342820"/>
                  </a:cubicBezTo>
                  <a:cubicBezTo>
                    <a:pt x="477098" y="346612"/>
                    <a:pt x="447471" y="335236"/>
                    <a:pt x="426960" y="311724"/>
                  </a:cubicBezTo>
                  <a:lnTo>
                    <a:pt x="258313" y="271526"/>
                  </a:lnTo>
                  <a:cubicBezTo>
                    <a:pt x="300855" y="310965"/>
                    <a:pt x="373783" y="380743"/>
                    <a:pt x="388976" y="394395"/>
                  </a:cubicBezTo>
                  <a:cubicBezTo>
                    <a:pt x="437595" y="396670"/>
                    <a:pt x="476338" y="436110"/>
                    <a:pt x="476338" y="485409"/>
                  </a:cubicBezTo>
                  <a:cubicBezTo>
                    <a:pt x="476338" y="511196"/>
                    <a:pt x="464943" y="535467"/>
                    <a:pt x="445952" y="552911"/>
                  </a:cubicBezTo>
                  <a:cubicBezTo>
                    <a:pt x="428479" y="568080"/>
                    <a:pt x="407208" y="576423"/>
                    <a:pt x="384418" y="576423"/>
                  </a:cubicBezTo>
                  <a:cubicBezTo>
                    <a:pt x="381380" y="576423"/>
                    <a:pt x="377581" y="575665"/>
                    <a:pt x="374543" y="575665"/>
                  </a:cubicBezTo>
                  <a:cubicBezTo>
                    <a:pt x="333520" y="571114"/>
                    <a:pt x="300095" y="537742"/>
                    <a:pt x="294777" y="496786"/>
                  </a:cubicBezTo>
                  <a:cubicBezTo>
                    <a:pt x="290979" y="469481"/>
                    <a:pt x="300095" y="442177"/>
                    <a:pt x="319087" y="422457"/>
                  </a:cubicBezTo>
                  <a:lnTo>
                    <a:pt x="189183" y="293521"/>
                  </a:lnTo>
                  <a:lnTo>
                    <a:pt x="139805" y="278352"/>
                  </a:lnTo>
                  <a:cubicBezTo>
                    <a:pt x="123852" y="273801"/>
                    <a:pt x="110178" y="260907"/>
                    <a:pt x="104100" y="244980"/>
                  </a:cubicBezTo>
                  <a:lnTo>
                    <a:pt x="82070" y="186579"/>
                  </a:lnTo>
                  <a:lnTo>
                    <a:pt x="7622" y="87980"/>
                  </a:lnTo>
                  <a:cubicBezTo>
                    <a:pt x="-5292" y="69778"/>
                    <a:pt x="-1494" y="44749"/>
                    <a:pt x="16738" y="31855"/>
                  </a:cubicBezTo>
                  <a:cubicBezTo>
                    <a:pt x="25854" y="25787"/>
                    <a:pt x="36490" y="22754"/>
                    <a:pt x="47125" y="25029"/>
                  </a:cubicBezTo>
                  <a:cubicBezTo>
                    <a:pt x="57761" y="26546"/>
                    <a:pt x="66877" y="32613"/>
                    <a:pt x="73714" y="40956"/>
                  </a:cubicBezTo>
                  <a:lnTo>
                    <a:pt x="111697" y="86464"/>
                  </a:lnTo>
                  <a:lnTo>
                    <a:pt x="111697" y="40198"/>
                  </a:lnTo>
                  <a:cubicBezTo>
                    <a:pt x="110937" y="18203"/>
                    <a:pt x="129169" y="0"/>
                    <a:pt x="15196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  <p:grpSp>
        <p:nvGrpSpPr>
          <p:cNvPr id="114" name="Group 100"/>
          <p:cNvGrpSpPr/>
          <p:nvPr/>
        </p:nvGrpSpPr>
        <p:grpSpPr>
          <a:xfrm>
            <a:off x="458400" y="4419574"/>
            <a:ext cx="5637600" cy="1828752"/>
            <a:chOff x="773610" y="4800564"/>
            <a:chExt cx="5490435" cy="1828752"/>
          </a:xfrm>
        </p:grpSpPr>
        <p:sp>
          <p:nvSpPr>
            <p:cNvPr id="115" name="îṣľiďè"/>
            <p:cNvSpPr/>
            <p:nvPr/>
          </p:nvSpPr>
          <p:spPr bwMode="auto">
            <a:xfrm flipH="1">
              <a:off x="1850275" y="4810008"/>
              <a:ext cx="190880" cy="209568"/>
            </a:xfrm>
            <a:custGeom>
              <a:avLst/>
              <a:gdLst>
                <a:gd name="connsiteX0" fmla="*/ 0 w 191992"/>
                <a:gd name="connsiteY0" fmla="*/ 189904 h 189904"/>
                <a:gd name="connsiteX1" fmla="*/ 0 w 191992"/>
                <a:gd name="connsiteY1" fmla="*/ 0 h 189904"/>
                <a:gd name="connsiteX2" fmla="*/ 191992 w 191992"/>
                <a:gd name="connsiteY2" fmla="*/ 189904 h 189904"/>
                <a:gd name="connsiteX3" fmla="*/ 0 w 191992"/>
                <a:gd name="connsiteY3" fmla="*/ 189904 h 189904"/>
                <a:gd name="connsiteX0-1" fmla="*/ 0 w 321469"/>
                <a:gd name="connsiteY0-2" fmla="*/ 116086 h 116086"/>
                <a:gd name="connsiteX1-3" fmla="*/ 321469 w 321469"/>
                <a:gd name="connsiteY1-4" fmla="*/ 0 h 116086"/>
                <a:gd name="connsiteX2-5" fmla="*/ 191992 w 321469"/>
                <a:gd name="connsiteY2-6" fmla="*/ 116086 h 116086"/>
                <a:gd name="connsiteX3-7" fmla="*/ 0 w 321469"/>
                <a:gd name="connsiteY3-8" fmla="*/ 116086 h 116086"/>
                <a:gd name="connsiteX0-9" fmla="*/ 0 w 321469"/>
                <a:gd name="connsiteY0-10" fmla="*/ 116086 h 123229"/>
                <a:gd name="connsiteX1-11" fmla="*/ 321469 w 321469"/>
                <a:gd name="connsiteY1-12" fmla="*/ 0 h 123229"/>
                <a:gd name="connsiteX2-13" fmla="*/ 294385 w 321469"/>
                <a:gd name="connsiteY2-14" fmla="*/ 123229 h 123229"/>
                <a:gd name="connsiteX3-15" fmla="*/ 0 w 321469"/>
                <a:gd name="connsiteY3-16" fmla="*/ 116086 h 123229"/>
                <a:gd name="connsiteX0-17" fmla="*/ 0 w 297657"/>
                <a:gd name="connsiteY0-18" fmla="*/ 116086 h 123229"/>
                <a:gd name="connsiteX1-19" fmla="*/ 297657 w 297657"/>
                <a:gd name="connsiteY1-20" fmla="*/ 0 h 123229"/>
                <a:gd name="connsiteX2-21" fmla="*/ 294385 w 297657"/>
                <a:gd name="connsiteY2-22" fmla="*/ 123229 h 123229"/>
                <a:gd name="connsiteX3-23" fmla="*/ 0 w 297657"/>
                <a:gd name="connsiteY3-24" fmla="*/ 116086 h 123229"/>
                <a:gd name="connsiteX0-25" fmla="*/ 0 w 121445"/>
                <a:gd name="connsiteY0-26" fmla="*/ 130373 h 130373"/>
                <a:gd name="connsiteX1-27" fmla="*/ 121445 w 121445"/>
                <a:gd name="connsiteY1-28" fmla="*/ 0 h 130373"/>
                <a:gd name="connsiteX2-29" fmla="*/ 118173 w 121445"/>
                <a:gd name="connsiteY2-30" fmla="*/ 123229 h 130373"/>
                <a:gd name="connsiteX3-31" fmla="*/ 0 w 121445"/>
                <a:gd name="connsiteY3-32" fmla="*/ 130373 h 130373"/>
                <a:gd name="connsiteX0-33" fmla="*/ 0 w 121445"/>
                <a:gd name="connsiteY0-34" fmla="*/ 130373 h 130373"/>
                <a:gd name="connsiteX1-35" fmla="*/ 121445 w 121445"/>
                <a:gd name="connsiteY1-36" fmla="*/ 0 h 130373"/>
                <a:gd name="connsiteX2-37" fmla="*/ 118173 w 121445"/>
                <a:gd name="connsiteY2-38" fmla="*/ 130373 h 130373"/>
                <a:gd name="connsiteX3-39" fmla="*/ 0 w 121445"/>
                <a:gd name="connsiteY3-40" fmla="*/ 130373 h 130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1445" h="130373">
                  <a:moveTo>
                    <a:pt x="0" y="130373"/>
                  </a:moveTo>
                  <a:lnTo>
                    <a:pt x="121445" y="0"/>
                  </a:lnTo>
                  <a:cubicBezTo>
                    <a:pt x="120354" y="41076"/>
                    <a:pt x="119264" y="89297"/>
                    <a:pt x="118173" y="130373"/>
                  </a:cubicBezTo>
                  <a:lnTo>
                    <a:pt x="0" y="13037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rtlCol="0" anchor="ctr"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116" name="iṡľíďè"/>
            <p:cNvSpPr/>
            <p:nvPr/>
          </p:nvSpPr>
          <p:spPr>
            <a:xfrm>
              <a:off x="773610" y="4876762"/>
              <a:ext cx="5490435" cy="175255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117" name="íṡḻîḓê"/>
            <p:cNvSpPr/>
            <p:nvPr/>
          </p:nvSpPr>
          <p:spPr>
            <a:xfrm>
              <a:off x="1019110" y="4800564"/>
              <a:ext cx="912588" cy="912588"/>
            </a:xfrm>
            <a:prstGeom prst="flowChartOffpageConnector">
              <a:avLst/>
            </a:prstGeom>
            <a:solidFill>
              <a:srgbClr val="FFC000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dirty="0"/>
            </a:p>
          </p:txBody>
        </p:sp>
        <p:sp>
          <p:nvSpPr>
            <p:cNvPr id="118" name="矩形 117"/>
            <p:cNvSpPr/>
            <p:nvPr/>
          </p:nvSpPr>
          <p:spPr>
            <a:xfrm>
              <a:off x="1956562" y="4876762"/>
              <a:ext cx="2971722" cy="1049326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高度近视</a:t>
              </a:r>
              <a:r>
                <a:rPr lang="en-US" altLang="zh-CN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--</a:t>
              </a:r>
              <a:r>
                <a:rPr lang="zh-CN" altLang="en-US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光学矫正</a:t>
              </a:r>
              <a:endParaRPr lang="en-US" altLang="zh-CN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F7B51B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框架眼镜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F7B51B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高透氧性角膜接触镜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9" name="stethoscope_117921"/>
            <p:cNvSpPr>
              <a:spLocks noChangeAspect="1"/>
            </p:cNvSpPr>
            <p:nvPr/>
          </p:nvSpPr>
          <p:spPr bwMode="auto">
            <a:xfrm>
              <a:off x="1129974" y="4990145"/>
              <a:ext cx="696597" cy="382811"/>
            </a:xfrm>
            <a:custGeom>
              <a:avLst/>
              <a:gdLst>
                <a:gd name="connsiteX0" fmla="*/ 467884 w 607639"/>
                <a:gd name="connsiteY0" fmla="*/ 169263 h 333925"/>
                <a:gd name="connsiteX1" fmla="*/ 442701 w 607639"/>
                <a:gd name="connsiteY1" fmla="*/ 194408 h 333925"/>
                <a:gd name="connsiteX2" fmla="*/ 467884 w 607639"/>
                <a:gd name="connsiteY2" fmla="*/ 219642 h 333925"/>
                <a:gd name="connsiteX3" fmla="*/ 493066 w 607639"/>
                <a:gd name="connsiteY3" fmla="*/ 194408 h 333925"/>
                <a:gd name="connsiteX4" fmla="*/ 467884 w 607639"/>
                <a:gd name="connsiteY4" fmla="*/ 169263 h 333925"/>
                <a:gd name="connsiteX5" fmla="*/ 139764 w 607639"/>
                <a:gd name="connsiteY5" fmla="*/ 169263 h 333925"/>
                <a:gd name="connsiteX6" fmla="*/ 114489 w 607639"/>
                <a:gd name="connsiteY6" fmla="*/ 194408 h 333925"/>
                <a:gd name="connsiteX7" fmla="*/ 139764 w 607639"/>
                <a:gd name="connsiteY7" fmla="*/ 219642 h 333925"/>
                <a:gd name="connsiteX8" fmla="*/ 164950 w 607639"/>
                <a:gd name="connsiteY8" fmla="*/ 194408 h 333925"/>
                <a:gd name="connsiteX9" fmla="*/ 139764 w 607639"/>
                <a:gd name="connsiteY9" fmla="*/ 169263 h 333925"/>
                <a:gd name="connsiteX10" fmla="*/ 467884 w 607639"/>
                <a:gd name="connsiteY10" fmla="*/ 129991 h 333925"/>
                <a:gd name="connsiteX11" fmla="*/ 532397 w 607639"/>
                <a:gd name="connsiteY11" fmla="*/ 194408 h 333925"/>
                <a:gd name="connsiteX12" fmla="*/ 467884 w 607639"/>
                <a:gd name="connsiteY12" fmla="*/ 258914 h 333925"/>
                <a:gd name="connsiteX13" fmla="*/ 403281 w 607639"/>
                <a:gd name="connsiteY13" fmla="*/ 194408 h 333925"/>
                <a:gd name="connsiteX14" fmla="*/ 467884 w 607639"/>
                <a:gd name="connsiteY14" fmla="*/ 129991 h 333925"/>
                <a:gd name="connsiteX15" fmla="*/ 139764 w 607639"/>
                <a:gd name="connsiteY15" fmla="*/ 129991 h 333925"/>
                <a:gd name="connsiteX16" fmla="*/ 204287 w 607639"/>
                <a:gd name="connsiteY16" fmla="*/ 194408 h 333925"/>
                <a:gd name="connsiteX17" fmla="*/ 139764 w 607639"/>
                <a:gd name="connsiteY17" fmla="*/ 258914 h 333925"/>
                <a:gd name="connsiteX18" fmla="*/ 75152 w 607639"/>
                <a:gd name="connsiteY18" fmla="*/ 194408 h 333925"/>
                <a:gd name="connsiteX19" fmla="*/ 139764 w 607639"/>
                <a:gd name="connsiteY19" fmla="*/ 129991 h 333925"/>
                <a:gd name="connsiteX20" fmla="*/ 467901 w 607639"/>
                <a:gd name="connsiteY20" fmla="*/ 94232 h 333925"/>
                <a:gd name="connsiteX21" fmla="*/ 367503 w 607639"/>
                <a:gd name="connsiteY21" fmla="*/ 194393 h 333925"/>
                <a:gd name="connsiteX22" fmla="*/ 467901 w 607639"/>
                <a:gd name="connsiteY22" fmla="*/ 294643 h 333925"/>
                <a:gd name="connsiteX23" fmla="*/ 568299 w 607639"/>
                <a:gd name="connsiteY23" fmla="*/ 194393 h 333925"/>
                <a:gd name="connsiteX24" fmla="*/ 467901 w 607639"/>
                <a:gd name="connsiteY24" fmla="*/ 94232 h 333925"/>
                <a:gd name="connsiteX25" fmla="*/ 139738 w 607639"/>
                <a:gd name="connsiteY25" fmla="*/ 94232 h 333925"/>
                <a:gd name="connsiteX26" fmla="*/ 39340 w 607639"/>
                <a:gd name="connsiteY26" fmla="*/ 194393 h 333925"/>
                <a:gd name="connsiteX27" fmla="*/ 139738 w 607639"/>
                <a:gd name="connsiteY27" fmla="*/ 294643 h 333925"/>
                <a:gd name="connsiteX28" fmla="*/ 240047 w 607639"/>
                <a:gd name="connsiteY28" fmla="*/ 194393 h 333925"/>
                <a:gd name="connsiteX29" fmla="*/ 139738 w 607639"/>
                <a:gd name="connsiteY29" fmla="*/ 94232 h 333925"/>
                <a:gd name="connsiteX30" fmla="*/ 397464 w 607639"/>
                <a:gd name="connsiteY30" fmla="*/ 371 h 333925"/>
                <a:gd name="connsiteX31" fmla="*/ 444582 w 607639"/>
                <a:gd name="connsiteY31" fmla="*/ 11846 h 333925"/>
                <a:gd name="connsiteX32" fmla="*/ 544801 w 607639"/>
                <a:gd name="connsiteY32" fmla="*/ 77968 h 333925"/>
                <a:gd name="connsiteX33" fmla="*/ 607639 w 607639"/>
                <a:gd name="connsiteY33" fmla="*/ 194393 h 333925"/>
                <a:gd name="connsiteX34" fmla="*/ 467901 w 607639"/>
                <a:gd name="connsiteY34" fmla="*/ 333925 h 333925"/>
                <a:gd name="connsiteX35" fmla="*/ 329586 w 607639"/>
                <a:gd name="connsiteY35" fmla="*/ 214034 h 333925"/>
                <a:gd name="connsiteX36" fmla="*/ 278052 w 607639"/>
                <a:gd name="connsiteY36" fmla="*/ 214034 h 333925"/>
                <a:gd name="connsiteX37" fmla="*/ 139738 w 607639"/>
                <a:gd name="connsiteY37" fmla="*/ 333925 h 333925"/>
                <a:gd name="connsiteX38" fmla="*/ 0 w 607639"/>
                <a:gd name="connsiteY38" fmla="*/ 194393 h 333925"/>
                <a:gd name="connsiteX39" fmla="*/ 61947 w 607639"/>
                <a:gd name="connsiteY39" fmla="*/ 78591 h 333925"/>
                <a:gd name="connsiteX40" fmla="*/ 163057 w 607639"/>
                <a:gd name="connsiteY40" fmla="*/ 11846 h 333925"/>
                <a:gd name="connsiteX41" fmla="*/ 210130 w 607639"/>
                <a:gd name="connsiteY41" fmla="*/ 371 h 333925"/>
                <a:gd name="connsiteX42" fmla="*/ 253932 w 607639"/>
                <a:gd name="connsiteY42" fmla="*/ 21089 h 333925"/>
                <a:gd name="connsiteX43" fmla="*/ 253932 w 607639"/>
                <a:gd name="connsiteY43" fmla="*/ 48818 h 333925"/>
                <a:gd name="connsiteX44" fmla="*/ 226162 w 607639"/>
                <a:gd name="connsiteY44" fmla="*/ 48818 h 333925"/>
                <a:gd name="connsiteX45" fmla="*/ 184686 w 607639"/>
                <a:gd name="connsiteY45" fmla="*/ 44641 h 333925"/>
                <a:gd name="connsiteX46" fmla="*/ 165550 w 607639"/>
                <a:gd name="connsiteY46" fmla="*/ 57261 h 333925"/>
                <a:gd name="connsiteX47" fmla="*/ 278052 w 607639"/>
                <a:gd name="connsiteY47" fmla="*/ 174752 h 333925"/>
                <a:gd name="connsiteX48" fmla="*/ 329586 w 607639"/>
                <a:gd name="connsiteY48" fmla="*/ 174752 h 333925"/>
                <a:gd name="connsiteX49" fmla="*/ 442089 w 607639"/>
                <a:gd name="connsiteY49" fmla="*/ 57261 h 333925"/>
                <a:gd name="connsiteX50" fmla="*/ 422864 w 607639"/>
                <a:gd name="connsiteY50" fmla="*/ 44641 h 333925"/>
                <a:gd name="connsiteX51" fmla="*/ 381476 w 607639"/>
                <a:gd name="connsiteY51" fmla="*/ 48818 h 333925"/>
                <a:gd name="connsiteX52" fmla="*/ 353618 w 607639"/>
                <a:gd name="connsiteY52" fmla="*/ 48818 h 333925"/>
                <a:gd name="connsiteX53" fmla="*/ 353618 w 607639"/>
                <a:gd name="connsiteY53" fmla="*/ 21089 h 333925"/>
                <a:gd name="connsiteX54" fmla="*/ 397464 w 607639"/>
                <a:gd name="connsiteY54" fmla="*/ 371 h 33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07639" h="333925">
                  <a:moveTo>
                    <a:pt x="467884" y="169263"/>
                  </a:moveTo>
                  <a:cubicBezTo>
                    <a:pt x="454002" y="169263"/>
                    <a:pt x="442701" y="180547"/>
                    <a:pt x="442701" y="194408"/>
                  </a:cubicBezTo>
                  <a:cubicBezTo>
                    <a:pt x="442701" y="208269"/>
                    <a:pt x="454002" y="219642"/>
                    <a:pt x="467884" y="219642"/>
                  </a:cubicBezTo>
                  <a:cubicBezTo>
                    <a:pt x="481765" y="219642"/>
                    <a:pt x="493066" y="208269"/>
                    <a:pt x="493066" y="194408"/>
                  </a:cubicBezTo>
                  <a:cubicBezTo>
                    <a:pt x="493066" y="180547"/>
                    <a:pt x="481765" y="169263"/>
                    <a:pt x="467884" y="169263"/>
                  </a:cubicBezTo>
                  <a:close/>
                  <a:moveTo>
                    <a:pt x="139764" y="169263"/>
                  </a:moveTo>
                  <a:cubicBezTo>
                    <a:pt x="125791" y="169263"/>
                    <a:pt x="114489" y="180547"/>
                    <a:pt x="114489" y="194408"/>
                  </a:cubicBezTo>
                  <a:cubicBezTo>
                    <a:pt x="114489" y="208269"/>
                    <a:pt x="125791" y="219642"/>
                    <a:pt x="139764" y="219642"/>
                  </a:cubicBezTo>
                  <a:cubicBezTo>
                    <a:pt x="153647" y="219642"/>
                    <a:pt x="164950" y="208269"/>
                    <a:pt x="164950" y="194408"/>
                  </a:cubicBezTo>
                  <a:cubicBezTo>
                    <a:pt x="164950" y="180547"/>
                    <a:pt x="153647" y="169263"/>
                    <a:pt x="139764" y="169263"/>
                  </a:cubicBezTo>
                  <a:close/>
                  <a:moveTo>
                    <a:pt x="467884" y="129991"/>
                  </a:moveTo>
                  <a:cubicBezTo>
                    <a:pt x="503477" y="129991"/>
                    <a:pt x="532486" y="158868"/>
                    <a:pt x="532397" y="194408"/>
                  </a:cubicBezTo>
                  <a:cubicBezTo>
                    <a:pt x="532397" y="229949"/>
                    <a:pt x="503477" y="258914"/>
                    <a:pt x="467884" y="258914"/>
                  </a:cubicBezTo>
                  <a:cubicBezTo>
                    <a:pt x="432290" y="258914"/>
                    <a:pt x="403281" y="229949"/>
                    <a:pt x="403281" y="194408"/>
                  </a:cubicBezTo>
                  <a:cubicBezTo>
                    <a:pt x="403281" y="158868"/>
                    <a:pt x="432290" y="129991"/>
                    <a:pt x="467884" y="129991"/>
                  </a:cubicBezTo>
                  <a:close/>
                  <a:moveTo>
                    <a:pt x="139764" y="129991"/>
                  </a:moveTo>
                  <a:cubicBezTo>
                    <a:pt x="175363" y="129991"/>
                    <a:pt x="204287" y="158868"/>
                    <a:pt x="204287" y="194408"/>
                  </a:cubicBezTo>
                  <a:cubicBezTo>
                    <a:pt x="204287" y="229949"/>
                    <a:pt x="175363" y="258914"/>
                    <a:pt x="139764" y="258914"/>
                  </a:cubicBezTo>
                  <a:cubicBezTo>
                    <a:pt x="104165" y="258914"/>
                    <a:pt x="75152" y="229949"/>
                    <a:pt x="75152" y="194408"/>
                  </a:cubicBezTo>
                  <a:cubicBezTo>
                    <a:pt x="75152" y="158868"/>
                    <a:pt x="104165" y="129991"/>
                    <a:pt x="139764" y="129991"/>
                  </a:cubicBezTo>
                  <a:close/>
                  <a:moveTo>
                    <a:pt x="467901" y="94232"/>
                  </a:moveTo>
                  <a:cubicBezTo>
                    <a:pt x="412540" y="94232"/>
                    <a:pt x="367503" y="139114"/>
                    <a:pt x="367503" y="194393"/>
                  </a:cubicBezTo>
                  <a:cubicBezTo>
                    <a:pt x="367503" y="249673"/>
                    <a:pt x="412540" y="294643"/>
                    <a:pt x="467901" y="294643"/>
                  </a:cubicBezTo>
                  <a:cubicBezTo>
                    <a:pt x="523262" y="294643"/>
                    <a:pt x="568299" y="249673"/>
                    <a:pt x="568299" y="194393"/>
                  </a:cubicBezTo>
                  <a:cubicBezTo>
                    <a:pt x="568299" y="139114"/>
                    <a:pt x="523262" y="94232"/>
                    <a:pt x="467901" y="94232"/>
                  </a:cubicBezTo>
                  <a:close/>
                  <a:moveTo>
                    <a:pt x="139738" y="94232"/>
                  </a:moveTo>
                  <a:cubicBezTo>
                    <a:pt x="84377" y="94232"/>
                    <a:pt x="39340" y="139114"/>
                    <a:pt x="39340" y="194393"/>
                  </a:cubicBezTo>
                  <a:cubicBezTo>
                    <a:pt x="39340" y="249673"/>
                    <a:pt x="84377" y="294643"/>
                    <a:pt x="139738" y="294643"/>
                  </a:cubicBezTo>
                  <a:cubicBezTo>
                    <a:pt x="195010" y="294643"/>
                    <a:pt x="240047" y="249673"/>
                    <a:pt x="240047" y="194393"/>
                  </a:cubicBezTo>
                  <a:cubicBezTo>
                    <a:pt x="240047" y="139114"/>
                    <a:pt x="195010" y="94232"/>
                    <a:pt x="139738" y="94232"/>
                  </a:cubicBezTo>
                  <a:close/>
                  <a:moveTo>
                    <a:pt x="397464" y="371"/>
                  </a:moveTo>
                  <a:cubicBezTo>
                    <a:pt x="413608" y="-1262"/>
                    <a:pt x="430296" y="2470"/>
                    <a:pt x="444582" y="11846"/>
                  </a:cubicBezTo>
                  <a:lnTo>
                    <a:pt x="544801" y="77968"/>
                  </a:lnTo>
                  <a:cubicBezTo>
                    <a:pt x="582896" y="103031"/>
                    <a:pt x="607639" y="146312"/>
                    <a:pt x="607639" y="194393"/>
                  </a:cubicBezTo>
                  <a:cubicBezTo>
                    <a:pt x="607639" y="271358"/>
                    <a:pt x="544980" y="333925"/>
                    <a:pt x="467901" y="333925"/>
                  </a:cubicBezTo>
                  <a:cubicBezTo>
                    <a:pt x="397497" y="333925"/>
                    <a:pt x="339199" y="281667"/>
                    <a:pt x="329586" y="214034"/>
                  </a:cubicBezTo>
                  <a:lnTo>
                    <a:pt x="278052" y="214034"/>
                  </a:lnTo>
                  <a:cubicBezTo>
                    <a:pt x="268440" y="281667"/>
                    <a:pt x="210052" y="333925"/>
                    <a:pt x="139738" y="333925"/>
                  </a:cubicBezTo>
                  <a:cubicBezTo>
                    <a:pt x="62659" y="333925"/>
                    <a:pt x="0" y="271358"/>
                    <a:pt x="0" y="194393"/>
                  </a:cubicBezTo>
                  <a:cubicBezTo>
                    <a:pt x="0" y="146224"/>
                    <a:pt x="24565" y="103653"/>
                    <a:pt x="61947" y="78591"/>
                  </a:cubicBezTo>
                  <a:cubicBezTo>
                    <a:pt x="63193" y="77702"/>
                    <a:pt x="54649" y="83301"/>
                    <a:pt x="163057" y="11846"/>
                  </a:cubicBezTo>
                  <a:cubicBezTo>
                    <a:pt x="177298" y="2470"/>
                    <a:pt x="193987" y="-1262"/>
                    <a:pt x="210130" y="371"/>
                  </a:cubicBezTo>
                  <a:cubicBezTo>
                    <a:pt x="226273" y="2004"/>
                    <a:pt x="241872" y="9003"/>
                    <a:pt x="253932" y="21089"/>
                  </a:cubicBezTo>
                  <a:cubicBezTo>
                    <a:pt x="261675" y="28732"/>
                    <a:pt x="261675" y="41175"/>
                    <a:pt x="253932" y="48818"/>
                  </a:cubicBezTo>
                  <a:cubicBezTo>
                    <a:pt x="246277" y="56550"/>
                    <a:pt x="233817" y="56550"/>
                    <a:pt x="226162" y="48818"/>
                  </a:cubicBezTo>
                  <a:cubicBezTo>
                    <a:pt x="215126" y="37886"/>
                    <a:pt x="197680" y="36109"/>
                    <a:pt x="184686" y="44641"/>
                  </a:cubicBezTo>
                  <a:lnTo>
                    <a:pt x="165550" y="57261"/>
                  </a:lnTo>
                  <a:cubicBezTo>
                    <a:pt x="223937" y="68281"/>
                    <a:pt x="269597" y="115562"/>
                    <a:pt x="278052" y="174752"/>
                  </a:cubicBezTo>
                  <a:lnTo>
                    <a:pt x="329586" y="174752"/>
                  </a:lnTo>
                  <a:cubicBezTo>
                    <a:pt x="337953" y="115562"/>
                    <a:pt x="383701" y="68281"/>
                    <a:pt x="442089" y="57261"/>
                  </a:cubicBezTo>
                  <a:lnTo>
                    <a:pt x="422864" y="44641"/>
                  </a:lnTo>
                  <a:cubicBezTo>
                    <a:pt x="409870" y="36109"/>
                    <a:pt x="392424" y="37886"/>
                    <a:pt x="381476" y="48818"/>
                  </a:cubicBezTo>
                  <a:cubicBezTo>
                    <a:pt x="373733" y="56550"/>
                    <a:pt x="361272" y="56550"/>
                    <a:pt x="353618" y="48818"/>
                  </a:cubicBezTo>
                  <a:cubicBezTo>
                    <a:pt x="345963" y="41175"/>
                    <a:pt x="345963" y="28732"/>
                    <a:pt x="353618" y="21089"/>
                  </a:cubicBezTo>
                  <a:cubicBezTo>
                    <a:pt x="365723" y="9003"/>
                    <a:pt x="381321" y="2004"/>
                    <a:pt x="397464" y="37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  <p:grpSp>
        <p:nvGrpSpPr>
          <p:cNvPr id="131" name="Group 96"/>
          <p:cNvGrpSpPr/>
          <p:nvPr/>
        </p:nvGrpSpPr>
        <p:grpSpPr>
          <a:xfrm>
            <a:off x="6172198" y="4419574"/>
            <a:ext cx="5638652" cy="1828752"/>
            <a:chOff x="6172198" y="4800564"/>
            <a:chExt cx="5638652" cy="1828752"/>
          </a:xfrm>
        </p:grpSpPr>
        <p:sp>
          <p:nvSpPr>
            <p:cNvPr id="132" name="iṡľíďè"/>
            <p:cNvSpPr/>
            <p:nvPr/>
          </p:nvSpPr>
          <p:spPr>
            <a:xfrm>
              <a:off x="6172198" y="4876762"/>
              <a:ext cx="5638652" cy="175255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133" name="íṡḻîḓê"/>
            <p:cNvSpPr/>
            <p:nvPr/>
          </p:nvSpPr>
          <p:spPr>
            <a:xfrm>
              <a:off x="6405747" y="4800564"/>
              <a:ext cx="980708" cy="912588"/>
            </a:xfrm>
            <a:prstGeom prst="flowChartOffpageConnector">
              <a:avLst/>
            </a:prstGeom>
            <a:solidFill>
              <a:srgbClr val="FFC000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dirty="0"/>
            </a:p>
          </p:txBody>
        </p:sp>
        <p:sp>
          <p:nvSpPr>
            <p:cNvPr id="134" name="矩形 133"/>
            <p:cNvSpPr/>
            <p:nvPr/>
          </p:nvSpPr>
          <p:spPr>
            <a:xfrm>
              <a:off x="7391366" y="4876762"/>
              <a:ext cx="4343286" cy="171008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高度近视</a:t>
              </a:r>
              <a:r>
                <a:rPr lang="en-US" altLang="zh-CN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--</a:t>
              </a:r>
              <a:r>
                <a:rPr lang="zh-CN" altLang="en-US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手术矫正</a:t>
              </a:r>
              <a:endParaRPr lang="en-US" altLang="zh-CN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F7B51B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近视屈光手术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F7B51B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眼内晶体手术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F7B51B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部分病理性近视可考虑后巩膜加固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F7B51B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b="1" dirty="0">
                  <a:solidFill>
                    <a:srgbClr val="F7B51B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每年进行眼科检查以及时发现并处理并发症</a:t>
              </a:r>
              <a:endParaRPr lang="zh-CN" altLang="en-US" sz="1600" b="1" dirty="0">
                <a:solidFill>
                  <a:srgbClr val="F7B51B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5" name="stethoscope_117921"/>
            <p:cNvSpPr>
              <a:spLocks noChangeAspect="1"/>
            </p:cNvSpPr>
            <p:nvPr/>
          </p:nvSpPr>
          <p:spPr bwMode="auto">
            <a:xfrm>
              <a:off x="6641640" y="4909970"/>
              <a:ext cx="470442" cy="609584"/>
            </a:xfrm>
            <a:custGeom>
              <a:avLst/>
              <a:gdLst>
                <a:gd name="T0" fmla="*/ 88862 h 440259"/>
                <a:gd name="T1" fmla="*/ 88862 h 440259"/>
                <a:gd name="T2" fmla="*/ 278945 h 440259"/>
                <a:gd name="T3" fmla="*/ 278945 h 440259"/>
                <a:gd name="T4" fmla="*/ 278945 h 440259"/>
                <a:gd name="T5" fmla="*/ 278945 h 440259"/>
                <a:gd name="T6" fmla="*/ 278945 h 440259"/>
                <a:gd name="T7" fmla="*/ 278945 h 440259"/>
                <a:gd name="T8" fmla="*/ 278945 h 440259"/>
                <a:gd name="T9" fmla="*/ 278945 h 440259"/>
                <a:gd name="T10" fmla="*/ 278945 h 440259"/>
                <a:gd name="T11" fmla="*/ 278945 h 440259"/>
                <a:gd name="T12" fmla="*/ 278945 h 440259"/>
                <a:gd name="T13" fmla="*/ 278945 h 440259"/>
                <a:gd name="T14" fmla="*/ 278945 h 440259"/>
                <a:gd name="T15" fmla="*/ 278945 h 440259"/>
                <a:gd name="T16" fmla="*/ 278945 h 440259"/>
                <a:gd name="T17" fmla="*/ 278945 h 440259"/>
                <a:gd name="T18" fmla="*/ 278945 h 440259"/>
                <a:gd name="T19" fmla="*/ 278945 h 440259"/>
                <a:gd name="T20" fmla="*/ 278945 h 440259"/>
                <a:gd name="T21" fmla="*/ 278945 h 440259"/>
                <a:gd name="T22" fmla="*/ 278945 h 440259"/>
                <a:gd name="T23" fmla="*/ 278945 h 440259"/>
                <a:gd name="T24" fmla="*/ 278945 h 440259"/>
                <a:gd name="T25" fmla="*/ 278945 h 440259"/>
                <a:gd name="T26" fmla="*/ 278945 h 440259"/>
                <a:gd name="T27" fmla="*/ 278945 h 440259"/>
                <a:gd name="T28" fmla="*/ 278945 h 440259"/>
                <a:gd name="T29" fmla="*/ 278945 h 440259"/>
                <a:gd name="T30" fmla="*/ 278945 h 440259"/>
                <a:gd name="T31" fmla="*/ 278945 h 440259"/>
                <a:gd name="T32" fmla="*/ 278945 h 440259"/>
                <a:gd name="T33" fmla="*/ 278945 h 440259"/>
                <a:gd name="T34" fmla="*/ 278945 h 440259"/>
                <a:gd name="T35" fmla="*/ 278945 h 440259"/>
                <a:gd name="T36" fmla="*/ 278945 h 440259"/>
                <a:gd name="T37" fmla="*/ 278945 h 440259"/>
                <a:gd name="T38" fmla="*/ 278945 h 440259"/>
                <a:gd name="T39" fmla="*/ 278945 h 440259"/>
                <a:gd name="T40" fmla="*/ 278945 h 440259"/>
                <a:gd name="T41" fmla="*/ 278945 h 440259"/>
                <a:gd name="T42" fmla="*/ 278945 h 440259"/>
                <a:gd name="T43" fmla="*/ 278945 h 440259"/>
                <a:gd name="T44" fmla="*/ 278945 h 440259"/>
                <a:gd name="T45" fmla="*/ 278945 h 440259"/>
                <a:gd name="T46" fmla="*/ 278945 h 440259"/>
                <a:gd name="T47" fmla="*/ 278945 h 440259"/>
                <a:gd name="T48" fmla="*/ 278945 h 440259"/>
                <a:gd name="T49" fmla="*/ 278945 h 440259"/>
                <a:gd name="T50" fmla="*/ 278945 h 440259"/>
                <a:gd name="T51" fmla="*/ 278945 h 440259"/>
                <a:gd name="T52" fmla="*/ 278945 h 440259"/>
                <a:gd name="T53" fmla="*/ 278945 h 440259"/>
                <a:gd name="T54" fmla="*/ 88862 h 440259"/>
                <a:gd name="T55" fmla="*/ 88862 h 440259"/>
                <a:gd name="T56" fmla="*/ 278945 h 440259"/>
                <a:gd name="T57" fmla="*/ 278945 h 440259"/>
                <a:gd name="T58" fmla="*/ 278945 h 440259"/>
                <a:gd name="T59" fmla="*/ 278945 h 440259"/>
                <a:gd name="T60" fmla="*/ 278945 h 440259"/>
                <a:gd name="T61" fmla="*/ 278945 h 440259"/>
                <a:gd name="T62" fmla="*/ 278945 h 440259"/>
                <a:gd name="T63" fmla="*/ 278945 h 440259"/>
                <a:gd name="T64" fmla="*/ 278945 h 440259"/>
                <a:gd name="T65" fmla="*/ 278945 h 440259"/>
                <a:gd name="T66" fmla="*/ 278945 h 440259"/>
                <a:gd name="T67" fmla="*/ 278945 h 440259"/>
                <a:gd name="T68" fmla="*/ 88862 h 440259"/>
                <a:gd name="T69" fmla="*/ 88862 h 440259"/>
                <a:gd name="T70" fmla="*/ 278945 h 440259"/>
                <a:gd name="T71" fmla="*/ 278945 h 440259"/>
                <a:gd name="T72" fmla="*/ 278945 h 440259"/>
                <a:gd name="T73" fmla="*/ 278945 h 440259"/>
                <a:gd name="T74" fmla="*/ 278945 h 440259"/>
                <a:gd name="T75" fmla="*/ 278945 h 440259"/>
                <a:gd name="T76" fmla="*/ 278945 h 440259"/>
                <a:gd name="T77" fmla="*/ 278945 h 440259"/>
                <a:gd name="T78" fmla="*/ 278945 h 440259"/>
                <a:gd name="T79" fmla="*/ 278945 h 440259"/>
                <a:gd name="T80" fmla="*/ 278945 h 440259"/>
                <a:gd name="T81" fmla="*/ 278945 h 440259"/>
                <a:gd name="T82" fmla="*/ 278945 h 440259"/>
                <a:gd name="T83" fmla="*/ 278945 h 440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82" h="2702">
                  <a:moveTo>
                    <a:pt x="1987" y="2123"/>
                  </a:moveTo>
                  <a:cubicBezTo>
                    <a:pt x="1920" y="1983"/>
                    <a:pt x="1776" y="1892"/>
                    <a:pt x="1620" y="1892"/>
                  </a:cubicBezTo>
                  <a:cubicBezTo>
                    <a:pt x="1560" y="1892"/>
                    <a:pt x="1501" y="1905"/>
                    <a:pt x="1447" y="1931"/>
                  </a:cubicBezTo>
                  <a:cubicBezTo>
                    <a:pt x="1430" y="1939"/>
                    <a:pt x="1414" y="1947"/>
                    <a:pt x="1399" y="1957"/>
                  </a:cubicBezTo>
                  <a:lnTo>
                    <a:pt x="1116" y="1423"/>
                  </a:lnTo>
                  <a:lnTo>
                    <a:pt x="1815" y="107"/>
                  </a:lnTo>
                  <a:cubicBezTo>
                    <a:pt x="1832" y="74"/>
                    <a:pt x="1820" y="34"/>
                    <a:pt x="1787" y="17"/>
                  </a:cubicBezTo>
                  <a:cubicBezTo>
                    <a:pt x="1755" y="0"/>
                    <a:pt x="1714" y="12"/>
                    <a:pt x="1697" y="44"/>
                  </a:cubicBezTo>
                  <a:lnTo>
                    <a:pt x="1041" y="1281"/>
                  </a:lnTo>
                  <a:lnTo>
                    <a:pt x="384" y="44"/>
                  </a:lnTo>
                  <a:cubicBezTo>
                    <a:pt x="367" y="12"/>
                    <a:pt x="327" y="0"/>
                    <a:pt x="294" y="17"/>
                  </a:cubicBezTo>
                  <a:cubicBezTo>
                    <a:pt x="262" y="34"/>
                    <a:pt x="249" y="74"/>
                    <a:pt x="267" y="107"/>
                  </a:cubicBezTo>
                  <a:lnTo>
                    <a:pt x="965" y="1423"/>
                  </a:lnTo>
                  <a:lnTo>
                    <a:pt x="682" y="1957"/>
                  </a:lnTo>
                  <a:cubicBezTo>
                    <a:pt x="616" y="1915"/>
                    <a:pt x="540" y="1892"/>
                    <a:pt x="461" y="1892"/>
                  </a:cubicBezTo>
                  <a:cubicBezTo>
                    <a:pt x="326" y="1892"/>
                    <a:pt x="201" y="1958"/>
                    <a:pt x="125" y="2070"/>
                  </a:cubicBezTo>
                  <a:cubicBezTo>
                    <a:pt x="0" y="2255"/>
                    <a:pt x="49" y="2508"/>
                    <a:pt x="234" y="2633"/>
                  </a:cubicBezTo>
                  <a:cubicBezTo>
                    <a:pt x="301" y="2678"/>
                    <a:pt x="380" y="2702"/>
                    <a:pt x="461" y="2702"/>
                  </a:cubicBezTo>
                  <a:cubicBezTo>
                    <a:pt x="596" y="2702"/>
                    <a:pt x="721" y="2636"/>
                    <a:pt x="797" y="2524"/>
                  </a:cubicBezTo>
                  <a:cubicBezTo>
                    <a:pt x="897" y="2376"/>
                    <a:pt x="886" y="2186"/>
                    <a:pt x="783" y="2051"/>
                  </a:cubicBezTo>
                  <a:lnTo>
                    <a:pt x="1041" y="1566"/>
                  </a:lnTo>
                  <a:lnTo>
                    <a:pt x="1298" y="2051"/>
                  </a:lnTo>
                  <a:cubicBezTo>
                    <a:pt x="1273" y="2084"/>
                    <a:pt x="1253" y="2121"/>
                    <a:pt x="1239" y="2161"/>
                  </a:cubicBezTo>
                  <a:cubicBezTo>
                    <a:pt x="1202" y="2263"/>
                    <a:pt x="1208" y="2373"/>
                    <a:pt x="1254" y="2471"/>
                  </a:cubicBezTo>
                  <a:cubicBezTo>
                    <a:pt x="1321" y="2612"/>
                    <a:pt x="1465" y="2702"/>
                    <a:pt x="1621" y="2702"/>
                  </a:cubicBezTo>
                  <a:cubicBezTo>
                    <a:pt x="1681" y="2702"/>
                    <a:pt x="1739" y="2689"/>
                    <a:pt x="1794" y="2663"/>
                  </a:cubicBezTo>
                  <a:cubicBezTo>
                    <a:pt x="1996" y="2567"/>
                    <a:pt x="2082" y="2325"/>
                    <a:pt x="1987" y="2123"/>
                  </a:cubicBezTo>
                  <a:close/>
                  <a:moveTo>
                    <a:pt x="686" y="2449"/>
                  </a:moveTo>
                  <a:cubicBezTo>
                    <a:pt x="636" y="2524"/>
                    <a:pt x="551" y="2569"/>
                    <a:pt x="461" y="2569"/>
                  </a:cubicBezTo>
                  <a:cubicBezTo>
                    <a:pt x="406" y="2569"/>
                    <a:pt x="354" y="2553"/>
                    <a:pt x="309" y="2522"/>
                  </a:cubicBezTo>
                  <a:cubicBezTo>
                    <a:pt x="184" y="2438"/>
                    <a:pt x="152" y="2269"/>
                    <a:pt x="236" y="2145"/>
                  </a:cubicBezTo>
                  <a:cubicBezTo>
                    <a:pt x="286" y="2070"/>
                    <a:pt x="371" y="2025"/>
                    <a:pt x="461" y="2025"/>
                  </a:cubicBezTo>
                  <a:cubicBezTo>
                    <a:pt x="516" y="2025"/>
                    <a:pt x="568" y="2041"/>
                    <a:pt x="613" y="2072"/>
                  </a:cubicBezTo>
                  <a:cubicBezTo>
                    <a:pt x="738" y="2156"/>
                    <a:pt x="770" y="2325"/>
                    <a:pt x="686" y="2449"/>
                  </a:cubicBezTo>
                  <a:close/>
                  <a:moveTo>
                    <a:pt x="1737" y="2543"/>
                  </a:moveTo>
                  <a:cubicBezTo>
                    <a:pt x="1700" y="2560"/>
                    <a:pt x="1661" y="2569"/>
                    <a:pt x="1621" y="2569"/>
                  </a:cubicBezTo>
                  <a:cubicBezTo>
                    <a:pt x="1516" y="2569"/>
                    <a:pt x="1419" y="2508"/>
                    <a:pt x="1375" y="2414"/>
                  </a:cubicBezTo>
                  <a:cubicBezTo>
                    <a:pt x="1343" y="2348"/>
                    <a:pt x="1340" y="2274"/>
                    <a:pt x="1364" y="2206"/>
                  </a:cubicBezTo>
                  <a:cubicBezTo>
                    <a:pt x="1389" y="2137"/>
                    <a:pt x="1438" y="2082"/>
                    <a:pt x="1504" y="2051"/>
                  </a:cubicBezTo>
                  <a:cubicBezTo>
                    <a:pt x="1541" y="2034"/>
                    <a:pt x="1580" y="2025"/>
                    <a:pt x="1620" y="2025"/>
                  </a:cubicBezTo>
                  <a:cubicBezTo>
                    <a:pt x="1725" y="2025"/>
                    <a:pt x="1821" y="2086"/>
                    <a:pt x="1866" y="2180"/>
                  </a:cubicBezTo>
                  <a:cubicBezTo>
                    <a:pt x="1930" y="2316"/>
                    <a:pt x="1872" y="2478"/>
                    <a:pt x="1737" y="254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近视能治好吗？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CAN MYOPIA BE CURED?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sp>
        <p:nvSpPr>
          <p:cNvPr id="10" name="内容占位符 2"/>
          <p:cNvSpPr txBox="1"/>
          <p:nvPr/>
        </p:nvSpPr>
        <p:spPr>
          <a:xfrm>
            <a:off x="2933783" y="2057436"/>
            <a:ext cx="6324434" cy="1523960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近视一旦发生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不可逆转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近视度数随儿童生长发育逐年增高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至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18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岁左右趋于稳定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部分高度近视患者至成年后还在进展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会发展为病理性近视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对于个别近视进展迅速的儿童在医生监测下可酌情采用综合疗法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321" name="组合 132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/>
          <p:nvPr/>
        </p:nvGrpSpPr>
        <p:grpSpPr>
          <a:xfrm>
            <a:off x="152556" y="4571970"/>
            <a:ext cx="11865668" cy="2286030"/>
            <a:chOff x="711200" y="4059725"/>
            <a:chExt cx="10769600" cy="2074863"/>
          </a:xfrm>
        </p:grpSpPr>
        <p:sp>
          <p:nvSpPr>
            <p:cNvPr id="1322" name="ïṣ1ïďê"/>
            <p:cNvSpPr/>
            <p:nvPr/>
          </p:nvSpPr>
          <p:spPr bwMode="auto">
            <a:xfrm>
              <a:off x="8004175" y="5110650"/>
              <a:ext cx="990600" cy="944563"/>
            </a:xfrm>
            <a:custGeom>
              <a:avLst/>
              <a:gdLst>
                <a:gd name="T0" fmla="*/ 313 w 624"/>
                <a:gd name="T1" fmla="*/ 0 h 595"/>
                <a:gd name="T2" fmla="*/ 0 w 624"/>
                <a:gd name="T3" fmla="*/ 595 h 595"/>
                <a:gd name="T4" fmla="*/ 624 w 624"/>
                <a:gd name="T5" fmla="*/ 595 h 595"/>
                <a:gd name="T6" fmla="*/ 313 w 624"/>
                <a:gd name="T7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4" h="595">
                  <a:moveTo>
                    <a:pt x="313" y="0"/>
                  </a:moveTo>
                  <a:lnTo>
                    <a:pt x="0" y="595"/>
                  </a:lnTo>
                  <a:lnTo>
                    <a:pt x="624" y="595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3" name="ïṥļíḋê"/>
            <p:cNvSpPr/>
            <p:nvPr/>
          </p:nvSpPr>
          <p:spPr bwMode="auto">
            <a:xfrm>
              <a:off x="8004175" y="5110650"/>
              <a:ext cx="990600" cy="944563"/>
            </a:xfrm>
            <a:custGeom>
              <a:avLst/>
              <a:gdLst>
                <a:gd name="T0" fmla="*/ 313 w 624"/>
                <a:gd name="T1" fmla="*/ 0 h 595"/>
                <a:gd name="T2" fmla="*/ 0 w 624"/>
                <a:gd name="T3" fmla="*/ 595 h 595"/>
                <a:gd name="T4" fmla="*/ 624 w 624"/>
                <a:gd name="T5" fmla="*/ 595 h 595"/>
                <a:gd name="T6" fmla="*/ 313 w 624"/>
                <a:gd name="T7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4" h="595">
                  <a:moveTo>
                    <a:pt x="313" y="0"/>
                  </a:moveTo>
                  <a:lnTo>
                    <a:pt x="0" y="595"/>
                  </a:lnTo>
                  <a:lnTo>
                    <a:pt x="624" y="595"/>
                  </a:lnTo>
                  <a:lnTo>
                    <a:pt x="3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4" name="iṩľiḋé"/>
            <p:cNvSpPr/>
            <p:nvPr/>
          </p:nvSpPr>
          <p:spPr bwMode="auto">
            <a:xfrm>
              <a:off x="8320088" y="5110650"/>
              <a:ext cx="357188" cy="339725"/>
            </a:xfrm>
            <a:custGeom>
              <a:avLst/>
              <a:gdLst>
                <a:gd name="T0" fmla="*/ 225 w 225"/>
                <a:gd name="T1" fmla="*/ 214 h 214"/>
                <a:gd name="T2" fmla="*/ 114 w 225"/>
                <a:gd name="T3" fmla="*/ 0 h 214"/>
                <a:gd name="T4" fmla="*/ 0 w 225"/>
                <a:gd name="T5" fmla="*/ 214 h 214"/>
                <a:gd name="T6" fmla="*/ 64 w 225"/>
                <a:gd name="T7" fmla="*/ 182 h 214"/>
                <a:gd name="T8" fmla="*/ 112 w 225"/>
                <a:gd name="T9" fmla="*/ 214 h 214"/>
                <a:gd name="T10" fmla="*/ 162 w 225"/>
                <a:gd name="T11" fmla="*/ 182 h 214"/>
                <a:gd name="T12" fmla="*/ 225 w 225"/>
                <a:gd name="T13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214">
                  <a:moveTo>
                    <a:pt x="225" y="214"/>
                  </a:moveTo>
                  <a:lnTo>
                    <a:pt x="114" y="0"/>
                  </a:lnTo>
                  <a:lnTo>
                    <a:pt x="0" y="214"/>
                  </a:lnTo>
                  <a:lnTo>
                    <a:pt x="64" y="182"/>
                  </a:lnTo>
                  <a:lnTo>
                    <a:pt x="112" y="214"/>
                  </a:lnTo>
                  <a:lnTo>
                    <a:pt x="162" y="182"/>
                  </a:lnTo>
                  <a:lnTo>
                    <a:pt x="225" y="21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5" name="îSļíḑe"/>
            <p:cNvSpPr/>
            <p:nvPr/>
          </p:nvSpPr>
          <p:spPr bwMode="auto">
            <a:xfrm>
              <a:off x="8320088" y="5110650"/>
              <a:ext cx="357188" cy="339725"/>
            </a:xfrm>
            <a:custGeom>
              <a:avLst/>
              <a:gdLst>
                <a:gd name="T0" fmla="*/ 225 w 225"/>
                <a:gd name="T1" fmla="*/ 214 h 214"/>
                <a:gd name="T2" fmla="*/ 114 w 225"/>
                <a:gd name="T3" fmla="*/ 0 h 214"/>
                <a:gd name="T4" fmla="*/ 0 w 225"/>
                <a:gd name="T5" fmla="*/ 214 h 214"/>
                <a:gd name="T6" fmla="*/ 64 w 225"/>
                <a:gd name="T7" fmla="*/ 182 h 214"/>
                <a:gd name="T8" fmla="*/ 112 w 225"/>
                <a:gd name="T9" fmla="*/ 214 h 214"/>
                <a:gd name="T10" fmla="*/ 162 w 225"/>
                <a:gd name="T11" fmla="*/ 182 h 214"/>
                <a:gd name="T12" fmla="*/ 225 w 225"/>
                <a:gd name="T13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214">
                  <a:moveTo>
                    <a:pt x="225" y="214"/>
                  </a:moveTo>
                  <a:lnTo>
                    <a:pt x="114" y="0"/>
                  </a:lnTo>
                  <a:lnTo>
                    <a:pt x="0" y="214"/>
                  </a:lnTo>
                  <a:lnTo>
                    <a:pt x="64" y="182"/>
                  </a:lnTo>
                  <a:lnTo>
                    <a:pt x="112" y="214"/>
                  </a:lnTo>
                  <a:lnTo>
                    <a:pt x="162" y="182"/>
                  </a:lnTo>
                  <a:lnTo>
                    <a:pt x="225" y="2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6" name="îśľîḍè"/>
            <p:cNvSpPr/>
            <p:nvPr/>
          </p:nvSpPr>
          <p:spPr bwMode="auto">
            <a:xfrm>
              <a:off x="8004175" y="5110650"/>
              <a:ext cx="496888" cy="944563"/>
            </a:xfrm>
            <a:custGeom>
              <a:avLst/>
              <a:gdLst>
                <a:gd name="T0" fmla="*/ 313 w 313"/>
                <a:gd name="T1" fmla="*/ 0 h 595"/>
                <a:gd name="T2" fmla="*/ 91 w 313"/>
                <a:gd name="T3" fmla="*/ 422 h 595"/>
                <a:gd name="T4" fmla="*/ 184 w 313"/>
                <a:gd name="T5" fmla="*/ 595 h 595"/>
                <a:gd name="T6" fmla="*/ 0 w 313"/>
                <a:gd name="T7" fmla="*/ 595 h 595"/>
                <a:gd name="T8" fmla="*/ 313 w 313"/>
                <a:gd name="T9" fmla="*/ 595 h 595"/>
                <a:gd name="T10" fmla="*/ 313 w 313"/>
                <a:gd name="T11" fmla="*/ 212 h 595"/>
                <a:gd name="T12" fmla="*/ 311 w 313"/>
                <a:gd name="T13" fmla="*/ 214 h 595"/>
                <a:gd name="T14" fmla="*/ 263 w 313"/>
                <a:gd name="T15" fmla="*/ 182 h 595"/>
                <a:gd name="T16" fmla="*/ 199 w 313"/>
                <a:gd name="T17" fmla="*/ 214 h 595"/>
                <a:gd name="T18" fmla="*/ 313 w 313"/>
                <a:gd name="T1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3" h="595">
                  <a:moveTo>
                    <a:pt x="313" y="0"/>
                  </a:moveTo>
                  <a:lnTo>
                    <a:pt x="91" y="422"/>
                  </a:lnTo>
                  <a:lnTo>
                    <a:pt x="184" y="595"/>
                  </a:lnTo>
                  <a:lnTo>
                    <a:pt x="0" y="595"/>
                  </a:lnTo>
                  <a:lnTo>
                    <a:pt x="313" y="595"/>
                  </a:lnTo>
                  <a:lnTo>
                    <a:pt x="313" y="212"/>
                  </a:lnTo>
                  <a:lnTo>
                    <a:pt x="311" y="214"/>
                  </a:lnTo>
                  <a:lnTo>
                    <a:pt x="263" y="182"/>
                  </a:lnTo>
                  <a:lnTo>
                    <a:pt x="199" y="214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B6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7" name="íṩ1íḓê"/>
            <p:cNvSpPr/>
            <p:nvPr/>
          </p:nvSpPr>
          <p:spPr bwMode="auto">
            <a:xfrm>
              <a:off x="8004175" y="5110650"/>
              <a:ext cx="496888" cy="944563"/>
            </a:xfrm>
            <a:custGeom>
              <a:avLst/>
              <a:gdLst>
                <a:gd name="T0" fmla="*/ 313 w 313"/>
                <a:gd name="T1" fmla="*/ 0 h 595"/>
                <a:gd name="T2" fmla="*/ 91 w 313"/>
                <a:gd name="T3" fmla="*/ 422 h 595"/>
                <a:gd name="T4" fmla="*/ 184 w 313"/>
                <a:gd name="T5" fmla="*/ 595 h 595"/>
                <a:gd name="T6" fmla="*/ 0 w 313"/>
                <a:gd name="T7" fmla="*/ 595 h 595"/>
                <a:gd name="T8" fmla="*/ 313 w 313"/>
                <a:gd name="T9" fmla="*/ 595 h 595"/>
                <a:gd name="T10" fmla="*/ 313 w 313"/>
                <a:gd name="T11" fmla="*/ 212 h 595"/>
                <a:gd name="T12" fmla="*/ 311 w 313"/>
                <a:gd name="T13" fmla="*/ 214 h 595"/>
                <a:gd name="T14" fmla="*/ 263 w 313"/>
                <a:gd name="T15" fmla="*/ 182 h 595"/>
                <a:gd name="T16" fmla="*/ 199 w 313"/>
                <a:gd name="T17" fmla="*/ 214 h 595"/>
                <a:gd name="T18" fmla="*/ 313 w 313"/>
                <a:gd name="T1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3" h="595">
                  <a:moveTo>
                    <a:pt x="313" y="0"/>
                  </a:moveTo>
                  <a:lnTo>
                    <a:pt x="91" y="422"/>
                  </a:lnTo>
                  <a:lnTo>
                    <a:pt x="184" y="595"/>
                  </a:lnTo>
                  <a:lnTo>
                    <a:pt x="0" y="595"/>
                  </a:lnTo>
                  <a:lnTo>
                    <a:pt x="313" y="595"/>
                  </a:lnTo>
                  <a:lnTo>
                    <a:pt x="313" y="212"/>
                  </a:lnTo>
                  <a:lnTo>
                    <a:pt x="311" y="214"/>
                  </a:lnTo>
                  <a:lnTo>
                    <a:pt x="263" y="182"/>
                  </a:lnTo>
                  <a:lnTo>
                    <a:pt x="199" y="214"/>
                  </a:lnTo>
                  <a:lnTo>
                    <a:pt x="3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8" name="îṧļîḑé"/>
            <p:cNvSpPr/>
            <p:nvPr/>
          </p:nvSpPr>
          <p:spPr bwMode="auto">
            <a:xfrm>
              <a:off x="8320088" y="5110650"/>
              <a:ext cx="180975" cy="339725"/>
            </a:xfrm>
            <a:custGeom>
              <a:avLst/>
              <a:gdLst>
                <a:gd name="T0" fmla="*/ 114 w 114"/>
                <a:gd name="T1" fmla="*/ 0 h 214"/>
                <a:gd name="T2" fmla="*/ 114 w 114"/>
                <a:gd name="T3" fmla="*/ 0 h 214"/>
                <a:gd name="T4" fmla="*/ 0 w 114"/>
                <a:gd name="T5" fmla="*/ 214 h 214"/>
                <a:gd name="T6" fmla="*/ 64 w 114"/>
                <a:gd name="T7" fmla="*/ 182 h 214"/>
                <a:gd name="T8" fmla="*/ 112 w 114"/>
                <a:gd name="T9" fmla="*/ 214 h 214"/>
                <a:gd name="T10" fmla="*/ 114 w 114"/>
                <a:gd name="T11" fmla="*/ 212 h 214"/>
                <a:gd name="T12" fmla="*/ 114 w 114"/>
                <a:gd name="T13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214">
                  <a:moveTo>
                    <a:pt x="114" y="0"/>
                  </a:moveTo>
                  <a:lnTo>
                    <a:pt x="114" y="0"/>
                  </a:lnTo>
                  <a:lnTo>
                    <a:pt x="0" y="214"/>
                  </a:lnTo>
                  <a:lnTo>
                    <a:pt x="64" y="182"/>
                  </a:lnTo>
                  <a:lnTo>
                    <a:pt x="112" y="214"/>
                  </a:lnTo>
                  <a:lnTo>
                    <a:pt x="114" y="21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9" name="îṡḻîḓe"/>
            <p:cNvSpPr/>
            <p:nvPr/>
          </p:nvSpPr>
          <p:spPr bwMode="auto">
            <a:xfrm>
              <a:off x="8320088" y="5110650"/>
              <a:ext cx="180975" cy="339725"/>
            </a:xfrm>
            <a:custGeom>
              <a:avLst/>
              <a:gdLst>
                <a:gd name="T0" fmla="*/ 114 w 114"/>
                <a:gd name="T1" fmla="*/ 0 h 214"/>
                <a:gd name="T2" fmla="*/ 114 w 114"/>
                <a:gd name="T3" fmla="*/ 0 h 214"/>
                <a:gd name="T4" fmla="*/ 0 w 114"/>
                <a:gd name="T5" fmla="*/ 214 h 214"/>
                <a:gd name="T6" fmla="*/ 64 w 114"/>
                <a:gd name="T7" fmla="*/ 182 h 214"/>
                <a:gd name="T8" fmla="*/ 112 w 114"/>
                <a:gd name="T9" fmla="*/ 214 h 214"/>
                <a:gd name="T10" fmla="*/ 114 w 114"/>
                <a:gd name="T11" fmla="*/ 212 h 214"/>
                <a:gd name="T12" fmla="*/ 114 w 114"/>
                <a:gd name="T13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214">
                  <a:moveTo>
                    <a:pt x="114" y="0"/>
                  </a:moveTo>
                  <a:lnTo>
                    <a:pt x="114" y="0"/>
                  </a:lnTo>
                  <a:lnTo>
                    <a:pt x="0" y="214"/>
                  </a:lnTo>
                  <a:lnTo>
                    <a:pt x="64" y="182"/>
                  </a:lnTo>
                  <a:lnTo>
                    <a:pt x="112" y="214"/>
                  </a:lnTo>
                  <a:lnTo>
                    <a:pt x="114" y="212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30" name="išļídé"/>
            <p:cNvSpPr/>
            <p:nvPr/>
          </p:nvSpPr>
          <p:spPr bwMode="auto">
            <a:xfrm>
              <a:off x="711200" y="4158150"/>
              <a:ext cx="1743075" cy="1897063"/>
            </a:xfrm>
            <a:custGeom>
              <a:avLst/>
              <a:gdLst>
                <a:gd name="T0" fmla="*/ 549 w 1098"/>
                <a:gd name="T1" fmla="*/ 0 h 1195"/>
                <a:gd name="T2" fmla="*/ 0 w 1098"/>
                <a:gd name="T3" fmla="*/ 1195 h 1195"/>
                <a:gd name="T4" fmla="*/ 1098 w 1098"/>
                <a:gd name="T5" fmla="*/ 1195 h 1195"/>
                <a:gd name="T6" fmla="*/ 549 w 1098"/>
                <a:gd name="T7" fmla="*/ 0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8" h="1195">
                  <a:moveTo>
                    <a:pt x="549" y="0"/>
                  </a:moveTo>
                  <a:lnTo>
                    <a:pt x="0" y="1195"/>
                  </a:lnTo>
                  <a:lnTo>
                    <a:pt x="1098" y="1195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31" name="ïṩ1ïḍé"/>
            <p:cNvSpPr/>
            <p:nvPr/>
          </p:nvSpPr>
          <p:spPr bwMode="auto">
            <a:xfrm>
              <a:off x="711200" y="4158150"/>
              <a:ext cx="1743075" cy="1897063"/>
            </a:xfrm>
            <a:custGeom>
              <a:avLst/>
              <a:gdLst>
                <a:gd name="T0" fmla="*/ 549 w 1098"/>
                <a:gd name="T1" fmla="*/ 0 h 1195"/>
                <a:gd name="T2" fmla="*/ 0 w 1098"/>
                <a:gd name="T3" fmla="*/ 1195 h 1195"/>
                <a:gd name="T4" fmla="*/ 1098 w 1098"/>
                <a:gd name="T5" fmla="*/ 1195 h 1195"/>
                <a:gd name="T6" fmla="*/ 549 w 1098"/>
                <a:gd name="T7" fmla="*/ 0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8" h="1195">
                  <a:moveTo>
                    <a:pt x="549" y="0"/>
                  </a:moveTo>
                  <a:lnTo>
                    <a:pt x="0" y="1195"/>
                  </a:lnTo>
                  <a:lnTo>
                    <a:pt x="1098" y="1195"/>
                  </a:lnTo>
                  <a:lnTo>
                    <a:pt x="5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32" name="î$1idé"/>
            <p:cNvSpPr/>
            <p:nvPr/>
          </p:nvSpPr>
          <p:spPr bwMode="auto">
            <a:xfrm>
              <a:off x="1270000" y="4158150"/>
              <a:ext cx="627063" cy="681038"/>
            </a:xfrm>
            <a:custGeom>
              <a:avLst/>
              <a:gdLst>
                <a:gd name="T0" fmla="*/ 395 w 395"/>
                <a:gd name="T1" fmla="*/ 429 h 429"/>
                <a:gd name="T2" fmla="*/ 197 w 395"/>
                <a:gd name="T3" fmla="*/ 0 h 429"/>
                <a:gd name="T4" fmla="*/ 0 w 395"/>
                <a:gd name="T5" fmla="*/ 429 h 429"/>
                <a:gd name="T6" fmla="*/ 113 w 395"/>
                <a:gd name="T7" fmla="*/ 365 h 429"/>
                <a:gd name="T8" fmla="*/ 195 w 395"/>
                <a:gd name="T9" fmla="*/ 429 h 429"/>
                <a:gd name="T10" fmla="*/ 281 w 395"/>
                <a:gd name="T11" fmla="*/ 365 h 429"/>
                <a:gd name="T12" fmla="*/ 395 w 395"/>
                <a:gd name="T13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5" h="429">
                  <a:moveTo>
                    <a:pt x="395" y="429"/>
                  </a:moveTo>
                  <a:lnTo>
                    <a:pt x="197" y="0"/>
                  </a:lnTo>
                  <a:lnTo>
                    <a:pt x="0" y="429"/>
                  </a:lnTo>
                  <a:lnTo>
                    <a:pt x="113" y="365"/>
                  </a:lnTo>
                  <a:lnTo>
                    <a:pt x="195" y="429"/>
                  </a:lnTo>
                  <a:lnTo>
                    <a:pt x="281" y="365"/>
                  </a:lnTo>
                  <a:lnTo>
                    <a:pt x="395" y="42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33" name="ïŝļîḑè"/>
            <p:cNvSpPr/>
            <p:nvPr/>
          </p:nvSpPr>
          <p:spPr bwMode="auto">
            <a:xfrm>
              <a:off x="1270000" y="4158150"/>
              <a:ext cx="627063" cy="681038"/>
            </a:xfrm>
            <a:custGeom>
              <a:avLst/>
              <a:gdLst>
                <a:gd name="T0" fmla="*/ 395 w 395"/>
                <a:gd name="T1" fmla="*/ 429 h 429"/>
                <a:gd name="T2" fmla="*/ 197 w 395"/>
                <a:gd name="T3" fmla="*/ 0 h 429"/>
                <a:gd name="T4" fmla="*/ 0 w 395"/>
                <a:gd name="T5" fmla="*/ 429 h 429"/>
                <a:gd name="T6" fmla="*/ 113 w 395"/>
                <a:gd name="T7" fmla="*/ 365 h 429"/>
                <a:gd name="T8" fmla="*/ 195 w 395"/>
                <a:gd name="T9" fmla="*/ 429 h 429"/>
                <a:gd name="T10" fmla="*/ 281 w 395"/>
                <a:gd name="T11" fmla="*/ 365 h 429"/>
                <a:gd name="T12" fmla="*/ 395 w 395"/>
                <a:gd name="T13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5" h="429">
                  <a:moveTo>
                    <a:pt x="395" y="429"/>
                  </a:moveTo>
                  <a:lnTo>
                    <a:pt x="197" y="0"/>
                  </a:lnTo>
                  <a:lnTo>
                    <a:pt x="0" y="429"/>
                  </a:lnTo>
                  <a:lnTo>
                    <a:pt x="113" y="365"/>
                  </a:lnTo>
                  <a:lnTo>
                    <a:pt x="195" y="429"/>
                  </a:lnTo>
                  <a:lnTo>
                    <a:pt x="281" y="365"/>
                  </a:lnTo>
                  <a:lnTo>
                    <a:pt x="395" y="4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34" name="i$ľïḓe"/>
            <p:cNvSpPr/>
            <p:nvPr/>
          </p:nvSpPr>
          <p:spPr bwMode="auto">
            <a:xfrm>
              <a:off x="711200" y="4158150"/>
              <a:ext cx="871538" cy="1897063"/>
            </a:xfrm>
            <a:custGeom>
              <a:avLst/>
              <a:gdLst>
                <a:gd name="T0" fmla="*/ 549 w 549"/>
                <a:gd name="T1" fmla="*/ 0 h 1195"/>
                <a:gd name="T2" fmla="*/ 0 w 549"/>
                <a:gd name="T3" fmla="*/ 1195 h 1195"/>
                <a:gd name="T4" fmla="*/ 549 w 549"/>
                <a:gd name="T5" fmla="*/ 1195 h 1195"/>
                <a:gd name="T6" fmla="*/ 549 w 549"/>
                <a:gd name="T7" fmla="*/ 427 h 1195"/>
                <a:gd name="T8" fmla="*/ 547 w 549"/>
                <a:gd name="T9" fmla="*/ 429 h 1195"/>
                <a:gd name="T10" fmla="*/ 465 w 549"/>
                <a:gd name="T11" fmla="*/ 365 h 1195"/>
                <a:gd name="T12" fmla="*/ 352 w 549"/>
                <a:gd name="T13" fmla="*/ 429 h 1195"/>
                <a:gd name="T14" fmla="*/ 549 w 549"/>
                <a:gd name="T15" fmla="*/ 0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9" h="1195">
                  <a:moveTo>
                    <a:pt x="549" y="0"/>
                  </a:moveTo>
                  <a:lnTo>
                    <a:pt x="0" y="1195"/>
                  </a:lnTo>
                  <a:lnTo>
                    <a:pt x="549" y="1195"/>
                  </a:lnTo>
                  <a:lnTo>
                    <a:pt x="549" y="427"/>
                  </a:lnTo>
                  <a:lnTo>
                    <a:pt x="547" y="429"/>
                  </a:lnTo>
                  <a:lnTo>
                    <a:pt x="465" y="365"/>
                  </a:lnTo>
                  <a:lnTo>
                    <a:pt x="352" y="429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B6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35" name="íṧļiḑé"/>
            <p:cNvSpPr/>
            <p:nvPr/>
          </p:nvSpPr>
          <p:spPr bwMode="auto">
            <a:xfrm>
              <a:off x="711200" y="4158150"/>
              <a:ext cx="871538" cy="1897063"/>
            </a:xfrm>
            <a:custGeom>
              <a:avLst/>
              <a:gdLst>
                <a:gd name="T0" fmla="*/ 549 w 549"/>
                <a:gd name="T1" fmla="*/ 0 h 1195"/>
                <a:gd name="T2" fmla="*/ 0 w 549"/>
                <a:gd name="T3" fmla="*/ 1195 h 1195"/>
                <a:gd name="T4" fmla="*/ 549 w 549"/>
                <a:gd name="T5" fmla="*/ 1195 h 1195"/>
                <a:gd name="T6" fmla="*/ 549 w 549"/>
                <a:gd name="T7" fmla="*/ 427 h 1195"/>
                <a:gd name="T8" fmla="*/ 547 w 549"/>
                <a:gd name="T9" fmla="*/ 429 h 1195"/>
                <a:gd name="T10" fmla="*/ 465 w 549"/>
                <a:gd name="T11" fmla="*/ 365 h 1195"/>
                <a:gd name="T12" fmla="*/ 352 w 549"/>
                <a:gd name="T13" fmla="*/ 429 h 1195"/>
                <a:gd name="T14" fmla="*/ 549 w 549"/>
                <a:gd name="T15" fmla="*/ 0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9" h="1195">
                  <a:moveTo>
                    <a:pt x="549" y="0"/>
                  </a:moveTo>
                  <a:lnTo>
                    <a:pt x="0" y="1195"/>
                  </a:lnTo>
                  <a:lnTo>
                    <a:pt x="549" y="1195"/>
                  </a:lnTo>
                  <a:lnTo>
                    <a:pt x="549" y="427"/>
                  </a:lnTo>
                  <a:lnTo>
                    <a:pt x="547" y="429"/>
                  </a:lnTo>
                  <a:lnTo>
                    <a:pt x="465" y="365"/>
                  </a:lnTo>
                  <a:lnTo>
                    <a:pt x="352" y="429"/>
                  </a:lnTo>
                  <a:lnTo>
                    <a:pt x="5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36" name="ïšľíḍè"/>
            <p:cNvSpPr/>
            <p:nvPr/>
          </p:nvSpPr>
          <p:spPr bwMode="auto">
            <a:xfrm>
              <a:off x="1270000" y="4158150"/>
              <a:ext cx="312738" cy="681038"/>
            </a:xfrm>
            <a:custGeom>
              <a:avLst/>
              <a:gdLst>
                <a:gd name="T0" fmla="*/ 197 w 197"/>
                <a:gd name="T1" fmla="*/ 0 h 429"/>
                <a:gd name="T2" fmla="*/ 197 w 197"/>
                <a:gd name="T3" fmla="*/ 0 h 429"/>
                <a:gd name="T4" fmla="*/ 0 w 197"/>
                <a:gd name="T5" fmla="*/ 429 h 429"/>
                <a:gd name="T6" fmla="*/ 113 w 197"/>
                <a:gd name="T7" fmla="*/ 365 h 429"/>
                <a:gd name="T8" fmla="*/ 195 w 197"/>
                <a:gd name="T9" fmla="*/ 429 h 429"/>
                <a:gd name="T10" fmla="*/ 197 w 197"/>
                <a:gd name="T11" fmla="*/ 427 h 429"/>
                <a:gd name="T12" fmla="*/ 197 w 197"/>
                <a:gd name="T13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7" h="429">
                  <a:moveTo>
                    <a:pt x="197" y="0"/>
                  </a:moveTo>
                  <a:lnTo>
                    <a:pt x="197" y="0"/>
                  </a:lnTo>
                  <a:lnTo>
                    <a:pt x="0" y="429"/>
                  </a:lnTo>
                  <a:lnTo>
                    <a:pt x="113" y="365"/>
                  </a:lnTo>
                  <a:lnTo>
                    <a:pt x="195" y="429"/>
                  </a:lnTo>
                  <a:lnTo>
                    <a:pt x="197" y="4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37" name="ïšľïdè"/>
            <p:cNvSpPr/>
            <p:nvPr/>
          </p:nvSpPr>
          <p:spPr bwMode="auto">
            <a:xfrm>
              <a:off x="1270000" y="4158150"/>
              <a:ext cx="312738" cy="681038"/>
            </a:xfrm>
            <a:custGeom>
              <a:avLst/>
              <a:gdLst>
                <a:gd name="T0" fmla="*/ 197 w 197"/>
                <a:gd name="T1" fmla="*/ 0 h 429"/>
                <a:gd name="T2" fmla="*/ 197 w 197"/>
                <a:gd name="T3" fmla="*/ 0 h 429"/>
                <a:gd name="T4" fmla="*/ 0 w 197"/>
                <a:gd name="T5" fmla="*/ 429 h 429"/>
                <a:gd name="T6" fmla="*/ 113 w 197"/>
                <a:gd name="T7" fmla="*/ 365 h 429"/>
                <a:gd name="T8" fmla="*/ 195 w 197"/>
                <a:gd name="T9" fmla="*/ 429 h 429"/>
                <a:gd name="T10" fmla="*/ 197 w 197"/>
                <a:gd name="T11" fmla="*/ 427 h 429"/>
                <a:gd name="T12" fmla="*/ 197 w 197"/>
                <a:gd name="T13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7" h="429">
                  <a:moveTo>
                    <a:pt x="197" y="0"/>
                  </a:moveTo>
                  <a:lnTo>
                    <a:pt x="197" y="0"/>
                  </a:lnTo>
                  <a:lnTo>
                    <a:pt x="0" y="429"/>
                  </a:lnTo>
                  <a:lnTo>
                    <a:pt x="113" y="365"/>
                  </a:lnTo>
                  <a:lnTo>
                    <a:pt x="195" y="429"/>
                  </a:lnTo>
                  <a:lnTo>
                    <a:pt x="197" y="427"/>
                  </a:lnTo>
                  <a:lnTo>
                    <a:pt x="1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38" name="îṡlíďe"/>
            <p:cNvSpPr/>
            <p:nvPr/>
          </p:nvSpPr>
          <p:spPr bwMode="auto">
            <a:xfrm>
              <a:off x="3416300" y="4842363"/>
              <a:ext cx="1114425" cy="1212850"/>
            </a:xfrm>
            <a:custGeom>
              <a:avLst/>
              <a:gdLst>
                <a:gd name="T0" fmla="*/ 352 w 702"/>
                <a:gd name="T1" fmla="*/ 0 h 764"/>
                <a:gd name="T2" fmla="*/ 0 w 702"/>
                <a:gd name="T3" fmla="*/ 764 h 764"/>
                <a:gd name="T4" fmla="*/ 702 w 702"/>
                <a:gd name="T5" fmla="*/ 764 h 764"/>
                <a:gd name="T6" fmla="*/ 352 w 702"/>
                <a:gd name="T7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2" h="764">
                  <a:moveTo>
                    <a:pt x="352" y="0"/>
                  </a:moveTo>
                  <a:lnTo>
                    <a:pt x="0" y="764"/>
                  </a:lnTo>
                  <a:lnTo>
                    <a:pt x="702" y="764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39" name="îṡľiḋê"/>
            <p:cNvSpPr/>
            <p:nvPr/>
          </p:nvSpPr>
          <p:spPr bwMode="auto">
            <a:xfrm>
              <a:off x="3416300" y="4842363"/>
              <a:ext cx="1114425" cy="1212850"/>
            </a:xfrm>
            <a:custGeom>
              <a:avLst/>
              <a:gdLst>
                <a:gd name="T0" fmla="*/ 352 w 702"/>
                <a:gd name="T1" fmla="*/ 0 h 764"/>
                <a:gd name="T2" fmla="*/ 0 w 702"/>
                <a:gd name="T3" fmla="*/ 764 h 764"/>
                <a:gd name="T4" fmla="*/ 702 w 702"/>
                <a:gd name="T5" fmla="*/ 764 h 764"/>
                <a:gd name="T6" fmla="*/ 352 w 702"/>
                <a:gd name="T7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2" h="764">
                  <a:moveTo>
                    <a:pt x="352" y="0"/>
                  </a:moveTo>
                  <a:lnTo>
                    <a:pt x="0" y="764"/>
                  </a:lnTo>
                  <a:lnTo>
                    <a:pt x="702" y="764"/>
                  </a:lnTo>
                  <a:lnTo>
                    <a:pt x="3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40" name="išļïḑé"/>
            <p:cNvSpPr/>
            <p:nvPr/>
          </p:nvSpPr>
          <p:spPr bwMode="auto">
            <a:xfrm>
              <a:off x="3773488" y="4842363"/>
              <a:ext cx="400050" cy="434975"/>
            </a:xfrm>
            <a:custGeom>
              <a:avLst/>
              <a:gdLst>
                <a:gd name="T0" fmla="*/ 252 w 252"/>
                <a:gd name="T1" fmla="*/ 274 h 274"/>
                <a:gd name="T2" fmla="*/ 127 w 252"/>
                <a:gd name="T3" fmla="*/ 0 h 274"/>
                <a:gd name="T4" fmla="*/ 0 w 252"/>
                <a:gd name="T5" fmla="*/ 274 h 274"/>
                <a:gd name="T6" fmla="*/ 73 w 252"/>
                <a:gd name="T7" fmla="*/ 235 h 274"/>
                <a:gd name="T8" fmla="*/ 125 w 252"/>
                <a:gd name="T9" fmla="*/ 274 h 274"/>
                <a:gd name="T10" fmla="*/ 179 w 252"/>
                <a:gd name="T11" fmla="*/ 235 h 274"/>
                <a:gd name="T12" fmla="*/ 252 w 252"/>
                <a:gd name="T13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2" h="274">
                  <a:moveTo>
                    <a:pt x="252" y="274"/>
                  </a:moveTo>
                  <a:lnTo>
                    <a:pt x="127" y="0"/>
                  </a:lnTo>
                  <a:lnTo>
                    <a:pt x="0" y="274"/>
                  </a:lnTo>
                  <a:lnTo>
                    <a:pt x="73" y="235"/>
                  </a:lnTo>
                  <a:lnTo>
                    <a:pt x="125" y="274"/>
                  </a:lnTo>
                  <a:lnTo>
                    <a:pt x="179" y="235"/>
                  </a:lnTo>
                  <a:lnTo>
                    <a:pt x="252" y="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41" name="iṡļîḋe"/>
            <p:cNvSpPr/>
            <p:nvPr/>
          </p:nvSpPr>
          <p:spPr bwMode="auto">
            <a:xfrm>
              <a:off x="3773488" y="4842363"/>
              <a:ext cx="400050" cy="434975"/>
            </a:xfrm>
            <a:custGeom>
              <a:avLst/>
              <a:gdLst>
                <a:gd name="T0" fmla="*/ 252 w 252"/>
                <a:gd name="T1" fmla="*/ 274 h 274"/>
                <a:gd name="T2" fmla="*/ 127 w 252"/>
                <a:gd name="T3" fmla="*/ 0 h 274"/>
                <a:gd name="T4" fmla="*/ 0 w 252"/>
                <a:gd name="T5" fmla="*/ 274 h 274"/>
                <a:gd name="T6" fmla="*/ 73 w 252"/>
                <a:gd name="T7" fmla="*/ 235 h 274"/>
                <a:gd name="T8" fmla="*/ 125 w 252"/>
                <a:gd name="T9" fmla="*/ 274 h 274"/>
                <a:gd name="T10" fmla="*/ 179 w 252"/>
                <a:gd name="T11" fmla="*/ 235 h 274"/>
                <a:gd name="T12" fmla="*/ 252 w 252"/>
                <a:gd name="T13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2" h="274">
                  <a:moveTo>
                    <a:pt x="252" y="274"/>
                  </a:moveTo>
                  <a:lnTo>
                    <a:pt x="127" y="0"/>
                  </a:lnTo>
                  <a:lnTo>
                    <a:pt x="0" y="274"/>
                  </a:lnTo>
                  <a:lnTo>
                    <a:pt x="73" y="235"/>
                  </a:lnTo>
                  <a:lnTo>
                    <a:pt x="125" y="274"/>
                  </a:lnTo>
                  <a:lnTo>
                    <a:pt x="179" y="235"/>
                  </a:lnTo>
                  <a:lnTo>
                    <a:pt x="252" y="27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42" name="íṡlíḓé"/>
            <p:cNvSpPr/>
            <p:nvPr/>
          </p:nvSpPr>
          <p:spPr bwMode="auto">
            <a:xfrm>
              <a:off x="3416300" y="4842363"/>
              <a:ext cx="558800" cy="1212850"/>
            </a:xfrm>
            <a:custGeom>
              <a:avLst/>
              <a:gdLst>
                <a:gd name="T0" fmla="*/ 352 w 352"/>
                <a:gd name="T1" fmla="*/ 0 h 764"/>
                <a:gd name="T2" fmla="*/ 0 w 352"/>
                <a:gd name="T3" fmla="*/ 764 h 764"/>
                <a:gd name="T4" fmla="*/ 352 w 352"/>
                <a:gd name="T5" fmla="*/ 764 h 764"/>
                <a:gd name="T6" fmla="*/ 352 w 352"/>
                <a:gd name="T7" fmla="*/ 274 h 764"/>
                <a:gd name="T8" fmla="*/ 350 w 352"/>
                <a:gd name="T9" fmla="*/ 274 h 764"/>
                <a:gd name="T10" fmla="*/ 298 w 352"/>
                <a:gd name="T11" fmla="*/ 235 h 764"/>
                <a:gd name="T12" fmla="*/ 225 w 352"/>
                <a:gd name="T13" fmla="*/ 274 h 764"/>
                <a:gd name="T14" fmla="*/ 352 w 352"/>
                <a:gd name="T15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2" h="764">
                  <a:moveTo>
                    <a:pt x="352" y="0"/>
                  </a:moveTo>
                  <a:lnTo>
                    <a:pt x="0" y="764"/>
                  </a:lnTo>
                  <a:lnTo>
                    <a:pt x="352" y="764"/>
                  </a:lnTo>
                  <a:lnTo>
                    <a:pt x="352" y="274"/>
                  </a:lnTo>
                  <a:lnTo>
                    <a:pt x="350" y="274"/>
                  </a:lnTo>
                  <a:lnTo>
                    <a:pt x="298" y="235"/>
                  </a:lnTo>
                  <a:lnTo>
                    <a:pt x="225" y="274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B6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43" name="iślïḍè"/>
            <p:cNvSpPr/>
            <p:nvPr/>
          </p:nvSpPr>
          <p:spPr bwMode="auto">
            <a:xfrm>
              <a:off x="3416300" y="4842363"/>
              <a:ext cx="558800" cy="1212850"/>
            </a:xfrm>
            <a:custGeom>
              <a:avLst/>
              <a:gdLst>
                <a:gd name="T0" fmla="*/ 352 w 352"/>
                <a:gd name="T1" fmla="*/ 0 h 764"/>
                <a:gd name="T2" fmla="*/ 0 w 352"/>
                <a:gd name="T3" fmla="*/ 764 h 764"/>
                <a:gd name="T4" fmla="*/ 352 w 352"/>
                <a:gd name="T5" fmla="*/ 764 h 764"/>
                <a:gd name="T6" fmla="*/ 352 w 352"/>
                <a:gd name="T7" fmla="*/ 274 h 764"/>
                <a:gd name="T8" fmla="*/ 350 w 352"/>
                <a:gd name="T9" fmla="*/ 274 h 764"/>
                <a:gd name="T10" fmla="*/ 298 w 352"/>
                <a:gd name="T11" fmla="*/ 235 h 764"/>
                <a:gd name="T12" fmla="*/ 225 w 352"/>
                <a:gd name="T13" fmla="*/ 274 h 764"/>
                <a:gd name="T14" fmla="*/ 352 w 352"/>
                <a:gd name="T15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2" h="764">
                  <a:moveTo>
                    <a:pt x="352" y="0"/>
                  </a:moveTo>
                  <a:lnTo>
                    <a:pt x="0" y="764"/>
                  </a:lnTo>
                  <a:lnTo>
                    <a:pt x="352" y="764"/>
                  </a:lnTo>
                  <a:lnTo>
                    <a:pt x="352" y="274"/>
                  </a:lnTo>
                  <a:lnTo>
                    <a:pt x="350" y="274"/>
                  </a:lnTo>
                  <a:lnTo>
                    <a:pt x="298" y="235"/>
                  </a:lnTo>
                  <a:lnTo>
                    <a:pt x="225" y="274"/>
                  </a:lnTo>
                  <a:lnTo>
                    <a:pt x="3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44" name="ïSḷîḑe"/>
            <p:cNvSpPr/>
            <p:nvPr/>
          </p:nvSpPr>
          <p:spPr bwMode="auto">
            <a:xfrm>
              <a:off x="3773488" y="4842363"/>
              <a:ext cx="201613" cy="434975"/>
            </a:xfrm>
            <a:custGeom>
              <a:avLst/>
              <a:gdLst>
                <a:gd name="T0" fmla="*/ 127 w 127"/>
                <a:gd name="T1" fmla="*/ 0 h 274"/>
                <a:gd name="T2" fmla="*/ 127 w 127"/>
                <a:gd name="T3" fmla="*/ 0 h 274"/>
                <a:gd name="T4" fmla="*/ 0 w 127"/>
                <a:gd name="T5" fmla="*/ 274 h 274"/>
                <a:gd name="T6" fmla="*/ 73 w 127"/>
                <a:gd name="T7" fmla="*/ 235 h 274"/>
                <a:gd name="T8" fmla="*/ 125 w 127"/>
                <a:gd name="T9" fmla="*/ 274 h 274"/>
                <a:gd name="T10" fmla="*/ 127 w 127"/>
                <a:gd name="T11" fmla="*/ 274 h 274"/>
                <a:gd name="T12" fmla="*/ 127 w 127"/>
                <a:gd name="T1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274">
                  <a:moveTo>
                    <a:pt x="127" y="0"/>
                  </a:moveTo>
                  <a:lnTo>
                    <a:pt x="127" y="0"/>
                  </a:lnTo>
                  <a:lnTo>
                    <a:pt x="0" y="274"/>
                  </a:lnTo>
                  <a:lnTo>
                    <a:pt x="73" y="235"/>
                  </a:lnTo>
                  <a:lnTo>
                    <a:pt x="125" y="274"/>
                  </a:lnTo>
                  <a:lnTo>
                    <a:pt x="127" y="274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45" name="iṧļíḋé"/>
            <p:cNvSpPr/>
            <p:nvPr/>
          </p:nvSpPr>
          <p:spPr bwMode="auto">
            <a:xfrm>
              <a:off x="3773488" y="4842363"/>
              <a:ext cx="201613" cy="434975"/>
            </a:xfrm>
            <a:custGeom>
              <a:avLst/>
              <a:gdLst>
                <a:gd name="T0" fmla="*/ 127 w 127"/>
                <a:gd name="T1" fmla="*/ 0 h 274"/>
                <a:gd name="T2" fmla="*/ 127 w 127"/>
                <a:gd name="T3" fmla="*/ 0 h 274"/>
                <a:gd name="T4" fmla="*/ 0 w 127"/>
                <a:gd name="T5" fmla="*/ 274 h 274"/>
                <a:gd name="T6" fmla="*/ 73 w 127"/>
                <a:gd name="T7" fmla="*/ 235 h 274"/>
                <a:gd name="T8" fmla="*/ 125 w 127"/>
                <a:gd name="T9" fmla="*/ 274 h 274"/>
                <a:gd name="T10" fmla="*/ 127 w 127"/>
                <a:gd name="T11" fmla="*/ 274 h 274"/>
                <a:gd name="T12" fmla="*/ 127 w 127"/>
                <a:gd name="T1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274">
                  <a:moveTo>
                    <a:pt x="127" y="0"/>
                  </a:moveTo>
                  <a:lnTo>
                    <a:pt x="127" y="0"/>
                  </a:lnTo>
                  <a:lnTo>
                    <a:pt x="0" y="274"/>
                  </a:lnTo>
                  <a:lnTo>
                    <a:pt x="73" y="235"/>
                  </a:lnTo>
                  <a:lnTo>
                    <a:pt x="125" y="274"/>
                  </a:lnTo>
                  <a:lnTo>
                    <a:pt x="127" y="274"/>
                  </a:lnTo>
                  <a:lnTo>
                    <a:pt x="1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46" name="îSľïḓé"/>
            <p:cNvSpPr/>
            <p:nvPr/>
          </p:nvSpPr>
          <p:spPr bwMode="auto">
            <a:xfrm>
              <a:off x="4057650" y="4545500"/>
              <a:ext cx="1398588" cy="1509713"/>
            </a:xfrm>
            <a:custGeom>
              <a:avLst/>
              <a:gdLst>
                <a:gd name="T0" fmla="*/ 441 w 881"/>
                <a:gd name="T1" fmla="*/ 0 h 951"/>
                <a:gd name="T2" fmla="*/ 0 w 881"/>
                <a:gd name="T3" fmla="*/ 951 h 951"/>
                <a:gd name="T4" fmla="*/ 881 w 881"/>
                <a:gd name="T5" fmla="*/ 951 h 951"/>
                <a:gd name="T6" fmla="*/ 441 w 881"/>
                <a:gd name="T7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1" h="951">
                  <a:moveTo>
                    <a:pt x="441" y="0"/>
                  </a:moveTo>
                  <a:lnTo>
                    <a:pt x="0" y="951"/>
                  </a:lnTo>
                  <a:lnTo>
                    <a:pt x="881" y="951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47" name="ïş1iďé"/>
            <p:cNvSpPr/>
            <p:nvPr/>
          </p:nvSpPr>
          <p:spPr bwMode="auto">
            <a:xfrm>
              <a:off x="4057650" y="4545500"/>
              <a:ext cx="1398588" cy="1509713"/>
            </a:xfrm>
            <a:custGeom>
              <a:avLst/>
              <a:gdLst>
                <a:gd name="T0" fmla="*/ 441 w 881"/>
                <a:gd name="T1" fmla="*/ 0 h 951"/>
                <a:gd name="T2" fmla="*/ 0 w 881"/>
                <a:gd name="T3" fmla="*/ 951 h 951"/>
                <a:gd name="T4" fmla="*/ 881 w 881"/>
                <a:gd name="T5" fmla="*/ 951 h 951"/>
                <a:gd name="T6" fmla="*/ 441 w 881"/>
                <a:gd name="T7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1" h="951">
                  <a:moveTo>
                    <a:pt x="441" y="0"/>
                  </a:moveTo>
                  <a:lnTo>
                    <a:pt x="0" y="951"/>
                  </a:lnTo>
                  <a:lnTo>
                    <a:pt x="881" y="951"/>
                  </a:lnTo>
                  <a:lnTo>
                    <a:pt x="4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48" name="ïśļîďê"/>
            <p:cNvSpPr/>
            <p:nvPr/>
          </p:nvSpPr>
          <p:spPr bwMode="auto">
            <a:xfrm>
              <a:off x="4505325" y="4545500"/>
              <a:ext cx="500063" cy="542925"/>
            </a:xfrm>
            <a:custGeom>
              <a:avLst/>
              <a:gdLst>
                <a:gd name="T0" fmla="*/ 315 w 315"/>
                <a:gd name="T1" fmla="*/ 342 h 342"/>
                <a:gd name="T2" fmla="*/ 159 w 315"/>
                <a:gd name="T3" fmla="*/ 0 h 342"/>
                <a:gd name="T4" fmla="*/ 0 w 315"/>
                <a:gd name="T5" fmla="*/ 342 h 342"/>
                <a:gd name="T6" fmla="*/ 91 w 315"/>
                <a:gd name="T7" fmla="*/ 290 h 342"/>
                <a:gd name="T8" fmla="*/ 156 w 315"/>
                <a:gd name="T9" fmla="*/ 342 h 342"/>
                <a:gd name="T10" fmla="*/ 227 w 315"/>
                <a:gd name="T11" fmla="*/ 290 h 342"/>
                <a:gd name="T12" fmla="*/ 315 w 315"/>
                <a:gd name="T13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342">
                  <a:moveTo>
                    <a:pt x="315" y="342"/>
                  </a:moveTo>
                  <a:lnTo>
                    <a:pt x="159" y="0"/>
                  </a:lnTo>
                  <a:lnTo>
                    <a:pt x="0" y="342"/>
                  </a:lnTo>
                  <a:lnTo>
                    <a:pt x="91" y="290"/>
                  </a:lnTo>
                  <a:lnTo>
                    <a:pt x="156" y="342"/>
                  </a:lnTo>
                  <a:lnTo>
                    <a:pt x="227" y="290"/>
                  </a:lnTo>
                  <a:lnTo>
                    <a:pt x="315" y="34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49" name="î$ľíďè"/>
            <p:cNvSpPr/>
            <p:nvPr/>
          </p:nvSpPr>
          <p:spPr bwMode="auto">
            <a:xfrm>
              <a:off x="4505325" y="4545500"/>
              <a:ext cx="500063" cy="542925"/>
            </a:xfrm>
            <a:custGeom>
              <a:avLst/>
              <a:gdLst>
                <a:gd name="T0" fmla="*/ 315 w 315"/>
                <a:gd name="T1" fmla="*/ 342 h 342"/>
                <a:gd name="T2" fmla="*/ 159 w 315"/>
                <a:gd name="T3" fmla="*/ 0 h 342"/>
                <a:gd name="T4" fmla="*/ 0 w 315"/>
                <a:gd name="T5" fmla="*/ 342 h 342"/>
                <a:gd name="T6" fmla="*/ 91 w 315"/>
                <a:gd name="T7" fmla="*/ 290 h 342"/>
                <a:gd name="T8" fmla="*/ 156 w 315"/>
                <a:gd name="T9" fmla="*/ 342 h 342"/>
                <a:gd name="T10" fmla="*/ 227 w 315"/>
                <a:gd name="T11" fmla="*/ 290 h 342"/>
                <a:gd name="T12" fmla="*/ 315 w 315"/>
                <a:gd name="T13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342">
                  <a:moveTo>
                    <a:pt x="315" y="342"/>
                  </a:moveTo>
                  <a:lnTo>
                    <a:pt x="159" y="0"/>
                  </a:lnTo>
                  <a:lnTo>
                    <a:pt x="0" y="342"/>
                  </a:lnTo>
                  <a:lnTo>
                    <a:pt x="91" y="290"/>
                  </a:lnTo>
                  <a:lnTo>
                    <a:pt x="156" y="342"/>
                  </a:lnTo>
                  <a:lnTo>
                    <a:pt x="227" y="290"/>
                  </a:lnTo>
                  <a:lnTo>
                    <a:pt x="315" y="3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50" name="ïṥḷíḍé"/>
            <p:cNvSpPr/>
            <p:nvPr/>
          </p:nvSpPr>
          <p:spPr bwMode="auto">
            <a:xfrm>
              <a:off x="4057650" y="5005875"/>
              <a:ext cx="700088" cy="1049338"/>
            </a:xfrm>
            <a:custGeom>
              <a:avLst/>
              <a:gdLst>
                <a:gd name="T0" fmla="*/ 373 w 441"/>
                <a:gd name="T1" fmla="*/ 0 h 661"/>
                <a:gd name="T2" fmla="*/ 282 w 441"/>
                <a:gd name="T3" fmla="*/ 52 h 661"/>
                <a:gd name="T4" fmla="*/ 150 w 441"/>
                <a:gd name="T5" fmla="*/ 337 h 661"/>
                <a:gd name="T6" fmla="*/ 0 w 441"/>
                <a:gd name="T7" fmla="*/ 661 h 661"/>
                <a:gd name="T8" fmla="*/ 441 w 441"/>
                <a:gd name="T9" fmla="*/ 661 h 661"/>
                <a:gd name="T10" fmla="*/ 441 w 441"/>
                <a:gd name="T11" fmla="*/ 50 h 661"/>
                <a:gd name="T12" fmla="*/ 438 w 441"/>
                <a:gd name="T13" fmla="*/ 52 h 661"/>
                <a:gd name="T14" fmla="*/ 373 w 441"/>
                <a:gd name="T15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661">
                  <a:moveTo>
                    <a:pt x="373" y="0"/>
                  </a:moveTo>
                  <a:lnTo>
                    <a:pt x="282" y="52"/>
                  </a:lnTo>
                  <a:lnTo>
                    <a:pt x="150" y="337"/>
                  </a:lnTo>
                  <a:lnTo>
                    <a:pt x="0" y="661"/>
                  </a:lnTo>
                  <a:lnTo>
                    <a:pt x="441" y="661"/>
                  </a:lnTo>
                  <a:lnTo>
                    <a:pt x="441" y="50"/>
                  </a:lnTo>
                  <a:lnTo>
                    <a:pt x="438" y="52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B6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51" name="îš1îḑê"/>
            <p:cNvSpPr/>
            <p:nvPr/>
          </p:nvSpPr>
          <p:spPr bwMode="auto">
            <a:xfrm>
              <a:off x="4057650" y="5005875"/>
              <a:ext cx="700088" cy="1049338"/>
            </a:xfrm>
            <a:custGeom>
              <a:avLst/>
              <a:gdLst>
                <a:gd name="T0" fmla="*/ 373 w 441"/>
                <a:gd name="T1" fmla="*/ 0 h 661"/>
                <a:gd name="T2" fmla="*/ 282 w 441"/>
                <a:gd name="T3" fmla="*/ 52 h 661"/>
                <a:gd name="T4" fmla="*/ 150 w 441"/>
                <a:gd name="T5" fmla="*/ 337 h 661"/>
                <a:gd name="T6" fmla="*/ 0 w 441"/>
                <a:gd name="T7" fmla="*/ 661 h 661"/>
                <a:gd name="T8" fmla="*/ 441 w 441"/>
                <a:gd name="T9" fmla="*/ 661 h 661"/>
                <a:gd name="T10" fmla="*/ 441 w 441"/>
                <a:gd name="T11" fmla="*/ 50 h 661"/>
                <a:gd name="T12" fmla="*/ 438 w 441"/>
                <a:gd name="T13" fmla="*/ 52 h 661"/>
                <a:gd name="T14" fmla="*/ 373 w 441"/>
                <a:gd name="T15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661">
                  <a:moveTo>
                    <a:pt x="373" y="0"/>
                  </a:moveTo>
                  <a:lnTo>
                    <a:pt x="282" y="52"/>
                  </a:lnTo>
                  <a:lnTo>
                    <a:pt x="150" y="337"/>
                  </a:lnTo>
                  <a:lnTo>
                    <a:pt x="0" y="661"/>
                  </a:lnTo>
                  <a:lnTo>
                    <a:pt x="441" y="661"/>
                  </a:lnTo>
                  <a:lnTo>
                    <a:pt x="441" y="50"/>
                  </a:lnTo>
                  <a:lnTo>
                    <a:pt x="438" y="52"/>
                  </a:lnTo>
                  <a:lnTo>
                    <a:pt x="3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52" name="íśļîḋè"/>
            <p:cNvSpPr/>
            <p:nvPr/>
          </p:nvSpPr>
          <p:spPr bwMode="auto">
            <a:xfrm>
              <a:off x="4505325" y="4545500"/>
              <a:ext cx="252413" cy="542925"/>
            </a:xfrm>
            <a:custGeom>
              <a:avLst/>
              <a:gdLst>
                <a:gd name="T0" fmla="*/ 159 w 159"/>
                <a:gd name="T1" fmla="*/ 0 h 342"/>
                <a:gd name="T2" fmla="*/ 159 w 159"/>
                <a:gd name="T3" fmla="*/ 0 h 342"/>
                <a:gd name="T4" fmla="*/ 0 w 159"/>
                <a:gd name="T5" fmla="*/ 342 h 342"/>
                <a:gd name="T6" fmla="*/ 0 w 159"/>
                <a:gd name="T7" fmla="*/ 342 h 342"/>
                <a:gd name="T8" fmla="*/ 91 w 159"/>
                <a:gd name="T9" fmla="*/ 290 h 342"/>
                <a:gd name="T10" fmla="*/ 156 w 159"/>
                <a:gd name="T11" fmla="*/ 342 h 342"/>
                <a:gd name="T12" fmla="*/ 159 w 159"/>
                <a:gd name="T13" fmla="*/ 340 h 342"/>
                <a:gd name="T14" fmla="*/ 159 w 159"/>
                <a:gd name="T15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342">
                  <a:moveTo>
                    <a:pt x="159" y="0"/>
                  </a:moveTo>
                  <a:lnTo>
                    <a:pt x="159" y="0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91" y="290"/>
                  </a:lnTo>
                  <a:lnTo>
                    <a:pt x="156" y="342"/>
                  </a:lnTo>
                  <a:lnTo>
                    <a:pt x="159" y="340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53" name="íṧ1iḓè"/>
            <p:cNvSpPr/>
            <p:nvPr/>
          </p:nvSpPr>
          <p:spPr bwMode="auto">
            <a:xfrm>
              <a:off x="4505325" y="4545500"/>
              <a:ext cx="252413" cy="542925"/>
            </a:xfrm>
            <a:custGeom>
              <a:avLst/>
              <a:gdLst>
                <a:gd name="T0" fmla="*/ 159 w 159"/>
                <a:gd name="T1" fmla="*/ 0 h 342"/>
                <a:gd name="T2" fmla="*/ 159 w 159"/>
                <a:gd name="T3" fmla="*/ 0 h 342"/>
                <a:gd name="T4" fmla="*/ 0 w 159"/>
                <a:gd name="T5" fmla="*/ 342 h 342"/>
                <a:gd name="T6" fmla="*/ 0 w 159"/>
                <a:gd name="T7" fmla="*/ 342 h 342"/>
                <a:gd name="T8" fmla="*/ 91 w 159"/>
                <a:gd name="T9" fmla="*/ 290 h 342"/>
                <a:gd name="T10" fmla="*/ 156 w 159"/>
                <a:gd name="T11" fmla="*/ 342 h 342"/>
                <a:gd name="T12" fmla="*/ 159 w 159"/>
                <a:gd name="T13" fmla="*/ 340 h 342"/>
                <a:gd name="T14" fmla="*/ 159 w 159"/>
                <a:gd name="T15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342">
                  <a:moveTo>
                    <a:pt x="159" y="0"/>
                  </a:moveTo>
                  <a:lnTo>
                    <a:pt x="159" y="0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91" y="290"/>
                  </a:lnTo>
                  <a:lnTo>
                    <a:pt x="156" y="342"/>
                  </a:lnTo>
                  <a:lnTo>
                    <a:pt x="159" y="340"/>
                  </a:lnTo>
                  <a:lnTo>
                    <a:pt x="15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54" name="îṩḻîḓe"/>
            <p:cNvSpPr/>
            <p:nvPr/>
          </p:nvSpPr>
          <p:spPr bwMode="auto">
            <a:xfrm>
              <a:off x="7056438" y="4870938"/>
              <a:ext cx="1239838" cy="1184275"/>
            </a:xfrm>
            <a:custGeom>
              <a:avLst/>
              <a:gdLst>
                <a:gd name="T0" fmla="*/ 390 w 781"/>
                <a:gd name="T1" fmla="*/ 0 h 746"/>
                <a:gd name="T2" fmla="*/ 0 w 781"/>
                <a:gd name="T3" fmla="*/ 746 h 746"/>
                <a:gd name="T4" fmla="*/ 781 w 781"/>
                <a:gd name="T5" fmla="*/ 746 h 746"/>
                <a:gd name="T6" fmla="*/ 390 w 781"/>
                <a:gd name="T7" fmla="*/ 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1" h="746">
                  <a:moveTo>
                    <a:pt x="390" y="0"/>
                  </a:moveTo>
                  <a:lnTo>
                    <a:pt x="0" y="746"/>
                  </a:lnTo>
                  <a:lnTo>
                    <a:pt x="781" y="746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55" name="iṩ1ïdè"/>
            <p:cNvSpPr/>
            <p:nvPr/>
          </p:nvSpPr>
          <p:spPr bwMode="auto">
            <a:xfrm>
              <a:off x="7056438" y="4870938"/>
              <a:ext cx="1239838" cy="1184275"/>
            </a:xfrm>
            <a:custGeom>
              <a:avLst/>
              <a:gdLst>
                <a:gd name="T0" fmla="*/ 390 w 781"/>
                <a:gd name="T1" fmla="*/ 0 h 746"/>
                <a:gd name="T2" fmla="*/ 0 w 781"/>
                <a:gd name="T3" fmla="*/ 746 h 746"/>
                <a:gd name="T4" fmla="*/ 781 w 781"/>
                <a:gd name="T5" fmla="*/ 746 h 746"/>
                <a:gd name="T6" fmla="*/ 390 w 781"/>
                <a:gd name="T7" fmla="*/ 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1" h="746">
                  <a:moveTo>
                    <a:pt x="390" y="0"/>
                  </a:moveTo>
                  <a:lnTo>
                    <a:pt x="0" y="746"/>
                  </a:lnTo>
                  <a:lnTo>
                    <a:pt x="781" y="746"/>
                  </a:lnTo>
                  <a:lnTo>
                    <a:pt x="39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56" name="ïṡļîḑe"/>
            <p:cNvSpPr/>
            <p:nvPr/>
          </p:nvSpPr>
          <p:spPr bwMode="auto">
            <a:xfrm>
              <a:off x="7451725" y="4870938"/>
              <a:ext cx="444500" cy="423863"/>
            </a:xfrm>
            <a:custGeom>
              <a:avLst/>
              <a:gdLst>
                <a:gd name="T0" fmla="*/ 280 w 280"/>
                <a:gd name="T1" fmla="*/ 267 h 267"/>
                <a:gd name="T2" fmla="*/ 141 w 280"/>
                <a:gd name="T3" fmla="*/ 0 h 267"/>
                <a:gd name="T4" fmla="*/ 0 w 280"/>
                <a:gd name="T5" fmla="*/ 267 h 267"/>
                <a:gd name="T6" fmla="*/ 80 w 280"/>
                <a:gd name="T7" fmla="*/ 228 h 267"/>
                <a:gd name="T8" fmla="*/ 139 w 280"/>
                <a:gd name="T9" fmla="*/ 267 h 267"/>
                <a:gd name="T10" fmla="*/ 200 w 280"/>
                <a:gd name="T11" fmla="*/ 228 h 267"/>
                <a:gd name="T12" fmla="*/ 280 w 280"/>
                <a:gd name="T13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0" h="267">
                  <a:moveTo>
                    <a:pt x="280" y="267"/>
                  </a:moveTo>
                  <a:lnTo>
                    <a:pt x="141" y="0"/>
                  </a:lnTo>
                  <a:lnTo>
                    <a:pt x="0" y="267"/>
                  </a:lnTo>
                  <a:lnTo>
                    <a:pt x="80" y="228"/>
                  </a:lnTo>
                  <a:lnTo>
                    <a:pt x="139" y="267"/>
                  </a:lnTo>
                  <a:lnTo>
                    <a:pt x="200" y="228"/>
                  </a:lnTo>
                  <a:lnTo>
                    <a:pt x="280" y="26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57" name="î$ḷïḍé"/>
            <p:cNvSpPr/>
            <p:nvPr/>
          </p:nvSpPr>
          <p:spPr bwMode="auto">
            <a:xfrm>
              <a:off x="7451725" y="4870938"/>
              <a:ext cx="444500" cy="423863"/>
            </a:xfrm>
            <a:custGeom>
              <a:avLst/>
              <a:gdLst>
                <a:gd name="T0" fmla="*/ 280 w 280"/>
                <a:gd name="T1" fmla="*/ 267 h 267"/>
                <a:gd name="T2" fmla="*/ 141 w 280"/>
                <a:gd name="T3" fmla="*/ 0 h 267"/>
                <a:gd name="T4" fmla="*/ 0 w 280"/>
                <a:gd name="T5" fmla="*/ 267 h 267"/>
                <a:gd name="T6" fmla="*/ 80 w 280"/>
                <a:gd name="T7" fmla="*/ 228 h 267"/>
                <a:gd name="T8" fmla="*/ 139 w 280"/>
                <a:gd name="T9" fmla="*/ 267 h 267"/>
                <a:gd name="T10" fmla="*/ 200 w 280"/>
                <a:gd name="T11" fmla="*/ 228 h 267"/>
                <a:gd name="T12" fmla="*/ 280 w 280"/>
                <a:gd name="T13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0" h="267">
                  <a:moveTo>
                    <a:pt x="280" y="267"/>
                  </a:moveTo>
                  <a:lnTo>
                    <a:pt x="141" y="0"/>
                  </a:lnTo>
                  <a:lnTo>
                    <a:pt x="0" y="267"/>
                  </a:lnTo>
                  <a:lnTo>
                    <a:pt x="80" y="228"/>
                  </a:lnTo>
                  <a:lnTo>
                    <a:pt x="139" y="267"/>
                  </a:lnTo>
                  <a:lnTo>
                    <a:pt x="200" y="228"/>
                  </a:lnTo>
                  <a:lnTo>
                    <a:pt x="280" y="2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58" name="í$ḻiďe"/>
            <p:cNvSpPr/>
            <p:nvPr/>
          </p:nvSpPr>
          <p:spPr bwMode="auto">
            <a:xfrm>
              <a:off x="7056438" y="4870938"/>
              <a:ext cx="619125" cy="1184275"/>
            </a:xfrm>
            <a:custGeom>
              <a:avLst/>
              <a:gdLst>
                <a:gd name="T0" fmla="*/ 390 w 390"/>
                <a:gd name="T1" fmla="*/ 0 h 746"/>
                <a:gd name="T2" fmla="*/ 0 w 390"/>
                <a:gd name="T3" fmla="*/ 746 h 746"/>
                <a:gd name="T4" fmla="*/ 390 w 390"/>
                <a:gd name="T5" fmla="*/ 746 h 746"/>
                <a:gd name="T6" fmla="*/ 390 w 390"/>
                <a:gd name="T7" fmla="*/ 267 h 746"/>
                <a:gd name="T8" fmla="*/ 388 w 390"/>
                <a:gd name="T9" fmla="*/ 267 h 746"/>
                <a:gd name="T10" fmla="*/ 329 w 390"/>
                <a:gd name="T11" fmla="*/ 228 h 746"/>
                <a:gd name="T12" fmla="*/ 249 w 390"/>
                <a:gd name="T13" fmla="*/ 267 h 746"/>
                <a:gd name="T14" fmla="*/ 390 w 390"/>
                <a:gd name="T15" fmla="*/ 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0" h="746">
                  <a:moveTo>
                    <a:pt x="390" y="0"/>
                  </a:moveTo>
                  <a:lnTo>
                    <a:pt x="0" y="746"/>
                  </a:lnTo>
                  <a:lnTo>
                    <a:pt x="390" y="746"/>
                  </a:lnTo>
                  <a:lnTo>
                    <a:pt x="390" y="267"/>
                  </a:lnTo>
                  <a:lnTo>
                    <a:pt x="388" y="267"/>
                  </a:lnTo>
                  <a:lnTo>
                    <a:pt x="329" y="228"/>
                  </a:lnTo>
                  <a:lnTo>
                    <a:pt x="249" y="267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B6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59" name="íṣḷíḓê"/>
            <p:cNvSpPr/>
            <p:nvPr/>
          </p:nvSpPr>
          <p:spPr bwMode="auto">
            <a:xfrm>
              <a:off x="7056438" y="4870938"/>
              <a:ext cx="619125" cy="1184275"/>
            </a:xfrm>
            <a:custGeom>
              <a:avLst/>
              <a:gdLst>
                <a:gd name="T0" fmla="*/ 390 w 390"/>
                <a:gd name="T1" fmla="*/ 0 h 746"/>
                <a:gd name="T2" fmla="*/ 0 w 390"/>
                <a:gd name="T3" fmla="*/ 746 h 746"/>
                <a:gd name="T4" fmla="*/ 390 w 390"/>
                <a:gd name="T5" fmla="*/ 746 h 746"/>
                <a:gd name="T6" fmla="*/ 390 w 390"/>
                <a:gd name="T7" fmla="*/ 267 h 746"/>
                <a:gd name="T8" fmla="*/ 388 w 390"/>
                <a:gd name="T9" fmla="*/ 267 h 746"/>
                <a:gd name="T10" fmla="*/ 329 w 390"/>
                <a:gd name="T11" fmla="*/ 228 h 746"/>
                <a:gd name="T12" fmla="*/ 249 w 390"/>
                <a:gd name="T13" fmla="*/ 267 h 746"/>
                <a:gd name="T14" fmla="*/ 390 w 390"/>
                <a:gd name="T15" fmla="*/ 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0" h="746">
                  <a:moveTo>
                    <a:pt x="390" y="0"/>
                  </a:moveTo>
                  <a:lnTo>
                    <a:pt x="0" y="746"/>
                  </a:lnTo>
                  <a:lnTo>
                    <a:pt x="390" y="746"/>
                  </a:lnTo>
                  <a:lnTo>
                    <a:pt x="390" y="267"/>
                  </a:lnTo>
                  <a:lnTo>
                    <a:pt x="388" y="267"/>
                  </a:lnTo>
                  <a:lnTo>
                    <a:pt x="329" y="228"/>
                  </a:lnTo>
                  <a:lnTo>
                    <a:pt x="249" y="267"/>
                  </a:lnTo>
                  <a:lnTo>
                    <a:pt x="39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60" name="îS1iḑe"/>
            <p:cNvSpPr/>
            <p:nvPr/>
          </p:nvSpPr>
          <p:spPr bwMode="auto">
            <a:xfrm>
              <a:off x="7451725" y="4870938"/>
              <a:ext cx="223838" cy="423863"/>
            </a:xfrm>
            <a:custGeom>
              <a:avLst/>
              <a:gdLst>
                <a:gd name="T0" fmla="*/ 141 w 141"/>
                <a:gd name="T1" fmla="*/ 0 h 267"/>
                <a:gd name="T2" fmla="*/ 141 w 141"/>
                <a:gd name="T3" fmla="*/ 0 h 267"/>
                <a:gd name="T4" fmla="*/ 0 w 141"/>
                <a:gd name="T5" fmla="*/ 267 h 267"/>
                <a:gd name="T6" fmla="*/ 80 w 141"/>
                <a:gd name="T7" fmla="*/ 228 h 267"/>
                <a:gd name="T8" fmla="*/ 139 w 141"/>
                <a:gd name="T9" fmla="*/ 267 h 267"/>
                <a:gd name="T10" fmla="*/ 141 w 141"/>
                <a:gd name="T11" fmla="*/ 267 h 267"/>
                <a:gd name="T12" fmla="*/ 141 w 141"/>
                <a:gd name="T13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267">
                  <a:moveTo>
                    <a:pt x="141" y="0"/>
                  </a:moveTo>
                  <a:lnTo>
                    <a:pt x="141" y="0"/>
                  </a:lnTo>
                  <a:lnTo>
                    <a:pt x="0" y="267"/>
                  </a:lnTo>
                  <a:lnTo>
                    <a:pt x="80" y="228"/>
                  </a:lnTo>
                  <a:lnTo>
                    <a:pt x="139" y="267"/>
                  </a:lnTo>
                  <a:lnTo>
                    <a:pt x="141" y="267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61" name="îṩliḑê"/>
            <p:cNvSpPr/>
            <p:nvPr/>
          </p:nvSpPr>
          <p:spPr bwMode="auto">
            <a:xfrm>
              <a:off x="7451725" y="4870938"/>
              <a:ext cx="223838" cy="423863"/>
            </a:xfrm>
            <a:custGeom>
              <a:avLst/>
              <a:gdLst>
                <a:gd name="T0" fmla="*/ 141 w 141"/>
                <a:gd name="T1" fmla="*/ 0 h 267"/>
                <a:gd name="T2" fmla="*/ 141 w 141"/>
                <a:gd name="T3" fmla="*/ 0 h 267"/>
                <a:gd name="T4" fmla="*/ 0 w 141"/>
                <a:gd name="T5" fmla="*/ 267 h 267"/>
                <a:gd name="T6" fmla="*/ 80 w 141"/>
                <a:gd name="T7" fmla="*/ 228 h 267"/>
                <a:gd name="T8" fmla="*/ 139 w 141"/>
                <a:gd name="T9" fmla="*/ 267 h 267"/>
                <a:gd name="T10" fmla="*/ 141 w 141"/>
                <a:gd name="T11" fmla="*/ 267 h 267"/>
                <a:gd name="T12" fmla="*/ 141 w 141"/>
                <a:gd name="T13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267">
                  <a:moveTo>
                    <a:pt x="141" y="0"/>
                  </a:moveTo>
                  <a:lnTo>
                    <a:pt x="141" y="0"/>
                  </a:lnTo>
                  <a:lnTo>
                    <a:pt x="0" y="267"/>
                  </a:lnTo>
                  <a:lnTo>
                    <a:pt x="80" y="228"/>
                  </a:lnTo>
                  <a:lnTo>
                    <a:pt x="139" y="267"/>
                  </a:lnTo>
                  <a:lnTo>
                    <a:pt x="141" y="267"/>
                  </a:lnTo>
                  <a:lnTo>
                    <a:pt x="1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62" name="ïṧliḑé"/>
            <p:cNvSpPr/>
            <p:nvPr/>
          </p:nvSpPr>
          <p:spPr bwMode="auto">
            <a:xfrm>
              <a:off x="10464800" y="5091600"/>
              <a:ext cx="1016000" cy="963613"/>
            </a:xfrm>
            <a:custGeom>
              <a:avLst/>
              <a:gdLst>
                <a:gd name="T0" fmla="*/ 320 w 640"/>
                <a:gd name="T1" fmla="*/ 0 h 607"/>
                <a:gd name="T2" fmla="*/ 0 w 640"/>
                <a:gd name="T3" fmla="*/ 607 h 607"/>
                <a:gd name="T4" fmla="*/ 640 w 640"/>
                <a:gd name="T5" fmla="*/ 607 h 607"/>
                <a:gd name="T6" fmla="*/ 320 w 640"/>
                <a:gd name="T7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0" h="607">
                  <a:moveTo>
                    <a:pt x="320" y="0"/>
                  </a:moveTo>
                  <a:lnTo>
                    <a:pt x="0" y="607"/>
                  </a:lnTo>
                  <a:lnTo>
                    <a:pt x="640" y="607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63" name="îṧ1idé"/>
            <p:cNvSpPr/>
            <p:nvPr/>
          </p:nvSpPr>
          <p:spPr bwMode="auto">
            <a:xfrm>
              <a:off x="10464800" y="5091600"/>
              <a:ext cx="1016000" cy="963613"/>
            </a:xfrm>
            <a:custGeom>
              <a:avLst/>
              <a:gdLst>
                <a:gd name="T0" fmla="*/ 320 w 640"/>
                <a:gd name="T1" fmla="*/ 0 h 607"/>
                <a:gd name="T2" fmla="*/ 0 w 640"/>
                <a:gd name="T3" fmla="*/ 607 h 607"/>
                <a:gd name="T4" fmla="*/ 640 w 640"/>
                <a:gd name="T5" fmla="*/ 607 h 607"/>
                <a:gd name="T6" fmla="*/ 320 w 640"/>
                <a:gd name="T7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0" h="607">
                  <a:moveTo>
                    <a:pt x="320" y="0"/>
                  </a:moveTo>
                  <a:lnTo>
                    <a:pt x="0" y="607"/>
                  </a:lnTo>
                  <a:lnTo>
                    <a:pt x="640" y="607"/>
                  </a:lnTo>
                  <a:lnTo>
                    <a:pt x="3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64" name="iSļiḍè"/>
            <p:cNvSpPr/>
            <p:nvPr/>
          </p:nvSpPr>
          <p:spPr bwMode="auto">
            <a:xfrm>
              <a:off x="10793413" y="5091600"/>
              <a:ext cx="363538" cy="347663"/>
            </a:xfrm>
            <a:custGeom>
              <a:avLst/>
              <a:gdLst>
                <a:gd name="T0" fmla="*/ 229 w 229"/>
                <a:gd name="T1" fmla="*/ 219 h 219"/>
                <a:gd name="T2" fmla="*/ 113 w 229"/>
                <a:gd name="T3" fmla="*/ 0 h 219"/>
                <a:gd name="T4" fmla="*/ 0 w 229"/>
                <a:gd name="T5" fmla="*/ 219 h 219"/>
                <a:gd name="T6" fmla="*/ 63 w 229"/>
                <a:gd name="T7" fmla="*/ 185 h 219"/>
                <a:gd name="T8" fmla="*/ 111 w 229"/>
                <a:gd name="T9" fmla="*/ 219 h 219"/>
                <a:gd name="T10" fmla="*/ 163 w 229"/>
                <a:gd name="T11" fmla="*/ 185 h 219"/>
                <a:gd name="T12" fmla="*/ 229 w 229"/>
                <a:gd name="T1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219">
                  <a:moveTo>
                    <a:pt x="229" y="219"/>
                  </a:moveTo>
                  <a:lnTo>
                    <a:pt x="113" y="0"/>
                  </a:lnTo>
                  <a:lnTo>
                    <a:pt x="0" y="219"/>
                  </a:lnTo>
                  <a:lnTo>
                    <a:pt x="63" y="185"/>
                  </a:lnTo>
                  <a:lnTo>
                    <a:pt x="111" y="219"/>
                  </a:lnTo>
                  <a:lnTo>
                    <a:pt x="163" y="185"/>
                  </a:lnTo>
                  <a:lnTo>
                    <a:pt x="229" y="21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65" name="îṩļîďé"/>
            <p:cNvSpPr/>
            <p:nvPr/>
          </p:nvSpPr>
          <p:spPr bwMode="auto">
            <a:xfrm>
              <a:off x="10793413" y="5091600"/>
              <a:ext cx="363538" cy="347663"/>
            </a:xfrm>
            <a:custGeom>
              <a:avLst/>
              <a:gdLst>
                <a:gd name="T0" fmla="*/ 229 w 229"/>
                <a:gd name="T1" fmla="*/ 219 h 219"/>
                <a:gd name="T2" fmla="*/ 113 w 229"/>
                <a:gd name="T3" fmla="*/ 0 h 219"/>
                <a:gd name="T4" fmla="*/ 0 w 229"/>
                <a:gd name="T5" fmla="*/ 219 h 219"/>
                <a:gd name="T6" fmla="*/ 63 w 229"/>
                <a:gd name="T7" fmla="*/ 185 h 219"/>
                <a:gd name="T8" fmla="*/ 111 w 229"/>
                <a:gd name="T9" fmla="*/ 219 h 219"/>
                <a:gd name="T10" fmla="*/ 163 w 229"/>
                <a:gd name="T11" fmla="*/ 185 h 219"/>
                <a:gd name="T12" fmla="*/ 229 w 229"/>
                <a:gd name="T1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219">
                  <a:moveTo>
                    <a:pt x="229" y="219"/>
                  </a:moveTo>
                  <a:lnTo>
                    <a:pt x="113" y="0"/>
                  </a:lnTo>
                  <a:lnTo>
                    <a:pt x="0" y="219"/>
                  </a:lnTo>
                  <a:lnTo>
                    <a:pt x="63" y="185"/>
                  </a:lnTo>
                  <a:lnTo>
                    <a:pt x="111" y="219"/>
                  </a:lnTo>
                  <a:lnTo>
                    <a:pt x="163" y="185"/>
                  </a:lnTo>
                  <a:lnTo>
                    <a:pt x="229" y="2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66" name="ïṡļîḋê"/>
            <p:cNvSpPr/>
            <p:nvPr/>
          </p:nvSpPr>
          <p:spPr bwMode="auto">
            <a:xfrm>
              <a:off x="10464800" y="5091600"/>
              <a:ext cx="508000" cy="963613"/>
            </a:xfrm>
            <a:custGeom>
              <a:avLst/>
              <a:gdLst>
                <a:gd name="T0" fmla="*/ 320 w 320"/>
                <a:gd name="T1" fmla="*/ 0 h 607"/>
                <a:gd name="T2" fmla="*/ 0 w 320"/>
                <a:gd name="T3" fmla="*/ 607 h 607"/>
                <a:gd name="T4" fmla="*/ 320 w 320"/>
                <a:gd name="T5" fmla="*/ 607 h 607"/>
                <a:gd name="T6" fmla="*/ 320 w 320"/>
                <a:gd name="T7" fmla="*/ 217 h 607"/>
                <a:gd name="T8" fmla="*/ 318 w 320"/>
                <a:gd name="T9" fmla="*/ 219 h 607"/>
                <a:gd name="T10" fmla="*/ 270 w 320"/>
                <a:gd name="T11" fmla="*/ 185 h 607"/>
                <a:gd name="T12" fmla="*/ 207 w 320"/>
                <a:gd name="T13" fmla="*/ 219 h 607"/>
                <a:gd name="T14" fmla="*/ 320 w 320"/>
                <a:gd name="T15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0" h="607">
                  <a:moveTo>
                    <a:pt x="320" y="0"/>
                  </a:moveTo>
                  <a:lnTo>
                    <a:pt x="0" y="607"/>
                  </a:lnTo>
                  <a:lnTo>
                    <a:pt x="320" y="607"/>
                  </a:lnTo>
                  <a:lnTo>
                    <a:pt x="320" y="217"/>
                  </a:lnTo>
                  <a:lnTo>
                    <a:pt x="318" y="219"/>
                  </a:lnTo>
                  <a:lnTo>
                    <a:pt x="270" y="185"/>
                  </a:lnTo>
                  <a:lnTo>
                    <a:pt x="207" y="219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B6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67" name="í$ļide"/>
            <p:cNvSpPr/>
            <p:nvPr/>
          </p:nvSpPr>
          <p:spPr bwMode="auto">
            <a:xfrm>
              <a:off x="10464800" y="5091600"/>
              <a:ext cx="508000" cy="963613"/>
            </a:xfrm>
            <a:custGeom>
              <a:avLst/>
              <a:gdLst>
                <a:gd name="T0" fmla="*/ 320 w 320"/>
                <a:gd name="T1" fmla="*/ 0 h 607"/>
                <a:gd name="T2" fmla="*/ 0 w 320"/>
                <a:gd name="T3" fmla="*/ 607 h 607"/>
                <a:gd name="T4" fmla="*/ 320 w 320"/>
                <a:gd name="T5" fmla="*/ 607 h 607"/>
                <a:gd name="T6" fmla="*/ 320 w 320"/>
                <a:gd name="T7" fmla="*/ 217 h 607"/>
                <a:gd name="T8" fmla="*/ 318 w 320"/>
                <a:gd name="T9" fmla="*/ 219 h 607"/>
                <a:gd name="T10" fmla="*/ 270 w 320"/>
                <a:gd name="T11" fmla="*/ 185 h 607"/>
                <a:gd name="T12" fmla="*/ 207 w 320"/>
                <a:gd name="T13" fmla="*/ 219 h 607"/>
                <a:gd name="T14" fmla="*/ 320 w 320"/>
                <a:gd name="T15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0" h="607">
                  <a:moveTo>
                    <a:pt x="320" y="0"/>
                  </a:moveTo>
                  <a:lnTo>
                    <a:pt x="0" y="607"/>
                  </a:lnTo>
                  <a:lnTo>
                    <a:pt x="320" y="607"/>
                  </a:lnTo>
                  <a:lnTo>
                    <a:pt x="320" y="217"/>
                  </a:lnTo>
                  <a:lnTo>
                    <a:pt x="318" y="219"/>
                  </a:lnTo>
                  <a:lnTo>
                    <a:pt x="270" y="185"/>
                  </a:lnTo>
                  <a:lnTo>
                    <a:pt x="207" y="219"/>
                  </a:lnTo>
                  <a:lnTo>
                    <a:pt x="3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68" name="ïṡ1iďê"/>
            <p:cNvSpPr/>
            <p:nvPr/>
          </p:nvSpPr>
          <p:spPr bwMode="auto">
            <a:xfrm>
              <a:off x="10793413" y="5091600"/>
              <a:ext cx="179388" cy="347663"/>
            </a:xfrm>
            <a:custGeom>
              <a:avLst/>
              <a:gdLst>
                <a:gd name="T0" fmla="*/ 113 w 113"/>
                <a:gd name="T1" fmla="*/ 0 h 219"/>
                <a:gd name="T2" fmla="*/ 113 w 113"/>
                <a:gd name="T3" fmla="*/ 0 h 219"/>
                <a:gd name="T4" fmla="*/ 0 w 113"/>
                <a:gd name="T5" fmla="*/ 219 h 219"/>
                <a:gd name="T6" fmla="*/ 63 w 113"/>
                <a:gd name="T7" fmla="*/ 185 h 219"/>
                <a:gd name="T8" fmla="*/ 111 w 113"/>
                <a:gd name="T9" fmla="*/ 219 h 219"/>
                <a:gd name="T10" fmla="*/ 113 w 113"/>
                <a:gd name="T11" fmla="*/ 217 h 219"/>
                <a:gd name="T12" fmla="*/ 113 w 113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219">
                  <a:moveTo>
                    <a:pt x="113" y="0"/>
                  </a:moveTo>
                  <a:lnTo>
                    <a:pt x="113" y="0"/>
                  </a:lnTo>
                  <a:lnTo>
                    <a:pt x="0" y="219"/>
                  </a:lnTo>
                  <a:lnTo>
                    <a:pt x="63" y="185"/>
                  </a:lnTo>
                  <a:lnTo>
                    <a:pt x="111" y="219"/>
                  </a:lnTo>
                  <a:lnTo>
                    <a:pt x="113" y="21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69" name="ïṩḻîdè"/>
            <p:cNvSpPr/>
            <p:nvPr/>
          </p:nvSpPr>
          <p:spPr bwMode="auto">
            <a:xfrm>
              <a:off x="10793413" y="5091600"/>
              <a:ext cx="179388" cy="347663"/>
            </a:xfrm>
            <a:custGeom>
              <a:avLst/>
              <a:gdLst>
                <a:gd name="T0" fmla="*/ 113 w 113"/>
                <a:gd name="T1" fmla="*/ 0 h 219"/>
                <a:gd name="T2" fmla="*/ 113 w 113"/>
                <a:gd name="T3" fmla="*/ 0 h 219"/>
                <a:gd name="T4" fmla="*/ 0 w 113"/>
                <a:gd name="T5" fmla="*/ 219 h 219"/>
                <a:gd name="T6" fmla="*/ 63 w 113"/>
                <a:gd name="T7" fmla="*/ 185 h 219"/>
                <a:gd name="T8" fmla="*/ 111 w 113"/>
                <a:gd name="T9" fmla="*/ 219 h 219"/>
                <a:gd name="T10" fmla="*/ 113 w 113"/>
                <a:gd name="T11" fmla="*/ 217 h 219"/>
                <a:gd name="T12" fmla="*/ 113 w 113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219">
                  <a:moveTo>
                    <a:pt x="113" y="0"/>
                  </a:moveTo>
                  <a:lnTo>
                    <a:pt x="113" y="0"/>
                  </a:lnTo>
                  <a:lnTo>
                    <a:pt x="0" y="219"/>
                  </a:lnTo>
                  <a:lnTo>
                    <a:pt x="63" y="185"/>
                  </a:lnTo>
                  <a:lnTo>
                    <a:pt x="111" y="219"/>
                  </a:lnTo>
                  <a:lnTo>
                    <a:pt x="113" y="217"/>
                  </a:lnTo>
                  <a:lnTo>
                    <a:pt x="1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70" name="îṣ1ïḓe"/>
            <p:cNvSpPr/>
            <p:nvPr/>
          </p:nvSpPr>
          <p:spPr bwMode="auto">
            <a:xfrm>
              <a:off x="8583613" y="4418500"/>
              <a:ext cx="1404938" cy="1636713"/>
            </a:xfrm>
            <a:custGeom>
              <a:avLst/>
              <a:gdLst>
                <a:gd name="T0" fmla="*/ 443 w 885"/>
                <a:gd name="T1" fmla="*/ 0 h 1031"/>
                <a:gd name="T2" fmla="*/ 0 w 885"/>
                <a:gd name="T3" fmla="*/ 1031 h 1031"/>
                <a:gd name="T4" fmla="*/ 885 w 885"/>
                <a:gd name="T5" fmla="*/ 1031 h 1031"/>
                <a:gd name="T6" fmla="*/ 443 w 885"/>
                <a:gd name="T7" fmla="*/ 0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5" h="1031">
                  <a:moveTo>
                    <a:pt x="443" y="0"/>
                  </a:moveTo>
                  <a:lnTo>
                    <a:pt x="0" y="1031"/>
                  </a:lnTo>
                  <a:lnTo>
                    <a:pt x="885" y="1031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71" name="íṡḻîde"/>
            <p:cNvSpPr/>
            <p:nvPr/>
          </p:nvSpPr>
          <p:spPr bwMode="auto">
            <a:xfrm>
              <a:off x="8583613" y="4418500"/>
              <a:ext cx="1404938" cy="1636713"/>
            </a:xfrm>
            <a:custGeom>
              <a:avLst/>
              <a:gdLst>
                <a:gd name="T0" fmla="*/ 443 w 885"/>
                <a:gd name="T1" fmla="*/ 0 h 1031"/>
                <a:gd name="T2" fmla="*/ 0 w 885"/>
                <a:gd name="T3" fmla="*/ 1031 h 1031"/>
                <a:gd name="T4" fmla="*/ 885 w 885"/>
                <a:gd name="T5" fmla="*/ 1031 h 1031"/>
                <a:gd name="T6" fmla="*/ 443 w 885"/>
                <a:gd name="T7" fmla="*/ 0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5" h="1031">
                  <a:moveTo>
                    <a:pt x="443" y="0"/>
                  </a:moveTo>
                  <a:lnTo>
                    <a:pt x="0" y="1031"/>
                  </a:lnTo>
                  <a:lnTo>
                    <a:pt x="885" y="1031"/>
                  </a:lnTo>
                  <a:lnTo>
                    <a:pt x="4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72" name="ïšļíḓê"/>
            <p:cNvSpPr/>
            <p:nvPr/>
          </p:nvSpPr>
          <p:spPr bwMode="auto">
            <a:xfrm>
              <a:off x="9034463" y="4418500"/>
              <a:ext cx="504825" cy="587375"/>
            </a:xfrm>
            <a:custGeom>
              <a:avLst/>
              <a:gdLst>
                <a:gd name="T0" fmla="*/ 318 w 318"/>
                <a:gd name="T1" fmla="*/ 370 h 370"/>
                <a:gd name="T2" fmla="*/ 159 w 318"/>
                <a:gd name="T3" fmla="*/ 0 h 370"/>
                <a:gd name="T4" fmla="*/ 0 w 318"/>
                <a:gd name="T5" fmla="*/ 370 h 370"/>
                <a:gd name="T6" fmla="*/ 91 w 318"/>
                <a:gd name="T7" fmla="*/ 315 h 370"/>
                <a:gd name="T8" fmla="*/ 156 w 318"/>
                <a:gd name="T9" fmla="*/ 370 h 370"/>
                <a:gd name="T10" fmla="*/ 227 w 318"/>
                <a:gd name="T11" fmla="*/ 315 h 370"/>
                <a:gd name="T12" fmla="*/ 318 w 318"/>
                <a:gd name="T13" fmla="*/ 37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8" h="370">
                  <a:moveTo>
                    <a:pt x="318" y="370"/>
                  </a:moveTo>
                  <a:lnTo>
                    <a:pt x="159" y="0"/>
                  </a:lnTo>
                  <a:lnTo>
                    <a:pt x="0" y="370"/>
                  </a:lnTo>
                  <a:lnTo>
                    <a:pt x="91" y="315"/>
                  </a:lnTo>
                  <a:lnTo>
                    <a:pt x="156" y="370"/>
                  </a:lnTo>
                  <a:lnTo>
                    <a:pt x="227" y="315"/>
                  </a:lnTo>
                  <a:lnTo>
                    <a:pt x="318" y="37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73" name="ïš1íde"/>
            <p:cNvSpPr/>
            <p:nvPr/>
          </p:nvSpPr>
          <p:spPr bwMode="auto">
            <a:xfrm>
              <a:off x="9034463" y="4418500"/>
              <a:ext cx="504825" cy="587375"/>
            </a:xfrm>
            <a:custGeom>
              <a:avLst/>
              <a:gdLst>
                <a:gd name="T0" fmla="*/ 318 w 318"/>
                <a:gd name="T1" fmla="*/ 370 h 370"/>
                <a:gd name="T2" fmla="*/ 159 w 318"/>
                <a:gd name="T3" fmla="*/ 0 h 370"/>
                <a:gd name="T4" fmla="*/ 0 w 318"/>
                <a:gd name="T5" fmla="*/ 370 h 370"/>
                <a:gd name="T6" fmla="*/ 91 w 318"/>
                <a:gd name="T7" fmla="*/ 315 h 370"/>
                <a:gd name="T8" fmla="*/ 156 w 318"/>
                <a:gd name="T9" fmla="*/ 370 h 370"/>
                <a:gd name="T10" fmla="*/ 227 w 318"/>
                <a:gd name="T11" fmla="*/ 315 h 370"/>
                <a:gd name="T12" fmla="*/ 318 w 318"/>
                <a:gd name="T13" fmla="*/ 37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8" h="370">
                  <a:moveTo>
                    <a:pt x="318" y="370"/>
                  </a:moveTo>
                  <a:lnTo>
                    <a:pt x="159" y="0"/>
                  </a:lnTo>
                  <a:lnTo>
                    <a:pt x="0" y="370"/>
                  </a:lnTo>
                  <a:lnTo>
                    <a:pt x="91" y="315"/>
                  </a:lnTo>
                  <a:lnTo>
                    <a:pt x="156" y="370"/>
                  </a:lnTo>
                  <a:lnTo>
                    <a:pt x="227" y="315"/>
                  </a:lnTo>
                  <a:lnTo>
                    <a:pt x="318" y="3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74" name="íśļîḓè"/>
            <p:cNvSpPr/>
            <p:nvPr/>
          </p:nvSpPr>
          <p:spPr bwMode="auto">
            <a:xfrm>
              <a:off x="8583613" y="4418500"/>
              <a:ext cx="703263" cy="1636713"/>
            </a:xfrm>
            <a:custGeom>
              <a:avLst/>
              <a:gdLst>
                <a:gd name="T0" fmla="*/ 443 w 443"/>
                <a:gd name="T1" fmla="*/ 0 h 1031"/>
                <a:gd name="T2" fmla="*/ 116 w 443"/>
                <a:gd name="T3" fmla="*/ 760 h 1031"/>
                <a:gd name="T4" fmla="*/ 0 w 443"/>
                <a:gd name="T5" fmla="*/ 1031 h 1031"/>
                <a:gd name="T6" fmla="*/ 443 w 443"/>
                <a:gd name="T7" fmla="*/ 1031 h 1031"/>
                <a:gd name="T8" fmla="*/ 443 w 443"/>
                <a:gd name="T9" fmla="*/ 367 h 1031"/>
                <a:gd name="T10" fmla="*/ 440 w 443"/>
                <a:gd name="T11" fmla="*/ 370 h 1031"/>
                <a:gd name="T12" fmla="*/ 375 w 443"/>
                <a:gd name="T13" fmla="*/ 315 h 1031"/>
                <a:gd name="T14" fmla="*/ 284 w 443"/>
                <a:gd name="T15" fmla="*/ 370 h 1031"/>
                <a:gd name="T16" fmla="*/ 443 w 443"/>
                <a:gd name="T17" fmla="*/ 0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3" h="1031">
                  <a:moveTo>
                    <a:pt x="443" y="0"/>
                  </a:moveTo>
                  <a:lnTo>
                    <a:pt x="116" y="760"/>
                  </a:lnTo>
                  <a:lnTo>
                    <a:pt x="0" y="1031"/>
                  </a:lnTo>
                  <a:lnTo>
                    <a:pt x="443" y="1031"/>
                  </a:lnTo>
                  <a:lnTo>
                    <a:pt x="443" y="367"/>
                  </a:lnTo>
                  <a:lnTo>
                    <a:pt x="440" y="370"/>
                  </a:lnTo>
                  <a:lnTo>
                    <a:pt x="375" y="315"/>
                  </a:lnTo>
                  <a:lnTo>
                    <a:pt x="284" y="370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rgbClr val="B6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75" name="îṩlidé"/>
            <p:cNvSpPr/>
            <p:nvPr/>
          </p:nvSpPr>
          <p:spPr bwMode="auto">
            <a:xfrm>
              <a:off x="8583613" y="4418500"/>
              <a:ext cx="703263" cy="1636713"/>
            </a:xfrm>
            <a:custGeom>
              <a:avLst/>
              <a:gdLst>
                <a:gd name="T0" fmla="*/ 443 w 443"/>
                <a:gd name="T1" fmla="*/ 0 h 1031"/>
                <a:gd name="T2" fmla="*/ 116 w 443"/>
                <a:gd name="T3" fmla="*/ 760 h 1031"/>
                <a:gd name="T4" fmla="*/ 0 w 443"/>
                <a:gd name="T5" fmla="*/ 1031 h 1031"/>
                <a:gd name="T6" fmla="*/ 443 w 443"/>
                <a:gd name="T7" fmla="*/ 1031 h 1031"/>
                <a:gd name="T8" fmla="*/ 443 w 443"/>
                <a:gd name="T9" fmla="*/ 367 h 1031"/>
                <a:gd name="T10" fmla="*/ 440 w 443"/>
                <a:gd name="T11" fmla="*/ 370 h 1031"/>
                <a:gd name="T12" fmla="*/ 375 w 443"/>
                <a:gd name="T13" fmla="*/ 315 h 1031"/>
                <a:gd name="T14" fmla="*/ 284 w 443"/>
                <a:gd name="T15" fmla="*/ 370 h 1031"/>
                <a:gd name="T16" fmla="*/ 443 w 443"/>
                <a:gd name="T17" fmla="*/ 0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3" h="1031">
                  <a:moveTo>
                    <a:pt x="443" y="0"/>
                  </a:moveTo>
                  <a:lnTo>
                    <a:pt x="116" y="760"/>
                  </a:lnTo>
                  <a:lnTo>
                    <a:pt x="0" y="1031"/>
                  </a:lnTo>
                  <a:lnTo>
                    <a:pt x="443" y="1031"/>
                  </a:lnTo>
                  <a:lnTo>
                    <a:pt x="443" y="367"/>
                  </a:lnTo>
                  <a:lnTo>
                    <a:pt x="440" y="370"/>
                  </a:lnTo>
                  <a:lnTo>
                    <a:pt x="375" y="315"/>
                  </a:lnTo>
                  <a:lnTo>
                    <a:pt x="284" y="370"/>
                  </a:lnTo>
                  <a:lnTo>
                    <a:pt x="4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76" name="ïṥļíďé"/>
            <p:cNvSpPr/>
            <p:nvPr/>
          </p:nvSpPr>
          <p:spPr bwMode="auto">
            <a:xfrm>
              <a:off x="9034463" y="4418500"/>
              <a:ext cx="252413" cy="587375"/>
            </a:xfrm>
            <a:custGeom>
              <a:avLst/>
              <a:gdLst>
                <a:gd name="T0" fmla="*/ 159 w 159"/>
                <a:gd name="T1" fmla="*/ 0 h 370"/>
                <a:gd name="T2" fmla="*/ 159 w 159"/>
                <a:gd name="T3" fmla="*/ 0 h 370"/>
                <a:gd name="T4" fmla="*/ 0 w 159"/>
                <a:gd name="T5" fmla="*/ 370 h 370"/>
                <a:gd name="T6" fmla="*/ 91 w 159"/>
                <a:gd name="T7" fmla="*/ 315 h 370"/>
                <a:gd name="T8" fmla="*/ 156 w 159"/>
                <a:gd name="T9" fmla="*/ 370 h 370"/>
                <a:gd name="T10" fmla="*/ 159 w 159"/>
                <a:gd name="T11" fmla="*/ 367 h 370"/>
                <a:gd name="T12" fmla="*/ 159 w 159"/>
                <a:gd name="T1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9" h="370">
                  <a:moveTo>
                    <a:pt x="159" y="0"/>
                  </a:moveTo>
                  <a:lnTo>
                    <a:pt x="159" y="0"/>
                  </a:lnTo>
                  <a:lnTo>
                    <a:pt x="0" y="370"/>
                  </a:lnTo>
                  <a:lnTo>
                    <a:pt x="91" y="315"/>
                  </a:lnTo>
                  <a:lnTo>
                    <a:pt x="156" y="370"/>
                  </a:lnTo>
                  <a:lnTo>
                    <a:pt x="159" y="367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77" name="í$lïḋe"/>
            <p:cNvSpPr/>
            <p:nvPr/>
          </p:nvSpPr>
          <p:spPr bwMode="auto">
            <a:xfrm>
              <a:off x="9034463" y="4418500"/>
              <a:ext cx="252413" cy="587375"/>
            </a:xfrm>
            <a:custGeom>
              <a:avLst/>
              <a:gdLst>
                <a:gd name="T0" fmla="*/ 159 w 159"/>
                <a:gd name="T1" fmla="*/ 0 h 370"/>
                <a:gd name="T2" fmla="*/ 159 w 159"/>
                <a:gd name="T3" fmla="*/ 0 h 370"/>
                <a:gd name="T4" fmla="*/ 0 w 159"/>
                <a:gd name="T5" fmla="*/ 370 h 370"/>
                <a:gd name="T6" fmla="*/ 91 w 159"/>
                <a:gd name="T7" fmla="*/ 315 h 370"/>
                <a:gd name="T8" fmla="*/ 156 w 159"/>
                <a:gd name="T9" fmla="*/ 370 h 370"/>
                <a:gd name="T10" fmla="*/ 159 w 159"/>
                <a:gd name="T11" fmla="*/ 367 h 370"/>
                <a:gd name="T12" fmla="*/ 159 w 159"/>
                <a:gd name="T1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9" h="370">
                  <a:moveTo>
                    <a:pt x="159" y="0"/>
                  </a:moveTo>
                  <a:lnTo>
                    <a:pt x="159" y="0"/>
                  </a:lnTo>
                  <a:lnTo>
                    <a:pt x="0" y="370"/>
                  </a:lnTo>
                  <a:lnTo>
                    <a:pt x="91" y="315"/>
                  </a:lnTo>
                  <a:lnTo>
                    <a:pt x="156" y="370"/>
                  </a:lnTo>
                  <a:lnTo>
                    <a:pt x="159" y="367"/>
                  </a:lnTo>
                  <a:lnTo>
                    <a:pt x="15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78" name="íṥḷïḑe"/>
            <p:cNvSpPr/>
            <p:nvPr/>
          </p:nvSpPr>
          <p:spPr bwMode="auto">
            <a:xfrm>
              <a:off x="5445125" y="5332900"/>
              <a:ext cx="133350" cy="723900"/>
            </a:xfrm>
            <a:prstGeom prst="rect">
              <a:avLst/>
            </a:prstGeom>
            <a:solidFill>
              <a:srgbClr val="8D6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79" name="ísľïḑè"/>
            <p:cNvSpPr/>
            <p:nvPr/>
          </p:nvSpPr>
          <p:spPr bwMode="auto">
            <a:xfrm>
              <a:off x="5445125" y="5294800"/>
              <a:ext cx="133350" cy="723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80" name="îṣļídé"/>
            <p:cNvSpPr/>
            <p:nvPr/>
          </p:nvSpPr>
          <p:spPr bwMode="auto">
            <a:xfrm>
              <a:off x="5445125" y="5782163"/>
              <a:ext cx="65088" cy="274638"/>
            </a:xfrm>
            <a:custGeom>
              <a:avLst/>
              <a:gdLst>
                <a:gd name="T0" fmla="*/ 0 w 18"/>
                <a:gd name="T1" fmla="*/ 0 h 76"/>
                <a:gd name="T2" fmla="*/ 0 w 18"/>
                <a:gd name="T3" fmla="*/ 76 h 76"/>
                <a:gd name="T4" fmla="*/ 18 w 18"/>
                <a:gd name="T5" fmla="*/ 76 h 76"/>
                <a:gd name="T6" fmla="*/ 18 w 18"/>
                <a:gd name="T7" fmla="*/ 1 h 76"/>
                <a:gd name="T8" fmla="*/ 0 w 18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6">
                  <a:moveTo>
                    <a:pt x="0" y="0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2" y="1"/>
                    <a:pt x="6" y="1"/>
                    <a:pt x="0" y="0"/>
                  </a:cubicBezTo>
                </a:path>
              </a:pathLst>
            </a:custGeom>
            <a:solidFill>
              <a:srgbClr val="B99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81" name="ïṧḷïḍe"/>
            <p:cNvSpPr/>
            <p:nvPr/>
          </p:nvSpPr>
          <p:spPr bwMode="auto">
            <a:xfrm>
              <a:off x="4956175" y="4261338"/>
              <a:ext cx="1112838" cy="1524000"/>
            </a:xfrm>
            <a:custGeom>
              <a:avLst/>
              <a:gdLst>
                <a:gd name="T0" fmla="*/ 239 w 309"/>
                <a:gd name="T1" fmla="*/ 138 h 421"/>
                <a:gd name="T2" fmla="*/ 250 w 309"/>
                <a:gd name="T3" fmla="*/ 95 h 421"/>
                <a:gd name="T4" fmla="*/ 154 w 309"/>
                <a:gd name="T5" fmla="*/ 0 h 421"/>
                <a:gd name="T6" fmla="*/ 59 w 309"/>
                <a:gd name="T7" fmla="*/ 95 h 421"/>
                <a:gd name="T8" fmla="*/ 70 w 309"/>
                <a:gd name="T9" fmla="*/ 138 h 421"/>
                <a:gd name="T10" fmla="*/ 0 w 309"/>
                <a:gd name="T11" fmla="*/ 267 h 421"/>
                <a:gd name="T12" fmla="*/ 154 w 309"/>
                <a:gd name="T13" fmla="*/ 421 h 421"/>
                <a:gd name="T14" fmla="*/ 309 w 309"/>
                <a:gd name="T15" fmla="*/ 267 h 421"/>
                <a:gd name="T16" fmla="*/ 239 w 309"/>
                <a:gd name="T17" fmla="*/ 138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9" h="421">
                  <a:moveTo>
                    <a:pt x="239" y="138"/>
                  </a:moveTo>
                  <a:cubicBezTo>
                    <a:pt x="246" y="125"/>
                    <a:pt x="250" y="111"/>
                    <a:pt x="250" y="95"/>
                  </a:cubicBezTo>
                  <a:cubicBezTo>
                    <a:pt x="250" y="43"/>
                    <a:pt x="207" y="0"/>
                    <a:pt x="154" y="0"/>
                  </a:cubicBezTo>
                  <a:cubicBezTo>
                    <a:pt x="102" y="0"/>
                    <a:pt x="59" y="43"/>
                    <a:pt x="59" y="95"/>
                  </a:cubicBezTo>
                  <a:cubicBezTo>
                    <a:pt x="59" y="111"/>
                    <a:pt x="63" y="125"/>
                    <a:pt x="70" y="138"/>
                  </a:cubicBezTo>
                  <a:cubicBezTo>
                    <a:pt x="28" y="166"/>
                    <a:pt x="0" y="213"/>
                    <a:pt x="0" y="267"/>
                  </a:cubicBezTo>
                  <a:cubicBezTo>
                    <a:pt x="0" y="352"/>
                    <a:pt x="69" y="421"/>
                    <a:pt x="154" y="421"/>
                  </a:cubicBezTo>
                  <a:cubicBezTo>
                    <a:pt x="240" y="421"/>
                    <a:pt x="309" y="352"/>
                    <a:pt x="309" y="267"/>
                  </a:cubicBezTo>
                  <a:cubicBezTo>
                    <a:pt x="309" y="213"/>
                    <a:pt x="281" y="166"/>
                    <a:pt x="239" y="138"/>
                  </a:cubicBezTo>
                </a:path>
              </a:pathLst>
            </a:custGeom>
            <a:solidFill>
              <a:srgbClr val="7CB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82" name="íṣḻídê"/>
            <p:cNvSpPr/>
            <p:nvPr/>
          </p:nvSpPr>
          <p:spPr bwMode="auto">
            <a:xfrm>
              <a:off x="4956175" y="4261338"/>
              <a:ext cx="554038" cy="1524000"/>
            </a:xfrm>
            <a:custGeom>
              <a:avLst/>
              <a:gdLst>
                <a:gd name="T0" fmla="*/ 154 w 154"/>
                <a:gd name="T1" fmla="*/ 0 h 421"/>
                <a:gd name="T2" fmla="*/ 59 w 154"/>
                <a:gd name="T3" fmla="*/ 95 h 421"/>
                <a:gd name="T4" fmla="*/ 70 w 154"/>
                <a:gd name="T5" fmla="*/ 138 h 421"/>
                <a:gd name="T6" fmla="*/ 70 w 154"/>
                <a:gd name="T7" fmla="*/ 138 h 421"/>
                <a:gd name="T8" fmla="*/ 70 w 154"/>
                <a:gd name="T9" fmla="*/ 138 h 421"/>
                <a:gd name="T10" fmla="*/ 7 w 154"/>
                <a:gd name="T11" fmla="*/ 222 h 421"/>
                <a:gd name="T12" fmla="*/ 4 w 154"/>
                <a:gd name="T13" fmla="*/ 233 h 421"/>
                <a:gd name="T14" fmla="*/ 0 w 154"/>
                <a:gd name="T15" fmla="*/ 267 h 421"/>
                <a:gd name="T16" fmla="*/ 154 w 154"/>
                <a:gd name="T17" fmla="*/ 421 h 421"/>
                <a:gd name="T18" fmla="*/ 154 w 154"/>
                <a:gd name="T19" fmla="*/ 0 h 421"/>
                <a:gd name="T20" fmla="*/ 154 w 154"/>
                <a:gd name="T2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4" h="421">
                  <a:moveTo>
                    <a:pt x="154" y="0"/>
                  </a:moveTo>
                  <a:cubicBezTo>
                    <a:pt x="102" y="0"/>
                    <a:pt x="59" y="43"/>
                    <a:pt x="59" y="95"/>
                  </a:cubicBezTo>
                  <a:cubicBezTo>
                    <a:pt x="59" y="111"/>
                    <a:pt x="63" y="125"/>
                    <a:pt x="70" y="138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40" y="158"/>
                    <a:pt x="17" y="187"/>
                    <a:pt x="7" y="222"/>
                  </a:cubicBezTo>
                  <a:cubicBezTo>
                    <a:pt x="6" y="226"/>
                    <a:pt x="5" y="229"/>
                    <a:pt x="4" y="233"/>
                  </a:cubicBezTo>
                  <a:cubicBezTo>
                    <a:pt x="2" y="244"/>
                    <a:pt x="0" y="255"/>
                    <a:pt x="0" y="267"/>
                  </a:cubicBezTo>
                  <a:cubicBezTo>
                    <a:pt x="0" y="352"/>
                    <a:pt x="69" y="421"/>
                    <a:pt x="154" y="421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4" y="0"/>
                    <a:pt x="154" y="0"/>
                    <a:pt x="154" y="0"/>
                  </a:cubicBezTo>
                </a:path>
              </a:pathLst>
            </a:custGeom>
            <a:solidFill>
              <a:srgbClr val="9AC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83" name="ïṥ1îḋe"/>
            <p:cNvSpPr/>
            <p:nvPr/>
          </p:nvSpPr>
          <p:spPr bwMode="auto">
            <a:xfrm>
              <a:off x="9534525" y="4624875"/>
              <a:ext cx="1063625" cy="1425575"/>
            </a:xfrm>
            <a:prstGeom prst="rect">
              <a:avLst/>
            </a:prstGeom>
            <a:solidFill>
              <a:srgbClr val="8D6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84" name="ïṣḻiḓe"/>
            <p:cNvSpPr/>
            <p:nvPr/>
          </p:nvSpPr>
          <p:spPr bwMode="auto">
            <a:xfrm>
              <a:off x="9820275" y="4699488"/>
              <a:ext cx="96838" cy="188913"/>
            </a:xfrm>
            <a:custGeom>
              <a:avLst/>
              <a:gdLst>
                <a:gd name="T0" fmla="*/ 27 w 27"/>
                <a:gd name="T1" fmla="*/ 52 h 52"/>
                <a:gd name="T2" fmla="*/ 0 w 27"/>
                <a:gd name="T3" fmla="*/ 52 h 52"/>
                <a:gd name="T4" fmla="*/ 0 w 27"/>
                <a:gd name="T5" fmla="*/ 9 h 52"/>
                <a:gd name="T6" fmla="*/ 8 w 27"/>
                <a:gd name="T7" fmla="*/ 0 h 52"/>
                <a:gd name="T8" fmla="*/ 19 w 27"/>
                <a:gd name="T9" fmla="*/ 0 h 52"/>
                <a:gd name="T10" fmla="*/ 27 w 27"/>
                <a:gd name="T11" fmla="*/ 9 h 52"/>
                <a:gd name="T12" fmla="*/ 27 w 27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52">
                  <a:moveTo>
                    <a:pt x="27" y="5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3" y="0"/>
                    <a:pt x="27" y="4"/>
                    <a:pt x="27" y="9"/>
                  </a:cubicBezTo>
                  <a:lnTo>
                    <a:pt x="27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85" name="iş1iḓè"/>
            <p:cNvSpPr/>
            <p:nvPr/>
          </p:nvSpPr>
          <p:spPr bwMode="auto">
            <a:xfrm>
              <a:off x="9948863" y="4699488"/>
              <a:ext cx="101600" cy="188913"/>
            </a:xfrm>
            <a:custGeom>
              <a:avLst/>
              <a:gdLst>
                <a:gd name="T0" fmla="*/ 28 w 28"/>
                <a:gd name="T1" fmla="*/ 52 h 52"/>
                <a:gd name="T2" fmla="*/ 0 w 28"/>
                <a:gd name="T3" fmla="*/ 52 h 52"/>
                <a:gd name="T4" fmla="*/ 0 w 28"/>
                <a:gd name="T5" fmla="*/ 9 h 52"/>
                <a:gd name="T6" fmla="*/ 9 w 28"/>
                <a:gd name="T7" fmla="*/ 0 h 52"/>
                <a:gd name="T8" fmla="*/ 19 w 28"/>
                <a:gd name="T9" fmla="*/ 0 h 52"/>
                <a:gd name="T10" fmla="*/ 28 w 28"/>
                <a:gd name="T11" fmla="*/ 9 h 52"/>
                <a:gd name="T12" fmla="*/ 28 w 28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2">
                  <a:moveTo>
                    <a:pt x="28" y="5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4" y="0"/>
                    <a:pt x="28" y="4"/>
                    <a:pt x="28" y="9"/>
                  </a:cubicBezTo>
                  <a:lnTo>
                    <a:pt x="28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86" name="iş1îďè"/>
            <p:cNvSpPr/>
            <p:nvPr/>
          </p:nvSpPr>
          <p:spPr bwMode="auto">
            <a:xfrm>
              <a:off x="10082213" y="4699488"/>
              <a:ext cx="98425" cy="188913"/>
            </a:xfrm>
            <a:custGeom>
              <a:avLst/>
              <a:gdLst>
                <a:gd name="T0" fmla="*/ 27 w 27"/>
                <a:gd name="T1" fmla="*/ 52 h 52"/>
                <a:gd name="T2" fmla="*/ 0 w 27"/>
                <a:gd name="T3" fmla="*/ 52 h 52"/>
                <a:gd name="T4" fmla="*/ 0 w 27"/>
                <a:gd name="T5" fmla="*/ 9 h 52"/>
                <a:gd name="T6" fmla="*/ 9 w 27"/>
                <a:gd name="T7" fmla="*/ 0 h 52"/>
                <a:gd name="T8" fmla="*/ 19 w 27"/>
                <a:gd name="T9" fmla="*/ 0 h 52"/>
                <a:gd name="T10" fmla="*/ 27 w 27"/>
                <a:gd name="T11" fmla="*/ 9 h 52"/>
                <a:gd name="T12" fmla="*/ 27 w 27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52">
                  <a:moveTo>
                    <a:pt x="27" y="5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4" y="0"/>
                    <a:pt x="27" y="4"/>
                    <a:pt x="27" y="9"/>
                  </a:cubicBezTo>
                  <a:lnTo>
                    <a:pt x="27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87" name="íṩ1îḑê"/>
            <p:cNvSpPr/>
            <p:nvPr/>
          </p:nvSpPr>
          <p:spPr bwMode="auto">
            <a:xfrm>
              <a:off x="10215563" y="4699488"/>
              <a:ext cx="98425" cy="188913"/>
            </a:xfrm>
            <a:custGeom>
              <a:avLst/>
              <a:gdLst>
                <a:gd name="T0" fmla="*/ 27 w 27"/>
                <a:gd name="T1" fmla="*/ 52 h 52"/>
                <a:gd name="T2" fmla="*/ 0 w 27"/>
                <a:gd name="T3" fmla="*/ 52 h 52"/>
                <a:gd name="T4" fmla="*/ 0 w 27"/>
                <a:gd name="T5" fmla="*/ 9 h 52"/>
                <a:gd name="T6" fmla="*/ 8 w 27"/>
                <a:gd name="T7" fmla="*/ 0 h 52"/>
                <a:gd name="T8" fmla="*/ 19 w 27"/>
                <a:gd name="T9" fmla="*/ 0 h 52"/>
                <a:gd name="T10" fmla="*/ 27 w 27"/>
                <a:gd name="T11" fmla="*/ 9 h 52"/>
                <a:gd name="T12" fmla="*/ 27 w 27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52">
                  <a:moveTo>
                    <a:pt x="27" y="5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3" y="0"/>
                    <a:pt x="27" y="4"/>
                    <a:pt x="27" y="9"/>
                  </a:cubicBezTo>
                  <a:lnTo>
                    <a:pt x="27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88" name="í$1îde"/>
            <p:cNvSpPr/>
            <p:nvPr/>
          </p:nvSpPr>
          <p:spPr bwMode="auto">
            <a:xfrm>
              <a:off x="9686925" y="4953488"/>
              <a:ext cx="760413" cy="428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89" name="ísľíḑè"/>
            <p:cNvSpPr/>
            <p:nvPr/>
          </p:nvSpPr>
          <p:spPr bwMode="auto">
            <a:xfrm>
              <a:off x="9686925" y="5151925"/>
              <a:ext cx="760413" cy="3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90" name="îş1îḓè"/>
            <p:cNvSpPr/>
            <p:nvPr/>
          </p:nvSpPr>
          <p:spPr bwMode="auto">
            <a:xfrm>
              <a:off x="9686925" y="5270988"/>
              <a:ext cx="147638" cy="2111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91" name="iśḷîde"/>
            <p:cNvSpPr/>
            <p:nvPr/>
          </p:nvSpPr>
          <p:spPr bwMode="auto">
            <a:xfrm>
              <a:off x="9891713" y="5270988"/>
              <a:ext cx="147638" cy="2111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92" name="ï$ḷîḋé"/>
            <p:cNvSpPr/>
            <p:nvPr/>
          </p:nvSpPr>
          <p:spPr bwMode="auto">
            <a:xfrm>
              <a:off x="10093325" y="5270988"/>
              <a:ext cx="147638" cy="2111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93" name="i$1ïḓé"/>
            <p:cNvSpPr/>
            <p:nvPr/>
          </p:nvSpPr>
          <p:spPr bwMode="auto">
            <a:xfrm>
              <a:off x="10299700" y="5270988"/>
              <a:ext cx="147638" cy="2111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94" name="ïṣḻiḓé"/>
            <p:cNvSpPr/>
            <p:nvPr/>
          </p:nvSpPr>
          <p:spPr bwMode="auto">
            <a:xfrm>
              <a:off x="9686925" y="5547213"/>
              <a:ext cx="147638" cy="209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95" name="ïṧľîďê"/>
            <p:cNvSpPr/>
            <p:nvPr/>
          </p:nvSpPr>
          <p:spPr bwMode="auto">
            <a:xfrm>
              <a:off x="9891713" y="5547213"/>
              <a:ext cx="147638" cy="209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96" name="íṣḷîḍè"/>
            <p:cNvSpPr/>
            <p:nvPr/>
          </p:nvSpPr>
          <p:spPr bwMode="auto">
            <a:xfrm>
              <a:off x="10093325" y="5547213"/>
              <a:ext cx="147638" cy="209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97" name="iṥ1ïḑê"/>
            <p:cNvSpPr/>
            <p:nvPr/>
          </p:nvSpPr>
          <p:spPr bwMode="auto">
            <a:xfrm>
              <a:off x="10299700" y="5547213"/>
              <a:ext cx="147638" cy="209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98" name="íṧḻîḋè"/>
            <p:cNvSpPr/>
            <p:nvPr/>
          </p:nvSpPr>
          <p:spPr bwMode="auto">
            <a:xfrm>
              <a:off x="9686925" y="5451963"/>
              <a:ext cx="147638" cy="30163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99" name="íṧlîḓe"/>
            <p:cNvSpPr/>
            <p:nvPr/>
          </p:nvSpPr>
          <p:spPr bwMode="auto">
            <a:xfrm>
              <a:off x="9891713" y="5451963"/>
              <a:ext cx="147638" cy="30163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00" name="îsļiďè"/>
            <p:cNvSpPr/>
            <p:nvPr/>
          </p:nvSpPr>
          <p:spPr bwMode="auto">
            <a:xfrm>
              <a:off x="10093325" y="5451963"/>
              <a:ext cx="147638" cy="30163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01" name="ïślîdé"/>
            <p:cNvSpPr/>
            <p:nvPr/>
          </p:nvSpPr>
          <p:spPr bwMode="auto">
            <a:xfrm>
              <a:off x="10299700" y="5451963"/>
              <a:ext cx="147638" cy="30163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02" name="iṩḷïḓe"/>
            <p:cNvSpPr/>
            <p:nvPr/>
          </p:nvSpPr>
          <p:spPr bwMode="auto">
            <a:xfrm>
              <a:off x="9686925" y="5728188"/>
              <a:ext cx="147638" cy="2857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03" name="îSḻiḓê"/>
            <p:cNvSpPr/>
            <p:nvPr/>
          </p:nvSpPr>
          <p:spPr bwMode="auto">
            <a:xfrm>
              <a:off x="9891713" y="5728188"/>
              <a:ext cx="147638" cy="2857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04" name="ï$ļïḋe"/>
            <p:cNvSpPr/>
            <p:nvPr/>
          </p:nvSpPr>
          <p:spPr bwMode="auto">
            <a:xfrm>
              <a:off x="10093325" y="5728188"/>
              <a:ext cx="147638" cy="2857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05" name="ïşḻîdè"/>
            <p:cNvSpPr/>
            <p:nvPr/>
          </p:nvSpPr>
          <p:spPr bwMode="auto">
            <a:xfrm>
              <a:off x="10299700" y="5728188"/>
              <a:ext cx="147638" cy="2857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06" name="îSḷîdè"/>
            <p:cNvSpPr/>
            <p:nvPr/>
          </p:nvSpPr>
          <p:spPr bwMode="auto">
            <a:xfrm>
              <a:off x="9690100" y="5828200"/>
              <a:ext cx="173038" cy="212725"/>
            </a:xfrm>
            <a:custGeom>
              <a:avLst/>
              <a:gdLst>
                <a:gd name="T0" fmla="*/ 48 w 48"/>
                <a:gd name="T1" fmla="*/ 59 h 59"/>
                <a:gd name="T2" fmla="*/ 0 w 48"/>
                <a:gd name="T3" fmla="*/ 59 h 59"/>
                <a:gd name="T4" fmla="*/ 0 w 48"/>
                <a:gd name="T5" fmla="*/ 24 h 59"/>
                <a:gd name="T6" fmla="*/ 24 w 48"/>
                <a:gd name="T7" fmla="*/ 0 h 59"/>
                <a:gd name="T8" fmla="*/ 24 w 48"/>
                <a:gd name="T9" fmla="*/ 0 h 59"/>
                <a:gd name="T10" fmla="*/ 48 w 48"/>
                <a:gd name="T11" fmla="*/ 24 h 59"/>
                <a:gd name="T12" fmla="*/ 48 w 48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59">
                  <a:moveTo>
                    <a:pt x="48" y="5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lnTo>
                    <a:pt x="48" y="59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07" name="îṣḷíḑé"/>
            <p:cNvSpPr/>
            <p:nvPr/>
          </p:nvSpPr>
          <p:spPr bwMode="auto">
            <a:xfrm>
              <a:off x="9534525" y="4505813"/>
              <a:ext cx="1063625" cy="119063"/>
            </a:xfrm>
            <a:prstGeom prst="rect">
              <a:avLst/>
            </a:prstGeom>
            <a:solidFill>
              <a:srgbClr val="F9A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08" name="îṥḻïďé"/>
            <p:cNvSpPr/>
            <p:nvPr/>
          </p:nvSpPr>
          <p:spPr bwMode="auto">
            <a:xfrm>
              <a:off x="9721850" y="4393100"/>
              <a:ext cx="688975" cy="155575"/>
            </a:xfrm>
            <a:prstGeom prst="rect">
              <a:avLst/>
            </a:prstGeom>
            <a:solidFill>
              <a:srgbClr val="F9A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09" name="iṡľîḍé"/>
            <p:cNvSpPr/>
            <p:nvPr/>
          </p:nvSpPr>
          <p:spPr bwMode="auto">
            <a:xfrm>
              <a:off x="9698038" y="5029688"/>
              <a:ext cx="157163" cy="8572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10" name="ïš1iďe"/>
            <p:cNvSpPr/>
            <p:nvPr/>
          </p:nvSpPr>
          <p:spPr bwMode="auto">
            <a:xfrm>
              <a:off x="9891713" y="5029688"/>
              <a:ext cx="158750" cy="8572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11" name="îṩľídê"/>
            <p:cNvSpPr/>
            <p:nvPr/>
          </p:nvSpPr>
          <p:spPr bwMode="auto">
            <a:xfrm>
              <a:off x="10086975" y="5029688"/>
              <a:ext cx="158750" cy="8572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12" name="íšḻîḑe"/>
            <p:cNvSpPr/>
            <p:nvPr/>
          </p:nvSpPr>
          <p:spPr bwMode="auto">
            <a:xfrm>
              <a:off x="10280650" y="5029688"/>
              <a:ext cx="158750" cy="8572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13" name="iṡļïḍé"/>
            <p:cNvSpPr/>
            <p:nvPr/>
          </p:nvSpPr>
          <p:spPr bwMode="auto">
            <a:xfrm>
              <a:off x="4083050" y="4755050"/>
              <a:ext cx="127000" cy="65088"/>
            </a:xfrm>
            <a:custGeom>
              <a:avLst/>
              <a:gdLst>
                <a:gd name="T0" fmla="*/ 35 w 35"/>
                <a:gd name="T1" fmla="*/ 18 h 18"/>
                <a:gd name="T2" fmla="*/ 29 w 35"/>
                <a:gd name="T3" fmla="*/ 18 h 18"/>
                <a:gd name="T4" fmla="*/ 18 w 35"/>
                <a:gd name="T5" fmla="*/ 6 h 18"/>
                <a:gd name="T6" fmla="*/ 6 w 35"/>
                <a:gd name="T7" fmla="*/ 18 h 18"/>
                <a:gd name="T8" fmla="*/ 0 w 35"/>
                <a:gd name="T9" fmla="*/ 18 h 18"/>
                <a:gd name="T10" fmla="*/ 18 w 35"/>
                <a:gd name="T11" fmla="*/ 0 h 18"/>
                <a:gd name="T12" fmla="*/ 35 w 3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8">
                  <a:moveTo>
                    <a:pt x="35" y="18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9" y="11"/>
                    <a:pt x="24" y="6"/>
                    <a:pt x="18" y="6"/>
                  </a:cubicBezTo>
                  <a:cubicBezTo>
                    <a:pt x="12" y="6"/>
                    <a:pt x="6" y="11"/>
                    <a:pt x="6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7" y="0"/>
                    <a:pt x="35" y="8"/>
                    <a:pt x="35" y="18"/>
                  </a:cubicBez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14" name="iṧḻiḍé"/>
            <p:cNvSpPr/>
            <p:nvPr/>
          </p:nvSpPr>
          <p:spPr bwMode="auto">
            <a:xfrm>
              <a:off x="4119563" y="4766163"/>
              <a:ext cx="53975" cy="25400"/>
            </a:xfrm>
            <a:custGeom>
              <a:avLst/>
              <a:gdLst>
                <a:gd name="T0" fmla="*/ 15 w 15"/>
                <a:gd name="T1" fmla="*/ 7 h 7"/>
                <a:gd name="T2" fmla="*/ 8 w 15"/>
                <a:gd name="T3" fmla="*/ 0 h 7"/>
                <a:gd name="T4" fmla="*/ 0 w 15"/>
                <a:gd name="T5" fmla="*/ 7 h 7"/>
                <a:gd name="T6" fmla="*/ 15 w 1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7">
                  <a:moveTo>
                    <a:pt x="15" y="7"/>
                  </a:moveTo>
                  <a:cubicBezTo>
                    <a:pt x="15" y="3"/>
                    <a:pt x="12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lnTo>
                    <a:pt x="15" y="7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15" name="ïşḷiďe"/>
            <p:cNvSpPr/>
            <p:nvPr/>
          </p:nvSpPr>
          <p:spPr bwMode="auto">
            <a:xfrm>
              <a:off x="4054475" y="4785213"/>
              <a:ext cx="184150" cy="46038"/>
            </a:xfrm>
            <a:custGeom>
              <a:avLst/>
              <a:gdLst>
                <a:gd name="T0" fmla="*/ 98 w 116"/>
                <a:gd name="T1" fmla="*/ 0 h 29"/>
                <a:gd name="T2" fmla="*/ 18 w 116"/>
                <a:gd name="T3" fmla="*/ 0 h 29"/>
                <a:gd name="T4" fmla="*/ 0 w 116"/>
                <a:gd name="T5" fmla="*/ 29 h 29"/>
                <a:gd name="T6" fmla="*/ 116 w 116"/>
                <a:gd name="T7" fmla="*/ 29 h 29"/>
                <a:gd name="T8" fmla="*/ 98 w 11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29">
                  <a:moveTo>
                    <a:pt x="98" y="0"/>
                  </a:moveTo>
                  <a:lnTo>
                    <a:pt x="18" y="0"/>
                  </a:lnTo>
                  <a:lnTo>
                    <a:pt x="0" y="29"/>
                  </a:lnTo>
                  <a:lnTo>
                    <a:pt x="116" y="29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16" name="íṡļîḓe"/>
            <p:cNvSpPr/>
            <p:nvPr/>
          </p:nvSpPr>
          <p:spPr bwMode="auto">
            <a:xfrm>
              <a:off x="4071938" y="5132875"/>
              <a:ext cx="152400" cy="90488"/>
            </a:xfrm>
            <a:custGeom>
              <a:avLst/>
              <a:gdLst>
                <a:gd name="T0" fmla="*/ 38 w 42"/>
                <a:gd name="T1" fmla="*/ 4 h 25"/>
                <a:gd name="T2" fmla="*/ 21 w 42"/>
                <a:gd name="T3" fmla="*/ 19 h 25"/>
                <a:gd name="T4" fmla="*/ 0 w 42"/>
                <a:gd name="T5" fmla="*/ 0 h 25"/>
                <a:gd name="T6" fmla="*/ 0 w 42"/>
                <a:gd name="T7" fmla="*/ 6 h 25"/>
                <a:gd name="T8" fmla="*/ 21 w 42"/>
                <a:gd name="T9" fmla="*/ 25 h 25"/>
                <a:gd name="T10" fmla="*/ 42 w 42"/>
                <a:gd name="T11" fmla="*/ 6 h 25"/>
                <a:gd name="T12" fmla="*/ 42 w 42"/>
                <a:gd name="T13" fmla="*/ 5 h 25"/>
                <a:gd name="T14" fmla="*/ 38 w 42"/>
                <a:gd name="T1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5">
                  <a:moveTo>
                    <a:pt x="38" y="4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0" y="2"/>
                    <a:pt x="38" y="4"/>
                  </a:cubicBez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17" name="íSľiḑe"/>
            <p:cNvSpPr/>
            <p:nvPr/>
          </p:nvSpPr>
          <p:spPr bwMode="auto">
            <a:xfrm>
              <a:off x="4119563" y="5096363"/>
              <a:ext cx="53975" cy="60007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18" name="îṣḷíḑê"/>
            <p:cNvSpPr/>
            <p:nvPr/>
          </p:nvSpPr>
          <p:spPr bwMode="auto">
            <a:xfrm>
              <a:off x="4105275" y="5574200"/>
              <a:ext cx="85725" cy="93663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19" name="iSľíďe"/>
            <p:cNvSpPr/>
            <p:nvPr/>
          </p:nvSpPr>
          <p:spPr bwMode="auto">
            <a:xfrm>
              <a:off x="4054475" y="4859825"/>
              <a:ext cx="184150" cy="246063"/>
            </a:xfrm>
            <a:custGeom>
              <a:avLst/>
              <a:gdLst>
                <a:gd name="T0" fmla="*/ 98 w 116"/>
                <a:gd name="T1" fmla="*/ 155 h 155"/>
                <a:gd name="T2" fmla="*/ 18 w 116"/>
                <a:gd name="T3" fmla="*/ 155 h 155"/>
                <a:gd name="T4" fmla="*/ 0 w 116"/>
                <a:gd name="T5" fmla="*/ 0 h 155"/>
                <a:gd name="T6" fmla="*/ 116 w 116"/>
                <a:gd name="T7" fmla="*/ 0 h 155"/>
                <a:gd name="T8" fmla="*/ 98 w 116"/>
                <a:gd name="T9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55">
                  <a:moveTo>
                    <a:pt x="98" y="155"/>
                  </a:moveTo>
                  <a:lnTo>
                    <a:pt x="18" y="155"/>
                  </a:lnTo>
                  <a:lnTo>
                    <a:pt x="0" y="0"/>
                  </a:lnTo>
                  <a:lnTo>
                    <a:pt x="116" y="0"/>
                  </a:lnTo>
                  <a:lnTo>
                    <a:pt x="98" y="155"/>
                  </a:lnTo>
                  <a:close/>
                </a:path>
              </a:pathLst>
            </a:custGeom>
            <a:solidFill>
              <a:srgbClr val="FDD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20" name="iṡ1îḑe"/>
            <p:cNvSpPr/>
            <p:nvPr/>
          </p:nvSpPr>
          <p:spPr bwMode="auto">
            <a:xfrm>
              <a:off x="4054475" y="4929675"/>
              <a:ext cx="184150" cy="176213"/>
            </a:xfrm>
            <a:custGeom>
              <a:avLst/>
              <a:gdLst>
                <a:gd name="T0" fmla="*/ 98 w 116"/>
                <a:gd name="T1" fmla="*/ 111 h 111"/>
                <a:gd name="T2" fmla="*/ 18 w 116"/>
                <a:gd name="T3" fmla="*/ 111 h 111"/>
                <a:gd name="T4" fmla="*/ 0 w 116"/>
                <a:gd name="T5" fmla="*/ 0 h 111"/>
                <a:gd name="T6" fmla="*/ 116 w 116"/>
                <a:gd name="T7" fmla="*/ 0 h 111"/>
                <a:gd name="T8" fmla="*/ 98 w 116"/>
                <a:gd name="T9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11">
                  <a:moveTo>
                    <a:pt x="98" y="111"/>
                  </a:moveTo>
                  <a:lnTo>
                    <a:pt x="18" y="111"/>
                  </a:lnTo>
                  <a:lnTo>
                    <a:pt x="0" y="0"/>
                  </a:lnTo>
                  <a:lnTo>
                    <a:pt x="116" y="0"/>
                  </a:lnTo>
                  <a:lnTo>
                    <a:pt x="98" y="111"/>
                  </a:lnTo>
                  <a:close/>
                </a:path>
              </a:pathLst>
            </a:custGeom>
            <a:solidFill>
              <a:srgbClr val="F9A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21" name="iṡ1îḋè"/>
            <p:cNvSpPr/>
            <p:nvPr/>
          </p:nvSpPr>
          <p:spPr bwMode="auto">
            <a:xfrm>
              <a:off x="4043363" y="4821725"/>
              <a:ext cx="206375" cy="263525"/>
            </a:xfrm>
            <a:custGeom>
              <a:avLst/>
              <a:gdLst>
                <a:gd name="T0" fmla="*/ 46 w 57"/>
                <a:gd name="T1" fmla="*/ 73 h 73"/>
                <a:gd name="T2" fmla="*/ 11 w 57"/>
                <a:gd name="T3" fmla="*/ 73 h 73"/>
                <a:gd name="T4" fmla="*/ 8 w 57"/>
                <a:gd name="T5" fmla="*/ 71 h 73"/>
                <a:gd name="T6" fmla="*/ 1 w 57"/>
                <a:gd name="T7" fmla="*/ 3 h 73"/>
                <a:gd name="T8" fmla="*/ 1 w 57"/>
                <a:gd name="T9" fmla="*/ 1 h 73"/>
                <a:gd name="T10" fmla="*/ 3 w 57"/>
                <a:gd name="T11" fmla="*/ 0 h 73"/>
                <a:gd name="T12" fmla="*/ 54 w 57"/>
                <a:gd name="T13" fmla="*/ 0 h 73"/>
                <a:gd name="T14" fmla="*/ 56 w 57"/>
                <a:gd name="T15" fmla="*/ 1 h 73"/>
                <a:gd name="T16" fmla="*/ 57 w 57"/>
                <a:gd name="T17" fmla="*/ 3 h 73"/>
                <a:gd name="T18" fmla="*/ 49 w 57"/>
                <a:gd name="T19" fmla="*/ 71 h 73"/>
                <a:gd name="T20" fmla="*/ 46 w 57"/>
                <a:gd name="T21" fmla="*/ 73 h 73"/>
                <a:gd name="T22" fmla="*/ 14 w 57"/>
                <a:gd name="T23" fmla="*/ 68 h 73"/>
                <a:gd name="T24" fmla="*/ 44 w 57"/>
                <a:gd name="T25" fmla="*/ 68 h 73"/>
                <a:gd name="T26" fmla="*/ 51 w 57"/>
                <a:gd name="T27" fmla="*/ 6 h 73"/>
                <a:gd name="T28" fmla="*/ 7 w 57"/>
                <a:gd name="T29" fmla="*/ 6 h 73"/>
                <a:gd name="T30" fmla="*/ 14 w 57"/>
                <a:gd name="T31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73">
                  <a:moveTo>
                    <a:pt x="46" y="73"/>
                  </a:move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9" y="72"/>
                    <a:pt x="8" y="7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6" y="0"/>
                    <a:pt x="56" y="1"/>
                  </a:cubicBezTo>
                  <a:cubicBezTo>
                    <a:pt x="57" y="2"/>
                    <a:pt x="57" y="2"/>
                    <a:pt x="57" y="3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2"/>
                    <a:pt x="48" y="73"/>
                    <a:pt x="46" y="73"/>
                  </a:cubicBezTo>
                  <a:close/>
                  <a:moveTo>
                    <a:pt x="14" y="68"/>
                  </a:moveTo>
                  <a:cubicBezTo>
                    <a:pt x="44" y="68"/>
                    <a:pt x="44" y="68"/>
                    <a:pt x="44" y="68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14" y="68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22" name="íṥļíḍè"/>
            <p:cNvSpPr/>
            <p:nvPr/>
          </p:nvSpPr>
          <p:spPr bwMode="auto">
            <a:xfrm>
              <a:off x="4071938" y="5121763"/>
              <a:ext cx="152400" cy="31750"/>
            </a:xfrm>
            <a:custGeom>
              <a:avLst/>
              <a:gdLst>
                <a:gd name="T0" fmla="*/ 42 w 42"/>
                <a:gd name="T1" fmla="*/ 9 h 9"/>
                <a:gd name="T2" fmla="*/ 0 w 42"/>
                <a:gd name="T3" fmla="*/ 9 h 9"/>
                <a:gd name="T4" fmla="*/ 0 w 42"/>
                <a:gd name="T5" fmla="*/ 3 h 9"/>
                <a:gd name="T6" fmla="*/ 2 w 42"/>
                <a:gd name="T7" fmla="*/ 0 h 9"/>
                <a:gd name="T8" fmla="*/ 40 w 42"/>
                <a:gd name="T9" fmla="*/ 0 h 9"/>
                <a:gd name="T10" fmla="*/ 42 w 42"/>
                <a:gd name="T11" fmla="*/ 3 h 9"/>
                <a:gd name="T12" fmla="*/ 42 w 42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9">
                  <a:moveTo>
                    <a:pt x="42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0"/>
                    <a:pt x="42" y="1"/>
                    <a:pt x="42" y="3"/>
                  </a:cubicBezTo>
                  <a:lnTo>
                    <a:pt x="42" y="9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23" name="íSlïḑê"/>
            <p:cNvSpPr/>
            <p:nvPr/>
          </p:nvSpPr>
          <p:spPr bwMode="auto">
            <a:xfrm>
              <a:off x="4087813" y="5663100"/>
              <a:ext cx="122238" cy="3952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24" name="ïṥľîďê"/>
            <p:cNvSpPr/>
            <p:nvPr/>
          </p:nvSpPr>
          <p:spPr bwMode="auto">
            <a:xfrm>
              <a:off x="1806575" y="4726475"/>
              <a:ext cx="125413" cy="65088"/>
            </a:xfrm>
            <a:custGeom>
              <a:avLst/>
              <a:gdLst>
                <a:gd name="T0" fmla="*/ 35 w 35"/>
                <a:gd name="T1" fmla="*/ 18 h 18"/>
                <a:gd name="T2" fmla="*/ 29 w 35"/>
                <a:gd name="T3" fmla="*/ 18 h 18"/>
                <a:gd name="T4" fmla="*/ 17 w 35"/>
                <a:gd name="T5" fmla="*/ 6 h 18"/>
                <a:gd name="T6" fmla="*/ 6 w 35"/>
                <a:gd name="T7" fmla="*/ 18 h 18"/>
                <a:gd name="T8" fmla="*/ 0 w 35"/>
                <a:gd name="T9" fmla="*/ 18 h 18"/>
                <a:gd name="T10" fmla="*/ 17 w 35"/>
                <a:gd name="T11" fmla="*/ 0 h 18"/>
                <a:gd name="T12" fmla="*/ 35 w 3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8">
                  <a:moveTo>
                    <a:pt x="35" y="18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9" y="11"/>
                    <a:pt x="24" y="6"/>
                    <a:pt x="17" y="6"/>
                  </a:cubicBezTo>
                  <a:cubicBezTo>
                    <a:pt x="11" y="6"/>
                    <a:pt x="6" y="11"/>
                    <a:pt x="6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7" y="0"/>
                    <a:pt x="35" y="8"/>
                    <a:pt x="35" y="18"/>
                  </a:cubicBez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25" name="ïSľíḍè"/>
            <p:cNvSpPr/>
            <p:nvPr/>
          </p:nvSpPr>
          <p:spPr bwMode="auto">
            <a:xfrm>
              <a:off x="1843088" y="4766163"/>
              <a:ext cx="53975" cy="25400"/>
            </a:xfrm>
            <a:custGeom>
              <a:avLst/>
              <a:gdLst>
                <a:gd name="T0" fmla="*/ 15 w 15"/>
                <a:gd name="T1" fmla="*/ 7 h 7"/>
                <a:gd name="T2" fmla="*/ 7 w 15"/>
                <a:gd name="T3" fmla="*/ 0 h 7"/>
                <a:gd name="T4" fmla="*/ 0 w 15"/>
                <a:gd name="T5" fmla="*/ 7 h 7"/>
                <a:gd name="T6" fmla="*/ 15 w 1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7">
                  <a:moveTo>
                    <a:pt x="15" y="7"/>
                  </a:moveTo>
                  <a:cubicBezTo>
                    <a:pt x="15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lnTo>
                    <a:pt x="15" y="7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26" name="iŝľiďe"/>
            <p:cNvSpPr/>
            <p:nvPr/>
          </p:nvSpPr>
          <p:spPr bwMode="auto">
            <a:xfrm>
              <a:off x="1778000" y="4785213"/>
              <a:ext cx="182563" cy="46038"/>
            </a:xfrm>
            <a:custGeom>
              <a:avLst/>
              <a:gdLst>
                <a:gd name="T0" fmla="*/ 97 w 115"/>
                <a:gd name="T1" fmla="*/ 0 h 29"/>
                <a:gd name="T2" fmla="*/ 18 w 115"/>
                <a:gd name="T3" fmla="*/ 0 h 29"/>
                <a:gd name="T4" fmla="*/ 0 w 115"/>
                <a:gd name="T5" fmla="*/ 29 h 29"/>
                <a:gd name="T6" fmla="*/ 115 w 115"/>
                <a:gd name="T7" fmla="*/ 29 h 29"/>
                <a:gd name="T8" fmla="*/ 97 w 115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29">
                  <a:moveTo>
                    <a:pt x="97" y="0"/>
                  </a:moveTo>
                  <a:lnTo>
                    <a:pt x="18" y="0"/>
                  </a:lnTo>
                  <a:lnTo>
                    <a:pt x="0" y="29"/>
                  </a:lnTo>
                  <a:lnTo>
                    <a:pt x="115" y="29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27" name="işľîďê"/>
            <p:cNvSpPr/>
            <p:nvPr/>
          </p:nvSpPr>
          <p:spPr bwMode="auto">
            <a:xfrm>
              <a:off x="1792288" y="5132875"/>
              <a:ext cx="153988" cy="90488"/>
            </a:xfrm>
            <a:custGeom>
              <a:avLst/>
              <a:gdLst>
                <a:gd name="T0" fmla="*/ 39 w 43"/>
                <a:gd name="T1" fmla="*/ 4 h 25"/>
                <a:gd name="T2" fmla="*/ 21 w 43"/>
                <a:gd name="T3" fmla="*/ 19 h 25"/>
                <a:gd name="T4" fmla="*/ 0 w 43"/>
                <a:gd name="T5" fmla="*/ 0 h 25"/>
                <a:gd name="T6" fmla="*/ 0 w 43"/>
                <a:gd name="T7" fmla="*/ 6 h 25"/>
                <a:gd name="T8" fmla="*/ 21 w 43"/>
                <a:gd name="T9" fmla="*/ 25 h 25"/>
                <a:gd name="T10" fmla="*/ 43 w 43"/>
                <a:gd name="T11" fmla="*/ 6 h 25"/>
                <a:gd name="T12" fmla="*/ 43 w 43"/>
                <a:gd name="T13" fmla="*/ 5 h 25"/>
                <a:gd name="T14" fmla="*/ 39 w 43"/>
                <a:gd name="T1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25">
                  <a:moveTo>
                    <a:pt x="39" y="4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3"/>
                    <a:pt x="40" y="2"/>
                    <a:pt x="39" y="4"/>
                  </a:cubicBez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28" name="íṧļiďê"/>
            <p:cNvSpPr/>
            <p:nvPr/>
          </p:nvSpPr>
          <p:spPr bwMode="auto">
            <a:xfrm>
              <a:off x="1843088" y="5067788"/>
              <a:ext cx="53975" cy="60007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29" name="iṡḷíḓe"/>
            <p:cNvSpPr/>
            <p:nvPr/>
          </p:nvSpPr>
          <p:spPr bwMode="auto">
            <a:xfrm>
              <a:off x="1827213" y="5574200"/>
              <a:ext cx="84138" cy="93663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30" name="ïṡľiďe"/>
            <p:cNvSpPr/>
            <p:nvPr/>
          </p:nvSpPr>
          <p:spPr bwMode="auto">
            <a:xfrm>
              <a:off x="1778000" y="4831250"/>
              <a:ext cx="182563" cy="246063"/>
            </a:xfrm>
            <a:custGeom>
              <a:avLst/>
              <a:gdLst>
                <a:gd name="T0" fmla="*/ 97 w 115"/>
                <a:gd name="T1" fmla="*/ 155 h 155"/>
                <a:gd name="T2" fmla="*/ 18 w 115"/>
                <a:gd name="T3" fmla="*/ 155 h 155"/>
                <a:gd name="T4" fmla="*/ 0 w 115"/>
                <a:gd name="T5" fmla="*/ 0 h 155"/>
                <a:gd name="T6" fmla="*/ 115 w 115"/>
                <a:gd name="T7" fmla="*/ 0 h 155"/>
                <a:gd name="T8" fmla="*/ 97 w 115"/>
                <a:gd name="T9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55">
                  <a:moveTo>
                    <a:pt x="97" y="155"/>
                  </a:moveTo>
                  <a:lnTo>
                    <a:pt x="18" y="155"/>
                  </a:lnTo>
                  <a:lnTo>
                    <a:pt x="0" y="0"/>
                  </a:lnTo>
                  <a:lnTo>
                    <a:pt x="115" y="0"/>
                  </a:lnTo>
                  <a:lnTo>
                    <a:pt x="97" y="155"/>
                  </a:lnTo>
                  <a:close/>
                </a:path>
              </a:pathLst>
            </a:custGeom>
            <a:solidFill>
              <a:srgbClr val="FDD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31" name="ïS1iḋé"/>
            <p:cNvSpPr/>
            <p:nvPr/>
          </p:nvSpPr>
          <p:spPr bwMode="auto">
            <a:xfrm>
              <a:off x="1778000" y="4901100"/>
              <a:ext cx="182563" cy="176213"/>
            </a:xfrm>
            <a:custGeom>
              <a:avLst/>
              <a:gdLst>
                <a:gd name="T0" fmla="*/ 97 w 115"/>
                <a:gd name="T1" fmla="*/ 111 h 111"/>
                <a:gd name="T2" fmla="*/ 18 w 115"/>
                <a:gd name="T3" fmla="*/ 111 h 111"/>
                <a:gd name="T4" fmla="*/ 0 w 115"/>
                <a:gd name="T5" fmla="*/ 0 h 111"/>
                <a:gd name="T6" fmla="*/ 115 w 115"/>
                <a:gd name="T7" fmla="*/ 0 h 111"/>
                <a:gd name="T8" fmla="*/ 97 w 115"/>
                <a:gd name="T9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11">
                  <a:moveTo>
                    <a:pt x="97" y="111"/>
                  </a:moveTo>
                  <a:lnTo>
                    <a:pt x="18" y="111"/>
                  </a:lnTo>
                  <a:lnTo>
                    <a:pt x="0" y="0"/>
                  </a:lnTo>
                  <a:lnTo>
                    <a:pt x="115" y="0"/>
                  </a:lnTo>
                  <a:lnTo>
                    <a:pt x="97" y="111"/>
                  </a:lnTo>
                  <a:close/>
                </a:path>
              </a:pathLst>
            </a:custGeom>
            <a:solidFill>
              <a:srgbClr val="F9A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32" name="ï$1iḓé"/>
            <p:cNvSpPr/>
            <p:nvPr/>
          </p:nvSpPr>
          <p:spPr bwMode="auto">
            <a:xfrm>
              <a:off x="1766888" y="4821725"/>
              <a:ext cx="204788" cy="263525"/>
            </a:xfrm>
            <a:custGeom>
              <a:avLst/>
              <a:gdLst>
                <a:gd name="T0" fmla="*/ 46 w 57"/>
                <a:gd name="T1" fmla="*/ 73 h 73"/>
                <a:gd name="T2" fmla="*/ 11 w 57"/>
                <a:gd name="T3" fmla="*/ 73 h 73"/>
                <a:gd name="T4" fmla="*/ 8 w 57"/>
                <a:gd name="T5" fmla="*/ 71 h 73"/>
                <a:gd name="T6" fmla="*/ 0 w 57"/>
                <a:gd name="T7" fmla="*/ 3 h 73"/>
                <a:gd name="T8" fmla="*/ 1 w 57"/>
                <a:gd name="T9" fmla="*/ 1 h 73"/>
                <a:gd name="T10" fmla="*/ 3 w 57"/>
                <a:gd name="T11" fmla="*/ 0 h 73"/>
                <a:gd name="T12" fmla="*/ 54 w 57"/>
                <a:gd name="T13" fmla="*/ 0 h 73"/>
                <a:gd name="T14" fmla="*/ 56 w 57"/>
                <a:gd name="T15" fmla="*/ 1 h 73"/>
                <a:gd name="T16" fmla="*/ 57 w 57"/>
                <a:gd name="T17" fmla="*/ 3 h 73"/>
                <a:gd name="T18" fmla="*/ 49 w 57"/>
                <a:gd name="T19" fmla="*/ 71 h 73"/>
                <a:gd name="T20" fmla="*/ 46 w 57"/>
                <a:gd name="T21" fmla="*/ 73 h 73"/>
                <a:gd name="T22" fmla="*/ 14 w 57"/>
                <a:gd name="T23" fmla="*/ 68 h 73"/>
                <a:gd name="T24" fmla="*/ 43 w 57"/>
                <a:gd name="T25" fmla="*/ 68 h 73"/>
                <a:gd name="T26" fmla="*/ 51 w 57"/>
                <a:gd name="T27" fmla="*/ 6 h 73"/>
                <a:gd name="T28" fmla="*/ 6 w 57"/>
                <a:gd name="T29" fmla="*/ 6 h 73"/>
                <a:gd name="T30" fmla="*/ 14 w 57"/>
                <a:gd name="T31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73">
                  <a:moveTo>
                    <a:pt x="46" y="73"/>
                  </a:move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8" y="72"/>
                    <a:pt x="8" y="7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5" y="0"/>
                    <a:pt x="56" y="1"/>
                  </a:cubicBezTo>
                  <a:cubicBezTo>
                    <a:pt x="56" y="2"/>
                    <a:pt x="57" y="2"/>
                    <a:pt x="57" y="3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2"/>
                    <a:pt x="47" y="73"/>
                    <a:pt x="46" y="73"/>
                  </a:cubicBezTo>
                  <a:close/>
                  <a:moveTo>
                    <a:pt x="14" y="68"/>
                  </a:moveTo>
                  <a:cubicBezTo>
                    <a:pt x="43" y="68"/>
                    <a:pt x="43" y="68"/>
                    <a:pt x="43" y="68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14" y="68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33" name="íṡļíḍe"/>
            <p:cNvSpPr/>
            <p:nvPr/>
          </p:nvSpPr>
          <p:spPr bwMode="auto">
            <a:xfrm>
              <a:off x="1792288" y="5121763"/>
              <a:ext cx="153988" cy="31750"/>
            </a:xfrm>
            <a:custGeom>
              <a:avLst/>
              <a:gdLst>
                <a:gd name="T0" fmla="*/ 43 w 43"/>
                <a:gd name="T1" fmla="*/ 9 h 9"/>
                <a:gd name="T2" fmla="*/ 0 w 43"/>
                <a:gd name="T3" fmla="*/ 9 h 9"/>
                <a:gd name="T4" fmla="*/ 0 w 43"/>
                <a:gd name="T5" fmla="*/ 3 h 9"/>
                <a:gd name="T6" fmla="*/ 3 w 43"/>
                <a:gd name="T7" fmla="*/ 0 h 9"/>
                <a:gd name="T8" fmla="*/ 40 w 43"/>
                <a:gd name="T9" fmla="*/ 0 h 9"/>
                <a:gd name="T10" fmla="*/ 43 w 43"/>
                <a:gd name="T11" fmla="*/ 3 h 9"/>
                <a:gd name="T12" fmla="*/ 43 w 4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9">
                  <a:moveTo>
                    <a:pt x="43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1"/>
                    <a:pt x="43" y="3"/>
                  </a:cubicBezTo>
                  <a:lnTo>
                    <a:pt x="43" y="9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34" name="iŝ1íḍe"/>
            <p:cNvSpPr/>
            <p:nvPr/>
          </p:nvSpPr>
          <p:spPr bwMode="auto">
            <a:xfrm>
              <a:off x="1806575" y="5634525"/>
              <a:ext cx="122238" cy="3952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35" name="îšḻíḍé"/>
            <p:cNvSpPr/>
            <p:nvPr/>
          </p:nvSpPr>
          <p:spPr bwMode="auto">
            <a:xfrm>
              <a:off x="2257425" y="5377959"/>
              <a:ext cx="1444625" cy="687388"/>
            </a:xfrm>
            <a:custGeom>
              <a:avLst/>
              <a:gdLst>
                <a:gd name="T0" fmla="*/ 0 w 401"/>
                <a:gd name="T1" fmla="*/ 0 h 190"/>
                <a:gd name="T2" fmla="*/ 0 w 401"/>
                <a:gd name="T3" fmla="*/ 190 h 190"/>
                <a:gd name="T4" fmla="*/ 122 w 401"/>
                <a:gd name="T5" fmla="*/ 190 h 190"/>
                <a:gd name="T6" fmla="*/ 200 w 401"/>
                <a:gd name="T7" fmla="*/ 123 h 190"/>
                <a:gd name="T8" fmla="*/ 278 w 401"/>
                <a:gd name="T9" fmla="*/ 190 h 190"/>
                <a:gd name="T10" fmla="*/ 401 w 401"/>
                <a:gd name="T11" fmla="*/ 190 h 190"/>
                <a:gd name="T12" fmla="*/ 401 w 401"/>
                <a:gd name="T13" fmla="*/ 0 h 190"/>
                <a:gd name="T14" fmla="*/ 0 w 401"/>
                <a:gd name="T15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1" h="190">
                  <a:moveTo>
                    <a:pt x="0" y="0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2" y="161"/>
                    <a:pt x="157" y="123"/>
                    <a:pt x="200" y="123"/>
                  </a:cubicBezTo>
                  <a:cubicBezTo>
                    <a:pt x="243" y="123"/>
                    <a:pt x="278" y="161"/>
                    <a:pt x="278" y="190"/>
                  </a:cubicBezTo>
                  <a:cubicBezTo>
                    <a:pt x="401" y="190"/>
                    <a:pt x="401" y="190"/>
                    <a:pt x="401" y="190"/>
                  </a:cubicBezTo>
                  <a:cubicBezTo>
                    <a:pt x="401" y="0"/>
                    <a:pt x="401" y="0"/>
                    <a:pt x="40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A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1436" name="îš1íḑê"/>
            <p:cNvSpPr/>
            <p:nvPr/>
          </p:nvSpPr>
          <p:spPr bwMode="auto">
            <a:xfrm>
              <a:off x="2371725" y="5524988"/>
              <a:ext cx="190500" cy="9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37" name="ïsļïdê"/>
            <p:cNvSpPr/>
            <p:nvPr/>
          </p:nvSpPr>
          <p:spPr bwMode="auto">
            <a:xfrm>
              <a:off x="3398838" y="5524988"/>
              <a:ext cx="190500" cy="9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38" name="ïşḷíďè"/>
            <p:cNvSpPr/>
            <p:nvPr/>
          </p:nvSpPr>
          <p:spPr bwMode="auto">
            <a:xfrm>
              <a:off x="2371725" y="5615475"/>
              <a:ext cx="190500" cy="4762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39" name="îṡḻíde"/>
            <p:cNvSpPr/>
            <p:nvPr/>
          </p:nvSpPr>
          <p:spPr bwMode="auto">
            <a:xfrm>
              <a:off x="3398838" y="5615475"/>
              <a:ext cx="190500" cy="4762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40" name="ïṡļiḑè"/>
            <p:cNvSpPr/>
            <p:nvPr/>
          </p:nvSpPr>
          <p:spPr bwMode="auto">
            <a:xfrm>
              <a:off x="2400300" y="4059725"/>
              <a:ext cx="1154113" cy="13017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41" name="îṥḷíḍê"/>
            <p:cNvSpPr/>
            <p:nvPr/>
          </p:nvSpPr>
          <p:spPr bwMode="auto">
            <a:xfrm>
              <a:off x="2166938" y="5312263"/>
              <a:ext cx="1620838" cy="904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42" name="îSḷîḑè"/>
            <p:cNvSpPr/>
            <p:nvPr/>
          </p:nvSpPr>
          <p:spPr bwMode="auto">
            <a:xfrm>
              <a:off x="2400300" y="4139100"/>
              <a:ext cx="1154113" cy="1173163"/>
            </a:xfrm>
            <a:prstGeom prst="rect">
              <a:avLst/>
            </a:prstGeom>
            <a:solidFill>
              <a:srgbClr val="FFA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1443" name="îśļíḑè"/>
            <p:cNvSpPr/>
            <p:nvPr/>
          </p:nvSpPr>
          <p:spPr bwMode="auto">
            <a:xfrm>
              <a:off x="2522538" y="4231175"/>
              <a:ext cx="14922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44" name="íṡḻîḓe"/>
            <p:cNvSpPr/>
            <p:nvPr/>
          </p:nvSpPr>
          <p:spPr bwMode="auto">
            <a:xfrm>
              <a:off x="2505075" y="4383575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45" name="îṡḻïḍe"/>
            <p:cNvSpPr/>
            <p:nvPr/>
          </p:nvSpPr>
          <p:spPr bwMode="auto">
            <a:xfrm>
              <a:off x="2779713" y="4231175"/>
              <a:ext cx="14287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46" name="íŝļidé"/>
            <p:cNvSpPr/>
            <p:nvPr/>
          </p:nvSpPr>
          <p:spPr bwMode="auto">
            <a:xfrm>
              <a:off x="2760663" y="4383575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47" name="iśļïḓê"/>
            <p:cNvSpPr/>
            <p:nvPr/>
          </p:nvSpPr>
          <p:spPr bwMode="auto">
            <a:xfrm>
              <a:off x="3032125" y="4231175"/>
              <a:ext cx="147638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48" name="îšḷîḑé"/>
            <p:cNvSpPr/>
            <p:nvPr/>
          </p:nvSpPr>
          <p:spPr bwMode="auto">
            <a:xfrm>
              <a:off x="3013075" y="4383575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49" name="îṣḷiḓe"/>
            <p:cNvSpPr/>
            <p:nvPr/>
          </p:nvSpPr>
          <p:spPr bwMode="auto">
            <a:xfrm>
              <a:off x="3287713" y="4231175"/>
              <a:ext cx="14287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50" name="ísḷîďê"/>
            <p:cNvSpPr/>
            <p:nvPr/>
          </p:nvSpPr>
          <p:spPr bwMode="auto">
            <a:xfrm>
              <a:off x="3265488" y="4383575"/>
              <a:ext cx="187325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51" name="ïṣļîḍê"/>
            <p:cNvSpPr/>
            <p:nvPr/>
          </p:nvSpPr>
          <p:spPr bwMode="auto">
            <a:xfrm>
              <a:off x="2522538" y="4499463"/>
              <a:ext cx="149225" cy="1508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52" name="îṥ1iḋè"/>
            <p:cNvSpPr/>
            <p:nvPr/>
          </p:nvSpPr>
          <p:spPr bwMode="auto">
            <a:xfrm>
              <a:off x="2505075" y="4650275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53" name="ïṩļïdê"/>
            <p:cNvSpPr/>
            <p:nvPr/>
          </p:nvSpPr>
          <p:spPr bwMode="auto">
            <a:xfrm>
              <a:off x="2779713" y="4499463"/>
              <a:ext cx="142875" cy="1508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54" name="išḷiḋé"/>
            <p:cNvSpPr/>
            <p:nvPr/>
          </p:nvSpPr>
          <p:spPr bwMode="auto">
            <a:xfrm>
              <a:off x="2760663" y="4650275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55" name="íSḻíḑe"/>
            <p:cNvSpPr/>
            <p:nvPr/>
          </p:nvSpPr>
          <p:spPr bwMode="auto">
            <a:xfrm>
              <a:off x="3032125" y="4499463"/>
              <a:ext cx="147638" cy="1508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56" name="ïśľîde"/>
            <p:cNvSpPr/>
            <p:nvPr/>
          </p:nvSpPr>
          <p:spPr bwMode="auto">
            <a:xfrm>
              <a:off x="3013075" y="4650275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57" name="íSļïďe"/>
            <p:cNvSpPr/>
            <p:nvPr/>
          </p:nvSpPr>
          <p:spPr bwMode="auto">
            <a:xfrm>
              <a:off x="3287713" y="4499463"/>
              <a:ext cx="142875" cy="1508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58" name="îṣľíḍè"/>
            <p:cNvSpPr/>
            <p:nvPr/>
          </p:nvSpPr>
          <p:spPr bwMode="auto">
            <a:xfrm>
              <a:off x="3265488" y="4650275"/>
              <a:ext cx="187325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59" name="îṩ1ïḍê"/>
            <p:cNvSpPr/>
            <p:nvPr/>
          </p:nvSpPr>
          <p:spPr bwMode="auto">
            <a:xfrm>
              <a:off x="2522538" y="4766163"/>
              <a:ext cx="14922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60" name="iŝľïdè"/>
            <p:cNvSpPr/>
            <p:nvPr/>
          </p:nvSpPr>
          <p:spPr bwMode="auto">
            <a:xfrm>
              <a:off x="2505075" y="4918563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61" name="ïṡḻiḋe"/>
            <p:cNvSpPr/>
            <p:nvPr/>
          </p:nvSpPr>
          <p:spPr bwMode="auto">
            <a:xfrm>
              <a:off x="2779713" y="4766163"/>
              <a:ext cx="14287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62" name="ïśľîḓê"/>
            <p:cNvSpPr/>
            <p:nvPr/>
          </p:nvSpPr>
          <p:spPr bwMode="auto">
            <a:xfrm>
              <a:off x="2760663" y="4918563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63" name="íśḻîḑé"/>
            <p:cNvSpPr/>
            <p:nvPr/>
          </p:nvSpPr>
          <p:spPr bwMode="auto">
            <a:xfrm>
              <a:off x="3032125" y="4766163"/>
              <a:ext cx="147638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64" name="íSḷîḓe"/>
            <p:cNvSpPr/>
            <p:nvPr/>
          </p:nvSpPr>
          <p:spPr bwMode="auto">
            <a:xfrm>
              <a:off x="3013075" y="4918563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65" name="ïšḷíḍè"/>
            <p:cNvSpPr/>
            <p:nvPr/>
          </p:nvSpPr>
          <p:spPr bwMode="auto">
            <a:xfrm>
              <a:off x="3287713" y="4766163"/>
              <a:ext cx="14287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66" name="îṡḻidé"/>
            <p:cNvSpPr/>
            <p:nvPr/>
          </p:nvSpPr>
          <p:spPr bwMode="auto">
            <a:xfrm>
              <a:off x="3265488" y="4918563"/>
              <a:ext cx="187325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67" name="iṩľíḑe"/>
            <p:cNvSpPr/>
            <p:nvPr/>
          </p:nvSpPr>
          <p:spPr bwMode="auto">
            <a:xfrm>
              <a:off x="2522538" y="5034450"/>
              <a:ext cx="14922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68" name="ïSḷiḑe"/>
            <p:cNvSpPr/>
            <p:nvPr/>
          </p:nvSpPr>
          <p:spPr bwMode="auto">
            <a:xfrm>
              <a:off x="2505075" y="5186850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69" name="iṥ1îḑe"/>
            <p:cNvSpPr/>
            <p:nvPr/>
          </p:nvSpPr>
          <p:spPr bwMode="auto">
            <a:xfrm>
              <a:off x="2779713" y="5034450"/>
              <a:ext cx="14287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70" name="î$ļïdè"/>
            <p:cNvSpPr/>
            <p:nvPr/>
          </p:nvSpPr>
          <p:spPr bwMode="auto">
            <a:xfrm>
              <a:off x="2760663" y="5186850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71" name="iṡḻiḓè"/>
            <p:cNvSpPr/>
            <p:nvPr/>
          </p:nvSpPr>
          <p:spPr bwMode="auto">
            <a:xfrm>
              <a:off x="3032125" y="5034450"/>
              <a:ext cx="147638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72" name="i$1íḑe"/>
            <p:cNvSpPr/>
            <p:nvPr/>
          </p:nvSpPr>
          <p:spPr bwMode="auto">
            <a:xfrm>
              <a:off x="3013075" y="5186850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73" name="íşľîḓé"/>
            <p:cNvSpPr/>
            <p:nvPr/>
          </p:nvSpPr>
          <p:spPr bwMode="auto">
            <a:xfrm>
              <a:off x="3287713" y="5034450"/>
              <a:ext cx="14287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74" name="íšľîḍê"/>
            <p:cNvSpPr/>
            <p:nvPr/>
          </p:nvSpPr>
          <p:spPr bwMode="auto">
            <a:xfrm>
              <a:off x="3265488" y="5186850"/>
              <a:ext cx="187325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75" name="ísḷïḍê"/>
            <p:cNvSpPr/>
            <p:nvPr/>
          </p:nvSpPr>
          <p:spPr bwMode="auto">
            <a:xfrm>
              <a:off x="2689225" y="5463075"/>
              <a:ext cx="55624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anchor="t" anchorCtr="0" compatLnSpc="1">
              <a:normAutofit/>
            </a:bodyPr>
            <a:lstStyle/>
            <a:p>
              <a:pPr marL="0" marR="0" lvl="0" indent="0" algn="l" defTabSz="914400" rtl="0" eaLnBrk="0" fontAlgn="base" latinLnBrk="0" hangingPunct="0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r>
                <a:rPr kumimoji="0" lang="en-US" altLang="zh-CN" sz="1600" b="0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</a:rPr>
                <a:t>BANK</a:t>
              </a:r>
              <a:endParaRPr kumimoji="0" lang="en-US" altLang="zh-CN" sz="1600" b="0" i="0" u="none" strike="noStrike" cap="none" normalizeH="0" baseline="0" dirty="0">
                <a:ln>
                  <a:noFill/>
                </a:ln>
                <a:solidFill>
                  <a:srgbClr val="FFFFFF"/>
                </a:solidFill>
                <a:effectLst/>
              </a:endParaRPr>
            </a:p>
          </p:txBody>
        </p:sp>
        <p:sp>
          <p:nvSpPr>
            <p:cNvPr id="1476" name="ïṡlide"/>
            <p:cNvSpPr/>
            <p:nvPr/>
          </p:nvSpPr>
          <p:spPr bwMode="auto">
            <a:xfrm>
              <a:off x="6508750" y="4986825"/>
              <a:ext cx="25400" cy="1020763"/>
            </a:xfrm>
            <a:prstGeom prst="rect">
              <a:avLst/>
            </a:prstGeom>
            <a:solidFill>
              <a:srgbClr val="A0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77" name="išlídè"/>
            <p:cNvSpPr/>
            <p:nvPr/>
          </p:nvSpPr>
          <p:spPr bwMode="auto">
            <a:xfrm>
              <a:off x="6472238" y="5950438"/>
              <a:ext cx="96838" cy="57150"/>
            </a:xfrm>
            <a:prstGeom prst="rect">
              <a:avLst/>
            </a:prstGeom>
            <a:solidFill>
              <a:srgbClr val="A0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78" name="iŝḻïḍé"/>
            <p:cNvSpPr/>
            <p:nvPr/>
          </p:nvSpPr>
          <p:spPr bwMode="auto">
            <a:xfrm>
              <a:off x="6523038" y="4986825"/>
              <a:ext cx="269875" cy="98425"/>
            </a:xfrm>
            <a:custGeom>
              <a:avLst/>
              <a:gdLst>
                <a:gd name="T0" fmla="*/ 147 w 170"/>
                <a:gd name="T1" fmla="*/ 62 h 62"/>
                <a:gd name="T2" fmla="*/ 0 w 170"/>
                <a:gd name="T3" fmla="*/ 62 h 62"/>
                <a:gd name="T4" fmla="*/ 0 w 170"/>
                <a:gd name="T5" fmla="*/ 0 h 62"/>
                <a:gd name="T6" fmla="*/ 147 w 170"/>
                <a:gd name="T7" fmla="*/ 0 h 62"/>
                <a:gd name="T8" fmla="*/ 170 w 170"/>
                <a:gd name="T9" fmla="*/ 30 h 62"/>
                <a:gd name="T10" fmla="*/ 147 w 170"/>
                <a:gd name="T1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62">
                  <a:moveTo>
                    <a:pt x="147" y="62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47" y="0"/>
                  </a:lnTo>
                  <a:lnTo>
                    <a:pt x="170" y="30"/>
                  </a:lnTo>
                  <a:lnTo>
                    <a:pt x="147" y="62"/>
                  </a:lnTo>
                  <a:close/>
                </a:path>
              </a:pathLst>
            </a:custGeom>
            <a:solidFill>
              <a:srgbClr val="A0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79" name="îSļïḍè"/>
            <p:cNvSpPr/>
            <p:nvPr/>
          </p:nvSpPr>
          <p:spPr bwMode="auto">
            <a:xfrm>
              <a:off x="6248400" y="5139225"/>
              <a:ext cx="274638" cy="98425"/>
            </a:xfrm>
            <a:custGeom>
              <a:avLst/>
              <a:gdLst>
                <a:gd name="T0" fmla="*/ 25 w 173"/>
                <a:gd name="T1" fmla="*/ 62 h 62"/>
                <a:gd name="T2" fmla="*/ 173 w 173"/>
                <a:gd name="T3" fmla="*/ 62 h 62"/>
                <a:gd name="T4" fmla="*/ 173 w 173"/>
                <a:gd name="T5" fmla="*/ 0 h 62"/>
                <a:gd name="T6" fmla="*/ 25 w 173"/>
                <a:gd name="T7" fmla="*/ 0 h 62"/>
                <a:gd name="T8" fmla="*/ 0 w 173"/>
                <a:gd name="T9" fmla="*/ 32 h 62"/>
                <a:gd name="T10" fmla="*/ 25 w 173"/>
                <a:gd name="T1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62">
                  <a:moveTo>
                    <a:pt x="25" y="62"/>
                  </a:moveTo>
                  <a:lnTo>
                    <a:pt x="173" y="62"/>
                  </a:lnTo>
                  <a:lnTo>
                    <a:pt x="173" y="0"/>
                  </a:lnTo>
                  <a:lnTo>
                    <a:pt x="25" y="0"/>
                  </a:lnTo>
                  <a:lnTo>
                    <a:pt x="0" y="32"/>
                  </a:lnTo>
                  <a:lnTo>
                    <a:pt x="25" y="62"/>
                  </a:lnTo>
                  <a:close/>
                </a:path>
              </a:pathLst>
            </a:custGeom>
            <a:solidFill>
              <a:srgbClr val="A0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80" name="ïṣḻiḓé"/>
            <p:cNvSpPr/>
            <p:nvPr/>
          </p:nvSpPr>
          <p:spPr bwMode="auto">
            <a:xfrm>
              <a:off x="6248400" y="5313850"/>
              <a:ext cx="274638" cy="93663"/>
            </a:xfrm>
            <a:custGeom>
              <a:avLst/>
              <a:gdLst>
                <a:gd name="T0" fmla="*/ 25 w 173"/>
                <a:gd name="T1" fmla="*/ 59 h 59"/>
                <a:gd name="T2" fmla="*/ 173 w 173"/>
                <a:gd name="T3" fmla="*/ 59 h 59"/>
                <a:gd name="T4" fmla="*/ 173 w 173"/>
                <a:gd name="T5" fmla="*/ 0 h 59"/>
                <a:gd name="T6" fmla="*/ 25 w 173"/>
                <a:gd name="T7" fmla="*/ 0 h 59"/>
                <a:gd name="T8" fmla="*/ 0 w 173"/>
                <a:gd name="T9" fmla="*/ 29 h 59"/>
                <a:gd name="T10" fmla="*/ 25 w 173"/>
                <a:gd name="T1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59">
                  <a:moveTo>
                    <a:pt x="25" y="59"/>
                  </a:moveTo>
                  <a:lnTo>
                    <a:pt x="173" y="59"/>
                  </a:lnTo>
                  <a:lnTo>
                    <a:pt x="173" y="0"/>
                  </a:lnTo>
                  <a:lnTo>
                    <a:pt x="25" y="0"/>
                  </a:lnTo>
                  <a:lnTo>
                    <a:pt x="0" y="29"/>
                  </a:lnTo>
                  <a:lnTo>
                    <a:pt x="25" y="59"/>
                  </a:lnTo>
                  <a:close/>
                </a:path>
              </a:pathLst>
            </a:custGeom>
            <a:solidFill>
              <a:srgbClr val="A0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81" name="îsḷíḍe"/>
            <p:cNvSpPr/>
            <p:nvPr/>
          </p:nvSpPr>
          <p:spPr bwMode="auto">
            <a:xfrm>
              <a:off x="6951663" y="5388463"/>
              <a:ext cx="1192213" cy="644525"/>
            </a:xfrm>
            <a:custGeom>
              <a:avLst/>
              <a:gdLst>
                <a:gd name="T0" fmla="*/ 331 w 331"/>
                <a:gd name="T1" fmla="*/ 23 h 178"/>
                <a:gd name="T2" fmla="*/ 331 w 331"/>
                <a:gd name="T3" fmla="*/ 120 h 178"/>
                <a:gd name="T4" fmla="*/ 273 w 331"/>
                <a:gd name="T5" fmla="*/ 178 h 178"/>
                <a:gd name="T6" fmla="*/ 22 w 331"/>
                <a:gd name="T7" fmla="*/ 178 h 178"/>
                <a:gd name="T8" fmla="*/ 0 w 331"/>
                <a:gd name="T9" fmla="*/ 156 h 178"/>
                <a:gd name="T10" fmla="*/ 0 w 331"/>
                <a:gd name="T11" fmla="*/ 117 h 178"/>
                <a:gd name="T12" fmla="*/ 8 w 331"/>
                <a:gd name="T13" fmla="*/ 100 h 178"/>
                <a:gd name="T14" fmla="*/ 119 w 331"/>
                <a:gd name="T15" fmla="*/ 13 h 178"/>
                <a:gd name="T16" fmla="*/ 156 w 331"/>
                <a:gd name="T17" fmla="*/ 0 h 178"/>
                <a:gd name="T18" fmla="*/ 308 w 331"/>
                <a:gd name="T19" fmla="*/ 0 h 178"/>
                <a:gd name="T20" fmla="*/ 331 w 331"/>
                <a:gd name="T21" fmla="*/ 2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1" h="178">
                  <a:moveTo>
                    <a:pt x="331" y="23"/>
                  </a:moveTo>
                  <a:cubicBezTo>
                    <a:pt x="331" y="120"/>
                    <a:pt x="331" y="120"/>
                    <a:pt x="331" y="120"/>
                  </a:cubicBezTo>
                  <a:cubicBezTo>
                    <a:pt x="331" y="152"/>
                    <a:pt x="305" y="178"/>
                    <a:pt x="273" y="178"/>
                  </a:cubicBezTo>
                  <a:cubicBezTo>
                    <a:pt x="22" y="178"/>
                    <a:pt x="22" y="178"/>
                    <a:pt x="22" y="178"/>
                  </a:cubicBezTo>
                  <a:cubicBezTo>
                    <a:pt x="10" y="178"/>
                    <a:pt x="0" y="168"/>
                    <a:pt x="0" y="156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0"/>
                    <a:pt x="3" y="104"/>
                    <a:pt x="8" y="100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30" y="4"/>
                    <a:pt x="143" y="0"/>
                    <a:pt x="156" y="0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21" y="0"/>
                    <a:pt x="331" y="10"/>
                    <a:pt x="331" y="23"/>
                  </a:cubicBezTo>
                  <a:close/>
                </a:path>
              </a:pathLst>
            </a:custGeom>
            <a:solidFill>
              <a:srgbClr val="E5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82" name="ï$ḷíḍê"/>
            <p:cNvSpPr/>
            <p:nvPr/>
          </p:nvSpPr>
          <p:spPr bwMode="auto">
            <a:xfrm>
              <a:off x="7275513" y="5504350"/>
              <a:ext cx="328613" cy="163513"/>
            </a:xfrm>
            <a:custGeom>
              <a:avLst/>
              <a:gdLst>
                <a:gd name="T0" fmla="*/ 91 w 91"/>
                <a:gd name="T1" fmla="*/ 0 h 45"/>
                <a:gd name="T2" fmla="*/ 44 w 91"/>
                <a:gd name="T3" fmla="*/ 0 h 45"/>
                <a:gd name="T4" fmla="*/ 38 w 91"/>
                <a:gd name="T5" fmla="*/ 3 h 45"/>
                <a:gd name="T6" fmla="*/ 7 w 91"/>
                <a:gd name="T7" fmla="*/ 27 h 45"/>
                <a:gd name="T8" fmla="*/ 14 w 91"/>
                <a:gd name="T9" fmla="*/ 45 h 45"/>
                <a:gd name="T10" fmla="*/ 91 w 91"/>
                <a:gd name="T11" fmla="*/ 45 h 45"/>
                <a:gd name="T12" fmla="*/ 91 w 91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45">
                  <a:moveTo>
                    <a:pt x="91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2" y="0"/>
                    <a:pt x="40" y="1"/>
                    <a:pt x="38" y="3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33"/>
                    <a:pt x="4" y="45"/>
                    <a:pt x="14" y="45"/>
                  </a:cubicBezTo>
                  <a:cubicBezTo>
                    <a:pt x="91" y="45"/>
                    <a:pt x="91" y="45"/>
                    <a:pt x="91" y="45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83" name="íşḷiḍê"/>
            <p:cNvSpPr/>
            <p:nvPr/>
          </p:nvSpPr>
          <p:spPr bwMode="auto">
            <a:xfrm>
              <a:off x="7675563" y="5504350"/>
              <a:ext cx="288925" cy="163513"/>
            </a:xfrm>
            <a:custGeom>
              <a:avLst/>
              <a:gdLst>
                <a:gd name="T0" fmla="*/ 69 w 80"/>
                <a:gd name="T1" fmla="*/ 0 h 45"/>
                <a:gd name="T2" fmla="*/ 0 w 80"/>
                <a:gd name="T3" fmla="*/ 0 h 45"/>
                <a:gd name="T4" fmla="*/ 0 w 80"/>
                <a:gd name="T5" fmla="*/ 45 h 45"/>
                <a:gd name="T6" fmla="*/ 69 w 80"/>
                <a:gd name="T7" fmla="*/ 45 h 45"/>
                <a:gd name="T8" fmla="*/ 80 w 80"/>
                <a:gd name="T9" fmla="*/ 35 h 45"/>
                <a:gd name="T10" fmla="*/ 80 w 80"/>
                <a:gd name="T11" fmla="*/ 11 h 45"/>
                <a:gd name="T12" fmla="*/ 69 w 80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5">
                  <a:moveTo>
                    <a:pt x="6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5" y="45"/>
                    <a:pt x="80" y="40"/>
                    <a:pt x="80" y="35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5"/>
                    <a:pt x="75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84" name="ïśḷiḋè"/>
            <p:cNvSpPr/>
            <p:nvPr/>
          </p:nvSpPr>
          <p:spPr bwMode="auto">
            <a:xfrm>
              <a:off x="7607300" y="5305913"/>
              <a:ext cx="76200" cy="119063"/>
            </a:xfrm>
            <a:custGeom>
              <a:avLst/>
              <a:gdLst>
                <a:gd name="T0" fmla="*/ 10 w 21"/>
                <a:gd name="T1" fmla="*/ 33 h 33"/>
                <a:gd name="T2" fmla="*/ 10 w 21"/>
                <a:gd name="T3" fmla="*/ 33 h 33"/>
                <a:gd name="T4" fmla="*/ 0 w 21"/>
                <a:gd name="T5" fmla="*/ 23 h 33"/>
                <a:gd name="T6" fmla="*/ 0 w 21"/>
                <a:gd name="T7" fmla="*/ 10 h 33"/>
                <a:gd name="T8" fmla="*/ 10 w 21"/>
                <a:gd name="T9" fmla="*/ 0 h 33"/>
                <a:gd name="T10" fmla="*/ 21 w 21"/>
                <a:gd name="T11" fmla="*/ 10 h 33"/>
                <a:gd name="T12" fmla="*/ 21 w 21"/>
                <a:gd name="T13" fmla="*/ 23 h 33"/>
                <a:gd name="T14" fmla="*/ 10 w 2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3">
                  <a:moveTo>
                    <a:pt x="10" y="33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4" y="33"/>
                    <a:pt x="0" y="28"/>
                    <a:pt x="0" y="2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6" y="0"/>
                    <a:pt x="21" y="5"/>
                    <a:pt x="21" y="10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8"/>
                    <a:pt x="16" y="33"/>
                    <a:pt x="10" y="33"/>
                  </a:cubicBezTo>
                  <a:close/>
                </a:path>
              </a:pathLst>
            </a:custGeom>
            <a:solidFill>
              <a:srgbClr val="E5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85" name="íşḻidé"/>
            <p:cNvSpPr/>
            <p:nvPr/>
          </p:nvSpPr>
          <p:spPr bwMode="auto">
            <a:xfrm>
              <a:off x="6951663" y="5913925"/>
              <a:ext cx="1174750" cy="119063"/>
            </a:xfrm>
            <a:custGeom>
              <a:avLst/>
              <a:gdLst>
                <a:gd name="T0" fmla="*/ 0 w 326"/>
                <a:gd name="T1" fmla="*/ 0 h 33"/>
                <a:gd name="T2" fmla="*/ 0 w 326"/>
                <a:gd name="T3" fmla="*/ 11 h 33"/>
                <a:gd name="T4" fmla="*/ 22 w 326"/>
                <a:gd name="T5" fmla="*/ 33 h 33"/>
                <a:gd name="T6" fmla="*/ 273 w 326"/>
                <a:gd name="T7" fmla="*/ 33 h 33"/>
                <a:gd name="T8" fmla="*/ 326 w 326"/>
                <a:gd name="T9" fmla="*/ 0 h 33"/>
                <a:gd name="T10" fmla="*/ 0 w 326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6" h="33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23"/>
                    <a:pt x="10" y="33"/>
                    <a:pt x="22" y="33"/>
                  </a:cubicBezTo>
                  <a:cubicBezTo>
                    <a:pt x="273" y="33"/>
                    <a:pt x="273" y="33"/>
                    <a:pt x="273" y="33"/>
                  </a:cubicBezTo>
                  <a:cubicBezTo>
                    <a:pt x="296" y="33"/>
                    <a:pt x="317" y="20"/>
                    <a:pt x="32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5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86" name="íS1îḓê"/>
            <p:cNvSpPr/>
            <p:nvPr/>
          </p:nvSpPr>
          <p:spPr bwMode="auto">
            <a:xfrm>
              <a:off x="7077075" y="5840900"/>
              <a:ext cx="292100" cy="2936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87" name="îṧlîde"/>
            <p:cNvSpPr/>
            <p:nvPr/>
          </p:nvSpPr>
          <p:spPr bwMode="auto">
            <a:xfrm>
              <a:off x="7146925" y="5913925"/>
              <a:ext cx="153988" cy="152400"/>
            </a:xfrm>
            <a:prstGeom prst="ellipse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88" name="ïṡļïḑé"/>
            <p:cNvSpPr/>
            <p:nvPr/>
          </p:nvSpPr>
          <p:spPr bwMode="auto">
            <a:xfrm>
              <a:off x="7772400" y="5840900"/>
              <a:ext cx="288925" cy="2936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89" name="íš1iḋè"/>
            <p:cNvSpPr/>
            <p:nvPr/>
          </p:nvSpPr>
          <p:spPr bwMode="auto">
            <a:xfrm>
              <a:off x="7842250" y="5913925"/>
              <a:ext cx="150813" cy="152400"/>
            </a:xfrm>
            <a:prstGeom prst="ellipse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</p:grp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愿同学们拥有一双明亮的眼睛！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Best</a:t>
            </a:r>
            <a:r>
              <a: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Wishes</a:t>
            </a:r>
            <a:r>
              <a: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for</a:t>
            </a:r>
            <a:r>
              <a: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your eye health! 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1135" name="组合 1134"/>
          <p:cNvGrpSpPr/>
          <p:nvPr/>
        </p:nvGrpSpPr>
        <p:grpSpPr>
          <a:xfrm>
            <a:off x="7825109" y="1752644"/>
            <a:ext cx="3094811" cy="4571880"/>
            <a:chOff x="7848554" y="1752644"/>
            <a:chExt cx="3094811" cy="4571880"/>
          </a:xfrm>
        </p:grpSpPr>
        <p:grpSp>
          <p:nvGrpSpPr>
            <p:cNvPr id="1121" name="组合 1120"/>
            <p:cNvGrpSpPr/>
            <p:nvPr/>
          </p:nvGrpSpPr>
          <p:grpSpPr>
            <a:xfrm>
              <a:off x="7848554" y="1752644"/>
              <a:ext cx="3094811" cy="4571880"/>
              <a:chOff x="1272121" y="1752644"/>
              <a:chExt cx="3094811" cy="4571880"/>
            </a:xfrm>
          </p:grpSpPr>
          <p:sp>
            <p:nvSpPr>
              <p:cNvPr id="1079" name="矩形 1078"/>
              <p:cNvSpPr/>
              <p:nvPr/>
            </p:nvSpPr>
            <p:spPr>
              <a:xfrm>
                <a:off x="1272121" y="1752644"/>
                <a:ext cx="3094811" cy="4571880"/>
              </a:xfrm>
              <a:prstGeom prst="rect">
                <a:avLst/>
              </a:prstGeom>
              <a:noFill/>
              <a:ln>
                <a:solidFill>
                  <a:srgbClr val="23449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0" name="矩形 1079"/>
              <p:cNvSpPr/>
              <p:nvPr/>
            </p:nvSpPr>
            <p:spPr>
              <a:xfrm>
                <a:off x="1543210" y="4698303"/>
                <a:ext cx="2647880" cy="144571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288290" lvl="1" indent="-28829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全面的眼部检查</a:t>
                </a:r>
                <a:endPara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marL="288290" lvl="1" indent="-28829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制定合理的防控方案</a:t>
                </a:r>
                <a:endPara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marL="288290" lvl="1" indent="-28829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护眼知识宣传教育</a:t>
                </a:r>
                <a:endPara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marL="288290" lvl="1" indent="-28829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相关疾病诊断与处理</a:t>
                </a:r>
                <a:endPara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081" name="7641867e-520d-4673-9a05-3f84698fc7c9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>
                <p:custDataLst>
                  <p:tags r:id="rId1"/>
                </p:custDataLst>
              </p:nvPr>
            </p:nvGrpSpPr>
            <p:grpSpPr>
              <a:xfrm>
                <a:off x="1516628" y="2014716"/>
                <a:ext cx="2605797" cy="2371381"/>
                <a:chOff x="3740151" y="1282701"/>
                <a:chExt cx="4711700" cy="4287838"/>
              </a:xfrm>
            </p:grpSpPr>
            <p:sp>
              <p:nvSpPr>
                <p:cNvPr id="1082" name="íṧľïḓê"/>
                <p:cNvSpPr/>
                <p:nvPr/>
              </p:nvSpPr>
              <p:spPr bwMode="auto">
                <a:xfrm>
                  <a:off x="4010026" y="2662238"/>
                  <a:ext cx="4237038" cy="2646363"/>
                </a:xfrm>
                <a:custGeom>
                  <a:avLst/>
                  <a:gdLst>
                    <a:gd name="T0" fmla="*/ 1005 w 1031"/>
                    <a:gd name="T1" fmla="*/ 0 h 645"/>
                    <a:gd name="T2" fmla="*/ 26 w 1031"/>
                    <a:gd name="T3" fmla="*/ 0 h 645"/>
                    <a:gd name="T4" fmla="*/ 0 w 1031"/>
                    <a:gd name="T5" fmla="*/ 26 h 645"/>
                    <a:gd name="T6" fmla="*/ 0 w 1031"/>
                    <a:gd name="T7" fmla="*/ 645 h 645"/>
                    <a:gd name="T8" fmla="*/ 1031 w 1031"/>
                    <a:gd name="T9" fmla="*/ 645 h 645"/>
                    <a:gd name="T10" fmla="*/ 1031 w 1031"/>
                    <a:gd name="T11" fmla="*/ 26 h 645"/>
                    <a:gd name="T12" fmla="*/ 1005 w 1031"/>
                    <a:gd name="T13" fmla="*/ 0 h 6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31" h="645">
                      <a:moveTo>
                        <a:pt x="1005" y="0"/>
                      </a:move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1" y="0"/>
                        <a:pt x="0" y="11"/>
                        <a:pt x="0" y="26"/>
                      </a:cubicBezTo>
                      <a:cubicBezTo>
                        <a:pt x="0" y="645"/>
                        <a:pt x="0" y="645"/>
                        <a:pt x="0" y="645"/>
                      </a:cubicBezTo>
                      <a:cubicBezTo>
                        <a:pt x="1031" y="645"/>
                        <a:pt x="1031" y="645"/>
                        <a:pt x="1031" y="645"/>
                      </a:cubicBezTo>
                      <a:cubicBezTo>
                        <a:pt x="1031" y="26"/>
                        <a:pt x="1031" y="26"/>
                        <a:pt x="1031" y="26"/>
                      </a:cubicBezTo>
                      <a:cubicBezTo>
                        <a:pt x="1031" y="11"/>
                        <a:pt x="1019" y="0"/>
                        <a:pt x="1005" y="0"/>
                      </a:cubicBezTo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3" name="iṥliḓê"/>
                <p:cNvSpPr/>
                <p:nvPr/>
              </p:nvSpPr>
              <p:spPr bwMode="auto">
                <a:xfrm>
                  <a:off x="4208463" y="2846388"/>
                  <a:ext cx="3841750" cy="2293938"/>
                </a:xfrm>
                <a:prstGeom prst="rect">
                  <a:avLst/>
                </a:prstGeom>
                <a:solidFill>
                  <a:srgbClr val="8AD9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4" name="îsḻîďè"/>
                <p:cNvSpPr/>
                <p:nvPr/>
              </p:nvSpPr>
              <p:spPr bwMode="auto">
                <a:xfrm>
                  <a:off x="3740151" y="5283201"/>
                  <a:ext cx="4711700" cy="287338"/>
                </a:xfrm>
                <a:custGeom>
                  <a:avLst/>
                  <a:gdLst>
                    <a:gd name="T0" fmla="*/ 0 w 1147"/>
                    <a:gd name="T1" fmla="*/ 0 h 70"/>
                    <a:gd name="T2" fmla="*/ 70 w 1147"/>
                    <a:gd name="T3" fmla="*/ 70 h 70"/>
                    <a:gd name="T4" fmla="*/ 1078 w 1147"/>
                    <a:gd name="T5" fmla="*/ 70 h 70"/>
                    <a:gd name="T6" fmla="*/ 1147 w 1147"/>
                    <a:gd name="T7" fmla="*/ 0 h 70"/>
                    <a:gd name="T8" fmla="*/ 0 w 1147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47" h="70">
                      <a:moveTo>
                        <a:pt x="0" y="0"/>
                      </a:moveTo>
                      <a:cubicBezTo>
                        <a:pt x="0" y="39"/>
                        <a:pt x="32" y="70"/>
                        <a:pt x="70" y="70"/>
                      </a:cubicBezTo>
                      <a:cubicBezTo>
                        <a:pt x="1078" y="70"/>
                        <a:pt x="1078" y="70"/>
                        <a:pt x="1078" y="70"/>
                      </a:cubicBezTo>
                      <a:cubicBezTo>
                        <a:pt x="1116" y="70"/>
                        <a:pt x="1147" y="39"/>
                        <a:pt x="1147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9797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5" name="iś1îḓè"/>
                <p:cNvSpPr/>
                <p:nvPr/>
              </p:nvSpPr>
              <p:spPr bwMode="auto">
                <a:xfrm>
                  <a:off x="5584826" y="5287963"/>
                  <a:ext cx="939800" cy="73025"/>
                </a:xfrm>
                <a:custGeom>
                  <a:avLst/>
                  <a:gdLst>
                    <a:gd name="T0" fmla="*/ 211 w 229"/>
                    <a:gd name="T1" fmla="*/ 18 h 18"/>
                    <a:gd name="T2" fmla="*/ 19 w 229"/>
                    <a:gd name="T3" fmla="*/ 18 h 18"/>
                    <a:gd name="T4" fmla="*/ 0 w 229"/>
                    <a:gd name="T5" fmla="*/ 0 h 18"/>
                    <a:gd name="T6" fmla="*/ 229 w 229"/>
                    <a:gd name="T7" fmla="*/ 0 h 18"/>
                    <a:gd name="T8" fmla="*/ 211 w 229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9" h="18">
                      <a:moveTo>
                        <a:pt x="211" y="18"/>
                      </a:move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8" y="18"/>
                        <a:pt x="0" y="10"/>
                        <a:pt x="0" y="0"/>
                      </a:cubicBezTo>
                      <a:cubicBezTo>
                        <a:pt x="229" y="0"/>
                        <a:pt x="229" y="0"/>
                        <a:pt x="229" y="0"/>
                      </a:cubicBezTo>
                      <a:cubicBezTo>
                        <a:pt x="229" y="10"/>
                        <a:pt x="221" y="18"/>
                        <a:pt x="21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6" name="íṧḻïḋé"/>
                <p:cNvSpPr/>
                <p:nvPr/>
              </p:nvSpPr>
              <p:spPr bwMode="auto">
                <a:xfrm>
                  <a:off x="3740151" y="5283201"/>
                  <a:ext cx="1384300" cy="287338"/>
                </a:xfrm>
                <a:custGeom>
                  <a:avLst/>
                  <a:gdLst>
                    <a:gd name="T0" fmla="*/ 183 w 337"/>
                    <a:gd name="T1" fmla="*/ 0 h 70"/>
                    <a:gd name="T2" fmla="*/ 0 w 337"/>
                    <a:gd name="T3" fmla="*/ 0 h 70"/>
                    <a:gd name="T4" fmla="*/ 70 w 337"/>
                    <a:gd name="T5" fmla="*/ 70 h 70"/>
                    <a:gd name="T6" fmla="*/ 337 w 337"/>
                    <a:gd name="T7" fmla="*/ 70 h 70"/>
                    <a:gd name="T8" fmla="*/ 183 w 337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7" h="70">
                      <a:moveTo>
                        <a:pt x="18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9"/>
                        <a:pt x="32" y="70"/>
                        <a:pt x="70" y="70"/>
                      </a:cubicBezTo>
                      <a:cubicBezTo>
                        <a:pt x="337" y="70"/>
                        <a:pt x="337" y="70"/>
                        <a:pt x="337" y="70"/>
                      </a:cubicBezTo>
                      <a:cubicBezTo>
                        <a:pt x="279" y="52"/>
                        <a:pt x="227" y="26"/>
                        <a:pt x="183" y="0"/>
                      </a:cubicBezTo>
                    </a:path>
                  </a:pathLst>
                </a:custGeom>
                <a:solidFill>
                  <a:srgbClr val="7B7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7" name="ïşḷiḓe"/>
                <p:cNvSpPr/>
                <p:nvPr/>
              </p:nvSpPr>
              <p:spPr bwMode="auto">
                <a:xfrm>
                  <a:off x="4010026" y="2662238"/>
                  <a:ext cx="1163638" cy="2038350"/>
                </a:xfrm>
                <a:custGeom>
                  <a:avLst/>
                  <a:gdLst>
                    <a:gd name="T0" fmla="*/ 283 w 283"/>
                    <a:gd name="T1" fmla="*/ 0 h 497"/>
                    <a:gd name="T2" fmla="*/ 26 w 283"/>
                    <a:gd name="T3" fmla="*/ 0 h 497"/>
                    <a:gd name="T4" fmla="*/ 0 w 283"/>
                    <a:gd name="T5" fmla="*/ 26 h 497"/>
                    <a:gd name="T6" fmla="*/ 0 w 283"/>
                    <a:gd name="T7" fmla="*/ 497 h 497"/>
                    <a:gd name="T8" fmla="*/ 283 w 283"/>
                    <a:gd name="T9" fmla="*/ 0 h 4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3" h="497">
                      <a:moveTo>
                        <a:pt x="283" y="0"/>
                      </a:move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1" y="0"/>
                        <a:pt x="0" y="11"/>
                        <a:pt x="0" y="26"/>
                      </a:cubicBezTo>
                      <a:cubicBezTo>
                        <a:pt x="0" y="497"/>
                        <a:pt x="0" y="497"/>
                        <a:pt x="0" y="497"/>
                      </a:cubicBezTo>
                      <a:lnTo>
                        <a:pt x="283" y="0"/>
                      </a:lnTo>
                      <a:close/>
                    </a:path>
                  </a:pathLst>
                </a:custGeom>
                <a:solidFill>
                  <a:srgbClr val="FFFFFF">
                    <a:alpha val="47000"/>
                  </a:srgb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8" name="ïśḷîdè"/>
                <p:cNvSpPr/>
                <p:nvPr/>
              </p:nvSpPr>
              <p:spPr bwMode="auto">
                <a:xfrm>
                  <a:off x="6746876" y="3022601"/>
                  <a:ext cx="1484313" cy="1009650"/>
                </a:xfrm>
                <a:custGeom>
                  <a:avLst/>
                  <a:gdLst>
                    <a:gd name="T0" fmla="*/ 34 w 361"/>
                    <a:gd name="T1" fmla="*/ 138 h 246"/>
                    <a:gd name="T2" fmla="*/ 128 w 361"/>
                    <a:gd name="T3" fmla="*/ 186 h 246"/>
                    <a:gd name="T4" fmla="*/ 231 w 361"/>
                    <a:gd name="T5" fmla="*/ 51 h 246"/>
                    <a:gd name="T6" fmla="*/ 248 w 361"/>
                    <a:gd name="T7" fmla="*/ 5 h 246"/>
                    <a:gd name="T8" fmla="*/ 257 w 361"/>
                    <a:gd name="T9" fmla="*/ 29 h 246"/>
                    <a:gd name="T10" fmla="*/ 331 w 361"/>
                    <a:gd name="T11" fmla="*/ 0 h 246"/>
                    <a:gd name="T12" fmla="*/ 361 w 361"/>
                    <a:gd name="T13" fmla="*/ 10 h 246"/>
                    <a:gd name="T14" fmla="*/ 261 w 361"/>
                    <a:gd name="T15" fmla="*/ 66 h 246"/>
                    <a:gd name="T16" fmla="*/ 96 w 361"/>
                    <a:gd name="T17" fmla="*/ 246 h 246"/>
                    <a:gd name="T18" fmla="*/ 0 w 361"/>
                    <a:gd name="T19" fmla="*/ 182 h 246"/>
                    <a:gd name="T20" fmla="*/ 34 w 361"/>
                    <a:gd name="T21" fmla="*/ 138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61" h="246">
                      <a:moveTo>
                        <a:pt x="34" y="138"/>
                      </a:moveTo>
                      <a:cubicBezTo>
                        <a:pt x="128" y="186"/>
                        <a:pt x="128" y="186"/>
                        <a:pt x="128" y="186"/>
                      </a:cubicBezTo>
                      <a:cubicBezTo>
                        <a:pt x="231" y="51"/>
                        <a:pt x="231" y="51"/>
                        <a:pt x="231" y="51"/>
                      </a:cubicBezTo>
                      <a:cubicBezTo>
                        <a:pt x="248" y="5"/>
                        <a:pt x="248" y="5"/>
                        <a:pt x="248" y="5"/>
                      </a:cubicBezTo>
                      <a:cubicBezTo>
                        <a:pt x="257" y="29"/>
                        <a:pt x="257" y="29"/>
                        <a:pt x="257" y="29"/>
                      </a:cubicBezTo>
                      <a:cubicBezTo>
                        <a:pt x="257" y="29"/>
                        <a:pt x="308" y="0"/>
                        <a:pt x="331" y="0"/>
                      </a:cubicBezTo>
                      <a:cubicBezTo>
                        <a:pt x="355" y="0"/>
                        <a:pt x="361" y="10"/>
                        <a:pt x="361" y="10"/>
                      </a:cubicBezTo>
                      <a:cubicBezTo>
                        <a:pt x="261" y="66"/>
                        <a:pt x="261" y="66"/>
                        <a:pt x="261" y="66"/>
                      </a:cubicBezTo>
                      <a:cubicBezTo>
                        <a:pt x="96" y="246"/>
                        <a:pt x="96" y="246"/>
                        <a:pt x="96" y="246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lnTo>
                        <a:pt x="34" y="138"/>
                      </a:lnTo>
                      <a:close/>
                    </a:path>
                  </a:pathLst>
                </a:custGeom>
                <a:solidFill>
                  <a:srgbClr val="EEBC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9" name="ïŝḷîďe"/>
                <p:cNvSpPr/>
                <p:nvPr/>
              </p:nvSpPr>
              <p:spPr bwMode="auto">
                <a:xfrm>
                  <a:off x="5222876" y="3178176"/>
                  <a:ext cx="1327150" cy="1962150"/>
                </a:xfrm>
                <a:custGeom>
                  <a:avLst/>
                  <a:gdLst>
                    <a:gd name="T0" fmla="*/ 0 w 323"/>
                    <a:gd name="T1" fmla="*/ 70 h 478"/>
                    <a:gd name="T2" fmla="*/ 55 w 323"/>
                    <a:gd name="T3" fmla="*/ 303 h 478"/>
                    <a:gd name="T4" fmla="*/ 24 w 323"/>
                    <a:gd name="T5" fmla="*/ 478 h 478"/>
                    <a:gd name="T6" fmla="*/ 323 w 323"/>
                    <a:gd name="T7" fmla="*/ 478 h 478"/>
                    <a:gd name="T8" fmla="*/ 287 w 323"/>
                    <a:gd name="T9" fmla="*/ 282 h 478"/>
                    <a:gd name="T10" fmla="*/ 313 w 323"/>
                    <a:gd name="T11" fmla="*/ 25 h 478"/>
                    <a:gd name="T12" fmla="*/ 258 w 323"/>
                    <a:gd name="T13" fmla="*/ 1 h 478"/>
                    <a:gd name="T14" fmla="*/ 54 w 323"/>
                    <a:gd name="T15" fmla="*/ 9 h 478"/>
                    <a:gd name="T16" fmla="*/ 0 w 323"/>
                    <a:gd name="T17" fmla="*/ 70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3" h="478">
                      <a:moveTo>
                        <a:pt x="0" y="70"/>
                      </a:moveTo>
                      <a:cubicBezTo>
                        <a:pt x="55" y="303"/>
                        <a:pt x="55" y="303"/>
                        <a:pt x="55" y="303"/>
                      </a:cubicBezTo>
                      <a:cubicBezTo>
                        <a:pt x="24" y="478"/>
                        <a:pt x="24" y="478"/>
                        <a:pt x="24" y="478"/>
                      </a:cubicBezTo>
                      <a:cubicBezTo>
                        <a:pt x="323" y="478"/>
                        <a:pt x="323" y="478"/>
                        <a:pt x="323" y="478"/>
                      </a:cubicBezTo>
                      <a:cubicBezTo>
                        <a:pt x="287" y="282"/>
                        <a:pt x="287" y="282"/>
                        <a:pt x="287" y="282"/>
                      </a:cubicBezTo>
                      <a:cubicBezTo>
                        <a:pt x="313" y="25"/>
                        <a:pt x="313" y="25"/>
                        <a:pt x="313" y="25"/>
                      </a:cubicBezTo>
                      <a:cubicBezTo>
                        <a:pt x="299" y="9"/>
                        <a:pt x="279" y="0"/>
                        <a:pt x="258" y="1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46" y="10"/>
                        <a:pt x="0" y="70"/>
                        <a:pt x="0" y="70"/>
                      </a:cubicBezTo>
                      <a:close/>
                    </a:path>
                  </a:pathLst>
                </a:custGeom>
                <a:solidFill>
                  <a:srgbClr val="61A7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0" name="íşḻíḓé"/>
                <p:cNvSpPr/>
                <p:nvPr/>
              </p:nvSpPr>
              <p:spPr bwMode="auto">
                <a:xfrm>
                  <a:off x="6118226" y="3128963"/>
                  <a:ext cx="1647825" cy="2011363"/>
                </a:xfrm>
                <a:custGeom>
                  <a:avLst/>
                  <a:gdLst>
                    <a:gd name="T0" fmla="*/ 401 w 401"/>
                    <a:gd name="T1" fmla="*/ 63 h 490"/>
                    <a:gd name="T2" fmla="*/ 361 w 401"/>
                    <a:gd name="T3" fmla="*/ 42 h 490"/>
                    <a:gd name="T4" fmla="*/ 258 w 401"/>
                    <a:gd name="T5" fmla="*/ 145 h 490"/>
                    <a:gd name="T6" fmla="*/ 105 w 401"/>
                    <a:gd name="T7" fmla="*/ 31 h 490"/>
                    <a:gd name="T8" fmla="*/ 8 w 401"/>
                    <a:gd name="T9" fmla="*/ 12 h 490"/>
                    <a:gd name="T10" fmla="*/ 69 w 401"/>
                    <a:gd name="T11" fmla="*/ 294 h 490"/>
                    <a:gd name="T12" fmla="*/ 105 w 401"/>
                    <a:gd name="T13" fmla="*/ 490 h 490"/>
                    <a:gd name="T14" fmla="*/ 145 w 401"/>
                    <a:gd name="T15" fmla="*/ 490 h 490"/>
                    <a:gd name="T16" fmla="*/ 107 w 401"/>
                    <a:gd name="T17" fmla="*/ 151 h 490"/>
                    <a:gd name="T18" fmla="*/ 251 w 401"/>
                    <a:gd name="T19" fmla="*/ 233 h 490"/>
                    <a:gd name="T20" fmla="*/ 401 w 401"/>
                    <a:gd name="T21" fmla="*/ 63 h 4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01" h="490">
                      <a:moveTo>
                        <a:pt x="401" y="63"/>
                      </a:moveTo>
                      <a:cubicBezTo>
                        <a:pt x="361" y="42"/>
                        <a:pt x="361" y="42"/>
                        <a:pt x="361" y="42"/>
                      </a:cubicBezTo>
                      <a:cubicBezTo>
                        <a:pt x="258" y="145"/>
                        <a:pt x="258" y="145"/>
                        <a:pt x="258" y="145"/>
                      </a:cubicBezTo>
                      <a:cubicBezTo>
                        <a:pt x="105" y="31"/>
                        <a:pt x="105" y="31"/>
                        <a:pt x="105" y="31"/>
                      </a:cubicBezTo>
                      <a:cubicBezTo>
                        <a:pt x="105" y="31"/>
                        <a:pt x="69" y="0"/>
                        <a:pt x="8" y="12"/>
                      </a:cubicBezTo>
                      <a:cubicBezTo>
                        <a:pt x="8" y="12"/>
                        <a:pt x="0" y="125"/>
                        <a:pt x="69" y="294"/>
                      </a:cubicBezTo>
                      <a:cubicBezTo>
                        <a:pt x="78" y="365"/>
                        <a:pt x="105" y="490"/>
                        <a:pt x="105" y="490"/>
                      </a:cubicBezTo>
                      <a:cubicBezTo>
                        <a:pt x="145" y="490"/>
                        <a:pt x="145" y="490"/>
                        <a:pt x="145" y="490"/>
                      </a:cubicBezTo>
                      <a:cubicBezTo>
                        <a:pt x="107" y="151"/>
                        <a:pt x="107" y="151"/>
                        <a:pt x="107" y="151"/>
                      </a:cubicBezTo>
                      <a:cubicBezTo>
                        <a:pt x="251" y="233"/>
                        <a:pt x="251" y="233"/>
                        <a:pt x="251" y="233"/>
                      </a:cubicBezTo>
                      <a:lnTo>
                        <a:pt x="401" y="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1" name="iş1iḍê"/>
                <p:cNvSpPr/>
                <p:nvPr/>
              </p:nvSpPr>
              <p:spPr bwMode="auto">
                <a:xfrm>
                  <a:off x="5621338" y="3198813"/>
                  <a:ext cx="468313" cy="422275"/>
                </a:xfrm>
                <a:custGeom>
                  <a:avLst/>
                  <a:gdLst>
                    <a:gd name="T0" fmla="*/ 114 w 114"/>
                    <a:gd name="T1" fmla="*/ 8 h 103"/>
                    <a:gd name="T2" fmla="*/ 87 w 114"/>
                    <a:gd name="T3" fmla="*/ 103 h 103"/>
                    <a:gd name="T4" fmla="*/ 0 w 114"/>
                    <a:gd name="T5" fmla="*/ 8 h 103"/>
                    <a:gd name="T6" fmla="*/ 56 w 114"/>
                    <a:gd name="T7" fmla="*/ 0 h 103"/>
                    <a:gd name="T8" fmla="*/ 114 w 114"/>
                    <a:gd name="T9" fmla="*/ 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4" h="103">
                      <a:moveTo>
                        <a:pt x="114" y="8"/>
                      </a:moveTo>
                      <a:cubicBezTo>
                        <a:pt x="112" y="10"/>
                        <a:pt x="87" y="103"/>
                        <a:pt x="87" y="103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56" y="0"/>
                        <a:pt x="56" y="0"/>
                        <a:pt x="56" y="0"/>
                      </a:cubicBezTo>
                      <a:lnTo>
                        <a:pt x="114" y="8"/>
                      </a:lnTo>
                      <a:close/>
                    </a:path>
                  </a:pathLst>
                </a:custGeom>
                <a:solidFill>
                  <a:srgbClr val="EEBC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2" name="ï$lîḋé"/>
                <p:cNvSpPr/>
                <p:nvPr/>
              </p:nvSpPr>
              <p:spPr bwMode="auto">
                <a:xfrm>
                  <a:off x="5888038" y="3079751"/>
                  <a:ext cx="419100" cy="344488"/>
                </a:xfrm>
                <a:custGeom>
                  <a:avLst/>
                  <a:gdLst>
                    <a:gd name="T0" fmla="*/ 99 w 102"/>
                    <a:gd name="T1" fmla="*/ 84 h 84"/>
                    <a:gd name="T2" fmla="*/ 87 w 102"/>
                    <a:gd name="T3" fmla="*/ 83 h 84"/>
                    <a:gd name="T4" fmla="*/ 0 w 102"/>
                    <a:gd name="T5" fmla="*/ 11 h 84"/>
                    <a:gd name="T6" fmla="*/ 1 w 102"/>
                    <a:gd name="T7" fmla="*/ 0 h 84"/>
                    <a:gd name="T8" fmla="*/ 99 w 102"/>
                    <a:gd name="T9" fmla="*/ 8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84">
                      <a:moveTo>
                        <a:pt x="99" y="84"/>
                      </a:move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91" y="16"/>
                        <a:pt x="4" y="11"/>
                        <a:pt x="0" y="1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102" y="6"/>
                        <a:pt x="99" y="84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3" name="iṩľîḓé"/>
                <p:cNvSpPr/>
                <p:nvPr/>
              </p:nvSpPr>
              <p:spPr bwMode="auto">
                <a:xfrm>
                  <a:off x="5321301" y="3195638"/>
                  <a:ext cx="444500" cy="1944688"/>
                </a:xfrm>
                <a:custGeom>
                  <a:avLst/>
                  <a:gdLst>
                    <a:gd name="T0" fmla="*/ 67 w 108"/>
                    <a:gd name="T1" fmla="*/ 0 h 474"/>
                    <a:gd name="T2" fmla="*/ 89 w 108"/>
                    <a:gd name="T3" fmla="*/ 281 h 474"/>
                    <a:gd name="T4" fmla="*/ 0 w 108"/>
                    <a:gd name="T5" fmla="*/ 474 h 474"/>
                    <a:gd name="T6" fmla="*/ 23 w 108"/>
                    <a:gd name="T7" fmla="*/ 281 h 474"/>
                    <a:gd name="T8" fmla="*/ 67 w 108"/>
                    <a:gd name="T9" fmla="*/ 0 h 4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8" h="474">
                      <a:moveTo>
                        <a:pt x="67" y="0"/>
                      </a:moveTo>
                      <a:cubicBezTo>
                        <a:pt x="67" y="0"/>
                        <a:pt x="108" y="226"/>
                        <a:pt x="89" y="281"/>
                      </a:cubicBezTo>
                      <a:cubicBezTo>
                        <a:pt x="70" y="337"/>
                        <a:pt x="0" y="474"/>
                        <a:pt x="0" y="474"/>
                      </a:cubicBezTo>
                      <a:cubicBezTo>
                        <a:pt x="23" y="281"/>
                        <a:pt x="23" y="281"/>
                        <a:pt x="23" y="281"/>
                      </a:cubicBezTo>
                      <a:lnTo>
                        <a:pt x="67" y="0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338BE8"/>
                    </a:gs>
                    <a:gs pos="0">
                      <a:srgbClr val="5EA5FA"/>
                    </a:gs>
                  </a:gsLst>
                  <a:lin ang="16200000" scaled="0"/>
                </a:gra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4" name="îṩ1îḓe"/>
                <p:cNvSpPr/>
                <p:nvPr/>
              </p:nvSpPr>
              <p:spPr bwMode="auto">
                <a:xfrm>
                  <a:off x="6048376" y="3413126"/>
                  <a:ext cx="423863" cy="573088"/>
                </a:xfrm>
                <a:custGeom>
                  <a:avLst/>
                  <a:gdLst>
                    <a:gd name="T0" fmla="*/ 78 w 103"/>
                    <a:gd name="T1" fmla="*/ 140 h 140"/>
                    <a:gd name="T2" fmla="*/ 67 w 103"/>
                    <a:gd name="T3" fmla="*/ 137 h 140"/>
                    <a:gd name="T4" fmla="*/ 68 w 103"/>
                    <a:gd name="T5" fmla="*/ 19 h 140"/>
                    <a:gd name="T6" fmla="*/ 49 w 103"/>
                    <a:gd name="T7" fmla="*/ 12 h 140"/>
                    <a:gd name="T8" fmla="*/ 31 w 103"/>
                    <a:gd name="T9" fmla="*/ 21 h 140"/>
                    <a:gd name="T10" fmla="*/ 47 w 103"/>
                    <a:gd name="T11" fmla="*/ 132 h 140"/>
                    <a:gd name="T12" fmla="*/ 37 w 103"/>
                    <a:gd name="T13" fmla="*/ 137 h 140"/>
                    <a:gd name="T14" fmla="*/ 22 w 103"/>
                    <a:gd name="T15" fmla="*/ 15 h 140"/>
                    <a:gd name="T16" fmla="*/ 49 w 103"/>
                    <a:gd name="T17" fmla="*/ 1 h 140"/>
                    <a:gd name="T18" fmla="*/ 77 w 103"/>
                    <a:gd name="T19" fmla="*/ 12 h 140"/>
                    <a:gd name="T20" fmla="*/ 78 w 103"/>
                    <a:gd name="T21" fmla="*/ 140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3" h="140">
                      <a:moveTo>
                        <a:pt x="78" y="140"/>
                      </a:moveTo>
                      <a:cubicBezTo>
                        <a:pt x="67" y="137"/>
                        <a:pt x="67" y="137"/>
                        <a:pt x="67" y="137"/>
                      </a:cubicBezTo>
                      <a:cubicBezTo>
                        <a:pt x="74" y="112"/>
                        <a:pt x="87" y="43"/>
                        <a:pt x="68" y="19"/>
                      </a:cubicBezTo>
                      <a:cubicBezTo>
                        <a:pt x="64" y="14"/>
                        <a:pt x="57" y="11"/>
                        <a:pt x="49" y="12"/>
                      </a:cubicBezTo>
                      <a:cubicBezTo>
                        <a:pt x="41" y="12"/>
                        <a:pt x="35" y="15"/>
                        <a:pt x="31" y="21"/>
                      </a:cubicBezTo>
                      <a:cubicBezTo>
                        <a:pt x="16" y="46"/>
                        <a:pt x="38" y="110"/>
                        <a:pt x="47" y="132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5" y="133"/>
                        <a:pt x="0" y="50"/>
                        <a:pt x="22" y="15"/>
                      </a:cubicBezTo>
                      <a:cubicBezTo>
                        <a:pt x="28" y="6"/>
                        <a:pt x="37" y="1"/>
                        <a:pt x="49" y="1"/>
                      </a:cubicBezTo>
                      <a:cubicBezTo>
                        <a:pt x="61" y="0"/>
                        <a:pt x="70" y="4"/>
                        <a:pt x="77" y="12"/>
                      </a:cubicBezTo>
                      <a:cubicBezTo>
                        <a:pt x="103" y="45"/>
                        <a:pt x="79" y="136"/>
                        <a:pt x="78" y="140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5" name="îšḻïḑè"/>
                <p:cNvSpPr/>
                <p:nvPr/>
              </p:nvSpPr>
              <p:spPr bwMode="auto">
                <a:xfrm>
                  <a:off x="5251451" y="3195638"/>
                  <a:ext cx="460375" cy="1944688"/>
                </a:xfrm>
                <a:custGeom>
                  <a:avLst/>
                  <a:gdLst>
                    <a:gd name="T0" fmla="*/ 84 w 112"/>
                    <a:gd name="T1" fmla="*/ 0 h 474"/>
                    <a:gd name="T2" fmla="*/ 48 w 112"/>
                    <a:gd name="T3" fmla="*/ 299 h 474"/>
                    <a:gd name="T4" fmla="*/ 17 w 112"/>
                    <a:gd name="T5" fmla="*/ 474 h 474"/>
                    <a:gd name="T6" fmla="*/ 0 w 112"/>
                    <a:gd name="T7" fmla="*/ 474 h 474"/>
                    <a:gd name="T8" fmla="*/ 15 w 112"/>
                    <a:gd name="T9" fmla="*/ 154 h 474"/>
                    <a:gd name="T10" fmla="*/ 45 w 112"/>
                    <a:gd name="T11" fmla="*/ 5 h 474"/>
                    <a:gd name="T12" fmla="*/ 84 w 112"/>
                    <a:gd name="T13" fmla="*/ 0 h 4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2" h="474">
                      <a:moveTo>
                        <a:pt x="84" y="0"/>
                      </a:moveTo>
                      <a:cubicBezTo>
                        <a:pt x="84" y="0"/>
                        <a:pt x="112" y="247"/>
                        <a:pt x="48" y="299"/>
                      </a:cubicBezTo>
                      <a:cubicBezTo>
                        <a:pt x="49" y="299"/>
                        <a:pt x="17" y="474"/>
                        <a:pt x="17" y="474"/>
                      </a:cubicBezTo>
                      <a:cubicBezTo>
                        <a:pt x="0" y="474"/>
                        <a:pt x="0" y="474"/>
                        <a:pt x="0" y="474"/>
                      </a:cubicBezTo>
                      <a:cubicBezTo>
                        <a:pt x="15" y="154"/>
                        <a:pt x="15" y="154"/>
                        <a:pt x="15" y="154"/>
                      </a:cubicBezTo>
                      <a:cubicBezTo>
                        <a:pt x="45" y="5"/>
                        <a:pt x="45" y="5"/>
                        <a:pt x="45" y="5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6" name="îṥ1íďê"/>
                <p:cNvSpPr/>
                <p:nvPr/>
              </p:nvSpPr>
              <p:spPr bwMode="auto">
                <a:xfrm>
                  <a:off x="6299201" y="3946526"/>
                  <a:ext cx="115888" cy="109538"/>
                </a:xfrm>
                <a:custGeom>
                  <a:avLst/>
                  <a:gdLst>
                    <a:gd name="T0" fmla="*/ 1 w 28"/>
                    <a:gd name="T1" fmla="*/ 15 h 27"/>
                    <a:gd name="T2" fmla="*/ 15 w 28"/>
                    <a:gd name="T3" fmla="*/ 27 h 27"/>
                    <a:gd name="T4" fmla="*/ 27 w 28"/>
                    <a:gd name="T5" fmla="*/ 12 h 27"/>
                    <a:gd name="T6" fmla="*/ 13 w 28"/>
                    <a:gd name="T7" fmla="*/ 1 h 27"/>
                    <a:gd name="T8" fmla="*/ 1 w 28"/>
                    <a:gd name="T9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7">
                      <a:moveTo>
                        <a:pt x="1" y="15"/>
                      </a:moveTo>
                      <a:cubicBezTo>
                        <a:pt x="2" y="22"/>
                        <a:pt x="8" y="27"/>
                        <a:pt x="15" y="27"/>
                      </a:cubicBezTo>
                      <a:cubicBezTo>
                        <a:pt x="22" y="26"/>
                        <a:pt x="28" y="20"/>
                        <a:pt x="27" y="12"/>
                      </a:cubicBezTo>
                      <a:cubicBezTo>
                        <a:pt x="26" y="5"/>
                        <a:pt x="20" y="0"/>
                        <a:pt x="13" y="1"/>
                      </a:cubicBezTo>
                      <a:cubicBezTo>
                        <a:pt x="6" y="1"/>
                        <a:pt x="0" y="8"/>
                        <a:pt x="1" y="15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7" name="iṣḻïḓê"/>
                <p:cNvSpPr/>
                <p:nvPr/>
              </p:nvSpPr>
              <p:spPr bwMode="auto">
                <a:xfrm>
                  <a:off x="6159501" y="3933826"/>
                  <a:ext cx="111125" cy="111125"/>
                </a:xfrm>
                <a:custGeom>
                  <a:avLst/>
                  <a:gdLst>
                    <a:gd name="T0" fmla="*/ 1 w 27"/>
                    <a:gd name="T1" fmla="*/ 15 h 27"/>
                    <a:gd name="T2" fmla="*/ 15 w 27"/>
                    <a:gd name="T3" fmla="*/ 26 h 27"/>
                    <a:gd name="T4" fmla="*/ 27 w 27"/>
                    <a:gd name="T5" fmla="*/ 12 h 27"/>
                    <a:gd name="T6" fmla="*/ 13 w 27"/>
                    <a:gd name="T7" fmla="*/ 1 h 27"/>
                    <a:gd name="T8" fmla="*/ 1 w 27"/>
                    <a:gd name="T9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27">
                      <a:moveTo>
                        <a:pt x="1" y="15"/>
                      </a:moveTo>
                      <a:cubicBezTo>
                        <a:pt x="1" y="22"/>
                        <a:pt x="8" y="27"/>
                        <a:pt x="15" y="26"/>
                      </a:cubicBezTo>
                      <a:cubicBezTo>
                        <a:pt x="22" y="26"/>
                        <a:pt x="27" y="19"/>
                        <a:pt x="27" y="12"/>
                      </a:cubicBezTo>
                      <a:cubicBezTo>
                        <a:pt x="26" y="5"/>
                        <a:pt x="20" y="0"/>
                        <a:pt x="13" y="1"/>
                      </a:cubicBezTo>
                      <a:cubicBezTo>
                        <a:pt x="5" y="1"/>
                        <a:pt x="0" y="7"/>
                        <a:pt x="1" y="15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8" name="i$ľïḑè"/>
                <p:cNvSpPr/>
                <p:nvPr/>
              </p:nvSpPr>
              <p:spPr bwMode="auto">
                <a:xfrm>
                  <a:off x="4191001" y="3216276"/>
                  <a:ext cx="1404938" cy="1673225"/>
                </a:xfrm>
                <a:custGeom>
                  <a:avLst/>
                  <a:gdLst>
                    <a:gd name="T0" fmla="*/ 297 w 342"/>
                    <a:gd name="T1" fmla="*/ 150 h 408"/>
                    <a:gd name="T2" fmla="*/ 297 w 342"/>
                    <a:gd name="T3" fmla="*/ 143 h 408"/>
                    <a:gd name="T4" fmla="*/ 342 w 342"/>
                    <a:gd name="T5" fmla="*/ 111 h 408"/>
                    <a:gd name="T6" fmla="*/ 303 w 342"/>
                    <a:gd name="T7" fmla="*/ 3 h 408"/>
                    <a:gd name="T8" fmla="*/ 303 w 342"/>
                    <a:gd name="T9" fmla="*/ 0 h 408"/>
                    <a:gd name="T10" fmla="*/ 229 w 342"/>
                    <a:gd name="T11" fmla="*/ 58 h 408"/>
                    <a:gd name="T12" fmla="*/ 17 w 342"/>
                    <a:gd name="T13" fmla="*/ 252 h 408"/>
                    <a:gd name="T14" fmla="*/ 278 w 342"/>
                    <a:gd name="T15" fmla="*/ 408 h 408"/>
                    <a:gd name="T16" fmla="*/ 292 w 342"/>
                    <a:gd name="T17" fmla="*/ 391 h 408"/>
                    <a:gd name="T18" fmla="*/ 126 w 342"/>
                    <a:gd name="T19" fmla="*/ 245 h 408"/>
                    <a:gd name="T20" fmla="*/ 216 w 342"/>
                    <a:gd name="T21" fmla="*/ 191 h 408"/>
                    <a:gd name="T22" fmla="*/ 297 w 342"/>
                    <a:gd name="T23" fmla="*/ 150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42" h="408">
                      <a:moveTo>
                        <a:pt x="297" y="150"/>
                      </a:moveTo>
                      <a:cubicBezTo>
                        <a:pt x="297" y="143"/>
                        <a:pt x="297" y="143"/>
                        <a:pt x="297" y="143"/>
                      </a:cubicBezTo>
                      <a:cubicBezTo>
                        <a:pt x="342" y="111"/>
                        <a:pt x="342" y="111"/>
                        <a:pt x="342" y="111"/>
                      </a:cubicBezTo>
                      <a:cubicBezTo>
                        <a:pt x="303" y="3"/>
                        <a:pt x="303" y="3"/>
                        <a:pt x="303" y="3"/>
                      </a:cubicBezTo>
                      <a:cubicBezTo>
                        <a:pt x="303" y="0"/>
                        <a:pt x="303" y="0"/>
                        <a:pt x="303" y="0"/>
                      </a:cubicBezTo>
                      <a:cubicBezTo>
                        <a:pt x="229" y="58"/>
                        <a:pt x="229" y="58"/>
                        <a:pt x="229" y="58"/>
                      </a:cubicBezTo>
                      <a:cubicBezTo>
                        <a:pt x="139" y="129"/>
                        <a:pt x="0" y="241"/>
                        <a:pt x="17" y="252"/>
                      </a:cubicBezTo>
                      <a:cubicBezTo>
                        <a:pt x="278" y="408"/>
                        <a:pt x="278" y="408"/>
                        <a:pt x="278" y="408"/>
                      </a:cubicBezTo>
                      <a:cubicBezTo>
                        <a:pt x="292" y="391"/>
                        <a:pt x="292" y="391"/>
                        <a:pt x="292" y="391"/>
                      </a:cubicBezTo>
                      <a:cubicBezTo>
                        <a:pt x="126" y="245"/>
                        <a:pt x="126" y="245"/>
                        <a:pt x="126" y="245"/>
                      </a:cubicBezTo>
                      <a:cubicBezTo>
                        <a:pt x="216" y="191"/>
                        <a:pt x="216" y="191"/>
                        <a:pt x="216" y="191"/>
                      </a:cubicBezTo>
                      <a:lnTo>
                        <a:pt x="297" y="15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9" name="îṣlíḓè"/>
                <p:cNvSpPr/>
                <p:nvPr/>
              </p:nvSpPr>
              <p:spPr bwMode="auto">
                <a:xfrm>
                  <a:off x="5349876" y="3749676"/>
                  <a:ext cx="193675" cy="192088"/>
                </a:xfrm>
                <a:prstGeom prst="ellipse">
                  <a:avLst/>
                </a:prstGeom>
                <a:solidFill>
                  <a:srgbClr val="EB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0" name="íṡliḑé"/>
                <p:cNvSpPr/>
                <p:nvPr/>
              </p:nvSpPr>
              <p:spPr bwMode="auto">
                <a:xfrm>
                  <a:off x="5235576" y="4695826"/>
                  <a:ext cx="225425" cy="227013"/>
                </a:xfrm>
                <a:prstGeom prst="ellipse">
                  <a:avLst/>
                </a:prstGeom>
                <a:solidFill>
                  <a:srgbClr val="EEBC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1" name="ïşļïďé"/>
                <p:cNvSpPr/>
                <p:nvPr/>
              </p:nvSpPr>
              <p:spPr bwMode="auto">
                <a:xfrm>
                  <a:off x="6508751" y="3281363"/>
                  <a:ext cx="377825" cy="652463"/>
                </a:xfrm>
                <a:custGeom>
                  <a:avLst/>
                  <a:gdLst>
                    <a:gd name="T0" fmla="*/ 0 w 92"/>
                    <a:gd name="T1" fmla="*/ 0 h 159"/>
                    <a:gd name="T2" fmla="*/ 92 w 92"/>
                    <a:gd name="T3" fmla="*/ 159 h 159"/>
                    <a:gd name="T4" fmla="*/ 10 w 92"/>
                    <a:gd name="T5" fmla="*/ 114 h 159"/>
                    <a:gd name="T6" fmla="*/ 0 w 92"/>
                    <a:gd name="T7" fmla="*/ 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2" h="159">
                      <a:moveTo>
                        <a:pt x="0" y="0"/>
                      </a:moveTo>
                      <a:cubicBezTo>
                        <a:pt x="2" y="4"/>
                        <a:pt x="92" y="159"/>
                        <a:pt x="92" y="159"/>
                      </a:cubicBezTo>
                      <a:cubicBezTo>
                        <a:pt x="10" y="114"/>
                        <a:pt x="10" y="114"/>
                        <a:pt x="10" y="11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D2E6F9"/>
                    </a:gs>
                    <a:gs pos="0">
                      <a:srgbClr val="EFF6FD"/>
                    </a:gs>
                  </a:gsLst>
                  <a:lin ang="16200000" scaled="0"/>
                </a:gra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2" name="îṧľîḑe"/>
                <p:cNvSpPr/>
                <p:nvPr/>
              </p:nvSpPr>
              <p:spPr bwMode="auto">
                <a:xfrm>
                  <a:off x="5427663" y="3100388"/>
                  <a:ext cx="369888" cy="685800"/>
                </a:xfrm>
                <a:custGeom>
                  <a:avLst/>
                  <a:gdLst>
                    <a:gd name="T0" fmla="*/ 11 w 90"/>
                    <a:gd name="T1" fmla="*/ 167 h 167"/>
                    <a:gd name="T2" fmla="*/ 0 w 90"/>
                    <a:gd name="T3" fmla="*/ 167 h 167"/>
                    <a:gd name="T4" fmla="*/ 4 w 90"/>
                    <a:gd name="T5" fmla="*/ 72 h 167"/>
                    <a:gd name="T6" fmla="*/ 90 w 90"/>
                    <a:gd name="T7" fmla="*/ 1 h 167"/>
                    <a:gd name="T8" fmla="*/ 90 w 90"/>
                    <a:gd name="T9" fmla="*/ 11 h 167"/>
                    <a:gd name="T10" fmla="*/ 15 w 90"/>
                    <a:gd name="T11" fmla="*/ 72 h 167"/>
                    <a:gd name="T12" fmla="*/ 11 w 90"/>
                    <a:gd name="T13" fmla="*/ 167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0" h="167">
                      <a:moveTo>
                        <a:pt x="11" y="167"/>
                      </a:move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0" y="167"/>
                        <a:pt x="0" y="139"/>
                        <a:pt x="4" y="72"/>
                      </a:cubicBezTo>
                      <a:cubicBezTo>
                        <a:pt x="7" y="0"/>
                        <a:pt x="89" y="1"/>
                        <a:pt x="90" y="1"/>
                      </a:cubicBezTo>
                      <a:cubicBezTo>
                        <a:pt x="90" y="11"/>
                        <a:pt x="90" y="11"/>
                        <a:pt x="90" y="11"/>
                      </a:cubicBezTo>
                      <a:cubicBezTo>
                        <a:pt x="87" y="11"/>
                        <a:pt x="18" y="11"/>
                        <a:pt x="15" y="72"/>
                      </a:cubicBezTo>
                      <a:cubicBezTo>
                        <a:pt x="11" y="139"/>
                        <a:pt x="11" y="167"/>
                        <a:pt x="11" y="167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3" name="îṧḷíḑè"/>
                <p:cNvSpPr/>
                <p:nvPr/>
              </p:nvSpPr>
              <p:spPr bwMode="auto">
                <a:xfrm>
                  <a:off x="5370513" y="3765551"/>
                  <a:ext cx="155575" cy="155575"/>
                </a:xfrm>
                <a:prstGeom prst="ellipse">
                  <a:avLst/>
                </a:pr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4" name="îṣlíḋê"/>
                <p:cNvSpPr/>
                <p:nvPr/>
              </p:nvSpPr>
              <p:spPr bwMode="auto">
                <a:xfrm>
                  <a:off x="5160963" y="3232151"/>
                  <a:ext cx="255588" cy="725488"/>
                </a:xfrm>
                <a:custGeom>
                  <a:avLst/>
                  <a:gdLst>
                    <a:gd name="T0" fmla="*/ 93 w 161"/>
                    <a:gd name="T1" fmla="*/ 411 h 457"/>
                    <a:gd name="T2" fmla="*/ 0 w 161"/>
                    <a:gd name="T3" fmla="*/ 457 h 457"/>
                    <a:gd name="T4" fmla="*/ 161 w 161"/>
                    <a:gd name="T5" fmla="*/ 0 h 457"/>
                    <a:gd name="T6" fmla="*/ 93 w 161"/>
                    <a:gd name="T7" fmla="*/ 411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1" h="457">
                      <a:moveTo>
                        <a:pt x="93" y="411"/>
                      </a:moveTo>
                      <a:lnTo>
                        <a:pt x="0" y="457"/>
                      </a:lnTo>
                      <a:lnTo>
                        <a:pt x="161" y="0"/>
                      </a:lnTo>
                      <a:lnTo>
                        <a:pt x="93" y="411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D2E6F9"/>
                    </a:gs>
                    <a:gs pos="0">
                      <a:srgbClr val="EFF6FD"/>
                    </a:gs>
                  </a:gsLst>
                  <a:lin ang="16200000" scaled="0"/>
                </a:gra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5" name="i$ḷïďé"/>
                <p:cNvSpPr/>
                <p:nvPr/>
              </p:nvSpPr>
              <p:spPr bwMode="auto">
                <a:xfrm>
                  <a:off x="5707063" y="2690813"/>
                  <a:ext cx="292100" cy="652463"/>
                </a:xfrm>
                <a:custGeom>
                  <a:avLst/>
                  <a:gdLst>
                    <a:gd name="T0" fmla="*/ 71 w 71"/>
                    <a:gd name="T1" fmla="*/ 0 h 159"/>
                    <a:gd name="T2" fmla="*/ 67 w 71"/>
                    <a:gd name="T3" fmla="*/ 127 h 159"/>
                    <a:gd name="T4" fmla="*/ 41 w 71"/>
                    <a:gd name="T5" fmla="*/ 157 h 159"/>
                    <a:gd name="T6" fmla="*/ 7 w 71"/>
                    <a:gd name="T7" fmla="*/ 131 h 159"/>
                    <a:gd name="T8" fmla="*/ 0 w 71"/>
                    <a:gd name="T9" fmla="*/ 21 h 159"/>
                    <a:gd name="T10" fmla="*/ 71 w 71"/>
                    <a:gd name="T11" fmla="*/ 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159">
                      <a:moveTo>
                        <a:pt x="71" y="0"/>
                      </a:moveTo>
                      <a:cubicBezTo>
                        <a:pt x="67" y="127"/>
                        <a:pt x="67" y="127"/>
                        <a:pt x="67" y="127"/>
                      </a:cubicBezTo>
                      <a:cubicBezTo>
                        <a:pt x="67" y="142"/>
                        <a:pt x="56" y="154"/>
                        <a:pt x="41" y="157"/>
                      </a:cubicBezTo>
                      <a:cubicBezTo>
                        <a:pt x="25" y="159"/>
                        <a:pt x="9" y="148"/>
                        <a:pt x="7" y="131"/>
                      </a:cubicBezTo>
                      <a:cubicBezTo>
                        <a:pt x="0" y="21"/>
                        <a:pt x="0" y="21"/>
                        <a:pt x="0" y="21"/>
                      </a:cubicBez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EEBC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6" name="íS1íḓé"/>
                <p:cNvSpPr/>
                <p:nvPr/>
              </p:nvSpPr>
              <p:spPr bwMode="auto">
                <a:xfrm>
                  <a:off x="5686426" y="2957513"/>
                  <a:ext cx="300038" cy="258763"/>
                </a:xfrm>
                <a:custGeom>
                  <a:avLst/>
                  <a:gdLst>
                    <a:gd name="T0" fmla="*/ 0 w 73"/>
                    <a:gd name="T1" fmla="*/ 21 h 63"/>
                    <a:gd name="T2" fmla="*/ 72 w 73"/>
                    <a:gd name="T3" fmla="*/ 62 h 63"/>
                    <a:gd name="T4" fmla="*/ 73 w 73"/>
                    <a:gd name="T5" fmla="*/ 0 h 63"/>
                    <a:gd name="T6" fmla="*/ 37 w 73"/>
                    <a:gd name="T7" fmla="*/ 1 h 63"/>
                    <a:gd name="T8" fmla="*/ 0 w 73"/>
                    <a:gd name="T9" fmla="*/ 2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63">
                      <a:moveTo>
                        <a:pt x="0" y="21"/>
                      </a:moveTo>
                      <a:cubicBezTo>
                        <a:pt x="0" y="21"/>
                        <a:pt x="71" y="61"/>
                        <a:pt x="72" y="62"/>
                      </a:cubicBezTo>
                      <a:cubicBezTo>
                        <a:pt x="72" y="63"/>
                        <a:pt x="73" y="0"/>
                        <a:pt x="73" y="0"/>
                      </a:cubicBezTo>
                      <a:cubicBezTo>
                        <a:pt x="73" y="0"/>
                        <a:pt x="40" y="1"/>
                        <a:pt x="37" y="1"/>
                      </a:cubicBezTo>
                      <a:cubicBezTo>
                        <a:pt x="34" y="1"/>
                        <a:pt x="0" y="21"/>
                        <a:pt x="0" y="21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rgbClr val="D4869A"/>
                    </a:gs>
                    <a:gs pos="0">
                      <a:srgbClr val="D991A4"/>
                    </a:gs>
                  </a:gsLst>
                  <a:lin ang="16200000" scaled="0"/>
                </a:gra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7" name="íslïḍê"/>
                <p:cNvSpPr/>
                <p:nvPr/>
              </p:nvSpPr>
              <p:spPr bwMode="auto">
                <a:xfrm>
                  <a:off x="5440363" y="1882776"/>
                  <a:ext cx="825500" cy="1258888"/>
                </a:xfrm>
                <a:custGeom>
                  <a:avLst/>
                  <a:gdLst>
                    <a:gd name="T0" fmla="*/ 19 w 201"/>
                    <a:gd name="T1" fmla="*/ 79 h 307"/>
                    <a:gd name="T2" fmla="*/ 3 w 201"/>
                    <a:gd name="T3" fmla="*/ 173 h 307"/>
                    <a:gd name="T4" fmla="*/ 40 w 201"/>
                    <a:gd name="T5" fmla="*/ 270 h 307"/>
                    <a:gd name="T6" fmla="*/ 136 w 201"/>
                    <a:gd name="T7" fmla="*/ 290 h 307"/>
                    <a:gd name="T8" fmla="*/ 175 w 201"/>
                    <a:gd name="T9" fmla="*/ 241 h 307"/>
                    <a:gd name="T10" fmla="*/ 189 w 201"/>
                    <a:gd name="T11" fmla="*/ 119 h 307"/>
                    <a:gd name="T12" fmla="*/ 19 w 201"/>
                    <a:gd name="T13" fmla="*/ 79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1" h="307">
                      <a:moveTo>
                        <a:pt x="19" y="79"/>
                      </a:moveTo>
                      <a:cubicBezTo>
                        <a:pt x="3" y="106"/>
                        <a:pt x="0" y="141"/>
                        <a:pt x="3" y="173"/>
                      </a:cubicBezTo>
                      <a:cubicBezTo>
                        <a:pt x="6" y="208"/>
                        <a:pt x="16" y="244"/>
                        <a:pt x="40" y="270"/>
                      </a:cubicBezTo>
                      <a:cubicBezTo>
                        <a:pt x="64" y="295"/>
                        <a:pt x="105" y="307"/>
                        <a:pt x="136" y="290"/>
                      </a:cubicBezTo>
                      <a:cubicBezTo>
                        <a:pt x="154" y="279"/>
                        <a:pt x="166" y="260"/>
                        <a:pt x="175" y="241"/>
                      </a:cubicBezTo>
                      <a:cubicBezTo>
                        <a:pt x="193" y="203"/>
                        <a:pt x="201" y="160"/>
                        <a:pt x="189" y="119"/>
                      </a:cubicBezTo>
                      <a:cubicBezTo>
                        <a:pt x="168" y="46"/>
                        <a:pt x="66" y="0"/>
                        <a:pt x="19" y="79"/>
                      </a:cubicBezTo>
                      <a:close/>
                    </a:path>
                  </a:pathLst>
                </a:custGeom>
                <a:solidFill>
                  <a:srgbClr val="EEBC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8" name="iSḻiďê"/>
                <p:cNvSpPr/>
                <p:nvPr/>
              </p:nvSpPr>
              <p:spPr bwMode="auto">
                <a:xfrm>
                  <a:off x="6081713" y="2509838"/>
                  <a:ext cx="258763" cy="328613"/>
                </a:xfrm>
                <a:custGeom>
                  <a:avLst/>
                  <a:gdLst>
                    <a:gd name="T0" fmla="*/ 46 w 63"/>
                    <a:gd name="T1" fmla="*/ 5 h 80"/>
                    <a:gd name="T2" fmla="*/ 62 w 63"/>
                    <a:gd name="T3" fmla="*/ 29 h 80"/>
                    <a:gd name="T4" fmla="*/ 53 w 63"/>
                    <a:gd name="T5" fmla="*/ 58 h 80"/>
                    <a:gd name="T6" fmla="*/ 42 w 63"/>
                    <a:gd name="T7" fmla="*/ 71 h 80"/>
                    <a:gd name="T8" fmla="*/ 27 w 63"/>
                    <a:gd name="T9" fmla="*/ 78 h 80"/>
                    <a:gd name="T10" fmla="*/ 8 w 63"/>
                    <a:gd name="T11" fmla="*/ 75 h 80"/>
                    <a:gd name="T12" fmla="*/ 4 w 63"/>
                    <a:gd name="T13" fmla="*/ 66 h 80"/>
                    <a:gd name="T14" fmla="*/ 11 w 63"/>
                    <a:gd name="T15" fmla="*/ 28 h 80"/>
                    <a:gd name="T16" fmla="*/ 46 w 63"/>
                    <a:gd name="T17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" h="80">
                      <a:moveTo>
                        <a:pt x="46" y="5"/>
                      </a:moveTo>
                      <a:cubicBezTo>
                        <a:pt x="56" y="8"/>
                        <a:pt x="62" y="18"/>
                        <a:pt x="62" y="29"/>
                      </a:cubicBezTo>
                      <a:cubicBezTo>
                        <a:pt x="63" y="39"/>
                        <a:pt x="58" y="49"/>
                        <a:pt x="53" y="58"/>
                      </a:cubicBezTo>
                      <a:cubicBezTo>
                        <a:pt x="50" y="63"/>
                        <a:pt x="47" y="68"/>
                        <a:pt x="42" y="71"/>
                      </a:cubicBezTo>
                      <a:cubicBezTo>
                        <a:pt x="38" y="75"/>
                        <a:pt x="33" y="77"/>
                        <a:pt x="27" y="78"/>
                      </a:cubicBezTo>
                      <a:cubicBezTo>
                        <a:pt x="21" y="80"/>
                        <a:pt x="13" y="80"/>
                        <a:pt x="8" y="75"/>
                      </a:cubicBezTo>
                      <a:cubicBezTo>
                        <a:pt x="6" y="73"/>
                        <a:pt x="5" y="69"/>
                        <a:pt x="4" y="66"/>
                      </a:cubicBezTo>
                      <a:cubicBezTo>
                        <a:pt x="0" y="49"/>
                        <a:pt x="3" y="42"/>
                        <a:pt x="11" y="28"/>
                      </a:cubicBezTo>
                      <a:cubicBezTo>
                        <a:pt x="19" y="16"/>
                        <a:pt x="29" y="0"/>
                        <a:pt x="46" y="5"/>
                      </a:cubicBezTo>
                      <a:close/>
                    </a:path>
                  </a:pathLst>
                </a:custGeom>
                <a:solidFill>
                  <a:srgbClr val="EEBC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9" name="îsḷïḍe"/>
                <p:cNvSpPr/>
                <p:nvPr/>
              </p:nvSpPr>
              <p:spPr bwMode="auto">
                <a:xfrm>
                  <a:off x="5354638" y="2514601"/>
                  <a:ext cx="258763" cy="331788"/>
                </a:xfrm>
                <a:custGeom>
                  <a:avLst/>
                  <a:gdLst>
                    <a:gd name="T0" fmla="*/ 16 w 63"/>
                    <a:gd name="T1" fmla="*/ 5 h 81"/>
                    <a:gd name="T2" fmla="*/ 0 w 63"/>
                    <a:gd name="T3" fmla="*/ 29 h 81"/>
                    <a:gd name="T4" fmla="*/ 10 w 63"/>
                    <a:gd name="T5" fmla="*/ 58 h 81"/>
                    <a:gd name="T6" fmla="*/ 20 w 63"/>
                    <a:gd name="T7" fmla="*/ 72 h 81"/>
                    <a:gd name="T8" fmla="*/ 35 w 63"/>
                    <a:gd name="T9" fmla="*/ 79 h 81"/>
                    <a:gd name="T10" fmla="*/ 54 w 63"/>
                    <a:gd name="T11" fmla="*/ 76 h 81"/>
                    <a:gd name="T12" fmla="*/ 59 w 63"/>
                    <a:gd name="T13" fmla="*/ 66 h 81"/>
                    <a:gd name="T14" fmla="*/ 51 w 63"/>
                    <a:gd name="T15" fmla="*/ 29 h 81"/>
                    <a:gd name="T16" fmla="*/ 16 w 63"/>
                    <a:gd name="T17" fmla="*/ 5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" h="81">
                      <a:moveTo>
                        <a:pt x="16" y="5"/>
                      </a:moveTo>
                      <a:cubicBezTo>
                        <a:pt x="6" y="8"/>
                        <a:pt x="0" y="19"/>
                        <a:pt x="0" y="29"/>
                      </a:cubicBezTo>
                      <a:cubicBezTo>
                        <a:pt x="0" y="39"/>
                        <a:pt x="4" y="49"/>
                        <a:pt x="10" y="58"/>
                      </a:cubicBezTo>
                      <a:cubicBezTo>
                        <a:pt x="12" y="63"/>
                        <a:pt x="16" y="68"/>
                        <a:pt x="20" y="72"/>
                      </a:cubicBezTo>
                      <a:cubicBezTo>
                        <a:pt x="24" y="75"/>
                        <a:pt x="30" y="77"/>
                        <a:pt x="35" y="79"/>
                      </a:cubicBezTo>
                      <a:cubicBezTo>
                        <a:pt x="42" y="80"/>
                        <a:pt x="50" y="81"/>
                        <a:pt x="54" y="76"/>
                      </a:cubicBezTo>
                      <a:cubicBezTo>
                        <a:pt x="57" y="73"/>
                        <a:pt x="58" y="69"/>
                        <a:pt x="59" y="66"/>
                      </a:cubicBezTo>
                      <a:cubicBezTo>
                        <a:pt x="63" y="49"/>
                        <a:pt x="59" y="42"/>
                        <a:pt x="51" y="29"/>
                      </a:cubicBezTo>
                      <a:cubicBezTo>
                        <a:pt x="44" y="17"/>
                        <a:pt x="34" y="0"/>
                        <a:pt x="16" y="5"/>
                      </a:cubicBezTo>
                      <a:close/>
                    </a:path>
                  </a:pathLst>
                </a:custGeom>
                <a:solidFill>
                  <a:srgbClr val="EEBC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0" name="íṩḷîḓé"/>
                <p:cNvSpPr/>
                <p:nvPr/>
              </p:nvSpPr>
              <p:spPr bwMode="auto">
                <a:xfrm>
                  <a:off x="5440363" y="1939926"/>
                  <a:ext cx="698500" cy="738188"/>
                </a:xfrm>
                <a:custGeom>
                  <a:avLst/>
                  <a:gdLst>
                    <a:gd name="T0" fmla="*/ 19 w 170"/>
                    <a:gd name="T1" fmla="*/ 65 h 180"/>
                    <a:gd name="T2" fmla="*/ 3 w 170"/>
                    <a:gd name="T3" fmla="*/ 159 h 180"/>
                    <a:gd name="T4" fmla="*/ 4 w 170"/>
                    <a:gd name="T5" fmla="*/ 174 h 180"/>
                    <a:gd name="T6" fmla="*/ 7 w 170"/>
                    <a:gd name="T7" fmla="*/ 180 h 180"/>
                    <a:gd name="T8" fmla="*/ 86 w 170"/>
                    <a:gd name="T9" fmla="*/ 139 h 180"/>
                    <a:gd name="T10" fmla="*/ 139 w 170"/>
                    <a:gd name="T11" fmla="*/ 106 h 180"/>
                    <a:gd name="T12" fmla="*/ 170 w 170"/>
                    <a:gd name="T13" fmla="*/ 68 h 180"/>
                    <a:gd name="T14" fmla="*/ 19 w 170"/>
                    <a:gd name="T15" fmla="*/ 65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0" h="180">
                      <a:moveTo>
                        <a:pt x="19" y="65"/>
                      </a:moveTo>
                      <a:cubicBezTo>
                        <a:pt x="3" y="92"/>
                        <a:pt x="0" y="127"/>
                        <a:pt x="3" y="159"/>
                      </a:cubicBezTo>
                      <a:cubicBezTo>
                        <a:pt x="3" y="164"/>
                        <a:pt x="4" y="169"/>
                        <a:pt x="4" y="174"/>
                      </a:cubicBezTo>
                      <a:cubicBezTo>
                        <a:pt x="5" y="176"/>
                        <a:pt x="6" y="178"/>
                        <a:pt x="7" y="180"/>
                      </a:cubicBezTo>
                      <a:cubicBezTo>
                        <a:pt x="33" y="167"/>
                        <a:pt x="60" y="153"/>
                        <a:pt x="86" y="139"/>
                      </a:cubicBezTo>
                      <a:cubicBezTo>
                        <a:pt x="105" y="129"/>
                        <a:pt x="123" y="120"/>
                        <a:pt x="139" y="106"/>
                      </a:cubicBezTo>
                      <a:cubicBezTo>
                        <a:pt x="147" y="100"/>
                        <a:pt x="161" y="84"/>
                        <a:pt x="170" y="68"/>
                      </a:cubicBezTo>
                      <a:cubicBezTo>
                        <a:pt x="133" y="19"/>
                        <a:pt x="57" y="0"/>
                        <a:pt x="19" y="65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1" name="ïṧḻïdé"/>
                <p:cNvSpPr/>
                <p:nvPr/>
              </p:nvSpPr>
              <p:spPr bwMode="auto">
                <a:xfrm>
                  <a:off x="5576888" y="1800226"/>
                  <a:ext cx="504825" cy="500063"/>
                </a:xfrm>
                <a:prstGeom prst="ellipse">
                  <a:avLst/>
                </a:pr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2" name="is1idè"/>
                <p:cNvSpPr/>
                <p:nvPr/>
              </p:nvSpPr>
              <p:spPr bwMode="auto">
                <a:xfrm>
                  <a:off x="6097588" y="2193926"/>
                  <a:ext cx="144463" cy="357188"/>
                </a:xfrm>
                <a:custGeom>
                  <a:avLst/>
                  <a:gdLst>
                    <a:gd name="T0" fmla="*/ 35 w 35"/>
                    <a:gd name="T1" fmla="*/ 87 h 87"/>
                    <a:gd name="T2" fmla="*/ 29 w 35"/>
                    <a:gd name="T3" fmla="*/ 43 h 87"/>
                    <a:gd name="T4" fmla="*/ 5 w 35"/>
                    <a:gd name="T5" fmla="*/ 0 h 87"/>
                    <a:gd name="T6" fmla="*/ 8 w 35"/>
                    <a:gd name="T7" fmla="*/ 50 h 87"/>
                    <a:gd name="T8" fmla="*/ 35 w 35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87">
                      <a:moveTo>
                        <a:pt x="35" y="87"/>
                      </a:moveTo>
                      <a:cubicBezTo>
                        <a:pt x="35" y="72"/>
                        <a:pt x="33" y="58"/>
                        <a:pt x="29" y="43"/>
                      </a:cubicBezTo>
                      <a:cubicBezTo>
                        <a:pt x="25" y="27"/>
                        <a:pt x="16" y="12"/>
                        <a:pt x="5" y="0"/>
                      </a:cubicBezTo>
                      <a:cubicBezTo>
                        <a:pt x="0" y="10"/>
                        <a:pt x="4" y="39"/>
                        <a:pt x="8" y="50"/>
                      </a:cubicBezTo>
                      <a:cubicBezTo>
                        <a:pt x="13" y="65"/>
                        <a:pt x="21" y="79"/>
                        <a:pt x="35" y="87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3" name="iŝlíḍe"/>
                <p:cNvSpPr/>
                <p:nvPr/>
              </p:nvSpPr>
              <p:spPr bwMode="auto">
                <a:xfrm>
                  <a:off x="5745163" y="2846388"/>
                  <a:ext cx="258763" cy="111125"/>
                </a:xfrm>
                <a:custGeom>
                  <a:avLst/>
                  <a:gdLst>
                    <a:gd name="T0" fmla="*/ 0 w 63"/>
                    <a:gd name="T1" fmla="*/ 0 h 27"/>
                    <a:gd name="T2" fmla="*/ 31 w 63"/>
                    <a:gd name="T3" fmla="*/ 27 h 27"/>
                    <a:gd name="T4" fmla="*/ 63 w 63"/>
                    <a:gd name="T5" fmla="*/ 0 h 27"/>
                    <a:gd name="T6" fmla="*/ 0 w 63"/>
                    <a:gd name="T7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3" h="27">
                      <a:moveTo>
                        <a:pt x="0" y="0"/>
                      </a:moveTo>
                      <a:cubicBezTo>
                        <a:pt x="2" y="15"/>
                        <a:pt x="16" y="27"/>
                        <a:pt x="31" y="27"/>
                      </a:cubicBezTo>
                      <a:cubicBezTo>
                        <a:pt x="47" y="27"/>
                        <a:pt x="60" y="15"/>
                        <a:pt x="63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4" name="isľïḋê"/>
                <p:cNvSpPr/>
                <p:nvPr/>
              </p:nvSpPr>
              <p:spPr bwMode="auto">
                <a:xfrm>
                  <a:off x="5719763" y="2616201"/>
                  <a:ext cx="74613" cy="57150"/>
                </a:xfrm>
                <a:custGeom>
                  <a:avLst/>
                  <a:gdLst>
                    <a:gd name="T0" fmla="*/ 9 w 18"/>
                    <a:gd name="T1" fmla="*/ 14 h 14"/>
                    <a:gd name="T2" fmla="*/ 9 w 18"/>
                    <a:gd name="T3" fmla="*/ 0 h 14"/>
                    <a:gd name="T4" fmla="*/ 9 w 18"/>
                    <a:gd name="T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4">
                      <a:moveTo>
                        <a:pt x="9" y="14"/>
                      </a:moveTo>
                      <a:cubicBezTo>
                        <a:pt x="18" y="14"/>
                        <a:pt x="18" y="0"/>
                        <a:pt x="9" y="0"/>
                      </a:cubicBezTo>
                      <a:cubicBezTo>
                        <a:pt x="0" y="0"/>
                        <a:pt x="0" y="14"/>
                        <a:pt x="9" y="14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5" name="ïŝļïḋè"/>
                <p:cNvSpPr/>
                <p:nvPr/>
              </p:nvSpPr>
              <p:spPr bwMode="auto">
                <a:xfrm>
                  <a:off x="5954713" y="2616201"/>
                  <a:ext cx="73025" cy="57150"/>
                </a:xfrm>
                <a:custGeom>
                  <a:avLst/>
                  <a:gdLst>
                    <a:gd name="T0" fmla="*/ 9 w 18"/>
                    <a:gd name="T1" fmla="*/ 14 h 14"/>
                    <a:gd name="T2" fmla="*/ 9 w 18"/>
                    <a:gd name="T3" fmla="*/ 0 h 14"/>
                    <a:gd name="T4" fmla="*/ 9 w 18"/>
                    <a:gd name="T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4">
                      <a:moveTo>
                        <a:pt x="9" y="14"/>
                      </a:moveTo>
                      <a:cubicBezTo>
                        <a:pt x="18" y="14"/>
                        <a:pt x="18" y="0"/>
                        <a:pt x="9" y="0"/>
                      </a:cubicBezTo>
                      <a:cubicBezTo>
                        <a:pt x="0" y="0"/>
                        <a:pt x="0" y="14"/>
                        <a:pt x="9" y="14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6" name="ïṣlîďé"/>
                <p:cNvSpPr/>
                <p:nvPr/>
              </p:nvSpPr>
              <p:spPr bwMode="auto">
                <a:xfrm>
                  <a:off x="6373813" y="1282701"/>
                  <a:ext cx="1601788" cy="1301750"/>
                </a:xfrm>
                <a:custGeom>
                  <a:avLst/>
                  <a:gdLst>
                    <a:gd name="T0" fmla="*/ 292 w 390"/>
                    <a:gd name="T1" fmla="*/ 0 h 317"/>
                    <a:gd name="T2" fmla="*/ 99 w 390"/>
                    <a:gd name="T3" fmla="*/ 0 h 317"/>
                    <a:gd name="T4" fmla="*/ 0 w 390"/>
                    <a:gd name="T5" fmla="*/ 99 h 317"/>
                    <a:gd name="T6" fmla="*/ 0 w 390"/>
                    <a:gd name="T7" fmla="*/ 182 h 317"/>
                    <a:gd name="T8" fmla="*/ 70 w 390"/>
                    <a:gd name="T9" fmla="*/ 276 h 317"/>
                    <a:gd name="T10" fmla="*/ 47 w 390"/>
                    <a:gd name="T11" fmla="*/ 317 h 317"/>
                    <a:gd name="T12" fmla="*/ 131 w 390"/>
                    <a:gd name="T13" fmla="*/ 280 h 317"/>
                    <a:gd name="T14" fmla="*/ 292 w 390"/>
                    <a:gd name="T15" fmla="*/ 280 h 317"/>
                    <a:gd name="T16" fmla="*/ 390 w 390"/>
                    <a:gd name="T17" fmla="*/ 182 h 317"/>
                    <a:gd name="T18" fmla="*/ 390 w 390"/>
                    <a:gd name="T19" fmla="*/ 99 h 317"/>
                    <a:gd name="T20" fmla="*/ 292 w 390"/>
                    <a:gd name="T21" fmla="*/ 0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90" h="317">
                      <a:moveTo>
                        <a:pt x="292" y="0"/>
                      </a:moveTo>
                      <a:cubicBezTo>
                        <a:pt x="99" y="0"/>
                        <a:pt x="99" y="0"/>
                        <a:pt x="99" y="0"/>
                      </a:cubicBezTo>
                      <a:cubicBezTo>
                        <a:pt x="44" y="0"/>
                        <a:pt x="0" y="44"/>
                        <a:pt x="0" y="99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226"/>
                        <a:pt x="29" y="264"/>
                        <a:pt x="70" y="276"/>
                      </a:cubicBezTo>
                      <a:cubicBezTo>
                        <a:pt x="47" y="317"/>
                        <a:pt x="47" y="317"/>
                        <a:pt x="47" y="317"/>
                      </a:cubicBezTo>
                      <a:cubicBezTo>
                        <a:pt x="131" y="280"/>
                        <a:pt x="131" y="280"/>
                        <a:pt x="131" y="280"/>
                      </a:cubicBezTo>
                      <a:cubicBezTo>
                        <a:pt x="292" y="280"/>
                        <a:pt x="292" y="280"/>
                        <a:pt x="292" y="280"/>
                      </a:cubicBezTo>
                      <a:cubicBezTo>
                        <a:pt x="346" y="280"/>
                        <a:pt x="390" y="236"/>
                        <a:pt x="390" y="182"/>
                      </a:cubicBezTo>
                      <a:cubicBezTo>
                        <a:pt x="390" y="99"/>
                        <a:pt x="390" y="99"/>
                        <a:pt x="390" y="99"/>
                      </a:cubicBezTo>
                      <a:cubicBezTo>
                        <a:pt x="390" y="44"/>
                        <a:pt x="346" y="0"/>
                        <a:pt x="292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/>
                </a:p>
              </p:txBody>
            </p:sp>
            <p:sp>
              <p:nvSpPr>
                <p:cNvPr id="1117" name="ïsḻíďé"/>
                <p:cNvSpPr/>
                <p:nvPr/>
              </p:nvSpPr>
              <p:spPr bwMode="auto">
                <a:xfrm>
                  <a:off x="6842126" y="1520826"/>
                  <a:ext cx="669925" cy="668338"/>
                </a:xfrm>
                <a:custGeom>
                  <a:avLst/>
                  <a:gdLst>
                    <a:gd name="T0" fmla="*/ 422 w 422"/>
                    <a:gd name="T1" fmla="*/ 160 h 421"/>
                    <a:gd name="T2" fmla="*/ 261 w 422"/>
                    <a:gd name="T3" fmla="*/ 160 h 421"/>
                    <a:gd name="T4" fmla="*/ 264 w 422"/>
                    <a:gd name="T5" fmla="*/ 0 h 421"/>
                    <a:gd name="T6" fmla="*/ 160 w 422"/>
                    <a:gd name="T7" fmla="*/ 0 h 421"/>
                    <a:gd name="T8" fmla="*/ 160 w 422"/>
                    <a:gd name="T9" fmla="*/ 160 h 421"/>
                    <a:gd name="T10" fmla="*/ 2 w 422"/>
                    <a:gd name="T11" fmla="*/ 158 h 421"/>
                    <a:gd name="T12" fmla="*/ 0 w 422"/>
                    <a:gd name="T13" fmla="*/ 261 h 421"/>
                    <a:gd name="T14" fmla="*/ 160 w 422"/>
                    <a:gd name="T15" fmla="*/ 261 h 421"/>
                    <a:gd name="T16" fmla="*/ 160 w 422"/>
                    <a:gd name="T17" fmla="*/ 419 h 421"/>
                    <a:gd name="T18" fmla="*/ 261 w 422"/>
                    <a:gd name="T19" fmla="*/ 421 h 421"/>
                    <a:gd name="T20" fmla="*/ 261 w 422"/>
                    <a:gd name="T21" fmla="*/ 261 h 421"/>
                    <a:gd name="T22" fmla="*/ 422 w 422"/>
                    <a:gd name="T23" fmla="*/ 261 h 421"/>
                    <a:gd name="T24" fmla="*/ 422 w 422"/>
                    <a:gd name="T25" fmla="*/ 160 h 4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22" h="421">
                      <a:moveTo>
                        <a:pt x="422" y="160"/>
                      </a:moveTo>
                      <a:lnTo>
                        <a:pt x="261" y="160"/>
                      </a:lnTo>
                      <a:lnTo>
                        <a:pt x="264" y="0"/>
                      </a:lnTo>
                      <a:lnTo>
                        <a:pt x="160" y="0"/>
                      </a:lnTo>
                      <a:lnTo>
                        <a:pt x="160" y="160"/>
                      </a:lnTo>
                      <a:lnTo>
                        <a:pt x="2" y="158"/>
                      </a:lnTo>
                      <a:lnTo>
                        <a:pt x="0" y="261"/>
                      </a:lnTo>
                      <a:lnTo>
                        <a:pt x="160" y="261"/>
                      </a:lnTo>
                      <a:lnTo>
                        <a:pt x="160" y="419"/>
                      </a:lnTo>
                      <a:lnTo>
                        <a:pt x="261" y="421"/>
                      </a:lnTo>
                      <a:lnTo>
                        <a:pt x="261" y="261"/>
                      </a:lnTo>
                      <a:lnTo>
                        <a:pt x="422" y="261"/>
                      </a:lnTo>
                      <a:lnTo>
                        <a:pt x="422" y="1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</p:grpSp>
        <p:grpSp>
          <p:nvGrpSpPr>
            <p:cNvPr id="1134" name="组合 1133"/>
            <p:cNvGrpSpPr/>
            <p:nvPr/>
          </p:nvGrpSpPr>
          <p:grpSpPr>
            <a:xfrm>
              <a:off x="7924753" y="1752644"/>
              <a:ext cx="838178" cy="457188"/>
              <a:chOff x="1295527" y="1752644"/>
              <a:chExt cx="838178" cy="457188"/>
            </a:xfrm>
          </p:grpSpPr>
          <p:sp>
            <p:nvSpPr>
              <p:cNvPr id="1126" name="矩形: 圆顶角 1125"/>
              <p:cNvSpPr/>
              <p:nvPr/>
            </p:nvSpPr>
            <p:spPr>
              <a:xfrm rot="10800000">
                <a:off x="1295527" y="1752644"/>
                <a:ext cx="838178" cy="457188"/>
              </a:xfrm>
              <a:prstGeom prst="round2SameRect">
                <a:avLst/>
              </a:prstGeom>
              <a:solidFill>
                <a:srgbClr val="234494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125" name="文本框 1124"/>
              <p:cNvSpPr txBox="1"/>
              <p:nvPr/>
            </p:nvSpPr>
            <p:spPr>
              <a:xfrm>
                <a:off x="1371725" y="1811961"/>
                <a:ext cx="68578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16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医师</a:t>
                </a:r>
                <a:endParaRPr lang="zh-CN" altLang="en-US" sz="16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1137" name="组合 1136"/>
          <p:cNvGrpSpPr/>
          <p:nvPr/>
        </p:nvGrpSpPr>
        <p:grpSpPr>
          <a:xfrm>
            <a:off x="4548595" y="1752644"/>
            <a:ext cx="3094811" cy="4571880"/>
            <a:chOff x="4548595" y="1752644"/>
            <a:chExt cx="3094811" cy="4571880"/>
          </a:xfrm>
        </p:grpSpPr>
        <p:grpSp>
          <p:nvGrpSpPr>
            <p:cNvPr id="1123" name="组合 1122"/>
            <p:cNvGrpSpPr/>
            <p:nvPr/>
          </p:nvGrpSpPr>
          <p:grpSpPr>
            <a:xfrm>
              <a:off x="4548595" y="1752644"/>
              <a:ext cx="3094811" cy="4571880"/>
              <a:chOff x="4533941" y="1752644"/>
              <a:chExt cx="3094811" cy="4571880"/>
            </a:xfrm>
          </p:grpSpPr>
          <p:grpSp>
            <p:nvGrpSpPr>
              <p:cNvPr id="1077" name="组合 1076"/>
              <p:cNvGrpSpPr/>
              <p:nvPr/>
            </p:nvGrpSpPr>
            <p:grpSpPr>
              <a:xfrm>
                <a:off x="4854739" y="4038584"/>
                <a:ext cx="2453215" cy="2057346"/>
                <a:chOff x="4648238" y="1828842"/>
                <a:chExt cx="2182512" cy="1830326"/>
              </a:xfrm>
            </p:grpSpPr>
            <p:grpSp>
              <p:nvGrpSpPr>
                <p:cNvPr id="863" name="组合 862"/>
                <p:cNvGrpSpPr/>
                <p:nvPr/>
              </p:nvGrpSpPr>
              <p:grpSpPr>
                <a:xfrm>
                  <a:off x="4648238" y="1864982"/>
                  <a:ext cx="1144677" cy="1794186"/>
                  <a:chOff x="2377996" y="-1023984"/>
                  <a:chExt cx="1482950" cy="2324400"/>
                </a:xfrm>
              </p:grpSpPr>
              <p:sp>
                <p:nvSpPr>
                  <p:cNvPr id="864" name="ï$1iḓè"/>
                  <p:cNvSpPr/>
                  <p:nvPr/>
                </p:nvSpPr>
                <p:spPr bwMode="auto">
                  <a:xfrm>
                    <a:off x="2939310" y="-374152"/>
                    <a:ext cx="214528" cy="254101"/>
                  </a:xfrm>
                  <a:custGeom>
                    <a:avLst/>
                    <a:gdLst>
                      <a:gd name="T0" fmla="*/ 7 w 110"/>
                      <a:gd name="T1" fmla="*/ 0 h 130"/>
                      <a:gd name="T2" fmla="*/ 54 w 110"/>
                      <a:gd name="T3" fmla="*/ 32 h 130"/>
                      <a:gd name="T4" fmla="*/ 94 w 110"/>
                      <a:gd name="T5" fmla="*/ 103 h 130"/>
                      <a:gd name="T6" fmla="*/ 110 w 110"/>
                      <a:gd name="T7" fmla="*/ 130 h 130"/>
                      <a:gd name="T8" fmla="*/ 37 w 110"/>
                      <a:gd name="T9" fmla="*/ 98 h 130"/>
                      <a:gd name="T10" fmla="*/ 2 w 110"/>
                      <a:gd name="T11" fmla="*/ 35 h 130"/>
                      <a:gd name="T12" fmla="*/ 7 w 110"/>
                      <a:gd name="T13" fmla="*/ 0 h 1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10" h="130">
                        <a:moveTo>
                          <a:pt x="7" y="0"/>
                        </a:moveTo>
                        <a:cubicBezTo>
                          <a:pt x="7" y="0"/>
                          <a:pt x="25" y="6"/>
                          <a:pt x="54" y="32"/>
                        </a:cubicBezTo>
                        <a:cubicBezTo>
                          <a:pt x="82" y="58"/>
                          <a:pt x="85" y="82"/>
                          <a:pt x="94" y="103"/>
                        </a:cubicBezTo>
                        <a:cubicBezTo>
                          <a:pt x="104" y="124"/>
                          <a:pt x="110" y="130"/>
                          <a:pt x="110" y="130"/>
                        </a:cubicBezTo>
                        <a:cubicBezTo>
                          <a:pt x="110" y="130"/>
                          <a:pt x="64" y="121"/>
                          <a:pt x="37" y="98"/>
                        </a:cubicBezTo>
                        <a:cubicBezTo>
                          <a:pt x="11" y="75"/>
                          <a:pt x="5" y="56"/>
                          <a:pt x="2" y="35"/>
                        </a:cubicBezTo>
                        <a:cubicBezTo>
                          <a:pt x="0" y="14"/>
                          <a:pt x="7" y="0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F791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65" name="îSļïďê"/>
                  <p:cNvSpPr/>
                  <p:nvPr/>
                </p:nvSpPr>
                <p:spPr bwMode="auto">
                  <a:xfrm>
                    <a:off x="2942433" y="-336661"/>
                    <a:ext cx="211404" cy="216611"/>
                  </a:xfrm>
                  <a:custGeom>
                    <a:avLst/>
                    <a:gdLst>
                      <a:gd name="T0" fmla="*/ 108 w 108"/>
                      <a:gd name="T1" fmla="*/ 111 h 111"/>
                      <a:gd name="T2" fmla="*/ 35 w 108"/>
                      <a:gd name="T3" fmla="*/ 79 h 111"/>
                      <a:gd name="T4" fmla="*/ 0 w 108"/>
                      <a:gd name="T5" fmla="*/ 16 h 111"/>
                      <a:gd name="T6" fmla="*/ 0 w 108"/>
                      <a:gd name="T7" fmla="*/ 2 h 111"/>
                      <a:gd name="T8" fmla="*/ 23 w 108"/>
                      <a:gd name="T9" fmla="*/ 0 h 111"/>
                      <a:gd name="T10" fmla="*/ 50 w 108"/>
                      <a:gd name="T11" fmla="*/ 27 h 111"/>
                      <a:gd name="T12" fmla="*/ 78 w 108"/>
                      <a:gd name="T13" fmla="*/ 82 h 111"/>
                      <a:gd name="T14" fmla="*/ 45 w 108"/>
                      <a:gd name="T15" fmla="*/ 34 h 111"/>
                      <a:gd name="T16" fmla="*/ 26 w 108"/>
                      <a:gd name="T17" fmla="*/ 19 h 111"/>
                      <a:gd name="T18" fmla="*/ 38 w 108"/>
                      <a:gd name="T19" fmla="*/ 45 h 111"/>
                      <a:gd name="T20" fmla="*/ 63 w 108"/>
                      <a:gd name="T21" fmla="*/ 82 h 111"/>
                      <a:gd name="T22" fmla="*/ 24 w 108"/>
                      <a:gd name="T23" fmla="*/ 46 h 111"/>
                      <a:gd name="T24" fmla="*/ 15 w 108"/>
                      <a:gd name="T25" fmla="*/ 35 h 111"/>
                      <a:gd name="T26" fmla="*/ 108 w 108"/>
                      <a:gd name="T27" fmla="*/ 111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8" h="111">
                        <a:moveTo>
                          <a:pt x="108" y="111"/>
                        </a:moveTo>
                        <a:cubicBezTo>
                          <a:pt x="108" y="111"/>
                          <a:pt x="62" y="102"/>
                          <a:pt x="35" y="79"/>
                        </a:cubicBezTo>
                        <a:cubicBezTo>
                          <a:pt x="9" y="56"/>
                          <a:pt x="3" y="37"/>
                          <a:pt x="0" y="16"/>
                        </a:cubicBezTo>
                        <a:cubicBezTo>
                          <a:pt x="0" y="11"/>
                          <a:pt x="0" y="6"/>
                          <a:pt x="0" y="2"/>
                        </a:cubicBezTo>
                        <a:cubicBezTo>
                          <a:pt x="7" y="2"/>
                          <a:pt x="23" y="0"/>
                          <a:pt x="23" y="0"/>
                        </a:cubicBezTo>
                        <a:cubicBezTo>
                          <a:pt x="23" y="0"/>
                          <a:pt x="35" y="6"/>
                          <a:pt x="50" y="27"/>
                        </a:cubicBezTo>
                        <a:cubicBezTo>
                          <a:pt x="65" y="47"/>
                          <a:pt x="78" y="83"/>
                          <a:pt x="78" y="82"/>
                        </a:cubicBezTo>
                        <a:cubicBezTo>
                          <a:pt x="78" y="80"/>
                          <a:pt x="55" y="47"/>
                          <a:pt x="45" y="34"/>
                        </a:cubicBezTo>
                        <a:cubicBezTo>
                          <a:pt x="35" y="21"/>
                          <a:pt x="26" y="19"/>
                          <a:pt x="26" y="19"/>
                        </a:cubicBezTo>
                        <a:cubicBezTo>
                          <a:pt x="26" y="19"/>
                          <a:pt x="28" y="26"/>
                          <a:pt x="38" y="45"/>
                        </a:cubicBezTo>
                        <a:cubicBezTo>
                          <a:pt x="48" y="63"/>
                          <a:pt x="65" y="84"/>
                          <a:pt x="63" y="82"/>
                        </a:cubicBezTo>
                        <a:cubicBezTo>
                          <a:pt x="61" y="80"/>
                          <a:pt x="32" y="54"/>
                          <a:pt x="24" y="46"/>
                        </a:cubicBezTo>
                        <a:cubicBezTo>
                          <a:pt x="16" y="38"/>
                          <a:pt x="15" y="35"/>
                          <a:pt x="15" y="35"/>
                        </a:cubicBezTo>
                        <a:cubicBezTo>
                          <a:pt x="48" y="86"/>
                          <a:pt x="52" y="85"/>
                          <a:pt x="108" y="111"/>
                        </a:cubicBezTo>
                        <a:close/>
                      </a:path>
                    </a:pathLst>
                  </a:custGeom>
                  <a:solidFill>
                    <a:srgbClr val="F6871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66" name="išḷïḓe"/>
                  <p:cNvSpPr/>
                  <p:nvPr/>
                </p:nvSpPr>
                <p:spPr bwMode="auto">
                  <a:xfrm>
                    <a:off x="3452718" y="322543"/>
                    <a:ext cx="213487" cy="70815"/>
                  </a:xfrm>
                  <a:custGeom>
                    <a:avLst/>
                    <a:gdLst>
                      <a:gd name="T0" fmla="*/ 31 w 109"/>
                      <a:gd name="T1" fmla="*/ 5 h 36"/>
                      <a:gd name="T2" fmla="*/ 94 w 109"/>
                      <a:gd name="T3" fmla="*/ 8 h 36"/>
                      <a:gd name="T4" fmla="*/ 95 w 109"/>
                      <a:gd name="T5" fmla="*/ 27 h 36"/>
                      <a:gd name="T6" fmla="*/ 33 w 109"/>
                      <a:gd name="T7" fmla="*/ 33 h 36"/>
                      <a:gd name="T8" fmla="*/ 31 w 109"/>
                      <a:gd name="T9" fmla="*/ 5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9" h="36">
                        <a:moveTo>
                          <a:pt x="31" y="5"/>
                        </a:moveTo>
                        <a:cubicBezTo>
                          <a:pt x="62" y="10"/>
                          <a:pt x="82" y="8"/>
                          <a:pt x="94" y="8"/>
                        </a:cubicBezTo>
                        <a:cubicBezTo>
                          <a:pt x="105" y="9"/>
                          <a:pt x="109" y="24"/>
                          <a:pt x="95" y="27"/>
                        </a:cubicBezTo>
                        <a:cubicBezTo>
                          <a:pt x="81" y="29"/>
                          <a:pt x="41" y="36"/>
                          <a:pt x="33" y="33"/>
                        </a:cubicBezTo>
                        <a:cubicBezTo>
                          <a:pt x="32" y="33"/>
                          <a:pt x="0" y="0"/>
                          <a:pt x="31" y="5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67" name="íśľïdê"/>
                  <p:cNvSpPr/>
                  <p:nvPr/>
                </p:nvSpPr>
                <p:spPr bwMode="auto">
                  <a:xfrm>
                    <a:off x="2776851" y="644335"/>
                    <a:ext cx="707109" cy="381152"/>
                  </a:xfrm>
                  <a:custGeom>
                    <a:avLst/>
                    <a:gdLst>
                      <a:gd name="T0" fmla="*/ 130 w 362"/>
                      <a:gd name="T1" fmla="*/ 2 h 195"/>
                      <a:gd name="T2" fmla="*/ 339 w 362"/>
                      <a:gd name="T3" fmla="*/ 8 h 195"/>
                      <a:gd name="T4" fmla="*/ 344 w 362"/>
                      <a:gd name="T5" fmla="*/ 8 h 195"/>
                      <a:gd name="T6" fmla="*/ 273 w 362"/>
                      <a:gd name="T7" fmla="*/ 94 h 195"/>
                      <a:gd name="T8" fmla="*/ 1 w 362"/>
                      <a:gd name="T9" fmla="*/ 115 h 195"/>
                      <a:gd name="T10" fmla="*/ 130 w 362"/>
                      <a:gd name="T11" fmla="*/ 2 h 1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62" h="195">
                        <a:moveTo>
                          <a:pt x="130" y="2"/>
                        </a:moveTo>
                        <a:cubicBezTo>
                          <a:pt x="139" y="0"/>
                          <a:pt x="311" y="6"/>
                          <a:pt x="339" y="8"/>
                        </a:cubicBezTo>
                        <a:cubicBezTo>
                          <a:pt x="342" y="8"/>
                          <a:pt x="344" y="8"/>
                          <a:pt x="344" y="8"/>
                        </a:cubicBezTo>
                        <a:cubicBezTo>
                          <a:pt x="362" y="20"/>
                          <a:pt x="300" y="64"/>
                          <a:pt x="273" y="94"/>
                        </a:cubicBezTo>
                        <a:cubicBezTo>
                          <a:pt x="185" y="195"/>
                          <a:pt x="0" y="114"/>
                          <a:pt x="1" y="115"/>
                        </a:cubicBezTo>
                        <a:cubicBezTo>
                          <a:pt x="6" y="118"/>
                          <a:pt x="130" y="2"/>
                          <a:pt x="130" y="2"/>
                        </a:cubicBezTo>
                        <a:close/>
                      </a:path>
                    </a:pathLst>
                  </a:custGeom>
                  <a:solidFill>
                    <a:srgbClr val="3D3D3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68" name="ïṥļïḋe"/>
                  <p:cNvSpPr/>
                  <p:nvPr/>
                </p:nvSpPr>
                <p:spPr bwMode="auto">
                  <a:xfrm>
                    <a:off x="2434231" y="-242936"/>
                    <a:ext cx="500912" cy="869568"/>
                  </a:xfrm>
                  <a:custGeom>
                    <a:avLst/>
                    <a:gdLst>
                      <a:gd name="T0" fmla="*/ 32 w 256"/>
                      <a:gd name="T1" fmla="*/ 136 h 446"/>
                      <a:gd name="T2" fmla="*/ 31 w 256"/>
                      <a:gd name="T3" fmla="*/ 217 h 446"/>
                      <a:gd name="T4" fmla="*/ 17 w 256"/>
                      <a:gd name="T5" fmla="*/ 320 h 446"/>
                      <a:gd name="T6" fmla="*/ 48 w 256"/>
                      <a:gd name="T7" fmla="*/ 421 h 446"/>
                      <a:gd name="T8" fmla="*/ 183 w 256"/>
                      <a:gd name="T9" fmla="*/ 421 h 446"/>
                      <a:gd name="T10" fmla="*/ 239 w 256"/>
                      <a:gd name="T11" fmla="*/ 257 h 446"/>
                      <a:gd name="T12" fmla="*/ 228 w 256"/>
                      <a:gd name="T13" fmla="*/ 78 h 446"/>
                      <a:gd name="T14" fmla="*/ 241 w 256"/>
                      <a:gd name="T15" fmla="*/ 32 h 446"/>
                      <a:gd name="T16" fmla="*/ 32 w 256"/>
                      <a:gd name="T17" fmla="*/ 136 h 4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6" h="446">
                        <a:moveTo>
                          <a:pt x="32" y="136"/>
                        </a:moveTo>
                        <a:cubicBezTo>
                          <a:pt x="0" y="220"/>
                          <a:pt x="32" y="197"/>
                          <a:pt x="31" y="217"/>
                        </a:cubicBezTo>
                        <a:cubicBezTo>
                          <a:pt x="30" y="238"/>
                          <a:pt x="19" y="268"/>
                          <a:pt x="17" y="320"/>
                        </a:cubicBezTo>
                        <a:cubicBezTo>
                          <a:pt x="16" y="372"/>
                          <a:pt x="19" y="406"/>
                          <a:pt x="48" y="421"/>
                        </a:cubicBezTo>
                        <a:cubicBezTo>
                          <a:pt x="76" y="436"/>
                          <a:pt x="157" y="446"/>
                          <a:pt x="183" y="421"/>
                        </a:cubicBezTo>
                        <a:cubicBezTo>
                          <a:pt x="208" y="396"/>
                          <a:pt x="224" y="300"/>
                          <a:pt x="239" y="257"/>
                        </a:cubicBezTo>
                        <a:cubicBezTo>
                          <a:pt x="254" y="214"/>
                          <a:pt x="233" y="100"/>
                          <a:pt x="228" y="78"/>
                        </a:cubicBezTo>
                        <a:cubicBezTo>
                          <a:pt x="226" y="71"/>
                          <a:pt x="256" y="37"/>
                          <a:pt x="241" y="32"/>
                        </a:cubicBezTo>
                        <a:cubicBezTo>
                          <a:pt x="142" y="0"/>
                          <a:pt x="63" y="51"/>
                          <a:pt x="32" y="136"/>
                        </a:cubicBezTo>
                        <a:close/>
                      </a:path>
                    </a:pathLst>
                  </a:custGeom>
                  <a:solidFill>
                    <a:srgbClr val="9A4E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69" name="íśḻîďé"/>
                  <p:cNvSpPr/>
                  <p:nvPr/>
                </p:nvSpPr>
                <p:spPr bwMode="auto">
                  <a:xfrm>
                    <a:off x="2444646" y="-242936"/>
                    <a:ext cx="484250" cy="411352"/>
                  </a:xfrm>
                  <a:custGeom>
                    <a:avLst/>
                    <a:gdLst>
                      <a:gd name="T0" fmla="*/ 27 w 248"/>
                      <a:gd name="T1" fmla="*/ 136 h 211"/>
                      <a:gd name="T2" fmla="*/ 25 w 248"/>
                      <a:gd name="T3" fmla="*/ 211 h 211"/>
                      <a:gd name="T4" fmla="*/ 29 w 248"/>
                      <a:gd name="T5" fmla="*/ 209 h 211"/>
                      <a:gd name="T6" fmla="*/ 73 w 248"/>
                      <a:gd name="T7" fmla="*/ 119 h 211"/>
                      <a:gd name="T8" fmla="*/ 130 w 248"/>
                      <a:gd name="T9" fmla="*/ 79 h 211"/>
                      <a:gd name="T10" fmla="*/ 221 w 248"/>
                      <a:gd name="T11" fmla="*/ 74 h 211"/>
                      <a:gd name="T12" fmla="*/ 226 w 248"/>
                      <a:gd name="T13" fmla="*/ 69 h 211"/>
                      <a:gd name="T14" fmla="*/ 236 w 248"/>
                      <a:gd name="T15" fmla="*/ 32 h 211"/>
                      <a:gd name="T16" fmla="*/ 27 w 248"/>
                      <a:gd name="T17" fmla="*/ 136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8" h="211">
                        <a:moveTo>
                          <a:pt x="27" y="136"/>
                        </a:moveTo>
                        <a:cubicBezTo>
                          <a:pt x="0" y="209"/>
                          <a:pt x="20" y="201"/>
                          <a:pt x="25" y="211"/>
                        </a:cubicBezTo>
                        <a:cubicBezTo>
                          <a:pt x="27" y="210"/>
                          <a:pt x="29" y="209"/>
                          <a:pt x="29" y="209"/>
                        </a:cubicBezTo>
                        <a:cubicBezTo>
                          <a:pt x="33" y="208"/>
                          <a:pt x="55" y="143"/>
                          <a:pt x="73" y="119"/>
                        </a:cubicBezTo>
                        <a:cubicBezTo>
                          <a:pt x="90" y="95"/>
                          <a:pt x="126" y="78"/>
                          <a:pt x="130" y="79"/>
                        </a:cubicBezTo>
                        <a:cubicBezTo>
                          <a:pt x="221" y="74"/>
                          <a:pt x="221" y="74"/>
                          <a:pt x="221" y="74"/>
                        </a:cubicBezTo>
                        <a:cubicBezTo>
                          <a:pt x="221" y="74"/>
                          <a:pt x="223" y="72"/>
                          <a:pt x="226" y="69"/>
                        </a:cubicBezTo>
                        <a:cubicBezTo>
                          <a:pt x="233" y="56"/>
                          <a:pt x="248" y="36"/>
                          <a:pt x="236" y="32"/>
                        </a:cubicBezTo>
                        <a:cubicBezTo>
                          <a:pt x="137" y="0"/>
                          <a:pt x="58" y="51"/>
                          <a:pt x="27" y="136"/>
                        </a:cubicBezTo>
                        <a:close/>
                      </a:path>
                    </a:pathLst>
                  </a:custGeom>
                  <a:solidFill>
                    <a:srgbClr val="C86C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70" name="îślíḑe"/>
                  <p:cNvSpPr/>
                  <p:nvPr/>
                </p:nvSpPr>
                <p:spPr bwMode="auto">
                  <a:xfrm>
                    <a:off x="2639388" y="-100264"/>
                    <a:ext cx="291591" cy="688364"/>
                  </a:xfrm>
                  <a:custGeom>
                    <a:avLst/>
                    <a:gdLst>
                      <a:gd name="T0" fmla="*/ 71 w 149"/>
                      <a:gd name="T1" fmla="*/ 353 h 353"/>
                      <a:gd name="T2" fmla="*/ 78 w 149"/>
                      <a:gd name="T3" fmla="*/ 348 h 353"/>
                      <a:gd name="T4" fmla="*/ 134 w 149"/>
                      <a:gd name="T5" fmla="*/ 184 h 353"/>
                      <a:gd name="T6" fmla="*/ 123 w 149"/>
                      <a:gd name="T7" fmla="*/ 5 h 353"/>
                      <a:gd name="T8" fmla="*/ 121 w 149"/>
                      <a:gd name="T9" fmla="*/ 1 h 353"/>
                      <a:gd name="T10" fmla="*/ 0 w 149"/>
                      <a:gd name="T11" fmla="*/ 69 h 353"/>
                      <a:gd name="T12" fmla="*/ 24 w 149"/>
                      <a:gd name="T13" fmla="*/ 324 h 353"/>
                      <a:gd name="T14" fmla="*/ 71 w 149"/>
                      <a:gd name="T15" fmla="*/ 353 h 3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49" h="353">
                        <a:moveTo>
                          <a:pt x="71" y="353"/>
                        </a:moveTo>
                        <a:cubicBezTo>
                          <a:pt x="74" y="351"/>
                          <a:pt x="76" y="350"/>
                          <a:pt x="78" y="348"/>
                        </a:cubicBezTo>
                        <a:cubicBezTo>
                          <a:pt x="103" y="323"/>
                          <a:pt x="119" y="227"/>
                          <a:pt x="134" y="184"/>
                        </a:cubicBezTo>
                        <a:cubicBezTo>
                          <a:pt x="149" y="141"/>
                          <a:pt x="130" y="26"/>
                          <a:pt x="123" y="5"/>
                        </a:cubicBezTo>
                        <a:cubicBezTo>
                          <a:pt x="123" y="3"/>
                          <a:pt x="122" y="2"/>
                          <a:pt x="121" y="1"/>
                        </a:cubicBezTo>
                        <a:cubicBezTo>
                          <a:pt x="69" y="0"/>
                          <a:pt x="0" y="41"/>
                          <a:pt x="0" y="69"/>
                        </a:cubicBezTo>
                        <a:cubicBezTo>
                          <a:pt x="0" y="107"/>
                          <a:pt x="3" y="299"/>
                          <a:pt x="24" y="324"/>
                        </a:cubicBezTo>
                        <a:cubicBezTo>
                          <a:pt x="35" y="337"/>
                          <a:pt x="54" y="346"/>
                          <a:pt x="71" y="353"/>
                        </a:cubicBezTo>
                        <a:close/>
                      </a:path>
                    </a:pathLst>
                  </a:custGeom>
                  <a:solidFill>
                    <a:srgbClr val="B458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71" name="isľîḓé"/>
                  <p:cNvSpPr/>
                  <p:nvPr/>
                </p:nvSpPr>
                <p:spPr bwMode="auto">
                  <a:xfrm>
                    <a:off x="3212155" y="617259"/>
                    <a:ext cx="434263" cy="350951"/>
                  </a:xfrm>
                  <a:custGeom>
                    <a:avLst/>
                    <a:gdLst>
                      <a:gd name="T0" fmla="*/ 46 w 222"/>
                      <a:gd name="T1" fmla="*/ 0 h 180"/>
                      <a:gd name="T2" fmla="*/ 222 w 222"/>
                      <a:gd name="T3" fmla="*/ 129 h 180"/>
                      <a:gd name="T4" fmla="*/ 197 w 222"/>
                      <a:gd name="T5" fmla="*/ 177 h 180"/>
                      <a:gd name="T6" fmla="*/ 0 w 222"/>
                      <a:gd name="T7" fmla="*/ 51 h 180"/>
                      <a:gd name="T8" fmla="*/ 46 w 222"/>
                      <a:gd name="T9" fmla="*/ 0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2" h="180">
                        <a:moveTo>
                          <a:pt x="46" y="0"/>
                        </a:moveTo>
                        <a:cubicBezTo>
                          <a:pt x="222" y="129"/>
                          <a:pt x="222" y="129"/>
                          <a:pt x="222" y="129"/>
                        </a:cubicBezTo>
                        <a:cubicBezTo>
                          <a:pt x="222" y="129"/>
                          <a:pt x="198" y="180"/>
                          <a:pt x="197" y="177"/>
                        </a:cubicBezTo>
                        <a:cubicBezTo>
                          <a:pt x="195" y="174"/>
                          <a:pt x="0" y="51"/>
                          <a:pt x="0" y="51"/>
                        </a:cubicBez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72" name="ï$ľïďé"/>
                  <p:cNvSpPr/>
                  <p:nvPr/>
                </p:nvSpPr>
                <p:spPr bwMode="auto">
                  <a:xfrm>
                    <a:off x="3394400" y="732854"/>
                    <a:ext cx="224942" cy="230149"/>
                  </a:xfrm>
                  <a:custGeom>
                    <a:avLst/>
                    <a:gdLst>
                      <a:gd name="T0" fmla="*/ 104 w 115"/>
                      <a:gd name="T1" fmla="*/ 118 h 118"/>
                      <a:gd name="T2" fmla="*/ 83 w 115"/>
                      <a:gd name="T3" fmla="*/ 110 h 118"/>
                      <a:gd name="T4" fmla="*/ 1 w 115"/>
                      <a:gd name="T5" fmla="*/ 57 h 118"/>
                      <a:gd name="T6" fmla="*/ 24 w 115"/>
                      <a:gd name="T7" fmla="*/ 14 h 118"/>
                      <a:gd name="T8" fmla="*/ 40 w 115"/>
                      <a:gd name="T9" fmla="*/ 1 h 118"/>
                      <a:gd name="T10" fmla="*/ 113 w 115"/>
                      <a:gd name="T11" fmla="*/ 56 h 118"/>
                      <a:gd name="T12" fmla="*/ 104 w 115"/>
                      <a:gd name="T13" fmla="*/ 118 h 1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15" h="118">
                        <a:moveTo>
                          <a:pt x="104" y="118"/>
                        </a:moveTo>
                        <a:cubicBezTo>
                          <a:pt x="93" y="111"/>
                          <a:pt x="83" y="110"/>
                          <a:pt x="83" y="110"/>
                        </a:cubicBezTo>
                        <a:cubicBezTo>
                          <a:pt x="83" y="110"/>
                          <a:pt x="2" y="63"/>
                          <a:pt x="1" y="57"/>
                        </a:cubicBezTo>
                        <a:cubicBezTo>
                          <a:pt x="0" y="52"/>
                          <a:pt x="17" y="23"/>
                          <a:pt x="24" y="14"/>
                        </a:cubicBezTo>
                        <a:cubicBezTo>
                          <a:pt x="31" y="5"/>
                          <a:pt x="38" y="1"/>
                          <a:pt x="40" y="1"/>
                        </a:cubicBezTo>
                        <a:cubicBezTo>
                          <a:pt x="42" y="0"/>
                          <a:pt x="115" y="52"/>
                          <a:pt x="113" y="56"/>
                        </a:cubicBezTo>
                        <a:cubicBezTo>
                          <a:pt x="111" y="59"/>
                          <a:pt x="104" y="118"/>
                          <a:pt x="104" y="118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73" name="íş1iḍe"/>
                  <p:cNvSpPr/>
                  <p:nvPr/>
                </p:nvSpPr>
                <p:spPr bwMode="auto">
                  <a:xfrm>
                    <a:off x="3546443" y="592265"/>
                    <a:ext cx="307212" cy="478002"/>
                  </a:xfrm>
                  <a:custGeom>
                    <a:avLst/>
                    <a:gdLst>
                      <a:gd name="T0" fmla="*/ 15 w 157"/>
                      <a:gd name="T1" fmla="*/ 115 h 245"/>
                      <a:gd name="T2" fmla="*/ 2 w 157"/>
                      <a:gd name="T3" fmla="*/ 185 h 245"/>
                      <a:gd name="T4" fmla="*/ 46 w 157"/>
                      <a:gd name="T5" fmla="*/ 224 h 245"/>
                      <a:gd name="T6" fmla="*/ 74 w 157"/>
                      <a:gd name="T7" fmla="*/ 239 h 245"/>
                      <a:gd name="T8" fmla="*/ 147 w 157"/>
                      <a:gd name="T9" fmla="*/ 19 h 245"/>
                      <a:gd name="T10" fmla="*/ 46 w 157"/>
                      <a:gd name="T11" fmla="*/ 83 h 245"/>
                      <a:gd name="T12" fmla="*/ 15 w 157"/>
                      <a:gd name="T13" fmla="*/ 101 h 245"/>
                      <a:gd name="T14" fmla="*/ 11 w 157"/>
                      <a:gd name="T15" fmla="*/ 113 h 245"/>
                      <a:gd name="T16" fmla="*/ 15 w 157"/>
                      <a:gd name="T17" fmla="*/ 115 h 2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7" h="245">
                        <a:moveTo>
                          <a:pt x="15" y="115"/>
                        </a:moveTo>
                        <a:cubicBezTo>
                          <a:pt x="9" y="134"/>
                          <a:pt x="0" y="178"/>
                          <a:pt x="2" y="185"/>
                        </a:cubicBezTo>
                        <a:cubicBezTo>
                          <a:pt x="2" y="185"/>
                          <a:pt x="31" y="214"/>
                          <a:pt x="46" y="224"/>
                        </a:cubicBezTo>
                        <a:cubicBezTo>
                          <a:pt x="52" y="228"/>
                          <a:pt x="68" y="238"/>
                          <a:pt x="74" y="239"/>
                        </a:cubicBezTo>
                        <a:cubicBezTo>
                          <a:pt x="112" y="245"/>
                          <a:pt x="157" y="26"/>
                          <a:pt x="147" y="19"/>
                        </a:cubicBezTo>
                        <a:cubicBezTo>
                          <a:pt x="120" y="0"/>
                          <a:pt x="87" y="43"/>
                          <a:pt x="46" y="83"/>
                        </a:cubicBezTo>
                        <a:cubicBezTo>
                          <a:pt x="46" y="83"/>
                          <a:pt x="21" y="98"/>
                          <a:pt x="15" y="101"/>
                        </a:cubicBezTo>
                        <a:cubicBezTo>
                          <a:pt x="9" y="104"/>
                          <a:pt x="7" y="110"/>
                          <a:pt x="11" y="113"/>
                        </a:cubicBezTo>
                        <a:cubicBezTo>
                          <a:pt x="11" y="114"/>
                          <a:pt x="13" y="115"/>
                          <a:pt x="15" y="115"/>
                        </a:cubicBezTo>
                        <a:close/>
                      </a:path>
                    </a:pathLst>
                  </a:custGeom>
                  <a:solidFill>
                    <a:srgbClr val="F374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74" name="ïŝḷîḍé"/>
                  <p:cNvSpPr/>
                  <p:nvPr/>
                </p:nvSpPr>
                <p:spPr bwMode="auto">
                  <a:xfrm>
                    <a:off x="3642252" y="619342"/>
                    <a:ext cx="211404" cy="450926"/>
                  </a:xfrm>
                  <a:custGeom>
                    <a:avLst/>
                    <a:gdLst>
                      <a:gd name="T0" fmla="*/ 5 w 108"/>
                      <a:gd name="T1" fmla="*/ 215 h 231"/>
                      <a:gd name="T2" fmla="*/ 25 w 108"/>
                      <a:gd name="T3" fmla="*/ 225 h 231"/>
                      <a:gd name="T4" fmla="*/ 98 w 108"/>
                      <a:gd name="T5" fmla="*/ 5 h 231"/>
                      <a:gd name="T6" fmla="*/ 85 w 108"/>
                      <a:gd name="T7" fmla="*/ 0 h 231"/>
                      <a:gd name="T8" fmla="*/ 54 w 108"/>
                      <a:gd name="T9" fmla="*/ 26 h 231"/>
                      <a:gd name="T10" fmla="*/ 12 w 108"/>
                      <a:gd name="T11" fmla="*/ 122 h 231"/>
                      <a:gd name="T12" fmla="*/ 4 w 108"/>
                      <a:gd name="T13" fmla="*/ 210 h 231"/>
                      <a:gd name="T14" fmla="*/ 5 w 108"/>
                      <a:gd name="T15" fmla="*/ 215 h 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8" h="231">
                        <a:moveTo>
                          <a:pt x="5" y="215"/>
                        </a:moveTo>
                        <a:cubicBezTo>
                          <a:pt x="12" y="220"/>
                          <a:pt x="21" y="225"/>
                          <a:pt x="25" y="225"/>
                        </a:cubicBezTo>
                        <a:cubicBezTo>
                          <a:pt x="63" y="231"/>
                          <a:pt x="108" y="12"/>
                          <a:pt x="98" y="5"/>
                        </a:cubicBezTo>
                        <a:cubicBezTo>
                          <a:pt x="94" y="2"/>
                          <a:pt x="90" y="1"/>
                          <a:pt x="85" y="0"/>
                        </a:cubicBezTo>
                        <a:cubicBezTo>
                          <a:pt x="85" y="1"/>
                          <a:pt x="72" y="3"/>
                          <a:pt x="54" y="26"/>
                        </a:cubicBezTo>
                        <a:cubicBezTo>
                          <a:pt x="36" y="50"/>
                          <a:pt x="23" y="86"/>
                          <a:pt x="12" y="122"/>
                        </a:cubicBezTo>
                        <a:cubicBezTo>
                          <a:pt x="1" y="159"/>
                          <a:pt x="0" y="191"/>
                          <a:pt x="4" y="210"/>
                        </a:cubicBezTo>
                        <a:cubicBezTo>
                          <a:pt x="4" y="212"/>
                          <a:pt x="5" y="214"/>
                          <a:pt x="5" y="215"/>
                        </a:cubicBezTo>
                        <a:close/>
                      </a:path>
                    </a:pathLst>
                  </a:custGeom>
                  <a:solidFill>
                    <a:srgbClr val="ECA4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75" name="ïṩ1iḋè"/>
                  <p:cNvSpPr/>
                  <p:nvPr/>
                </p:nvSpPr>
                <p:spPr bwMode="auto">
                  <a:xfrm>
                    <a:off x="2612311" y="775551"/>
                    <a:ext cx="318667" cy="462381"/>
                  </a:xfrm>
                  <a:custGeom>
                    <a:avLst/>
                    <a:gdLst>
                      <a:gd name="T0" fmla="*/ 163 w 163"/>
                      <a:gd name="T1" fmla="*/ 15 h 237"/>
                      <a:gd name="T2" fmla="*/ 59 w 163"/>
                      <a:gd name="T3" fmla="*/ 236 h 237"/>
                      <a:gd name="T4" fmla="*/ 0 w 163"/>
                      <a:gd name="T5" fmla="*/ 229 h 237"/>
                      <a:gd name="T6" fmla="*/ 97 w 163"/>
                      <a:gd name="T7" fmla="*/ 0 h 237"/>
                      <a:gd name="T8" fmla="*/ 163 w 163"/>
                      <a:gd name="T9" fmla="*/ 15 h 2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3" h="237">
                        <a:moveTo>
                          <a:pt x="163" y="15"/>
                        </a:moveTo>
                        <a:cubicBezTo>
                          <a:pt x="156" y="27"/>
                          <a:pt x="67" y="237"/>
                          <a:pt x="59" y="236"/>
                        </a:cubicBezTo>
                        <a:cubicBezTo>
                          <a:pt x="0" y="229"/>
                          <a:pt x="0" y="229"/>
                          <a:pt x="0" y="229"/>
                        </a:cubicBezTo>
                        <a:cubicBezTo>
                          <a:pt x="97" y="0"/>
                          <a:pt x="97" y="0"/>
                          <a:pt x="97" y="0"/>
                        </a:cubicBezTo>
                        <a:lnTo>
                          <a:pt x="163" y="15"/>
                        </a:ln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76" name="ïṧḷíďê"/>
                  <p:cNvSpPr/>
                  <p:nvPr/>
                </p:nvSpPr>
                <p:spPr bwMode="auto">
                  <a:xfrm>
                    <a:off x="2581069" y="990079"/>
                    <a:ext cx="254101" cy="308254"/>
                  </a:xfrm>
                  <a:custGeom>
                    <a:avLst/>
                    <a:gdLst>
                      <a:gd name="T0" fmla="*/ 110 w 130"/>
                      <a:gd name="T1" fmla="*/ 122 h 158"/>
                      <a:gd name="T2" fmla="*/ 8 w 130"/>
                      <a:gd name="T3" fmla="*/ 125 h 158"/>
                      <a:gd name="T4" fmla="*/ 60 w 130"/>
                      <a:gd name="T5" fmla="*/ 6 h 158"/>
                      <a:gd name="T6" fmla="*/ 72 w 130"/>
                      <a:gd name="T7" fmla="*/ 2 h 158"/>
                      <a:gd name="T8" fmla="*/ 126 w 130"/>
                      <a:gd name="T9" fmla="*/ 21 h 158"/>
                      <a:gd name="T10" fmla="*/ 129 w 130"/>
                      <a:gd name="T11" fmla="*/ 29 h 158"/>
                      <a:gd name="T12" fmla="*/ 98 w 130"/>
                      <a:gd name="T13" fmla="*/ 95 h 158"/>
                      <a:gd name="T14" fmla="*/ 110 w 130"/>
                      <a:gd name="T15" fmla="*/ 122 h 1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0" h="158">
                        <a:moveTo>
                          <a:pt x="110" y="122"/>
                        </a:moveTo>
                        <a:cubicBezTo>
                          <a:pt x="83" y="135"/>
                          <a:pt x="0" y="158"/>
                          <a:pt x="8" y="125"/>
                        </a:cubicBezTo>
                        <a:cubicBezTo>
                          <a:pt x="18" y="85"/>
                          <a:pt x="47" y="26"/>
                          <a:pt x="60" y="6"/>
                        </a:cubicBezTo>
                        <a:cubicBezTo>
                          <a:pt x="63" y="1"/>
                          <a:pt x="67" y="0"/>
                          <a:pt x="72" y="2"/>
                        </a:cubicBezTo>
                        <a:cubicBezTo>
                          <a:pt x="76" y="4"/>
                          <a:pt x="123" y="17"/>
                          <a:pt x="126" y="21"/>
                        </a:cubicBezTo>
                        <a:cubicBezTo>
                          <a:pt x="130" y="26"/>
                          <a:pt x="129" y="27"/>
                          <a:pt x="129" y="29"/>
                        </a:cubicBezTo>
                        <a:cubicBezTo>
                          <a:pt x="129" y="31"/>
                          <a:pt x="98" y="95"/>
                          <a:pt x="98" y="95"/>
                        </a:cubicBezTo>
                        <a:lnTo>
                          <a:pt x="110" y="122"/>
                        </a:ln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77" name="í$ḷïde"/>
                  <p:cNvSpPr/>
                  <p:nvPr/>
                </p:nvSpPr>
                <p:spPr bwMode="auto">
                  <a:xfrm>
                    <a:off x="2558158" y="1122337"/>
                    <a:ext cx="425932" cy="178079"/>
                  </a:xfrm>
                  <a:custGeom>
                    <a:avLst/>
                    <a:gdLst>
                      <a:gd name="T0" fmla="*/ 201 w 218"/>
                      <a:gd name="T1" fmla="*/ 91 h 91"/>
                      <a:gd name="T2" fmla="*/ 7 w 218"/>
                      <a:gd name="T3" fmla="*/ 91 h 91"/>
                      <a:gd name="T4" fmla="*/ 2 w 218"/>
                      <a:gd name="T5" fmla="*/ 88 h 91"/>
                      <a:gd name="T6" fmla="*/ 19 w 218"/>
                      <a:gd name="T7" fmla="*/ 45 h 91"/>
                      <a:gd name="T8" fmla="*/ 35 w 218"/>
                      <a:gd name="T9" fmla="*/ 17 h 91"/>
                      <a:gd name="T10" fmla="*/ 106 w 218"/>
                      <a:gd name="T11" fmla="*/ 3 h 91"/>
                      <a:gd name="T12" fmla="*/ 123 w 218"/>
                      <a:gd name="T13" fmla="*/ 22 h 91"/>
                      <a:gd name="T14" fmla="*/ 201 w 218"/>
                      <a:gd name="T15" fmla="*/ 91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18" h="91">
                        <a:moveTo>
                          <a:pt x="201" y="91"/>
                        </a:moveTo>
                        <a:cubicBezTo>
                          <a:pt x="201" y="91"/>
                          <a:pt x="37" y="91"/>
                          <a:pt x="7" y="91"/>
                        </a:cubicBezTo>
                        <a:cubicBezTo>
                          <a:pt x="5" y="91"/>
                          <a:pt x="3" y="90"/>
                          <a:pt x="2" y="88"/>
                        </a:cubicBezTo>
                        <a:cubicBezTo>
                          <a:pt x="0" y="75"/>
                          <a:pt x="9" y="55"/>
                          <a:pt x="19" y="45"/>
                        </a:cubicBezTo>
                        <a:cubicBezTo>
                          <a:pt x="23" y="35"/>
                          <a:pt x="29" y="23"/>
                          <a:pt x="35" y="17"/>
                        </a:cubicBezTo>
                        <a:cubicBezTo>
                          <a:pt x="40" y="11"/>
                          <a:pt x="88" y="0"/>
                          <a:pt x="106" y="3"/>
                        </a:cubicBezTo>
                        <a:cubicBezTo>
                          <a:pt x="124" y="5"/>
                          <a:pt x="111" y="13"/>
                          <a:pt x="123" y="22"/>
                        </a:cubicBezTo>
                        <a:cubicBezTo>
                          <a:pt x="142" y="37"/>
                          <a:pt x="218" y="60"/>
                          <a:pt x="201" y="91"/>
                        </a:cubicBezTo>
                        <a:close/>
                      </a:path>
                    </a:pathLst>
                  </a:custGeom>
                  <a:solidFill>
                    <a:srgbClr val="F374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78" name="îṡľíḋê"/>
                  <p:cNvSpPr/>
                  <p:nvPr/>
                </p:nvSpPr>
                <p:spPr bwMode="auto">
                  <a:xfrm>
                    <a:off x="2561282" y="1267091"/>
                    <a:ext cx="394690" cy="33325"/>
                  </a:xfrm>
                  <a:custGeom>
                    <a:avLst/>
                    <a:gdLst>
                      <a:gd name="T0" fmla="*/ 199 w 202"/>
                      <a:gd name="T1" fmla="*/ 17 h 17"/>
                      <a:gd name="T2" fmla="*/ 5 w 202"/>
                      <a:gd name="T3" fmla="*/ 17 h 17"/>
                      <a:gd name="T4" fmla="*/ 0 w 202"/>
                      <a:gd name="T5" fmla="*/ 14 h 17"/>
                      <a:gd name="T6" fmla="*/ 0 w 202"/>
                      <a:gd name="T7" fmla="*/ 3 h 17"/>
                      <a:gd name="T8" fmla="*/ 199 w 202"/>
                      <a:gd name="T9" fmla="*/ 0 h 17"/>
                      <a:gd name="T10" fmla="*/ 199 w 202"/>
                      <a:gd name="T1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02" h="17">
                        <a:moveTo>
                          <a:pt x="199" y="17"/>
                        </a:moveTo>
                        <a:cubicBezTo>
                          <a:pt x="199" y="17"/>
                          <a:pt x="35" y="17"/>
                          <a:pt x="5" y="17"/>
                        </a:cubicBezTo>
                        <a:cubicBezTo>
                          <a:pt x="3" y="17"/>
                          <a:pt x="1" y="16"/>
                          <a:pt x="0" y="14"/>
                        </a:cubicBezTo>
                        <a:cubicBezTo>
                          <a:pt x="0" y="11"/>
                          <a:pt x="0" y="7"/>
                          <a:pt x="0" y="3"/>
                        </a:cubicBezTo>
                        <a:cubicBezTo>
                          <a:pt x="199" y="0"/>
                          <a:pt x="199" y="0"/>
                          <a:pt x="199" y="0"/>
                        </a:cubicBezTo>
                        <a:cubicBezTo>
                          <a:pt x="202" y="5"/>
                          <a:pt x="202" y="11"/>
                          <a:pt x="199" y="17"/>
                        </a:cubicBezTo>
                        <a:close/>
                      </a:path>
                    </a:pathLst>
                  </a:custGeom>
                  <a:solidFill>
                    <a:srgbClr val="ECA4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79" name="íṡḻiḍê"/>
                  <p:cNvSpPr/>
                  <p:nvPr/>
                </p:nvSpPr>
                <p:spPr bwMode="auto">
                  <a:xfrm>
                    <a:off x="2553992" y="402731"/>
                    <a:ext cx="894560" cy="797711"/>
                  </a:xfrm>
                  <a:custGeom>
                    <a:avLst/>
                    <a:gdLst>
                      <a:gd name="T0" fmla="*/ 131 w 458"/>
                      <a:gd name="T1" fmla="*/ 9 h 409"/>
                      <a:gd name="T2" fmla="*/ 0 w 458"/>
                      <a:gd name="T3" fmla="*/ 211 h 409"/>
                      <a:gd name="T4" fmla="*/ 458 w 458"/>
                      <a:gd name="T5" fmla="*/ 132 h 409"/>
                      <a:gd name="T6" fmla="*/ 300 w 458"/>
                      <a:gd name="T7" fmla="*/ 0 h 409"/>
                      <a:gd name="T8" fmla="*/ 131 w 458"/>
                      <a:gd name="T9" fmla="*/ 9 h 4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8" h="409">
                        <a:moveTo>
                          <a:pt x="131" y="9"/>
                        </a:moveTo>
                        <a:cubicBezTo>
                          <a:pt x="131" y="9"/>
                          <a:pt x="59" y="169"/>
                          <a:pt x="0" y="211"/>
                        </a:cubicBezTo>
                        <a:cubicBezTo>
                          <a:pt x="143" y="409"/>
                          <a:pt x="367" y="123"/>
                          <a:pt x="458" y="132"/>
                        </a:cubicBezTo>
                        <a:cubicBezTo>
                          <a:pt x="300" y="0"/>
                          <a:pt x="300" y="0"/>
                          <a:pt x="300" y="0"/>
                        </a:cubicBezTo>
                        <a:lnTo>
                          <a:pt x="131" y="9"/>
                        </a:lnTo>
                        <a:close/>
                      </a:path>
                    </a:pathLst>
                  </a:custGeom>
                  <a:solidFill>
                    <a:srgbClr val="58595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80" name="íṥļïḓe"/>
                  <p:cNvSpPr/>
                  <p:nvPr/>
                </p:nvSpPr>
                <p:spPr bwMode="auto">
                  <a:xfrm>
                    <a:off x="2553992" y="440221"/>
                    <a:ext cx="894560" cy="760220"/>
                  </a:xfrm>
                  <a:custGeom>
                    <a:avLst/>
                    <a:gdLst>
                      <a:gd name="T0" fmla="*/ 0 w 458"/>
                      <a:gd name="T1" fmla="*/ 192 h 390"/>
                      <a:gd name="T2" fmla="*/ 458 w 458"/>
                      <a:gd name="T3" fmla="*/ 113 h 390"/>
                      <a:gd name="T4" fmla="*/ 322 w 458"/>
                      <a:gd name="T5" fmla="*/ 0 h 390"/>
                      <a:gd name="T6" fmla="*/ 300 w 458"/>
                      <a:gd name="T7" fmla="*/ 4 h 390"/>
                      <a:gd name="T8" fmla="*/ 322 w 458"/>
                      <a:gd name="T9" fmla="*/ 28 h 390"/>
                      <a:gd name="T10" fmla="*/ 272 w 458"/>
                      <a:gd name="T11" fmla="*/ 16 h 390"/>
                      <a:gd name="T12" fmla="*/ 110 w 458"/>
                      <a:gd name="T13" fmla="*/ 47 h 390"/>
                      <a:gd name="T14" fmla="*/ 88 w 458"/>
                      <a:gd name="T15" fmla="*/ 75 h 390"/>
                      <a:gd name="T16" fmla="*/ 80 w 458"/>
                      <a:gd name="T17" fmla="*/ 88 h 390"/>
                      <a:gd name="T18" fmla="*/ 135 w 458"/>
                      <a:gd name="T19" fmla="*/ 106 h 390"/>
                      <a:gd name="T20" fmla="*/ 192 w 458"/>
                      <a:gd name="T21" fmla="*/ 84 h 390"/>
                      <a:gd name="T22" fmla="*/ 238 w 458"/>
                      <a:gd name="T23" fmla="*/ 65 h 390"/>
                      <a:gd name="T24" fmla="*/ 289 w 458"/>
                      <a:gd name="T25" fmla="*/ 68 h 390"/>
                      <a:gd name="T26" fmla="*/ 318 w 458"/>
                      <a:gd name="T27" fmla="*/ 40 h 390"/>
                      <a:gd name="T28" fmla="*/ 327 w 458"/>
                      <a:gd name="T29" fmla="*/ 33 h 390"/>
                      <a:gd name="T30" fmla="*/ 387 w 458"/>
                      <a:gd name="T31" fmla="*/ 101 h 390"/>
                      <a:gd name="T32" fmla="*/ 68 w 458"/>
                      <a:gd name="T33" fmla="*/ 227 h 390"/>
                      <a:gd name="T34" fmla="*/ 0 w 458"/>
                      <a:gd name="T35" fmla="*/ 192 h 3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58" h="390">
                        <a:moveTo>
                          <a:pt x="0" y="192"/>
                        </a:moveTo>
                        <a:cubicBezTo>
                          <a:pt x="143" y="390"/>
                          <a:pt x="367" y="104"/>
                          <a:pt x="458" y="113"/>
                        </a:cubicBezTo>
                        <a:cubicBezTo>
                          <a:pt x="322" y="0"/>
                          <a:pt x="322" y="0"/>
                          <a:pt x="322" y="0"/>
                        </a:cubicBezTo>
                        <a:cubicBezTo>
                          <a:pt x="309" y="2"/>
                          <a:pt x="300" y="4"/>
                          <a:pt x="300" y="4"/>
                        </a:cubicBezTo>
                        <a:cubicBezTo>
                          <a:pt x="303" y="8"/>
                          <a:pt x="312" y="17"/>
                          <a:pt x="322" y="28"/>
                        </a:cubicBezTo>
                        <a:cubicBezTo>
                          <a:pt x="272" y="16"/>
                          <a:pt x="272" y="16"/>
                          <a:pt x="272" y="16"/>
                        </a:cubicBezTo>
                        <a:cubicBezTo>
                          <a:pt x="110" y="47"/>
                          <a:pt x="110" y="47"/>
                          <a:pt x="110" y="47"/>
                        </a:cubicBezTo>
                        <a:cubicBezTo>
                          <a:pt x="88" y="75"/>
                          <a:pt x="88" y="75"/>
                          <a:pt x="88" y="75"/>
                        </a:cubicBezTo>
                        <a:cubicBezTo>
                          <a:pt x="80" y="88"/>
                          <a:pt x="80" y="88"/>
                          <a:pt x="80" y="88"/>
                        </a:cubicBezTo>
                        <a:cubicBezTo>
                          <a:pt x="80" y="88"/>
                          <a:pt x="121" y="105"/>
                          <a:pt x="135" y="106"/>
                        </a:cubicBezTo>
                        <a:cubicBezTo>
                          <a:pt x="149" y="107"/>
                          <a:pt x="171" y="96"/>
                          <a:pt x="192" y="84"/>
                        </a:cubicBezTo>
                        <a:cubicBezTo>
                          <a:pt x="213" y="73"/>
                          <a:pt x="232" y="63"/>
                          <a:pt x="238" y="65"/>
                        </a:cubicBezTo>
                        <a:cubicBezTo>
                          <a:pt x="245" y="68"/>
                          <a:pt x="274" y="69"/>
                          <a:pt x="289" y="68"/>
                        </a:cubicBezTo>
                        <a:cubicBezTo>
                          <a:pt x="304" y="67"/>
                          <a:pt x="313" y="46"/>
                          <a:pt x="318" y="40"/>
                        </a:cubicBezTo>
                        <a:cubicBezTo>
                          <a:pt x="320" y="37"/>
                          <a:pt x="324" y="35"/>
                          <a:pt x="327" y="33"/>
                        </a:cubicBezTo>
                        <a:cubicBezTo>
                          <a:pt x="353" y="60"/>
                          <a:pt x="387" y="94"/>
                          <a:pt x="387" y="101"/>
                        </a:cubicBezTo>
                        <a:cubicBezTo>
                          <a:pt x="387" y="109"/>
                          <a:pt x="159" y="260"/>
                          <a:pt x="68" y="227"/>
                        </a:cubicBezTo>
                        <a:cubicBezTo>
                          <a:pt x="42" y="218"/>
                          <a:pt x="0" y="192"/>
                          <a:pt x="0" y="192"/>
                        </a:cubicBezTo>
                        <a:close/>
                      </a:path>
                    </a:pathLst>
                  </a:custGeom>
                  <a:solidFill>
                    <a:srgbClr val="5455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81" name="îṣ1ide"/>
                  <p:cNvSpPr/>
                  <p:nvPr/>
                </p:nvSpPr>
                <p:spPr bwMode="auto">
                  <a:xfrm>
                    <a:off x="2966387" y="-204404"/>
                    <a:ext cx="693570" cy="707109"/>
                  </a:xfrm>
                  <a:custGeom>
                    <a:avLst/>
                    <a:gdLst>
                      <a:gd name="T0" fmla="*/ 7 w 355"/>
                      <a:gd name="T1" fmla="*/ 21 h 362"/>
                      <a:gd name="T2" fmla="*/ 13 w 355"/>
                      <a:gd name="T3" fmla="*/ 59 h 362"/>
                      <a:gd name="T4" fmla="*/ 248 w 355"/>
                      <a:gd name="T5" fmla="*/ 332 h 362"/>
                      <a:gd name="T6" fmla="*/ 345 w 355"/>
                      <a:gd name="T7" fmla="*/ 312 h 362"/>
                      <a:gd name="T8" fmla="*/ 281 w 355"/>
                      <a:gd name="T9" fmla="*/ 311 h 362"/>
                      <a:gd name="T10" fmla="*/ 146 w 355"/>
                      <a:gd name="T11" fmla="*/ 154 h 362"/>
                      <a:gd name="T12" fmla="*/ 7 w 355"/>
                      <a:gd name="T13" fmla="*/ 21 h 3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55" h="362">
                        <a:moveTo>
                          <a:pt x="7" y="21"/>
                        </a:moveTo>
                        <a:cubicBezTo>
                          <a:pt x="3" y="25"/>
                          <a:pt x="0" y="38"/>
                          <a:pt x="13" y="59"/>
                        </a:cubicBezTo>
                        <a:cubicBezTo>
                          <a:pt x="64" y="143"/>
                          <a:pt x="224" y="323"/>
                          <a:pt x="248" y="332"/>
                        </a:cubicBezTo>
                        <a:cubicBezTo>
                          <a:pt x="325" y="362"/>
                          <a:pt x="355" y="311"/>
                          <a:pt x="345" y="312"/>
                        </a:cubicBezTo>
                        <a:cubicBezTo>
                          <a:pt x="328" y="314"/>
                          <a:pt x="305" y="314"/>
                          <a:pt x="281" y="311"/>
                        </a:cubicBezTo>
                        <a:cubicBezTo>
                          <a:pt x="279" y="311"/>
                          <a:pt x="210" y="232"/>
                          <a:pt x="146" y="154"/>
                        </a:cubicBezTo>
                        <a:cubicBezTo>
                          <a:pt x="83" y="77"/>
                          <a:pt x="25" y="0"/>
                          <a:pt x="7" y="21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82" name="iš1iḓe"/>
                  <p:cNvSpPr/>
                  <p:nvPr/>
                </p:nvSpPr>
                <p:spPr bwMode="auto">
                  <a:xfrm>
                    <a:off x="2975758" y="-122133"/>
                    <a:ext cx="300964" cy="335330"/>
                  </a:xfrm>
                  <a:custGeom>
                    <a:avLst/>
                    <a:gdLst>
                      <a:gd name="T0" fmla="*/ 0 w 154"/>
                      <a:gd name="T1" fmla="*/ 0 h 172"/>
                      <a:gd name="T2" fmla="*/ 8 w 154"/>
                      <a:gd name="T3" fmla="*/ 17 h 172"/>
                      <a:gd name="T4" fmla="*/ 127 w 154"/>
                      <a:gd name="T5" fmla="*/ 172 h 172"/>
                      <a:gd name="T6" fmla="*/ 154 w 154"/>
                      <a:gd name="T7" fmla="*/ 164 h 172"/>
                      <a:gd name="T8" fmla="*/ 0 w 154"/>
                      <a:gd name="T9" fmla="*/ 0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4" h="172">
                        <a:moveTo>
                          <a:pt x="0" y="0"/>
                        </a:moveTo>
                        <a:cubicBezTo>
                          <a:pt x="2" y="5"/>
                          <a:pt x="4" y="11"/>
                          <a:pt x="8" y="17"/>
                        </a:cubicBezTo>
                        <a:cubicBezTo>
                          <a:pt x="32" y="57"/>
                          <a:pt x="80" y="118"/>
                          <a:pt x="127" y="172"/>
                        </a:cubicBezTo>
                        <a:cubicBezTo>
                          <a:pt x="154" y="164"/>
                          <a:pt x="154" y="164"/>
                          <a:pt x="154" y="164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83" name="ísļîďe"/>
                  <p:cNvSpPr/>
                  <p:nvPr/>
                </p:nvSpPr>
                <p:spPr bwMode="auto">
                  <a:xfrm>
                    <a:off x="2630014" y="-186700"/>
                    <a:ext cx="595679" cy="819580"/>
                  </a:xfrm>
                  <a:custGeom>
                    <a:avLst/>
                    <a:gdLst>
                      <a:gd name="T0" fmla="*/ 174 w 305"/>
                      <a:gd name="T1" fmla="*/ 1 h 420"/>
                      <a:gd name="T2" fmla="*/ 31 w 305"/>
                      <a:gd name="T3" fmla="*/ 17 h 420"/>
                      <a:gd name="T4" fmla="*/ 0 w 305"/>
                      <a:gd name="T5" fmla="*/ 34 h 420"/>
                      <a:gd name="T6" fmla="*/ 50 w 305"/>
                      <a:gd name="T7" fmla="*/ 322 h 420"/>
                      <a:gd name="T8" fmla="*/ 23 w 305"/>
                      <a:gd name="T9" fmla="*/ 379 h 420"/>
                      <a:gd name="T10" fmla="*/ 110 w 305"/>
                      <a:gd name="T11" fmla="*/ 413 h 420"/>
                      <a:gd name="T12" fmla="*/ 196 w 305"/>
                      <a:gd name="T13" fmla="*/ 384 h 420"/>
                      <a:gd name="T14" fmla="*/ 196 w 305"/>
                      <a:gd name="T15" fmla="*/ 384 h 420"/>
                      <a:gd name="T16" fmla="*/ 199 w 305"/>
                      <a:gd name="T17" fmla="*/ 384 h 420"/>
                      <a:gd name="T18" fmla="*/ 262 w 305"/>
                      <a:gd name="T19" fmla="*/ 379 h 420"/>
                      <a:gd name="T20" fmla="*/ 276 w 305"/>
                      <a:gd name="T21" fmla="*/ 359 h 420"/>
                      <a:gd name="T22" fmla="*/ 298 w 305"/>
                      <a:gd name="T23" fmla="*/ 315 h 420"/>
                      <a:gd name="T24" fmla="*/ 222 w 305"/>
                      <a:gd name="T25" fmla="*/ 107 h 420"/>
                      <a:gd name="T26" fmla="*/ 174 w 305"/>
                      <a:gd name="T27" fmla="*/ 1 h 4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05" h="420">
                        <a:moveTo>
                          <a:pt x="174" y="1"/>
                        </a:moveTo>
                        <a:cubicBezTo>
                          <a:pt x="170" y="0"/>
                          <a:pt x="45" y="11"/>
                          <a:pt x="31" y="17"/>
                        </a:cubicBezTo>
                        <a:cubicBezTo>
                          <a:pt x="18" y="23"/>
                          <a:pt x="0" y="34"/>
                          <a:pt x="0" y="34"/>
                        </a:cubicBezTo>
                        <a:cubicBezTo>
                          <a:pt x="0" y="34"/>
                          <a:pt x="48" y="199"/>
                          <a:pt x="50" y="322"/>
                        </a:cubicBezTo>
                        <a:cubicBezTo>
                          <a:pt x="50" y="322"/>
                          <a:pt x="10" y="371"/>
                          <a:pt x="23" y="379"/>
                        </a:cubicBezTo>
                        <a:cubicBezTo>
                          <a:pt x="35" y="386"/>
                          <a:pt x="76" y="420"/>
                          <a:pt x="110" y="413"/>
                        </a:cubicBezTo>
                        <a:cubicBezTo>
                          <a:pt x="145" y="405"/>
                          <a:pt x="167" y="390"/>
                          <a:pt x="196" y="384"/>
                        </a:cubicBezTo>
                        <a:cubicBezTo>
                          <a:pt x="196" y="384"/>
                          <a:pt x="196" y="384"/>
                          <a:pt x="196" y="384"/>
                        </a:cubicBezTo>
                        <a:cubicBezTo>
                          <a:pt x="199" y="384"/>
                          <a:pt x="199" y="384"/>
                          <a:pt x="199" y="384"/>
                        </a:cubicBezTo>
                        <a:cubicBezTo>
                          <a:pt x="226" y="380"/>
                          <a:pt x="246" y="397"/>
                          <a:pt x="262" y="379"/>
                        </a:cubicBezTo>
                        <a:cubicBezTo>
                          <a:pt x="268" y="372"/>
                          <a:pt x="272" y="366"/>
                          <a:pt x="276" y="359"/>
                        </a:cubicBezTo>
                        <a:cubicBezTo>
                          <a:pt x="295" y="347"/>
                          <a:pt x="305" y="333"/>
                          <a:pt x="298" y="315"/>
                        </a:cubicBezTo>
                        <a:cubicBezTo>
                          <a:pt x="222" y="107"/>
                          <a:pt x="222" y="107"/>
                          <a:pt x="222" y="107"/>
                        </a:cubicBezTo>
                        <a:lnTo>
                          <a:pt x="174" y="1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84" name="iŝliḓê"/>
                  <p:cNvSpPr/>
                  <p:nvPr/>
                </p:nvSpPr>
                <p:spPr bwMode="auto">
                  <a:xfrm>
                    <a:off x="2669587" y="-131506"/>
                    <a:ext cx="544651" cy="764386"/>
                  </a:xfrm>
                  <a:custGeom>
                    <a:avLst/>
                    <a:gdLst>
                      <a:gd name="T0" fmla="*/ 1 w 279"/>
                      <a:gd name="T1" fmla="*/ 349 h 392"/>
                      <a:gd name="T2" fmla="*/ 3 w 279"/>
                      <a:gd name="T3" fmla="*/ 351 h 392"/>
                      <a:gd name="T4" fmla="*/ 90 w 279"/>
                      <a:gd name="T5" fmla="*/ 385 h 392"/>
                      <a:gd name="T6" fmla="*/ 176 w 279"/>
                      <a:gd name="T7" fmla="*/ 356 h 392"/>
                      <a:gd name="T8" fmla="*/ 176 w 279"/>
                      <a:gd name="T9" fmla="*/ 356 h 392"/>
                      <a:gd name="T10" fmla="*/ 179 w 279"/>
                      <a:gd name="T11" fmla="*/ 356 h 392"/>
                      <a:gd name="T12" fmla="*/ 242 w 279"/>
                      <a:gd name="T13" fmla="*/ 351 h 392"/>
                      <a:gd name="T14" fmla="*/ 256 w 279"/>
                      <a:gd name="T15" fmla="*/ 331 h 392"/>
                      <a:gd name="T16" fmla="*/ 279 w 279"/>
                      <a:gd name="T17" fmla="*/ 305 h 392"/>
                      <a:gd name="T18" fmla="*/ 274 w 279"/>
                      <a:gd name="T19" fmla="*/ 302 h 392"/>
                      <a:gd name="T20" fmla="*/ 218 w 279"/>
                      <a:gd name="T21" fmla="*/ 124 h 392"/>
                      <a:gd name="T22" fmla="*/ 218 w 279"/>
                      <a:gd name="T23" fmla="*/ 123 h 392"/>
                      <a:gd name="T24" fmla="*/ 218 w 279"/>
                      <a:gd name="T25" fmla="*/ 123 h 392"/>
                      <a:gd name="T26" fmla="*/ 199 w 279"/>
                      <a:gd name="T27" fmla="*/ 73 h 392"/>
                      <a:gd name="T28" fmla="*/ 166 w 279"/>
                      <a:gd name="T29" fmla="*/ 0 h 392"/>
                      <a:gd name="T30" fmla="*/ 151 w 279"/>
                      <a:gd name="T31" fmla="*/ 4 h 392"/>
                      <a:gd name="T32" fmla="*/ 214 w 279"/>
                      <a:gd name="T33" fmla="*/ 136 h 392"/>
                      <a:gd name="T34" fmla="*/ 199 w 279"/>
                      <a:gd name="T35" fmla="*/ 151 h 392"/>
                      <a:gd name="T36" fmla="*/ 192 w 279"/>
                      <a:gd name="T37" fmla="*/ 180 h 392"/>
                      <a:gd name="T38" fmla="*/ 159 w 279"/>
                      <a:gd name="T39" fmla="*/ 195 h 392"/>
                      <a:gd name="T40" fmla="*/ 0 w 279"/>
                      <a:gd name="T41" fmla="*/ 85 h 392"/>
                      <a:gd name="T42" fmla="*/ 78 w 279"/>
                      <a:gd name="T43" fmla="*/ 187 h 392"/>
                      <a:gd name="T44" fmla="*/ 145 w 279"/>
                      <a:gd name="T45" fmla="*/ 240 h 392"/>
                      <a:gd name="T46" fmla="*/ 157 w 279"/>
                      <a:gd name="T47" fmla="*/ 279 h 392"/>
                      <a:gd name="T48" fmla="*/ 213 w 279"/>
                      <a:gd name="T49" fmla="*/ 309 h 392"/>
                      <a:gd name="T50" fmla="*/ 165 w 279"/>
                      <a:gd name="T51" fmla="*/ 318 h 392"/>
                      <a:gd name="T52" fmla="*/ 117 w 279"/>
                      <a:gd name="T53" fmla="*/ 346 h 392"/>
                      <a:gd name="T54" fmla="*/ 70 w 279"/>
                      <a:gd name="T55" fmla="*/ 371 h 392"/>
                      <a:gd name="T56" fmla="*/ 1 w 279"/>
                      <a:gd name="T57" fmla="*/ 349 h 3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79" h="392">
                        <a:moveTo>
                          <a:pt x="1" y="349"/>
                        </a:moveTo>
                        <a:cubicBezTo>
                          <a:pt x="1" y="349"/>
                          <a:pt x="2" y="350"/>
                          <a:pt x="3" y="351"/>
                        </a:cubicBezTo>
                        <a:cubicBezTo>
                          <a:pt x="15" y="358"/>
                          <a:pt x="56" y="392"/>
                          <a:pt x="90" y="385"/>
                        </a:cubicBezTo>
                        <a:cubicBezTo>
                          <a:pt x="125" y="377"/>
                          <a:pt x="147" y="362"/>
                          <a:pt x="176" y="356"/>
                        </a:cubicBezTo>
                        <a:cubicBezTo>
                          <a:pt x="176" y="356"/>
                          <a:pt x="176" y="356"/>
                          <a:pt x="176" y="356"/>
                        </a:cubicBezTo>
                        <a:cubicBezTo>
                          <a:pt x="179" y="356"/>
                          <a:pt x="179" y="356"/>
                          <a:pt x="179" y="356"/>
                        </a:cubicBezTo>
                        <a:cubicBezTo>
                          <a:pt x="206" y="352"/>
                          <a:pt x="226" y="369"/>
                          <a:pt x="242" y="351"/>
                        </a:cubicBezTo>
                        <a:cubicBezTo>
                          <a:pt x="248" y="344"/>
                          <a:pt x="252" y="338"/>
                          <a:pt x="256" y="331"/>
                        </a:cubicBezTo>
                        <a:cubicBezTo>
                          <a:pt x="269" y="323"/>
                          <a:pt x="277" y="315"/>
                          <a:pt x="279" y="305"/>
                        </a:cubicBezTo>
                        <a:cubicBezTo>
                          <a:pt x="277" y="303"/>
                          <a:pt x="275" y="302"/>
                          <a:pt x="274" y="302"/>
                        </a:cubicBezTo>
                        <a:cubicBezTo>
                          <a:pt x="269" y="301"/>
                          <a:pt x="225" y="141"/>
                          <a:pt x="218" y="124"/>
                        </a:cubicBezTo>
                        <a:cubicBezTo>
                          <a:pt x="218" y="123"/>
                          <a:pt x="218" y="123"/>
                          <a:pt x="218" y="123"/>
                        </a:cubicBezTo>
                        <a:cubicBezTo>
                          <a:pt x="218" y="123"/>
                          <a:pt x="218" y="123"/>
                          <a:pt x="218" y="123"/>
                        </a:cubicBezTo>
                        <a:cubicBezTo>
                          <a:pt x="215" y="115"/>
                          <a:pt x="208" y="95"/>
                          <a:pt x="199" y="73"/>
                        </a:cubicBezTo>
                        <a:cubicBezTo>
                          <a:pt x="166" y="0"/>
                          <a:pt x="166" y="0"/>
                          <a:pt x="166" y="0"/>
                        </a:cubicBezTo>
                        <a:cubicBezTo>
                          <a:pt x="151" y="4"/>
                          <a:pt x="151" y="4"/>
                          <a:pt x="151" y="4"/>
                        </a:cubicBezTo>
                        <a:cubicBezTo>
                          <a:pt x="198" y="70"/>
                          <a:pt x="196" y="98"/>
                          <a:pt x="214" y="136"/>
                        </a:cubicBezTo>
                        <a:cubicBezTo>
                          <a:pt x="214" y="136"/>
                          <a:pt x="205" y="138"/>
                          <a:pt x="199" y="151"/>
                        </a:cubicBezTo>
                        <a:cubicBezTo>
                          <a:pt x="193" y="164"/>
                          <a:pt x="192" y="180"/>
                          <a:pt x="192" y="180"/>
                        </a:cubicBezTo>
                        <a:cubicBezTo>
                          <a:pt x="159" y="195"/>
                          <a:pt x="159" y="195"/>
                          <a:pt x="159" y="195"/>
                        </a:cubicBezTo>
                        <a:cubicBezTo>
                          <a:pt x="0" y="85"/>
                          <a:pt x="0" y="85"/>
                          <a:pt x="0" y="85"/>
                        </a:cubicBezTo>
                        <a:cubicBezTo>
                          <a:pt x="0" y="85"/>
                          <a:pt x="42" y="157"/>
                          <a:pt x="78" y="187"/>
                        </a:cubicBezTo>
                        <a:cubicBezTo>
                          <a:pt x="115" y="216"/>
                          <a:pt x="145" y="240"/>
                          <a:pt x="145" y="240"/>
                        </a:cubicBezTo>
                        <a:cubicBezTo>
                          <a:pt x="145" y="240"/>
                          <a:pt x="148" y="258"/>
                          <a:pt x="157" y="279"/>
                        </a:cubicBezTo>
                        <a:cubicBezTo>
                          <a:pt x="165" y="299"/>
                          <a:pt x="209" y="300"/>
                          <a:pt x="213" y="309"/>
                        </a:cubicBezTo>
                        <a:cubicBezTo>
                          <a:pt x="217" y="317"/>
                          <a:pt x="190" y="322"/>
                          <a:pt x="165" y="318"/>
                        </a:cubicBezTo>
                        <a:cubicBezTo>
                          <a:pt x="140" y="314"/>
                          <a:pt x="127" y="330"/>
                          <a:pt x="117" y="346"/>
                        </a:cubicBezTo>
                        <a:cubicBezTo>
                          <a:pt x="106" y="363"/>
                          <a:pt x="93" y="371"/>
                          <a:pt x="70" y="371"/>
                        </a:cubicBezTo>
                        <a:cubicBezTo>
                          <a:pt x="47" y="370"/>
                          <a:pt x="1" y="349"/>
                          <a:pt x="1" y="349"/>
                        </a:cubicBezTo>
                        <a:close/>
                      </a:path>
                    </a:pathLst>
                  </a:custGeom>
                  <a:solidFill>
                    <a:srgbClr val="C00000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85" name="îŝľïdè"/>
                  <p:cNvSpPr/>
                  <p:nvPr/>
                </p:nvSpPr>
                <p:spPr bwMode="auto">
                  <a:xfrm>
                    <a:off x="2723741" y="-178369"/>
                    <a:ext cx="256184" cy="126009"/>
                  </a:xfrm>
                  <a:custGeom>
                    <a:avLst/>
                    <a:gdLst>
                      <a:gd name="T0" fmla="*/ 118 w 131"/>
                      <a:gd name="T1" fmla="*/ 5 h 65"/>
                      <a:gd name="T2" fmla="*/ 87 w 131"/>
                      <a:gd name="T3" fmla="*/ 0 h 65"/>
                      <a:gd name="T4" fmla="*/ 12 w 131"/>
                      <a:gd name="T5" fmla="*/ 7 h 65"/>
                      <a:gd name="T6" fmla="*/ 5 w 131"/>
                      <a:gd name="T7" fmla="*/ 23 h 65"/>
                      <a:gd name="T8" fmla="*/ 51 w 131"/>
                      <a:gd name="T9" fmla="*/ 54 h 65"/>
                      <a:gd name="T10" fmla="*/ 117 w 131"/>
                      <a:gd name="T11" fmla="*/ 51 h 65"/>
                      <a:gd name="T12" fmla="*/ 118 w 131"/>
                      <a:gd name="T13" fmla="*/ 5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1" h="65">
                        <a:moveTo>
                          <a:pt x="118" y="5"/>
                        </a:moveTo>
                        <a:cubicBezTo>
                          <a:pt x="87" y="0"/>
                          <a:pt x="87" y="0"/>
                          <a:pt x="87" y="0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2" y="7"/>
                          <a:pt x="0" y="17"/>
                          <a:pt x="5" y="23"/>
                        </a:cubicBezTo>
                        <a:cubicBezTo>
                          <a:pt x="11" y="29"/>
                          <a:pt x="23" y="43"/>
                          <a:pt x="51" y="54"/>
                        </a:cubicBezTo>
                        <a:cubicBezTo>
                          <a:pt x="80" y="65"/>
                          <a:pt x="103" y="63"/>
                          <a:pt x="117" y="51"/>
                        </a:cubicBezTo>
                        <a:cubicBezTo>
                          <a:pt x="131" y="39"/>
                          <a:pt x="118" y="5"/>
                          <a:pt x="118" y="5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86" name="íṣľîḋè"/>
                  <p:cNvSpPr/>
                  <p:nvPr/>
                </p:nvSpPr>
                <p:spPr bwMode="auto">
                  <a:xfrm>
                    <a:off x="2886198" y="-178369"/>
                    <a:ext cx="93726" cy="118719"/>
                  </a:xfrm>
                  <a:custGeom>
                    <a:avLst/>
                    <a:gdLst>
                      <a:gd name="T0" fmla="*/ 35 w 48"/>
                      <a:gd name="T1" fmla="*/ 5 h 61"/>
                      <a:gd name="T2" fmla="*/ 8 w 48"/>
                      <a:gd name="T3" fmla="*/ 0 h 61"/>
                      <a:gd name="T4" fmla="*/ 0 w 48"/>
                      <a:gd name="T5" fmla="*/ 1 h 61"/>
                      <a:gd name="T6" fmla="*/ 35 w 48"/>
                      <a:gd name="T7" fmla="*/ 31 h 61"/>
                      <a:gd name="T8" fmla="*/ 22 w 48"/>
                      <a:gd name="T9" fmla="*/ 56 h 61"/>
                      <a:gd name="T10" fmla="*/ 6 w 48"/>
                      <a:gd name="T11" fmla="*/ 61 h 61"/>
                      <a:gd name="T12" fmla="*/ 34 w 48"/>
                      <a:gd name="T13" fmla="*/ 51 h 61"/>
                      <a:gd name="T14" fmla="*/ 35 w 48"/>
                      <a:gd name="T15" fmla="*/ 5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8" h="61">
                        <a:moveTo>
                          <a:pt x="35" y="5"/>
                        </a:move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31" y="19"/>
                          <a:pt x="35" y="31"/>
                        </a:cubicBezTo>
                        <a:cubicBezTo>
                          <a:pt x="39" y="43"/>
                          <a:pt x="35" y="48"/>
                          <a:pt x="22" y="56"/>
                        </a:cubicBezTo>
                        <a:cubicBezTo>
                          <a:pt x="18" y="58"/>
                          <a:pt x="12" y="60"/>
                          <a:pt x="6" y="61"/>
                        </a:cubicBezTo>
                        <a:cubicBezTo>
                          <a:pt x="18" y="61"/>
                          <a:pt x="27" y="57"/>
                          <a:pt x="34" y="51"/>
                        </a:cubicBezTo>
                        <a:cubicBezTo>
                          <a:pt x="48" y="39"/>
                          <a:pt x="35" y="5"/>
                          <a:pt x="35" y="5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87" name="iṣlíḋè"/>
                  <p:cNvSpPr/>
                  <p:nvPr/>
                </p:nvSpPr>
                <p:spPr bwMode="auto">
                  <a:xfrm>
                    <a:off x="2872660" y="-196073"/>
                    <a:ext cx="247852" cy="372820"/>
                  </a:xfrm>
                  <a:custGeom>
                    <a:avLst/>
                    <a:gdLst>
                      <a:gd name="T0" fmla="*/ 110 w 127"/>
                      <a:gd name="T1" fmla="*/ 164 h 191"/>
                      <a:gd name="T2" fmla="*/ 7 w 127"/>
                      <a:gd name="T3" fmla="*/ 10 h 191"/>
                      <a:gd name="T4" fmla="*/ 58 w 127"/>
                      <a:gd name="T5" fmla="*/ 7 h 191"/>
                      <a:gd name="T6" fmla="*/ 123 w 127"/>
                      <a:gd name="T7" fmla="*/ 190 h 191"/>
                      <a:gd name="T8" fmla="*/ 110 w 127"/>
                      <a:gd name="T9" fmla="*/ 164 h 1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7" h="191">
                        <a:moveTo>
                          <a:pt x="110" y="164"/>
                        </a:moveTo>
                        <a:cubicBezTo>
                          <a:pt x="89" y="97"/>
                          <a:pt x="73" y="48"/>
                          <a:pt x="7" y="10"/>
                        </a:cubicBezTo>
                        <a:cubicBezTo>
                          <a:pt x="0" y="6"/>
                          <a:pt x="45" y="0"/>
                          <a:pt x="58" y="7"/>
                        </a:cubicBezTo>
                        <a:cubicBezTo>
                          <a:pt x="127" y="43"/>
                          <a:pt x="123" y="191"/>
                          <a:pt x="123" y="190"/>
                        </a:cubicBezTo>
                        <a:cubicBezTo>
                          <a:pt x="123" y="188"/>
                          <a:pt x="110" y="164"/>
                          <a:pt x="110" y="164"/>
                        </a:cubicBezTo>
                        <a:close/>
                      </a:path>
                    </a:pathLst>
                  </a:custGeom>
                  <a:solidFill>
                    <a:srgbClr val="806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88" name="ïṡļîḓè"/>
                  <p:cNvSpPr/>
                  <p:nvPr/>
                </p:nvSpPr>
                <p:spPr bwMode="auto">
                  <a:xfrm>
                    <a:off x="2763313" y="-276260"/>
                    <a:ext cx="132258" cy="142672"/>
                  </a:xfrm>
                  <a:custGeom>
                    <a:avLst/>
                    <a:gdLst>
                      <a:gd name="T0" fmla="*/ 0 w 68"/>
                      <a:gd name="T1" fmla="*/ 0 h 73"/>
                      <a:gd name="T2" fmla="*/ 1 w 68"/>
                      <a:gd name="T3" fmla="*/ 63 h 73"/>
                      <a:gd name="T4" fmla="*/ 48 w 68"/>
                      <a:gd name="T5" fmla="*/ 73 h 73"/>
                      <a:gd name="T6" fmla="*/ 68 w 68"/>
                      <a:gd name="T7" fmla="*/ 64 h 73"/>
                      <a:gd name="T8" fmla="*/ 47 w 68"/>
                      <a:gd name="T9" fmla="*/ 4 h 73"/>
                      <a:gd name="T10" fmla="*/ 0 w 68"/>
                      <a:gd name="T1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8" h="73">
                        <a:moveTo>
                          <a:pt x="0" y="0"/>
                        </a:moveTo>
                        <a:cubicBezTo>
                          <a:pt x="2" y="20"/>
                          <a:pt x="2" y="49"/>
                          <a:pt x="1" y="63"/>
                        </a:cubicBezTo>
                        <a:cubicBezTo>
                          <a:pt x="1" y="63"/>
                          <a:pt x="28" y="73"/>
                          <a:pt x="48" y="73"/>
                        </a:cubicBezTo>
                        <a:cubicBezTo>
                          <a:pt x="64" y="72"/>
                          <a:pt x="68" y="64"/>
                          <a:pt x="68" y="64"/>
                        </a:cubicBezTo>
                        <a:cubicBezTo>
                          <a:pt x="47" y="4"/>
                          <a:pt x="47" y="4"/>
                          <a:pt x="47" y="4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89" name="iṣļíḑe"/>
                  <p:cNvSpPr/>
                  <p:nvPr/>
                </p:nvSpPr>
                <p:spPr bwMode="auto">
                  <a:xfrm>
                    <a:off x="2663340" y="-171079"/>
                    <a:ext cx="197865" cy="627963"/>
                  </a:xfrm>
                  <a:custGeom>
                    <a:avLst/>
                    <a:gdLst>
                      <a:gd name="T0" fmla="*/ 44 w 101"/>
                      <a:gd name="T1" fmla="*/ 0 h 322"/>
                      <a:gd name="T2" fmla="*/ 0 w 101"/>
                      <a:gd name="T3" fmla="*/ 21 h 322"/>
                      <a:gd name="T4" fmla="*/ 17 w 101"/>
                      <a:gd name="T5" fmla="*/ 267 h 322"/>
                      <a:gd name="T6" fmla="*/ 33 w 101"/>
                      <a:gd name="T7" fmla="*/ 314 h 322"/>
                      <a:gd name="T8" fmla="*/ 44 w 101"/>
                      <a:gd name="T9" fmla="*/ 0 h 3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1" h="322">
                        <a:moveTo>
                          <a:pt x="44" y="0"/>
                        </a:moveTo>
                        <a:cubicBezTo>
                          <a:pt x="11" y="6"/>
                          <a:pt x="0" y="21"/>
                          <a:pt x="0" y="21"/>
                        </a:cubicBezTo>
                        <a:cubicBezTo>
                          <a:pt x="89" y="62"/>
                          <a:pt x="51" y="184"/>
                          <a:pt x="17" y="267"/>
                        </a:cubicBezTo>
                        <a:cubicBezTo>
                          <a:pt x="5" y="287"/>
                          <a:pt x="28" y="322"/>
                          <a:pt x="33" y="314"/>
                        </a:cubicBezTo>
                        <a:cubicBezTo>
                          <a:pt x="101" y="218"/>
                          <a:pt x="91" y="29"/>
                          <a:pt x="44" y="0"/>
                        </a:cubicBezTo>
                        <a:close/>
                      </a:path>
                    </a:pathLst>
                  </a:custGeom>
                  <a:solidFill>
                    <a:srgbClr val="806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90" name="iṥḻíḑè"/>
                  <p:cNvSpPr/>
                  <p:nvPr/>
                </p:nvSpPr>
                <p:spPr bwMode="auto">
                  <a:xfrm>
                    <a:off x="2757065" y="101767"/>
                    <a:ext cx="64567" cy="121844"/>
                  </a:xfrm>
                  <a:custGeom>
                    <a:avLst/>
                    <a:gdLst>
                      <a:gd name="T0" fmla="*/ 5 w 33"/>
                      <a:gd name="T1" fmla="*/ 0 h 62"/>
                      <a:gd name="T2" fmla="*/ 0 w 33"/>
                      <a:gd name="T3" fmla="*/ 32 h 62"/>
                      <a:gd name="T4" fmla="*/ 28 w 33"/>
                      <a:gd name="T5" fmla="*/ 62 h 62"/>
                      <a:gd name="T6" fmla="*/ 33 w 33"/>
                      <a:gd name="T7" fmla="*/ 19 h 62"/>
                      <a:gd name="T8" fmla="*/ 5 w 33"/>
                      <a:gd name="T9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3" h="62">
                        <a:moveTo>
                          <a:pt x="5" y="0"/>
                        </a:moveTo>
                        <a:cubicBezTo>
                          <a:pt x="4" y="11"/>
                          <a:pt x="2" y="21"/>
                          <a:pt x="0" y="32"/>
                        </a:cubicBezTo>
                        <a:cubicBezTo>
                          <a:pt x="9" y="43"/>
                          <a:pt x="18" y="54"/>
                          <a:pt x="28" y="62"/>
                        </a:cubicBezTo>
                        <a:cubicBezTo>
                          <a:pt x="30" y="48"/>
                          <a:pt x="32" y="33"/>
                          <a:pt x="33" y="19"/>
                        </a:cubicBez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C589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91" name="î$ḷïḓe"/>
                  <p:cNvSpPr/>
                  <p:nvPr/>
                </p:nvSpPr>
                <p:spPr bwMode="auto">
                  <a:xfrm>
                    <a:off x="3026788" y="228817"/>
                    <a:ext cx="601927" cy="102057"/>
                  </a:xfrm>
                  <a:custGeom>
                    <a:avLst/>
                    <a:gdLst>
                      <a:gd name="T0" fmla="*/ 509 w 578"/>
                      <a:gd name="T1" fmla="*/ 98 h 98"/>
                      <a:gd name="T2" fmla="*/ 578 w 578"/>
                      <a:gd name="T3" fmla="*/ 23 h 98"/>
                      <a:gd name="T4" fmla="*/ 323 w 578"/>
                      <a:gd name="T5" fmla="*/ 0 h 98"/>
                      <a:gd name="T6" fmla="*/ 0 w 578"/>
                      <a:gd name="T7" fmla="*/ 13 h 98"/>
                      <a:gd name="T8" fmla="*/ 26 w 578"/>
                      <a:gd name="T9" fmla="*/ 85 h 98"/>
                      <a:gd name="T10" fmla="*/ 509 w 578"/>
                      <a:gd name="T11" fmla="*/ 98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78" h="98">
                        <a:moveTo>
                          <a:pt x="509" y="98"/>
                        </a:moveTo>
                        <a:lnTo>
                          <a:pt x="578" y="23"/>
                        </a:lnTo>
                        <a:lnTo>
                          <a:pt x="323" y="0"/>
                        </a:lnTo>
                        <a:lnTo>
                          <a:pt x="0" y="13"/>
                        </a:lnTo>
                        <a:lnTo>
                          <a:pt x="26" y="85"/>
                        </a:lnTo>
                        <a:lnTo>
                          <a:pt x="509" y="98"/>
                        </a:lnTo>
                        <a:close/>
                      </a:path>
                    </a:pathLst>
                  </a:custGeom>
                  <a:solidFill>
                    <a:srgbClr val="9D623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92" name="ïṧḷiḑe"/>
                  <p:cNvSpPr/>
                  <p:nvPr/>
                </p:nvSpPr>
                <p:spPr bwMode="auto">
                  <a:xfrm>
                    <a:off x="2971592" y="242356"/>
                    <a:ext cx="356158" cy="205156"/>
                  </a:xfrm>
                  <a:custGeom>
                    <a:avLst/>
                    <a:gdLst>
                      <a:gd name="T0" fmla="*/ 182 w 182"/>
                      <a:gd name="T1" fmla="*/ 83 h 105"/>
                      <a:gd name="T2" fmla="*/ 151 w 182"/>
                      <a:gd name="T3" fmla="*/ 105 h 105"/>
                      <a:gd name="T4" fmla="*/ 19 w 182"/>
                      <a:gd name="T5" fmla="*/ 75 h 105"/>
                      <a:gd name="T6" fmla="*/ 28 w 182"/>
                      <a:gd name="T7" fmla="*/ 0 h 105"/>
                      <a:gd name="T8" fmla="*/ 159 w 182"/>
                      <a:gd name="T9" fmla="*/ 21 h 105"/>
                      <a:gd name="T10" fmla="*/ 182 w 182"/>
                      <a:gd name="T11" fmla="*/ 83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2" h="105">
                        <a:moveTo>
                          <a:pt x="182" y="83"/>
                        </a:moveTo>
                        <a:cubicBezTo>
                          <a:pt x="151" y="105"/>
                          <a:pt x="151" y="105"/>
                          <a:pt x="151" y="105"/>
                        </a:cubicBezTo>
                        <a:cubicBezTo>
                          <a:pt x="151" y="105"/>
                          <a:pt x="23" y="79"/>
                          <a:pt x="19" y="75"/>
                        </a:cubicBezTo>
                        <a:cubicBezTo>
                          <a:pt x="0" y="52"/>
                          <a:pt x="3" y="11"/>
                          <a:pt x="28" y="0"/>
                        </a:cubicBezTo>
                        <a:cubicBezTo>
                          <a:pt x="159" y="21"/>
                          <a:pt x="159" y="21"/>
                          <a:pt x="159" y="21"/>
                        </a:cubicBezTo>
                        <a:lnTo>
                          <a:pt x="182" y="83"/>
                        </a:lnTo>
                        <a:close/>
                      </a:path>
                    </a:pathLst>
                  </a:custGeom>
                  <a:solidFill>
                    <a:srgbClr val="AC6E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93" name="ïšľïḋè"/>
                  <p:cNvSpPr/>
                  <p:nvPr/>
                </p:nvSpPr>
                <p:spPr bwMode="auto">
                  <a:xfrm>
                    <a:off x="3588099" y="393358"/>
                    <a:ext cx="54153" cy="13539"/>
                  </a:xfrm>
                  <a:custGeom>
                    <a:avLst/>
                    <a:gdLst>
                      <a:gd name="T0" fmla="*/ 16 w 28"/>
                      <a:gd name="T1" fmla="*/ 1 h 7"/>
                      <a:gd name="T2" fmla="*/ 28 w 28"/>
                      <a:gd name="T3" fmla="*/ 2 h 7"/>
                      <a:gd name="T4" fmla="*/ 22 w 28"/>
                      <a:gd name="T5" fmla="*/ 7 h 7"/>
                      <a:gd name="T6" fmla="*/ 0 w 28"/>
                      <a:gd name="T7" fmla="*/ 7 h 7"/>
                      <a:gd name="T8" fmla="*/ 5 w 28"/>
                      <a:gd name="T9" fmla="*/ 0 h 7"/>
                      <a:gd name="T10" fmla="*/ 16 w 28"/>
                      <a:gd name="T11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" h="7">
                        <a:moveTo>
                          <a:pt x="16" y="1"/>
                        </a:move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8" y="2"/>
                          <a:pt x="23" y="7"/>
                          <a:pt x="22" y="7"/>
                        </a:cubicBezTo>
                        <a:cubicBezTo>
                          <a:pt x="21" y="7"/>
                          <a:pt x="0" y="6"/>
                          <a:pt x="0" y="7"/>
                        </a:cubicBezTo>
                        <a:cubicBezTo>
                          <a:pt x="0" y="7"/>
                          <a:pt x="5" y="0"/>
                          <a:pt x="5" y="0"/>
                        </a:cubicBezTo>
                        <a:lnTo>
                          <a:pt x="16" y="1"/>
                        </a:lnTo>
                        <a:close/>
                      </a:path>
                    </a:pathLst>
                  </a:custGeom>
                  <a:solidFill>
                    <a:srgbClr val="C172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94" name="iš1ïḑè"/>
                  <p:cNvSpPr/>
                  <p:nvPr/>
                </p:nvSpPr>
                <p:spPr bwMode="auto">
                  <a:xfrm>
                    <a:off x="3236107" y="252770"/>
                    <a:ext cx="404062" cy="194742"/>
                  </a:xfrm>
                  <a:custGeom>
                    <a:avLst/>
                    <a:gdLst>
                      <a:gd name="T0" fmla="*/ 24 w 207"/>
                      <a:gd name="T1" fmla="*/ 16 h 100"/>
                      <a:gd name="T2" fmla="*/ 16 w 207"/>
                      <a:gd name="T3" fmla="*/ 100 h 100"/>
                      <a:gd name="T4" fmla="*/ 207 w 207"/>
                      <a:gd name="T5" fmla="*/ 79 h 100"/>
                      <a:gd name="T6" fmla="*/ 197 w 207"/>
                      <a:gd name="T7" fmla="*/ 6 h 100"/>
                      <a:gd name="T8" fmla="*/ 197 w 207"/>
                      <a:gd name="T9" fmla="*/ 5 h 100"/>
                      <a:gd name="T10" fmla="*/ 201 w 207"/>
                      <a:gd name="T11" fmla="*/ 0 h 100"/>
                      <a:gd name="T12" fmla="*/ 24 w 207"/>
                      <a:gd name="T13" fmla="*/ 16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07" h="100">
                        <a:moveTo>
                          <a:pt x="24" y="16"/>
                        </a:moveTo>
                        <a:cubicBezTo>
                          <a:pt x="2" y="35"/>
                          <a:pt x="0" y="76"/>
                          <a:pt x="16" y="100"/>
                        </a:cubicBezTo>
                        <a:cubicBezTo>
                          <a:pt x="207" y="79"/>
                          <a:pt x="207" y="79"/>
                          <a:pt x="207" y="79"/>
                        </a:cubicBezTo>
                        <a:cubicBezTo>
                          <a:pt x="185" y="76"/>
                          <a:pt x="182" y="28"/>
                          <a:pt x="197" y="6"/>
                        </a:cubicBezTo>
                        <a:cubicBezTo>
                          <a:pt x="197" y="5"/>
                          <a:pt x="197" y="5"/>
                          <a:pt x="197" y="5"/>
                        </a:cubicBezTo>
                        <a:cubicBezTo>
                          <a:pt x="198" y="3"/>
                          <a:pt x="200" y="1"/>
                          <a:pt x="201" y="0"/>
                        </a:cubicBezTo>
                        <a:lnTo>
                          <a:pt x="24" y="16"/>
                        </a:lnTo>
                        <a:close/>
                      </a:path>
                    </a:pathLst>
                  </a:custGeom>
                  <a:solidFill>
                    <a:srgbClr val="BF7E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95" name="îṧ1íḑé"/>
                  <p:cNvSpPr/>
                  <p:nvPr/>
                </p:nvSpPr>
                <p:spPr bwMode="auto">
                  <a:xfrm>
                    <a:off x="3249646" y="264225"/>
                    <a:ext cx="372820" cy="171831"/>
                  </a:xfrm>
                  <a:custGeom>
                    <a:avLst/>
                    <a:gdLst>
                      <a:gd name="T0" fmla="*/ 191 w 191"/>
                      <a:gd name="T1" fmla="*/ 69 h 88"/>
                      <a:gd name="T2" fmla="*/ 189 w 191"/>
                      <a:gd name="T3" fmla="*/ 0 h 88"/>
                      <a:gd name="T4" fmla="*/ 19 w 191"/>
                      <a:gd name="T5" fmla="*/ 16 h 88"/>
                      <a:gd name="T6" fmla="*/ 12 w 191"/>
                      <a:gd name="T7" fmla="*/ 88 h 88"/>
                      <a:gd name="T8" fmla="*/ 191 w 191"/>
                      <a:gd name="T9" fmla="*/ 69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1" h="88">
                        <a:moveTo>
                          <a:pt x="191" y="69"/>
                        </a:moveTo>
                        <a:cubicBezTo>
                          <a:pt x="180" y="56"/>
                          <a:pt x="180" y="19"/>
                          <a:pt x="189" y="0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1" y="32"/>
                          <a:pt x="0" y="67"/>
                          <a:pt x="12" y="88"/>
                        </a:cubicBezTo>
                        <a:lnTo>
                          <a:pt x="191" y="69"/>
                        </a:lnTo>
                        <a:close/>
                      </a:path>
                    </a:pathLst>
                  </a:custGeom>
                  <a:solidFill>
                    <a:srgbClr val="E5E6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96" name="îṧ1ïḑe"/>
                  <p:cNvSpPr/>
                  <p:nvPr/>
                </p:nvSpPr>
                <p:spPr bwMode="auto">
                  <a:xfrm>
                    <a:off x="3229859" y="270473"/>
                    <a:ext cx="420724" cy="46863"/>
                  </a:xfrm>
                  <a:custGeom>
                    <a:avLst/>
                    <a:gdLst>
                      <a:gd name="T0" fmla="*/ 0 w 404"/>
                      <a:gd name="T1" fmla="*/ 45 h 45"/>
                      <a:gd name="T2" fmla="*/ 404 w 404"/>
                      <a:gd name="T3" fmla="*/ 5 h 45"/>
                      <a:gd name="T4" fmla="*/ 404 w 404"/>
                      <a:gd name="T5" fmla="*/ 0 h 45"/>
                      <a:gd name="T6" fmla="*/ 0 w 404"/>
                      <a:gd name="T7" fmla="*/ 39 h 45"/>
                      <a:gd name="T8" fmla="*/ 0 w 404"/>
                      <a:gd name="T9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5">
                        <a:moveTo>
                          <a:pt x="0" y="45"/>
                        </a:moveTo>
                        <a:lnTo>
                          <a:pt x="404" y="5"/>
                        </a:lnTo>
                        <a:lnTo>
                          <a:pt x="404" y="0"/>
                        </a:lnTo>
                        <a:lnTo>
                          <a:pt x="0" y="39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97" name="îSļîďê"/>
                  <p:cNvSpPr/>
                  <p:nvPr/>
                </p:nvSpPr>
                <p:spPr bwMode="auto">
                  <a:xfrm>
                    <a:off x="3229859" y="287136"/>
                    <a:ext cx="420724" cy="45822"/>
                  </a:xfrm>
                  <a:custGeom>
                    <a:avLst/>
                    <a:gdLst>
                      <a:gd name="T0" fmla="*/ 0 w 404"/>
                      <a:gd name="T1" fmla="*/ 44 h 44"/>
                      <a:gd name="T2" fmla="*/ 404 w 404"/>
                      <a:gd name="T3" fmla="*/ 4 h 44"/>
                      <a:gd name="T4" fmla="*/ 404 w 404"/>
                      <a:gd name="T5" fmla="*/ 0 h 44"/>
                      <a:gd name="T6" fmla="*/ 0 w 404"/>
                      <a:gd name="T7" fmla="*/ 38 h 44"/>
                      <a:gd name="T8" fmla="*/ 0 w 404"/>
                      <a:gd name="T9" fmla="*/ 44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4">
                        <a:moveTo>
                          <a:pt x="0" y="44"/>
                        </a:moveTo>
                        <a:lnTo>
                          <a:pt x="404" y="4"/>
                        </a:lnTo>
                        <a:lnTo>
                          <a:pt x="404" y="0"/>
                        </a:lnTo>
                        <a:lnTo>
                          <a:pt x="0" y="38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98" name="îS1íḑé"/>
                  <p:cNvSpPr/>
                  <p:nvPr/>
                </p:nvSpPr>
                <p:spPr bwMode="auto">
                  <a:xfrm>
                    <a:off x="3229859" y="302757"/>
                    <a:ext cx="420724" cy="44780"/>
                  </a:xfrm>
                  <a:custGeom>
                    <a:avLst/>
                    <a:gdLst>
                      <a:gd name="T0" fmla="*/ 0 w 404"/>
                      <a:gd name="T1" fmla="*/ 43 h 43"/>
                      <a:gd name="T2" fmla="*/ 404 w 404"/>
                      <a:gd name="T3" fmla="*/ 6 h 43"/>
                      <a:gd name="T4" fmla="*/ 404 w 404"/>
                      <a:gd name="T5" fmla="*/ 0 h 43"/>
                      <a:gd name="T6" fmla="*/ 0 w 404"/>
                      <a:gd name="T7" fmla="*/ 40 h 43"/>
                      <a:gd name="T8" fmla="*/ 0 w 404"/>
                      <a:gd name="T9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3">
                        <a:moveTo>
                          <a:pt x="0" y="43"/>
                        </a:moveTo>
                        <a:lnTo>
                          <a:pt x="404" y="6"/>
                        </a:lnTo>
                        <a:lnTo>
                          <a:pt x="404" y="0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99" name="î$lîdé"/>
                  <p:cNvSpPr/>
                  <p:nvPr/>
                </p:nvSpPr>
                <p:spPr bwMode="auto">
                  <a:xfrm>
                    <a:off x="3229859" y="318377"/>
                    <a:ext cx="420724" cy="46863"/>
                  </a:xfrm>
                  <a:custGeom>
                    <a:avLst/>
                    <a:gdLst>
                      <a:gd name="T0" fmla="*/ 0 w 404"/>
                      <a:gd name="T1" fmla="*/ 45 h 45"/>
                      <a:gd name="T2" fmla="*/ 404 w 404"/>
                      <a:gd name="T3" fmla="*/ 6 h 45"/>
                      <a:gd name="T4" fmla="*/ 404 w 404"/>
                      <a:gd name="T5" fmla="*/ 0 h 45"/>
                      <a:gd name="T6" fmla="*/ 0 w 404"/>
                      <a:gd name="T7" fmla="*/ 40 h 45"/>
                      <a:gd name="T8" fmla="*/ 0 w 404"/>
                      <a:gd name="T9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5">
                        <a:moveTo>
                          <a:pt x="0" y="45"/>
                        </a:moveTo>
                        <a:lnTo>
                          <a:pt x="404" y="6"/>
                        </a:lnTo>
                        <a:lnTo>
                          <a:pt x="404" y="0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00" name="íŝļídê"/>
                  <p:cNvSpPr/>
                  <p:nvPr/>
                </p:nvSpPr>
                <p:spPr bwMode="auto">
                  <a:xfrm>
                    <a:off x="3229859" y="333999"/>
                    <a:ext cx="420724" cy="46863"/>
                  </a:xfrm>
                  <a:custGeom>
                    <a:avLst/>
                    <a:gdLst>
                      <a:gd name="T0" fmla="*/ 0 w 404"/>
                      <a:gd name="T1" fmla="*/ 45 h 45"/>
                      <a:gd name="T2" fmla="*/ 404 w 404"/>
                      <a:gd name="T3" fmla="*/ 6 h 45"/>
                      <a:gd name="T4" fmla="*/ 404 w 404"/>
                      <a:gd name="T5" fmla="*/ 0 h 45"/>
                      <a:gd name="T6" fmla="*/ 0 w 404"/>
                      <a:gd name="T7" fmla="*/ 40 h 45"/>
                      <a:gd name="T8" fmla="*/ 0 w 404"/>
                      <a:gd name="T9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5">
                        <a:moveTo>
                          <a:pt x="0" y="45"/>
                        </a:moveTo>
                        <a:lnTo>
                          <a:pt x="404" y="6"/>
                        </a:lnTo>
                        <a:lnTo>
                          <a:pt x="404" y="0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01" name="iṡliḑê"/>
                  <p:cNvSpPr/>
                  <p:nvPr/>
                </p:nvSpPr>
                <p:spPr bwMode="auto">
                  <a:xfrm>
                    <a:off x="3229859" y="351702"/>
                    <a:ext cx="420724" cy="44780"/>
                  </a:xfrm>
                  <a:custGeom>
                    <a:avLst/>
                    <a:gdLst>
                      <a:gd name="T0" fmla="*/ 0 w 404"/>
                      <a:gd name="T1" fmla="*/ 43 h 43"/>
                      <a:gd name="T2" fmla="*/ 404 w 404"/>
                      <a:gd name="T3" fmla="*/ 4 h 43"/>
                      <a:gd name="T4" fmla="*/ 404 w 404"/>
                      <a:gd name="T5" fmla="*/ 0 h 43"/>
                      <a:gd name="T6" fmla="*/ 0 w 404"/>
                      <a:gd name="T7" fmla="*/ 38 h 43"/>
                      <a:gd name="T8" fmla="*/ 0 w 404"/>
                      <a:gd name="T9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3">
                        <a:moveTo>
                          <a:pt x="0" y="43"/>
                        </a:moveTo>
                        <a:lnTo>
                          <a:pt x="404" y="4"/>
                        </a:lnTo>
                        <a:lnTo>
                          <a:pt x="404" y="0"/>
                        </a:lnTo>
                        <a:lnTo>
                          <a:pt x="0" y="38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02" name="islíḋe"/>
                  <p:cNvSpPr/>
                  <p:nvPr/>
                </p:nvSpPr>
                <p:spPr bwMode="auto">
                  <a:xfrm>
                    <a:off x="3229859" y="367324"/>
                    <a:ext cx="420724" cy="44780"/>
                  </a:xfrm>
                  <a:custGeom>
                    <a:avLst/>
                    <a:gdLst>
                      <a:gd name="T0" fmla="*/ 0 w 404"/>
                      <a:gd name="T1" fmla="*/ 43 h 43"/>
                      <a:gd name="T2" fmla="*/ 404 w 404"/>
                      <a:gd name="T3" fmla="*/ 6 h 43"/>
                      <a:gd name="T4" fmla="*/ 404 w 404"/>
                      <a:gd name="T5" fmla="*/ 0 h 43"/>
                      <a:gd name="T6" fmla="*/ 0 w 404"/>
                      <a:gd name="T7" fmla="*/ 40 h 43"/>
                      <a:gd name="T8" fmla="*/ 0 w 404"/>
                      <a:gd name="T9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3">
                        <a:moveTo>
                          <a:pt x="0" y="43"/>
                        </a:moveTo>
                        <a:lnTo>
                          <a:pt x="404" y="6"/>
                        </a:lnTo>
                        <a:lnTo>
                          <a:pt x="404" y="0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03" name="îṣḻiḍé"/>
                  <p:cNvSpPr/>
                  <p:nvPr/>
                </p:nvSpPr>
                <p:spPr bwMode="auto">
                  <a:xfrm>
                    <a:off x="3229859" y="382944"/>
                    <a:ext cx="420724" cy="46863"/>
                  </a:xfrm>
                  <a:custGeom>
                    <a:avLst/>
                    <a:gdLst>
                      <a:gd name="T0" fmla="*/ 0 w 404"/>
                      <a:gd name="T1" fmla="*/ 45 h 45"/>
                      <a:gd name="T2" fmla="*/ 404 w 404"/>
                      <a:gd name="T3" fmla="*/ 6 h 45"/>
                      <a:gd name="T4" fmla="*/ 404 w 404"/>
                      <a:gd name="T5" fmla="*/ 0 h 45"/>
                      <a:gd name="T6" fmla="*/ 0 w 404"/>
                      <a:gd name="T7" fmla="*/ 40 h 45"/>
                      <a:gd name="T8" fmla="*/ 0 w 404"/>
                      <a:gd name="T9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5">
                        <a:moveTo>
                          <a:pt x="0" y="45"/>
                        </a:moveTo>
                        <a:lnTo>
                          <a:pt x="404" y="6"/>
                        </a:lnTo>
                        <a:lnTo>
                          <a:pt x="404" y="0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04" name="í$líḓè"/>
                  <p:cNvSpPr/>
                  <p:nvPr/>
                </p:nvSpPr>
                <p:spPr bwMode="auto">
                  <a:xfrm>
                    <a:off x="2489427" y="-186700"/>
                    <a:ext cx="936216" cy="676909"/>
                  </a:xfrm>
                  <a:custGeom>
                    <a:avLst/>
                    <a:gdLst>
                      <a:gd name="T0" fmla="*/ 81 w 479"/>
                      <a:gd name="T1" fmla="*/ 24 h 347"/>
                      <a:gd name="T2" fmla="*/ 314 w 479"/>
                      <a:gd name="T3" fmla="*/ 318 h 347"/>
                      <a:gd name="T4" fmla="*/ 359 w 479"/>
                      <a:gd name="T5" fmla="*/ 343 h 347"/>
                      <a:gd name="T6" fmla="*/ 400 w 479"/>
                      <a:gd name="T7" fmla="*/ 346 h 347"/>
                      <a:gd name="T8" fmla="*/ 460 w 479"/>
                      <a:gd name="T9" fmla="*/ 318 h 347"/>
                      <a:gd name="T10" fmla="*/ 398 w 479"/>
                      <a:gd name="T11" fmla="*/ 325 h 347"/>
                      <a:gd name="T12" fmla="*/ 376 w 479"/>
                      <a:gd name="T13" fmla="*/ 297 h 347"/>
                      <a:gd name="T14" fmla="*/ 332 w 479"/>
                      <a:gd name="T15" fmla="*/ 280 h 347"/>
                      <a:gd name="T16" fmla="*/ 220 w 479"/>
                      <a:gd name="T17" fmla="*/ 171 h 347"/>
                      <a:gd name="T18" fmla="*/ 81 w 479"/>
                      <a:gd name="T19" fmla="*/ 24 h 3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79" h="347">
                        <a:moveTo>
                          <a:pt x="81" y="24"/>
                        </a:moveTo>
                        <a:cubicBezTo>
                          <a:pt x="0" y="89"/>
                          <a:pt x="247" y="265"/>
                          <a:pt x="314" y="318"/>
                        </a:cubicBezTo>
                        <a:cubicBezTo>
                          <a:pt x="327" y="329"/>
                          <a:pt x="341" y="341"/>
                          <a:pt x="359" y="343"/>
                        </a:cubicBezTo>
                        <a:cubicBezTo>
                          <a:pt x="368" y="344"/>
                          <a:pt x="393" y="347"/>
                          <a:pt x="400" y="346"/>
                        </a:cubicBezTo>
                        <a:cubicBezTo>
                          <a:pt x="479" y="329"/>
                          <a:pt x="469" y="317"/>
                          <a:pt x="460" y="318"/>
                        </a:cubicBezTo>
                        <a:cubicBezTo>
                          <a:pt x="444" y="320"/>
                          <a:pt x="420" y="322"/>
                          <a:pt x="398" y="325"/>
                        </a:cubicBezTo>
                        <a:cubicBezTo>
                          <a:pt x="384" y="326"/>
                          <a:pt x="385" y="299"/>
                          <a:pt x="376" y="297"/>
                        </a:cubicBezTo>
                        <a:cubicBezTo>
                          <a:pt x="357" y="293"/>
                          <a:pt x="341" y="286"/>
                          <a:pt x="332" y="280"/>
                        </a:cubicBezTo>
                        <a:cubicBezTo>
                          <a:pt x="285" y="247"/>
                          <a:pt x="239" y="189"/>
                          <a:pt x="220" y="171"/>
                        </a:cubicBezTo>
                        <a:cubicBezTo>
                          <a:pt x="141" y="93"/>
                          <a:pt x="110" y="0"/>
                          <a:pt x="81" y="24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05" name="íSļíḍê"/>
                  <p:cNvSpPr/>
                  <p:nvPr/>
                </p:nvSpPr>
                <p:spPr bwMode="auto">
                  <a:xfrm>
                    <a:off x="2536288" y="-120051"/>
                    <a:ext cx="863318" cy="610259"/>
                  </a:xfrm>
                  <a:custGeom>
                    <a:avLst/>
                    <a:gdLst>
                      <a:gd name="T0" fmla="*/ 47 w 442"/>
                      <a:gd name="T1" fmla="*/ 0 h 313"/>
                      <a:gd name="T2" fmla="*/ 290 w 442"/>
                      <a:gd name="T3" fmla="*/ 284 h 313"/>
                      <a:gd name="T4" fmla="*/ 335 w 442"/>
                      <a:gd name="T5" fmla="*/ 309 h 313"/>
                      <a:gd name="T6" fmla="*/ 376 w 442"/>
                      <a:gd name="T7" fmla="*/ 312 h 313"/>
                      <a:gd name="T8" fmla="*/ 433 w 442"/>
                      <a:gd name="T9" fmla="*/ 295 h 313"/>
                      <a:gd name="T10" fmla="*/ 442 w 442"/>
                      <a:gd name="T11" fmla="*/ 287 h 313"/>
                      <a:gd name="T12" fmla="*/ 442 w 442"/>
                      <a:gd name="T13" fmla="*/ 287 h 313"/>
                      <a:gd name="T14" fmla="*/ 366 w 442"/>
                      <a:gd name="T15" fmla="*/ 305 h 313"/>
                      <a:gd name="T16" fmla="*/ 292 w 442"/>
                      <a:gd name="T17" fmla="*/ 274 h 313"/>
                      <a:gd name="T18" fmla="*/ 109 w 442"/>
                      <a:gd name="T19" fmla="*/ 97 h 313"/>
                      <a:gd name="T20" fmla="*/ 48 w 442"/>
                      <a:gd name="T21" fmla="*/ 0 h 313"/>
                      <a:gd name="T22" fmla="*/ 47 w 442"/>
                      <a:gd name="T23" fmla="*/ 0 h 3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42" h="313">
                        <a:moveTo>
                          <a:pt x="47" y="0"/>
                        </a:moveTo>
                        <a:cubicBezTo>
                          <a:pt x="0" y="72"/>
                          <a:pt x="226" y="233"/>
                          <a:pt x="290" y="284"/>
                        </a:cubicBezTo>
                        <a:cubicBezTo>
                          <a:pt x="303" y="295"/>
                          <a:pt x="317" y="307"/>
                          <a:pt x="335" y="309"/>
                        </a:cubicBezTo>
                        <a:cubicBezTo>
                          <a:pt x="344" y="310"/>
                          <a:pt x="369" y="313"/>
                          <a:pt x="376" y="312"/>
                        </a:cubicBezTo>
                        <a:cubicBezTo>
                          <a:pt x="406" y="306"/>
                          <a:pt x="423" y="300"/>
                          <a:pt x="433" y="295"/>
                        </a:cubicBezTo>
                        <a:cubicBezTo>
                          <a:pt x="439" y="290"/>
                          <a:pt x="442" y="287"/>
                          <a:pt x="442" y="287"/>
                        </a:cubicBezTo>
                        <a:cubicBezTo>
                          <a:pt x="442" y="287"/>
                          <a:pt x="442" y="287"/>
                          <a:pt x="442" y="287"/>
                        </a:cubicBezTo>
                        <a:cubicBezTo>
                          <a:pt x="442" y="287"/>
                          <a:pt x="394" y="305"/>
                          <a:pt x="366" y="305"/>
                        </a:cubicBezTo>
                        <a:cubicBezTo>
                          <a:pt x="338" y="305"/>
                          <a:pt x="307" y="286"/>
                          <a:pt x="292" y="274"/>
                        </a:cubicBezTo>
                        <a:cubicBezTo>
                          <a:pt x="278" y="261"/>
                          <a:pt x="151" y="144"/>
                          <a:pt x="109" y="97"/>
                        </a:cubicBezTo>
                        <a:cubicBezTo>
                          <a:pt x="67" y="51"/>
                          <a:pt x="48" y="0"/>
                          <a:pt x="48" y="0"/>
                        </a:cubicBez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06" name="í$ḻîḍé"/>
                  <p:cNvSpPr/>
                  <p:nvPr/>
                </p:nvSpPr>
                <p:spPr bwMode="auto">
                  <a:xfrm>
                    <a:off x="2377996" y="-363738"/>
                    <a:ext cx="265557" cy="315544"/>
                  </a:xfrm>
                  <a:custGeom>
                    <a:avLst/>
                    <a:gdLst>
                      <a:gd name="T0" fmla="*/ 128 w 136"/>
                      <a:gd name="T1" fmla="*/ 0 h 162"/>
                      <a:gd name="T2" fmla="*/ 69 w 136"/>
                      <a:gd name="T3" fmla="*/ 39 h 162"/>
                      <a:gd name="T4" fmla="*/ 19 w 136"/>
                      <a:gd name="T5" fmla="*/ 127 h 162"/>
                      <a:gd name="T6" fmla="*/ 0 w 136"/>
                      <a:gd name="T7" fmla="*/ 162 h 162"/>
                      <a:gd name="T8" fmla="*/ 90 w 136"/>
                      <a:gd name="T9" fmla="*/ 121 h 162"/>
                      <a:gd name="T10" fmla="*/ 133 w 136"/>
                      <a:gd name="T11" fmla="*/ 43 h 162"/>
                      <a:gd name="T12" fmla="*/ 128 w 136"/>
                      <a:gd name="T13" fmla="*/ 0 h 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6" h="162">
                        <a:moveTo>
                          <a:pt x="128" y="0"/>
                        </a:moveTo>
                        <a:cubicBezTo>
                          <a:pt x="128" y="0"/>
                          <a:pt x="104" y="7"/>
                          <a:pt x="69" y="39"/>
                        </a:cubicBezTo>
                        <a:cubicBezTo>
                          <a:pt x="34" y="71"/>
                          <a:pt x="31" y="101"/>
                          <a:pt x="19" y="127"/>
                        </a:cubicBezTo>
                        <a:cubicBezTo>
                          <a:pt x="7" y="153"/>
                          <a:pt x="0" y="162"/>
                          <a:pt x="0" y="162"/>
                        </a:cubicBezTo>
                        <a:cubicBezTo>
                          <a:pt x="0" y="162"/>
                          <a:pt x="56" y="149"/>
                          <a:pt x="90" y="121"/>
                        </a:cubicBezTo>
                        <a:cubicBezTo>
                          <a:pt x="123" y="93"/>
                          <a:pt x="130" y="69"/>
                          <a:pt x="133" y="43"/>
                        </a:cubicBezTo>
                        <a:cubicBezTo>
                          <a:pt x="136" y="16"/>
                          <a:pt x="128" y="0"/>
                          <a:pt x="128" y="0"/>
                        </a:cubicBezTo>
                        <a:close/>
                      </a:path>
                    </a:pathLst>
                  </a:custGeom>
                  <a:solidFill>
                    <a:srgbClr val="F791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07" name="îṩľiḍè"/>
                  <p:cNvSpPr/>
                  <p:nvPr/>
                </p:nvSpPr>
                <p:spPr bwMode="auto">
                  <a:xfrm>
                    <a:off x="2377996" y="-318958"/>
                    <a:ext cx="261391" cy="270763"/>
                  </a:xfrm>
                  <a:custGeom>
                    <a:avLst/>
                    <a:gdLst>
                      <a:gd name="T0" fmla="*/ 0 w 134"/>
                      <a:gd name="T1" fmla="*/ 139 h 139"/>
                      <a:gd name="T2" fmla="*/ 90 w 134"/>
                      <a:gd name="T3" fmla="*/ 98 h 139"/>
                      <a:gd name="T4" fmla="*/ 133 w 134"/>
                      <a:gd name="T5" fmla="*/ 20 h 139"/>
                      <a:gd name="T6" fmla="*/ 133 w 134"/>
                      <a:gd name="T7" fmla="*/ 3 h 139"/>
                      <a:gd name="T8" fmla="*/ 105 w 134"/>
                      <a:gd name="T9" fmla="*/ 0 h 139"/>
                      <a:gd name="T10" fmla="*/ 72 w 134"/>
                      <a:gd name="T11" fmla="*/ 33 h 139"/>
                      <a:gd name="T12" fmla="*/ 36 w 134"/>
                      <a:gd name="T13" fmla="*/ 102 h 139"/>
                      <a:gd name="T14" fmla="*/ 78 w 134"/>
                      <a:gd name="T15" fmla="*/ 42 h 139"/>
                      <a:gd name="T16" fmla="*/ 101 w 134"/>
                      <a:gd name="T17" fmla="*/ 23 h 139"/>
                      <a:gd name="T18" fmla="*/ 86 w 134"/>
                      <a:gd name="T19" fmla="*/ 55 h 139"/>
                      <a:gd name="T20" fmla="*/ 55 w 134"/>
                      <a:gd name="T21" fmla="*/ 102 h 139"/>
                      <a:gd name="T22" fmla="*/ 104 w 134"/>
                      <a:gd name="T23" fmla="*/ 57 h 139"/>
                      <a:gd name="T24" fmla="*/ 116 w 134"/>
                      <a:gd name="T25" fmla="*/ 44 h 139"/>
                      <a:gd name="T26" fmla="*/ 0 w 134"/>
                      <a:gd name="T27" fmla="*/ 139 h 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34" h="139">
                        <a:moveTo>
                          <a:pt x="0" y="139"/>
                        </a:moveTo>
                        <a:cubicBezTo>
                          <a:pt x="0" y="139"/>
                          <a:pt x="56" y="126"/>
                          <a:pt x="90" y="98"/>
                        </a:cubicBezTo>
                        <a:cubicBezTo>
                          <a:pt x="123" y="70"/>
                          <a:pt x="130" y="46"/>
                          <a:pt x="133" y="20"/>
                        </a:cubicBezTo>
                        <a:cubicBezTo>
                          <a:pt x="134" y="13"/>
                          <a:pt x="134" y="8"/>
                          <a:pt x="133" y="3"/>
                        </a:cubicBezTo>
                        <a:cubicBezTo>
                          <a:pt x="124" y="2"/>
                          <a:pt x="105" y="0"/>
                          <a:pt x="105" y="0"/>
                        </a:cubicBezTo>
                        <a:cubicBezTo>
                          <a:pt x="105" y="0"/>
                          <a:pt x="90" y="8"/>
                          <a:pt x="72" y="33"/>
                        </a:cubicBezTo>
                        <a:cubicBezTo>
                          <a:pt x="53" y="58"/>
                          <a:pt x="36" y="103"/>
                          <a:pt x="36" y="102"/>
                        </a:cubicBezTo>
                        <a:cubicBezTo>
                          <a:pt x="36" y="100"/>
                          <a:pt x="65" y="58"/>
                          <a:pt x="78" y="42"/>
                        </a:cubicBezTo>
                        <a:cubicBezTo>
                          <a:pt x="91" y="26"/>
                          <a:pt x="101" y="23"/>
                          <a:pt x="101" y="23"/>
                        </a:cubicBezTo>
                        <a:cubicBezTo>
                          <a:pt x="101" y="23"/>
                          <a:pt x="99" y="32"/>
                          <a:pt x="86" y="55"/>
                        </a:cubicBezTo>
                        <a:cubicBezTo>
                          <a:pt x="74" y="79"/>
                          <a:pt x="52" y="104"/>
                          <a:pt x="55" y="102"/>
                        </a:cubicBezTo>
                        <a:cubicBezTo>
                          <a:pt x="58" y="99"/>
                          <a:pt x="94" y="67"/>
                          <a:pt x="104" y="57"/>
                        </a:cubicBezTo>
                        <a:cubicBezTo>
                          <a:pt x="113" y="47"/>
                          <a:pt x="116" y="44"/>
                          <a:pt x="116" y="44"/>
                        </a:cubicBezTo>
                        <a:cubicBezTo>
                          <a:pt x="73" y="107"/>
                          <a:pt x="69" y="106"/>
                          <a:pt x="0" y="139"/>
                        </a:cubicBezTo>
                        <a:close/>
                      </a:path>
                    </a:pathLst>
                  </a:custGeom>
                  <a:solidFill>
                    <a:srgbClr val="F6871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08" name="íśḻiḓé"/>
                  <p:cNvSpPr/>
                  <p:nvPr/>
                </p:nvSpPr>
                <p:spPr bwMode="auto">
                  <a:xfrm>
                    <a:off x="2415486" y="-649081"/>
                    <a:ext cx="323875" cy="409270"/>
                  </a:xfrm>
                  <a:custGeom>
                    <a:avLst/>
                    <a:gdLst>
                      <a:gd name="T0" fmla="*/ 7 w 166"/>
                      <a:gd name="T1" fmla="*/ 0 h 210"/>
                      <a:gd name="T2" fmla="*/ 103 w 166"/>
                      <a:gd name="T3" fmla="*/ 200 h 210"/>
                      <a:gd name="T4" fmla="*/ 166 w 166"/>
                      <a:gd name="T5" fmla="*/ 206 h 210"/>
                      <a:gd name="T6" fmla="*/ 7 w 166"/>
                      <a:gd name="T7" fmla="*/ 0 h 2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66" h="210">
                        <a:moveTo>
                          <a:pt x="7" y="0"/>
                        </a:moveTo>
                        <a:cubicBezTo>
                          <a:pt x="0" y="27"/>
                          <a:pt x="26" y="163"/>
                          <a:pt x="103" y="200"/>
                        </a:cubicBezTo>
                        <a:cubicBezTo>
                          <a:pt x="122" y="210"/>
                          <a:pt x="166" y="206"/>
                          <a:pt x="166" y="206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380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09" name="ï$liďê"/>
                  <p:cNvSpPr/>
                  <p:nvPr/>
                </p:nvSpPr>
                <p:spPr bwMode="auto">
                  <a:xfrm>
                    <a:off x="2380079" y="-943797"/>
                    <a:ext cx="860194" cy="723772"/>
                  </a:xfrm>
                  <a:custGeom>
                    <a:avLst/>
                    <a:gdLst>
                      <a:gd name="T0" fmla="*/ 199 w 440"/>
                      <a:gd name="T1" fmla="*/ 10 h 371"/>
                      <a:gd name="T2" fmla="*/ 401 w 440"/>
                      <a:gd name="T3" fmla="*/ 160 h 371"/>
                      <a:gd name="T4" fmla="*/ 414 w 440"/>
                      <a:gd name="T5" fmla="*/ 201 h 371"/>
                      <a:gd name="T6" fmla="*/ 264 w 440"/>
                      <a:gd name="T7" fmla="*/ 362 h 371"/>
                      <a:gd name="T8" fmla="*/ 87 w 440"/>
                      <a:gd name="T9" fmla="*/ 307 h 371"/>
                      <a:gd name="T10" fmla="*/ 199 w 440"/>
                      <a:gd name="T11" fmla="*/ 10 h 3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40" h="371">
                        <a:moveTo>
                          <a:pt x="199" y="10"/>
                        </a:moveTo>
                        <a:cubicBezTo>
                          <a:pt x="291" y="0"/>
                          <a:pt x="399" y="62"/>
                          <a:pt x="401" y="160"/>
                        </a:cubicBezTo>
                        <a:cubicBezTo>
                          <a:pt x="402" y="170"/>
                          <a:pt x="411" y="191"/>
                          <a:pt x="414" y="201"/>
                        </a:cubicBezTo>
                        <a:cubicBezTo>
                          <a:pt x="440" y="289"/>
                          <a:pt x="348" y="353"/>
                          <a:pt x="264" y="362"/>
                        </a:cubicBezTo>
                        <a:cubicBezTo>
                          <a:pt x="179" y="371"/>
                          <a:pt x="128" y="354"/>
                          <a:pt x="87" y="307"/>
                        </a:cubicBezTo>
                        <a:cubicBezTo>
                          <a:pt x="0" y="247"/>
                          <a:pt x="34" y="28"/>
                          <a:pt x="199" y="10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10" name="îṥļïḑé"/>
                  <p:cNvSpPr/>
                  <p:nvPr/>
                </p:nvSpPr>
                <p:spPr bwMode="auto">
                  <a:xfrm>
                    <a:off x="2534206" y="-461629"/>
                    <a:ext cx="660246" cy="362406"/>
                  </a:xfrm>
                  <a:custGeom>
                    <a:avLst/>
                    <a:gdLst>
                      <a:gd name="T0" fmla="*/ 338 w 338"/>
                      <a:gd name="T1" fmla="*/ 0 h 186"/>
                      <a:gd name="T2" fmla="*/ 0 w 338"/>
                      <a:gd name="T3" fmla="*/ 54 h 186"/>
                      <a:gd name="T4" fmla="*/ 13 w 338"/>
                      <a:gd name="T5" fmla="*/ 38 h 186"/>
                      <a:gd name="T6" fmla="*/ 338 w 338"/>
                      <a:gd name="T7" fmla="*/ 0 h 1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38" h="186">
                        <a:moveTo>
                          <a:pt x="338" y="0"/>
                        </a:moveTo>
                        <a:cubicBezTo>
                          <a:pt x="314" y="128"/>
                          <a:pt x="94" y="174"/>
                          <a:pt x="0" y="54"/>
                        </a:cubicBezTo>
                        <a:cubicBezTo>
                          <a:pt x="6" y="45"/>
                          <a:pt x="14" y="37"/>
                          <a:pt x="13" y="38"/>
                        </a:cubicBezTo>
                        <a:cubicBezTo>
                          <a:pt x="2" y="93"/>
                          <a:pt x="259" y="186"/>
                          <a:pt x="338" y="0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11" name="iṣḷíďe"/>
                  <p:cNvSpPr/>
                  <p:nvPr/>
                </p:nvSpPr>
                <p:spPr bwMode="auto">
                  <a:xfrm>
                    <a:off x="2954930" y="-957335"/>
                    <a:ext cx="200990" cy="241604"/>
                  </a:xfrm>
                  <a:custGeom>
                    <a:avLst/>
                    <a:gdLst>
                      <a:gd name="T0" fmla="*/ 2 w 103"/>
                      <a:gd name="T1" fmla="*/ 26 h 124"/>
                      <a:gd name="T2" fmla="*/ 103 w 103"/>
                      <a:gd name="T3" fmla="*/ 124 h 124"/>
                      <a:gd name="T4" fmla="*/ 86 w 103"/>
                      <a:gd name="T5" fmla="*/ 113 h 124"/>
                      <a:gd name="T6" fmla="*/ 69 w 103"/>
                      <a:gd name="T7" fmla="*/ 65 h 124"/>
                      <a:gd name="T8" fmla="*/ 73 w 103"/>
                      <a:gd name="T9" fmla="*/ 99 h 124"/>
                      <a:gd name="T10" fmla="*/ 2 w 103"/>
                      <a:gd name="T11" fmla="*/ 26 h 1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3" h="124">
                        <a:moveTo>
                          <a:pt x="2" y="26"/>
                        </a:moveTo>
                        <a:cubicBezTo>
                          <a:pt x="0" y="0"/>
                          <a:pt x="90" y="11"/>
                          <a:pt x="103" y="124"/>
                        </a:cubicBezTo>
                        <a:cubicBezTo>
                          <a:pt x="86" y="113"/>
                          <a:pt x="86" y="113"/>
                          <a:pt x="86" y="113"/>
                        </a:cubicBezTo>
                        <a:cubicBezTo>
                          <a:pt x="69" y="65"/>
                          <a:pt x="69" y="65"/>
                          <a:pt x="69" y="65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lnTo>
                          <a:pt x="2" y="26"/>
                        </a:lnTo>
                        <a:close/>
                      </a:path>
                    </a:pathLst>
                  </a:custGeom>
                  <a:solidFill>
                    <a:srgbClr val="F380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12" name="iS1íḑê"/>
                  <p:cNvSpPr/>
                  <p:nvPr/>
                </p:nvSpPr>
                <p:spPr bwMode="auto">
                  <a:xfrm>
                    <a:off x="3064277" y="-871940"/>
                    <a:ext cx="91643" cy="156210"/>
                  </a:xfrm>
                  <a:custGeom>
                    <a:avLst/>
                    <a:gdLst>
                      <a:gd name="T0" fmla="*/ 46 w 47"/>
                      <a:gd name="T1" fmla="*/ 72 h 80"/>
                      <a:gd name="T2" fmla="*/ 47 w 47"/>
                      <a:gd name="T3" fmla="*/ 80 h 80"/>
                      <a:gd name="T4" fmla="*/ 30 w 47"/>
                      <a:gd name="T5" fmla="*/ 69 h 80"/>
                      <a:gd name="T6" fmla="*/ 16 w 47"/>
                      <a:gd name="T7" fmla="*/ 30 h 80"/>
                      <a:gd name="T8" fmla="*/ 34 w 47"/>
                      <a:gd name="T9" fmla="*/ 65 h 80"/>
                      <a:gd name="T10" fmla="*/ 46 w 47"/>
                      <a:gd name="T11" fmla="*/ 72 h 80"/>
                      <a:gd name="T12" fmla="*/ 13 w 47"/>
                      <a:gd name="T13" fmla="*/ 24 h 80"/>
                      <a:gd name="T14" fmla="*/ 0 w 47"/>
                      <a:gd name="T15" fmla="*/ 0 h 80"/>
                      <a:gd name="T16" fmla="*/ 8 w 47"/>
                      <a:gd name="T17" fmla="*/ 46 h 80"/>
                      <a:gd name="T18" fmla="*/ 17 w 47"/>
                      <a:gd name="T19" fmla="*/ 55 h 80"/>
                      <a:gd name="T20" fmla="*/ 13 w 47"/>
                      <a:gd name="T21" fmla="*/ 24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7" h="80">
                        <a:moveTo>
                          <a:pt x="46" y="72"/>
                        </a:moveTo>
                        <a:cubicBezTo>
                          <a:pt x="47" y="75"/>
                          <a:pt x="47" y="77"/>
                          <a:pt x="47" y="80"/>
                        </a:cubicBezTo>
                        <a:cubicBezTo>
                          <a:pt x="30" y="69"/>
                          <a:pt x="30" y="69"/>
                          <a:pt x="30" y="69"/>
                        </a:cubicBezTo>
                        <a:cubicBezTo>
                          <a:pt x="16" y="30"/>
                          <a:pt x="16" y="30"/>
                          <a:pt x="16" y="30"/>
                        </a:cubicBezTo>
                        <a:cubicBezTo>
                          <a:pt x="34" y="65"/>
                          <a:pt x="34" y="65"/>
                          <a:pt x="34" y="65"/>
                        </a:cubicBezTo>
                        <a:cubicBezTo>
                          <a:pt x="46" y="72"/>
                          <a:pt x="46" y="72"/>
                          <a:pt x="46" y="72"/>
                        </a:cubicBezTo>
                        <a:close/>
                        <a:moveTo>
                          <a:pt x="13" y="24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8" y="46"/>
                          <a:pt x="8" y="46"/>
                          <a:pt x="8" y="46"/>
                        </a:cubicBezTo>
                        <a:cubicBezTo>
                          <a:pt x="17" y="55"/>
                          <a:pt x="17" y="55"/>
                          <a:pt x="17" y="55"/>
                        </a:cubicBezTo>
                        <a:lnTo>
                          <a:pt x="13" y="24"/>
                        </a:lnTo>
                        <a:close/>
                      </a:path>
                    </a:pathLst>
                  </a:custGeom>
                  <a:solidFill>
                    <a:srgbClr val="F6871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13" name="i$ḻïdè"/>
                  <p:cNvSpPr/>
                  <p:nvPr/>
                </p:nvSpPr>
                <p:spPr bwMode="auto">
                  <a:xfrm>
                    <a:off x="2422776" y="-1023984"/>
                    <a:ext cx="644625" cy="634212"/>
                  </a:xfrm>
                  <a:custGeom>
                    <a:avLst/>
                    <a:gdLst>
                      <a:gd name="T0" fmla="*/ 59 w 330"/>
                      <a:gd name="T1" fmla="*/ 177 h 325"/>
                      <a:gd name="T2" fmla="*/ 67 w 330"/>
                      <a:gd name="T3" fmla="*/ 140 h 325"/>
                      <a:gd name="T4" fmla="*/ 144 w 330"/>
                      <a:gd name="T5" fmla="*/ 66 h 325"/>
                      <a:gd name="T6" fmla="*/ 330 w 330"/>
                      <a:gd name="T7" fmla="*/ 81 h 325"/>
                      <a:gd name="T8" fmla="*/ 261 w 330"/>
                      <a:gd name="T9" fmla="*/ 25 h 325"/>
                      <a:gd name="T10" fmla="*/ 70 w 330"/>
                      <a:gd name="T11" fmla="*/ 64 h 325"/>
                      <a:gd name="T12" fmla="*/ 3 w 330"/>
                      <a:gd name="T13" fmla="*/ 187 h 325"/>
                      <a:gd name="T14" fmla="*/ 25 w 330"/>
                      <a:gd name="T15" fmla="*/ 283 h 325"/>
                      <a:gd name="T16" fmla="*/ 41 w 330"/>
                      <a:gd name="T17" fmla="*/ 269 h 325"/>
                      <a:gd name="T18" fmla="*/ 82 w 330"/>
                      <a:gd name="T19" fmla="*/ 325 h 325"/>
                      <a:gd name="T20" fmla="*/ 105 w 330"/>
                      <a:gd name="T21" fmla="*/ 304 h 325"/>
                      <a:gd name="T22" fmla="*/ 59 w 330"/>
                      <a:gd name="T23" fmla="*/ 177 h 3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30" h="325">
                        <a:moveTo>
                          <a:pt x="59" y="177"/>
                        </a:moveTo>
                        <a:cubicBezTo>
                          <a:pt x="61" y="162"/>
                          <a:pt x="57" y="162"/>
                          <a:pt x="67" y="140"/>
                        </a:cubicBezTo>
                        <a:cubicBezTo>
                          <a:pt x="77" y="119"/>
                          <a:pt x="87" y="88"/>
                          <a:pt x="144" y="66"/>
                        </a:cubicBezTo>
                        <a:cubicBezTo>
                          <a:pt x="200" y="44"/>
                          <a:pt x="330" y="81"/>
                          <a:pt x="330" y="81"/>
                        </a:cubicBezTo>
                        <a:cubicBezTo>
                          <a:pt x="330" y="81"/>
                          <a:pt x="320" y="50"/>
                          <a:pt x="261" y="25"/>
                        </a:cubicBezTo>
                        <a:cubicBezTo>
                          <a:pt x="203" y="0"/>
                          <a:pt x="111" y="28"/>
                          <a:pt x="70" y="64"/>
                        </a:cubicBezTo>
                        <a:cubicBezTo>
                          <a:pt x="29" y="100"/>
                          <a:pt x="7" y="151"/>
                          <a:pt x="3" y="187"/>
                        </a:cubicBezTo>
                        <a:cubicBezTo>
                          <a:pt x="0" y="224"/>
                          <a:pt x="25" y="283"/>
                          <a:pt x="25" y="283"/>
                        </a:cubicBezTo>
                        <a:cubicBezTo>
                          <a:pt x="41" y="269"/>
                          <a:pt x="41" y="269"/>
                          <a:pt x="41" y="269"/>
                        </a:cubicBezTo>
                        <a:cubicBezTo>
                          <a:pt x="82" y="325"/>
                          <a:pt x="82" y="325"/>
                          <a:pt x="82" y="325"/>
                        </a:cubicBezTo>
                        <a:cubicBezTo>
                          <a:pt x="105" y="304"/>
                          <a:pt x="105" y="304"/>
                          <a:pt x="105" y="304"/>
                        </a:cubicBezTo>
                        <a:cubicBezTo>
                          <a:pt x="105" y="304"/>
                          <a:pt x="65" y="204"/>
                          <a:pt x="59" y="177"/>
                        </a:cubicBezTo>
                        <a:close/>
                      </a:path>
                    </a:pathLst>
                  </a:custGeom>
                  <a:solidFill>
                    <a:srgbClr val="F791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14" name="íṩliḓè"/>
                  <p:cNvSpPr/>
                  <p:nvPr/>
                </p:nvSpPr>
                <p:spPr bwMode="auto">
                  <a:xfrm>
                    <a:off x="2514420" y="-736558"/>
                    <a:ext cx="113513" cy="346786"/>
                  </a:xfrm>
                  <a:custGeom>
                    <a:avLst/>
                    <a:gdLst>
                      <a:gd name="T0" fmla="*/ 35 w 58"/>
                      <a:gd name="T1" fmla="*/ 178 h 178"/>
                      <a:gd name="T2" fmla="*/ 58 w 58"/>
                      <a:gd name="T3" fmla="*/ 157 h 178"/>
                      <a:gd name="T4" fmla="*/ 12 w 58"/>
                      <a:gd name="T5" fmla="*/ 30 h 178"/>
                      <a:gd name="T6" fmla="*/ 0 w 58"/>
                      <a:gd name="T7" fmla="*/ 0 h 178"/>
                      <a:gd name="T8" fmla="*/ 16 w 58"/>
                      <a:gd name="T9" fmla="*/ 70 h 178"/>
                      <a:gd name="T10" fmla="*/ 49 w 58"/>
                      <a:gd name="T11" fmla="*/ 154 h 178"/>
                      <a:gd name="T12" fmla="*/ 35 w 58"/>
                      <a:gd name="T13" fmla="*/ 178 h 1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178">
                        <a:moveTo>
                          <a:pt x="35" y="178"/>
                        </a:moveTo>
                        <a:cubicBezTo>
                          <a:pt x="58" y="157"/>
                          <a:pt x="58" y="157"/>
                          <a:pt x="58" y="157"/>
                        </a:cubicBezTo>
                        <a:cubicBezTo>
                          <a:pt x="58" y="157"/>
                          <a:pt x="18" y="57"/>
                          <a:pt x="12" y="3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2" y="61"/>
                          <a:pt x="16" y="70"/>
                        </a:cubicBezTo>
                        <a:cubicBezTo>
                          <a:pt x="20" y="79"/>
                          <a:pt x="49" y="154"/>
                          <a:pt x="49" y="154"/>
                        </a:cubicBezTo>
                        <a:lnTo>
                          <a:pt x="35" y="178"/>
                        </a:lnTo>
                        <a:close/>
                      </a:path>
                    </a:pathLst>
                  </a:custGeom>
                  <a:solidFill>
                    <a:srgbClr val="F6871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15" name="îṡliďê"/>
                  <p:cNvSpPr/>
                  <p:nvPr/>
                </p:nvSpPr>
                <p:spPr bwMode="auto">
                  <a:xfrm>
                    <a:off x="2496715" y="-950045"/>
                    <a:ext cx="614424" cy="332206"/>
                  </a:xfrm>
                  <a:custGeom>
                    <a:avLst/>
                    <a:gdLst>
                      <a:gd name="T0" fmla="*/ 0 w 314"/>
                      <a:gd name="T1" fmla="*/ 109 h 170"/>
                      <a:gd name="T2" fmla="*/ 42 w 314"/>
                      <a:gd name="T3" fmla="*/ 170 h 170"/>
                      <a:gd name="T4" fmla="*/ 95 w 314"/>
                      <a:gd name="T5" fmla="*/ 144 h 170"/>
                      <a:gd name="T6" fmla="*/ 76 w 314"/>
                      <a:gd name="T7" fmla="*/ 71 h 170"/>
                      <a:gd name="T8" fmla="*/ 109 w 314"/>
                      <a:gd name="T9" fmla="*/ 138 h 170"/>
                      <a:gd name="T10" fmla="*/ 145 w 314"/>
                      <a:gd name="T11" fmla="*/ 123 h 170"/>
                      <a:gd name="T12" fmla="*/ 235 w 314"/>
                      <a:gd name="T13" fmla="*/ 101 h 170"/>
                      <a:gd name="T14" fmla="*/ 221 w 314"/>
                      <a:gd name="T15" fmla="*/ 47 h 170"/>
                      <a:gd name="T16" fmla="*/ 255 w 314"/>
                      <a:gd name="T17" fmla="*/ 99 h 170"/>
                      <a:gd name="T18" fmla="*/ 314 w 314"/>
                      <a:gd name="T19" fmla="*/ 101 h 170"/>
                      <a:gd name="T20" fmla="*/ 292 w 314"/>
                      <a:gd name="T21" fmla="*/ 43 h 170"/>
                      <a:gd name="T22" fmla="*/ 150 w 314"/>
                      <a:gd name="T23" fmla="*/ 12 h 170"/>
                      <a:gd name="T24" fmla="*/ 0 w 314"/>
                      <a:gd name="T25" fmla="*/ 109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4" h="170">
                        <a:moveTo>
                          <a:pt x="0" y="109"/>
                        </a:moveTo>
                        <a:cubicBezTo>
                          <a:pt x="42" y="170"/>
                          <a:pt x="42" y="170"/>
                          <a:pt x="42" y="170"/>
                        </a:cubicBezTo>
                        <a:cubicBezTo>
                          <a:pt x="42" y="170"/>
                          <a:pt x="52" y="163"/>
                          <a:pt x="95" y="144"/>
                        </a:cubicBezTo>
                        <a:cubicBezTo>
                          <a:pt x="87" y="112"/>
                          <a:pt x="76" y="71"/>
                          <a:pt x="76" y="71"/>
                        </a:cubicBezTo>
                        <a:cubicBezTo>
                          <a:pt x="109" y="138"/>
                          <a:pt x="109" y="138"/>
                          <a:pt x="109" y="138"/>
                        </a:cubicBezTo>
                        <a:cubicBezTo>
                          <a:pt x="119" y="133"/>
                          <a:pt x="131" y="128"/>
                          <a:pt x="145" y="123"/>
                        </a:cubicBezTo>
                        <a:cubicBezTo>
                          <a:pt x="177" y="110"/>
                          <a:pt x="208" y="104"/>
                          <a:pt x="235" y="101"/>
                        </a:cubicBezTo>
                        <a:cubicBezTo>
                          <a:pt x="221" y="47"/>
                          <a:pt x="221" y="47"/>
                          <a:pt x="221" y="47"/>
                        </a:cubicBezTo>
                        <a:cubicBezTo>
                          <a:pt x="255" y="99"/>
                          <a:pt x="255" y="99"/>
                          <a:pt x="255" y="99"/>
                        </a:cubicBezTo>
                        <a:cubicBezTo>
                          <a:pt x="290" y="98"/>
                          <a:pt x="314" y="101"/>
                          <a:pt x="314" y="101"/>
                        </a:cubicBezTo>
                        <a:cubicBezTo>
                          <a:pt x="309" y="79"/>
                          <a:pt x="304" y="58"/>
                          <a:pt x="292" y="43"/>
                        </a:cubicBezTo>
                        <a:cubicBezTo>
                          <a:pt x="264" y="11"/>
                          <a:pt x="213" y="0"/>
                          <a:pt x="150" y="12"/>
                        </a:cubicBezTo>
                        <a:cubicBezTo>
                          <a:pt x="56" y="31"/>
                          <a:pt x="0" y="109"/>
                          <a:pt x="0" y="109"/>
                        </a:cubicBezTo>
                        <a:close/>
                      </a:path>
                    </a:pathLst>
                  </a:custGeom>
                  <a:solidFill>
                    <a:srgbClr val="F791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16" name="ïŝḻïďé"/>
                  <p:cNvSpPr/>
                  <p:nvPr/>
                </p:nvSpPr>
                <p:spPr bwMode="auto">
                  <a:xfrm>
                    <a:off x="2578987" y="-904224"/>
                    <a:ext cx="530071" cy="286385"/>
                  </a:xfrm>
                  <a:custGeom>
                    <a:avLst/>
                    <a:gdLst>
                      <a:gd name="T0" fmla="*/ 0 w 271"/>
                      <a:gd name="T1" fmla="*/ 147 h 147"/>
                      <a:gd name="T2" fmla="*/ 53 w 271"/>
                      <a:gd name="T3" fmla="*/ 121 h 147"/>
                      <a:gd name="T4" fmla="*/ 34 w 271"/>
                      <a:gd name="T5" fmla="*/ 48 h 147"/>
                      <a:gd name="T6" fmla="*/ 67 w 271"/>
                      <a:gd name="T7" fmla="*/ 115 h 147"/>
                      <a:gd name="T8" fmla="*/ 103 w 271"/>
                      <a:gd name="T9" fmla="*/ 100 h 147"/>
                      <a:gd name="T10" fmla="*/ 193 w 271"/>
                      <a:gd name="T11" fmla="*/ 78 h 147"/>
                      <a:gd name="T12" fmla="*/ 179 w 271"/>
                      <a:gd name="T13" fmla="*/ 24 h 147"/>
                      <a:gd name="T14" fmla="*/ 213 w 271"/>
                      <a:gd name="T15" fmla="*/ 76 h 147"/>
                      <a:gd name="T16" fmla="*/ 271 w 271"/>
                      <a:gd name="T17" fmla="*/ 78 h 147"/>
                      <a:gd name="T18" fmla="*/ 222 w 271"/>
                      <a:gd name="T19" fmla="*/ 71 h 147"/>
                      <a:gd name="T20" fmla="*/ 170 w 271"/>
                      <a:gd name="T21" fmla="*/ 3 h 147"/>
                      <a:gd name="T22" fmla="*/ 184 w 271"/>
                      <a:gd name="T23" fmla="*/ 70 h 147"/>
                      <a:gd name="T24" fmla="*/ 145 w 271"/>
                      <a:gd name="T25" fmla="*/ 74 h 147"/>
                      <a:gd name="T26" fmla="*/ 74 w 271"/>
                      <a:gd name="T27" fmla="*/ 102 h 147"/>
                      <a:gd name="T28" fmla="*/ 30 w 271"/>
                      <a:gd name="T29" fmla="*/ 35 h 147"/>
                      <a:gd name="T30" fmla="*/ 39 w 271"/>
                      <a:gd name="T31" fmla="*/ 115 h 147"/>
                      <a:gd name="T32" fmla="*/ 0 w 271"/>
                      <a:gd name="T33" fmla="*/ 147 h 1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71" h="147">
                        <a:moveTo>
                          <a:pt x="0" y="147"/>
                        </a:moveTo>
                        <a:cubicBezTo>
                          <a:pt x="0" y="147"/>
                          <a:pt x="10" y="140"/>
                          <a:pt x="53" y="121"/>
                        </a:cubicBezTo>
                        <a:cubicBezTo>
                          <a:pt x="45" y="89"/>
                          <a:pt x="34" y="48"/>
                          <a:pt x="34" y="48"/>
                        </a:cubicBezTo>
                        <a:cubicBezTo>
                          <a:pt x="67" y="115"/>
                          <a:pt x="67" y="115"/>
                          <a:pt x="67" y="115"/>
                        </a:cubicBezTo>
                        <a:cubicBezTo>
                          <a:pt x="77" y="110"/>
                          <a:pt x="89" y="105"/>
                          <a:pt x="103" y="100"/>
                        </a:cubicBezTo>
                        <a:cubicBezTo>
                          <a:pt x="135" y="87"/>
                          <a:pt x="166" y="81"/>
                          <a:pt x="193" y="78"/>
                        </a:cubicBezTo>
                        <a:cubicBezTo>
                          <a:pt x="179" y="24"/>
                          <a:pt x="179" y="24"/>
                          <a:pt x="179" y="24"/>
                        </a:cubicBezTo>
                        <a:cubicBezTo>
                          <a:pt x="213" y="76"/>
                          <a:pt x="213" y="76"/>
                          <a:pt x="213" y="76"/>
                        </a:cubicBezTo>
                        <a:cubicBezTo>
                          <a:pt x="245" y="75"/>
                          <a:pt x="268" y="78"/>
                          <a:pt x="271" y="78"/>
                        </a:cubicBezTo>
                        <a:cubicBezTo>
                          <a:pt x="222" y="71"/>
                          <a:pt x="222" y="71"/>
                          <a:pt x="222" y="71"/>
                        </a:cubicBezTo>
                        <a:cubicBezTo>
                          <a:pt x="222" y="71"/>
                          <a:pt x="169" y="6"/>
                          <a:pt x="170" y="3"/>
                        </a:cubicBezTo>
                        <a:cubicBezTo>
                          <a:pt x="170" y="0"/>
                          <a:pt x="184" y="70"/>
                          <a:pt x="184" y="70"/>
                        </a:cubicBezTo>
                        <a:cubicBezTo>
                          <a:pt x="184" y="70"/>
                          <a:pt x="167" y="70"/>
                          <a:pt x="145" y="74"/>
                        </a:cubicBezTo>
                        <a:cubicBezTo>
                          <a:pt x="124" y="78"/>
                          <a:pt x="74" y="102"/>
                          <a:pt x="74" y="102"/>
                        </a:cubicBezTo>
                        <a:cubicBezTo>
                          <a:pt x="30" y="35"/>
                          <a:pt x="30" y="35"/>
                          <a:pt x="30" y="35"/>
                        </a:cubicBezTo>
                        <a:cubicBezTo>
                          <a:pt x="39" y="115"/>
                          <a:pt x="39" y="115"/>
                          <a:pt x="39" y="115"/>
                        </a:cubicBez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F6871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17" name="îSľïḓé"/>
                  <p:cNvSpPr/>
                  <p:nvPr/>
                </p:nvSpPr>
                <p:spPr bwMode="auto">
                  <a:xfrm>
                    <a:off x="2401949" y="-566811"/>
                    <a:ext cx="177037" cy="249935"/>
                  </a:xfrm>
                  <a:custGeom>
                    <a:avLst/>
                    <a:gdLst>
                      <a:gd name="T0" fmla="*/ 11 w 91"/>
                      <a:gd name="T1" fmla="*/ 25 h 128"/>
                      <a:gd name="T2" fmla="*/ 65 w 91"/>
                      <a:gd name="T3" fmla="*/ 27 h 128"/>
                      <a:gd name="T4" fmla="*/ 80 w 91"/>
                      <a:gd name="T5" fmla="*/ 109 h 128"/>
                      <a:gd name="T6" fmla="*/ 23 w 91"/>
                      <a:gd name="T7" fmla="*/ 94 h 128"/>
                      <a:gd name="T8" fmla="*/ 11 w 91"/>
                      <a:gd name="T9" fmla="*/ 25 h 1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1" h="128">
                        <a:moveTo>
                          <a:pt x="11" y="25"/>
                        </a:moveTo>
                        <a:cubicBezTo>
                          <a:pt x="23" y="6"/>
                          <a:pt x="45" y="0"/>
                          <a:pt x="65" y="27"/>
                        </a:cubicBezTo>
                        <a:cubicBezTo>
                          <a:pt x="85" y="54"/>
                          <a:pt x="91" y="91"/>
                          <a:pt x="80" y="109"/>
                        </a:cubicBezTo>
                        <a:cubicBezTo>
                          <a:pt x="68" y="128"/>
                          <a:pt x="42" y="121"/>
                          <a:pt x="23" y="94"/>
                        </a:cubicBezTo>
                        <a:cubicBezTo>
                          <a:pt x="3" y="67"/>
                          <a:pt x="0" y="43"/>
                          <a:pt x="11" y="25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18" name="íṡļídé"/>
                  <p:cNvSpPr/>
                  <p:nvPr/>
                </p:nvSpPr>
                <p:spPr bwMode="auto">
                  <a:xfrm>
                    <a:off x="2812260" y="-492871"/>
                    <a:ext cx="269722" cy="130175"/>
                  </a:xfrm>
                  <a:custGeom>
                    <a:avLst/>
                    <a:gdLst>
                      <a:gd name="T0" fmla="*/ 0 w 138"/>
                      <a:gd name="T1" fmla="*/ 32 h 67"/>
                      <a:gd name="T2" fmla="*/ 49 w 138"/>
                      <a:gd name="T3" fmla="*/ 47 h 67"/>
                      <a:gd name="T4" fmla="*/ 91 w 138"/>
                      <a:gd name="T5" fmla="*/ 39 h 67"/>
                      <a:gd name="T6" fmla="*/ 123 w 138"/>
                      <a:gd name="T7" fmla="*/ 20 h 67"/>
                      <a:gd name="T8" fmla="*/ 132 w 138"/>
                      <a:gd name="T9" fmla="*/ 0 h 67"/>
                      <a:gd name="T10" fmla="*/ 0 w 138"/>
                      <a:gd name="T11" fmla="*/ 32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8" h="67">
                        <a:moveTo>
                          <a:pt x="0" y="32"/>
                        </a:moveTo>
                        <a:cubicBezTo>
                          <a:pt x="11" y="43"/>
                          <a:pt x="30" y="47"/>
                          <a:pt x="49" y="47"/>
                        </a:cubicBezTo>
                        <a:cubicBezTo>
                          <a:pt x="63" y="46"/>
                          <a:pt x="78" y="44"/>
                          <a:pt x="91" y="39"/>
                        </a:cubicBezTo>
                        <a:cubicBezTo>
                          <a:pt x="104" y="34"/>
                          <a:pt x="116" y="28"/>
                          <a:pt x="123" y="20"/>
                        </a:cubicBezTo>
                        <a:cubicBezTo>
                          <a:pt x="129" y="14"/>
                          <a:pt x="132" y="7"/>
                          <a:pt x="132" y="0"/>
                        </a:cubicBezTo>
                        <a:cubicBezTo>
                          <a:pt x="138" y="53"/>
                          <a:pt x="15" y="67"/>
                          <a:pt x="0" y="32"/>
                        </a:cubicBezTo>
                        <a:close/>
                      </a:path>
                    </a:pathLst>
                  </a:custGeom>
                  <a:solidFill>
                    <a:srgbClr val="B067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19" name="ïṧļiḍe"/>
                  <p:cNvSpPr/>
                  <p:nvPr/>
                </p:nvSpPr>
                <p:spPr bwMode="auto">
                  <a:xfrm>
                    <a:off x="2930978" y="-600135"/>
                    <a:ext cx="60401" cy="132258"/>
                  </a:xfrm>
                  <a:custGeom>
                    <a:avLst/>
                    <a:gdLst>
                      <a:gd name="T0" fmla="*/ 3 w 31"/>
                      <a:gd name="T1" fmla="*/ 0 h 68"/>
                      <a:gd name="T2" fmla="*/ 31 w 31"/>
                      <a:gd name="T3" fmla="*/ 42 h 68"/>
                      <a:gd name="T4" fmla="*/ 8 w 31"/>
                      <a:gd name="T5" fmla="*/ 62 h 68"/>
                      <a:gd name="T6" fmla="*/ 22 w 31"/>
                      <a:gd name="T7" fmla="*/ 45 h 68"/>
                      <a:gd name="T8" fmla="*/ 3 w 31"/>
                      <a:gd name="T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" h="68">
                        <a:moveTo>
                          <a:pt x="3" y="0"/>
                        </a:moveTo>
                        <a:cubicBezTo>
                          <a:pt x="5" y="19"/>
                          <a:pt x="9" y="39"/>
                          <a:pt x="31" y="42"/>
                        </a:cubicBezTo>
                        <a:cubicBezTo>
                          <a:pt x="31" y="55"/>
                          <a:pt x="3" y="68"/>
                          <a:pt x="8" y="62"/>
                        </a:cubicBezTo>
                        <a:cubicBezTo>
                          <a:pt x="9" y="61"/>
                          <a:pt x="22" y="45"/>
                          <a:pt x="22" y="45"/>
                        </a:cubicBezTo>
                        <a:cubicBezTo>
                          <a:pt x="0" y="43"/>
                          <a:pt x="2" y="17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CF8F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20" name="isḻíḓè"/>
                  <p:cNvSpPr/>
                  <p:nvPr/>
                </p:nvSpPr>
                <p:spPr bwMode="auto">
                  <a:xfrm>
                    <a:off x="3657873" y="613093"/>
                    <a:ext cx="203073" cy="461340"/>
                  </a:xfrm>
                  <a:custGeom>
                    <a:avLst/>
                    <a:gdLst>
                      <a:gd name="T0" fmla="*/ 90 w 104"/>
                      <a:gd name="T1" fmla="*/ 8 h 236"/>
                      <a:gd name="T2" fmla="*/ 27 w 104"/>
                      <a:gd name="T3" fmla="*/ 103 h 236"/>
                      <a:gd name="T4" fmla="*/ 14 w 104"/>
                      <a:gd name="T5" fmla="*/ 227 h 236"/>
                      <a:gd name="T6" fmla="*/ 77 w 104"/>
                      <a:gd name="T7" fmla="*/ 133 h 236"/>
                      <a:gd name="T8" fmla="*/ 90 w 104"/>
                      <a:gd name="T9" fmla="*/ 8 h 2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236">
                        <a:moveTo>
                          <a:pt x="90" y="8"/>
                        </a:moveTo>
                        <a:cubicBezTo>
                          <a:pt x="76" y="0"/>
                          <a:pt x="48" y="42"/>
                          <a:pt x="27" y="103"/>
                        </a:cubicBezTo>
                        <a:cubicBezTo>
                          <a:pt x="5" y="163"/>
                          <a:pt x="0" y="219"/>
                          <a:pt x="14" y="227"/>
                        </a:cubicBezTo>
                        <a:cubicBezTo>
                          <a:pt x="28" y="236"/>
                          <a:pt x="56" y="194"/>
                          <a:pt x="77" y="133"/>
                        </a:cubicBezTo>
                        <a:cubicBezTo>
                          <a:pt x="98" y="72"/>
                          <a:pt x="104" y="16"/>
                          <a:pt x="90" y="8"/>
                        </a:cubicBezTo>
                        <a:close/>
                      </a:path>
                    </a:pathLst>
                  </a:custGeom>
                  <a:solidFill>
                    <a:srgbClr val="FCCE9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21" name="ïs1iḍê"/>
                  <p:cNvSpPr/>
                  <p:nvPr/>
                </p:nvSpPr>
                <p:spPr bwMode="auto">
                  <a:xfrm>
                    <a:off x="3140300" y="377738"/>
                    <a:ext cx="212445" cy="69774"/>
                  </a:xfrm>
                  <a:custGeom>
                    <a:avLst/>
                    <a:gdLst>
                      <a:gd name="T0" fmla="*/ 31 w 109"/>
                      <a:gd name="T1" fmla="*/ 6 h 36"/>
                      <a:gd name="T2" fmla="*/ 94 w 109"/>
                      <a:gd name="T3" fmla="*/ 9 h 36"/>
                      <a:gd name="T4" fmla="*/ 95 w 109"/>
                      <a:gd name="T5" fmla="*/ 27 h 36"/>
                      <a:gd name="T6" fmla="*/ 33 w 109"/>
                      <a:gd name="T7" fmla="*/ 33 h 36"/>
                      <a:gd name="T8" fmla="*/ 31 w 109"/>
                      <a:gd name="T9" fmla="*/ 6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9" h="36">
                        <a:moveTo>
                          <a:pt x="31" y="6"/>
                        </a:moveTo>
                        <a:cubicBezTo>
                          <a:pt x="62" y="11"/>
                          <a:pt x="82" y="8"/>
                          <a:pt x="94" y="9"/>
                        </a:cubicBezTo>
                        <a:cubicBezTo>
                          <a:pt x="106" y="9"/>
                          <a:pt x="109" y="25"/>
                          <a:pt x="95" y="27"/>
                        </a:cubicBezTo>
                        <a:cubicBezTo>
                          <a:pt x="81" y="30"/>
                          <a:pt x="42" y="36"/>
                          <a:pt x="33" y="33"/>
                        </a:cubicBezTo>
                        <a:cubicBezTo>
                          <a:pt x="33" y="33"/>
                          <a:pt x="0" y="0"/>
                          <a:pt x="31" y="6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22" name="islidê"/>
                  <p:cNvSpPr/>
                  <p:nvPr/>
                </p:nvSpPr>
                <p:spPr bwMode="auto">
                  <a:xfrm>
                    <a:off x="3611010" y="252770"/>
                    <a:ext cx="17704" cy="11456"/>
                  </a:xfrm>
                  <a:custGeom>
                    <a:avLst/>
                    <a:gdLst>
                      <a:gd name="T0" fmla="*/ 4 w 9"/>
                      <a:gd name="T1" fmla="*/ 6 h 6"/>
                      <a:gd name="T2" fmla="*/ 0 w 9"/>
                      <a:gd name="T3" fmla="*/ 6 h 6"/>
                      <a:gd name="T4" fmla="*/ 1 w 9"/>
                      <a:gd name="T5" fmla="*/ 1 h 6"/>
                      <a:gd name="T6" fmla="*/ 9 w 9"/>
                      <a:gd name="T7" fmla="*/ 0 h 6"/>
                      <a:gd name="T8" fmla="*/ 9 w 9"/>
                      <a:gd name="T9" fmla="*/ 6 h 6"/>
                      <a:gd name="T10" fmla="*/ 4 w 9"/>
                      <a:gd name="T11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" h="6">
                        <a:moveTo>
                          <a:pt x="4" y="6"/>
                        </a:moveTo>
                        <a:cubicBezTo>
                          <a:pt x="4" y="6"/>
                          <a:pt x="0" y="6"/>
                          <a:pt x="0" y="6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7" y="6"/>
                          <a:pt x="6" y="6"/>
                          <a:pt x="4" y="6"/>
                        </a:cubicBezTo>
                        <a:close/>
                      </a:path>
                    </a:pathLst>
                  </a:custGeom>
                  <a:solidFill>
                    <a:srgbClr val="BF7E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23" name="ïṥļîḓè"/>
                  <p:cNvSpPr/>
                  <p:nvPr/>
                </p:nvSpPr>
                <p:spPr bwMode="auto">
                  <a:xfrm>
                    <a:off x="3622466" y="396483"/>
                    <a:ext cx="19787" cy="12497"/>
                  </a:xfrm>
                  <a:custGeom>
                    <a:avLst/>
                    <a:gdLst>
                      <a:gd name="T0" fmla="*/ 5 w 10"/>
                      <a:gd name="T1" fmla="*/ 6 h 6"/>
                      <a:gd name="T2" fmla="*/ 1 w 10"/>
                      <a:gd name="T3" fmla="*/ 6 h 6"/>
                      <a:gd name="T4" fmla="*/ 0 w 10"/>
                      <a:gd name="T5" fmla="*/ 1 h 6"/>
                      <a:gd name="T6" fmla="*/ 10 w 10"/>
                      <a:gd name="T7" fmla="*/ 0 h 6"/>
                      <a:gd name="T8" fmla="*/ 9 w 10"/>
                      <a:gd name="T9" fmla="*/ 5 h 6"/>
                      <a:gd name="T10" fmla="*/ 5 w 10"/>
                      <a:gd name="T11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6">
                        <a:moveTo>
                          <a:pt x="5" y="6"/>
                        </a:moveTo>
                        <a:cubicBezTo>
                          <a:pt x="4" y="6"/>
                          <a:pt x="1" y="6"/>
                          <a:pt x="1" y="6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8" y="5"/>
                          <a:pt x="6" y="6"/>
                          <a:pt x="5" y="6"/>
                        </a:cubicBezTo>
                        <a:close/>
                      </a:path>
                    </a:pathLst>
                  </a:custGeom>
                  <a:solidFill>
                    <a:srgbClr val="BF7E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24" name="îśľîde"/>
                  <p:cNvSpPr/>
                  <p:nvPr/>
                </p:nvSpPr>
                <p:spPr bwMode="auto">
                  <a:xfrm>
                    <a:off x="3091353" y="103850"/>
                    <a:ext cx="506119" cy="76022"/>
                  </a:xfrm>
                  <a:custGeom>
                    <a:avLst/>
                    <a:gdLst>
                      <a:gd name="T0" fmla="*/ 428 w 486"/>
                      <a:gd name="T1" fmla="*/ 73 h 73"/>
                      <a:gd name="T2" fmla="*/ 486 w 486"/>
                      <a:gd name="T3" fmla="*/ 15 h 73"/>
                      <a:gd name="T4" fmla="*/ 272 w 486"/>
                      <a:gd name="T5" fmla="*/ 0 h 73"/>
                      <a:gd name="T6" fmla="*/ 0 w 486"/>
                      <a:gd name="T7" fmla="*/ 15 h 73"/>
                      <a:gd name="T8" fmla="*/ 19 w 486"/>
                      <a:gd name="T9" fmla="*/ 62 h 73"/>
                      <a:gd name="T10" fmla="*/ 428 w 486"/>
                      <a:gd name="T1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86" h="73">
                        <a:moveTo>
                          <a:pt x="428" y="73"/>
                        </a:moveTo>
                        <a:lnTo>
                          <a:pt x="486" y="15"/>
                        </a:lnTo>
                        <a:lnTo>
                          <a:pt x="272" y="0"/>
                        </a:lnTo>
                        <a:lnTo>
                          <a:pt x="0" y="15"/>
                        </a:lnTo>
                        <a:lnTo>
                          <a:pt x="19" y="62"/>
                        </a:lnTo>
                        <a:lnTo>
                          <a:pt x="428" y="73"/>
                        </a:lnTo>
                        <a:close/>
                      </a:path>
                    </a:pathLst>
                  </a:custGeom>
                  <a:solidFill>
                    <a:srgbClr val="F38F1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25" name="íŝlïḓê"/>
                  <p:cNvSpPr/>
                  <p:nvPr/>
                </p:nvSpPr>
                <p:spPr bwMode="auto">
                  <a:xfrm>
                    <a:off x="3044490" y="119471"/>
                    <a:ext cx="298881" cy="160375"/>
                  </a:xfrm>
                  <a:custGeom>
                    <a:avLst/>
                    <a:gdLst>
                      <a:gd name="T0" fmla="*/ 153 w 153"/>
                      <a:gd name="T1" fmla="*/ 63 h 82"/>
                      <a:gd name="T2" fmla="*/ 127 w 153"/>
                      <a:gd name="T3" fmla="*/ 82 h 82"/>
                      <a:gd name="T4" fmla="*/ 16 w 153"/>
                      <a:gd name="T5" fmla="*/ 63 h 82"/>
                      <a:gd name="T6" fmla="*/ 24 w 153"/>
                      <a:gd name="T7" fmla="*/ 0 h 82"/>
                      <a:gd name="T8" fmla="*/ 133 w 153"/>
                      <a:gd name="T9" fmla="*/ 11 h 82"/>
                      <a:gd name="T10" fmla="*/ 153 w 153"/>
                      <a:gd name="T11" fmla="*/ 63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3" h="82">
                        <a:moveTo>
                          <a:pt x="153" y="63"/>
                        </a:moveTo>
                        <a:cubicBezTo>
                          <a:pt x="127" y="82"/>
                          <a:pt x="127" y="82"/>
                          <a:pt x="127" y="82"/>
                        </a:cubicBezTo>
                        <a:cubicBezTo>
                          <a:pt x="127" y="82"/>
                          <a:pt x="19" y="67"/>
                          <a:pt x="16" y="63"/>
                        </a:cubicBezTo>
                        <a:cubicBezTo>
                          <a:pt x="0" y="44"/>
                          <a:pt x="3" y="9"/>
                          <a:pt x="24" y="0"/>
                        </a:cubicBezTo>
                        <a:cubicBezTo>
                          <a:pt x="133" y="11"/>
                          <a:pt x="133" y="11"/>
                          <a:pt x="133" y="11"/>
                        </a:cubicBezTo>
                        <a:lnTo>
                          <a:pt x="153" y="63"/>
                        </a:lnTo>
                        <a:close/>
                      </a:path>
                    </a:pathLst>
                  </a:custGeom>
                  <a:solidFill>
                    <a:srgbClr val="F8A54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26" name="ïśľidé"/>
                  <p:cNvSpPr/>
                  <p:nvPr/>
                </p:nvSpPr>
                <p:spPr bwMode="auto">
                  <a:xfrm>
                    <a:off x="3568313" y="239231"/>
                    <a:ext cx="40615" cy="15621"/>
                  </a:xfrm>
                  <a:custGeom>
                    <a:avLst/>
                    <a:gdLst>
                      <a:gd name="T0" fmla="*/ 39 w 39"/>
                      <a:gd name="T1" fmla="*/ 1 h 15"/>
                      <a:gd name="T2" fmla="*/ 37 w 39"/>
                      <a:gd name="T3" fmla="*/ 11 h 15"/>
                      <a:gd name="T4" fmla="*/ 0 w 39"/>
                      <a:gd name="T5" fmla="*/ 15 h 15"/>
                      <a:gd name="T6" fmla="*/ 2 w 39"/>
                      <a:gd name="T7" fmla="*/ 0 h 15"/>
                      <a:gd name="T8" fmla="*/ 39 w 39"/>
                      <a:gd name="T9" fmla="*/ 1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15">
                        <a:moveTo>
                          <a:pt x="39" y="1"/>
                        </a:moveTo>
                        <a:lnTo>
                          <a:pt x="37" y="11"/>
                        </a:lnTo>
                        <a:lnTo>
                          <a:pt x="0" y="15"/>
                        </a:lnTo>
                        <a:lnTo>
                          <a:pt x="2" y="0"/>
                        </a:lnTo>
                        <a:lnTo>
                          <a:pt x="39" y="1"/>
                        </a:lnTo>
                        <a:close/>
                      </a:path>
                    </a:pathLst>
                  </a:custGeom>
                  <a:solidFill>
                    <a:srgbClr val="C172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27" name="îsḻïḍê"/>
                  <p:cNvSpPr/>
                  <p:nvPr/>
                </p:nvSpPr>
                <p:spPr bwMode="auto">
                  <a:xfrm>
                    <a:off x="3267350" y="119471"/>
                    <a:ext cx="341578" cy="160375"/>
                  </a:xfrm>
                  <a:custGeom>
                    <a:avLst/>
                    <a:gdLst>
                      <a:gd name="T0" fmla="*/ 19 w 175"/>
                      <a:gd name="T1" fmla="*/ 11 h 82"/>
                      <a:gd name="T2" fmla="*/ 13 w 175"/>
                      <a:gd name="T3" fmla="*/ 82 h 82"/>
                      <a:gd name="T4" fmla="*/ 174 w 175"/>
                      <a:gd name="T5" fmla="*/ 67 h 82"/>
                      <a:gd name="T6" fmla="*/ 174 w 175"/>
                      <a:gd name="T7" fmla="*/ 67 h 82"/>
                      <a:gd name="T8" fmla="*/ 174 w 175"/>
                      <a:gd name="T9" fmla="*/ 67 h 82"/>
                      <a:gd name="T10" fmla="*/ 174 w 175"/>
                      <a:gd name="T11" fmla="*/ 67 h 82"/>
                      <a:gd name="T12" fmla="*/ 175 w 175"/>
                      <a:gd name="T13" fmla="*/ 62 h 82"/>
                      <a:gd name="T14" fmla="*/ 167 w 175"/>
                      <a:gd name="T15" fmla="*/ 63 h 82"/>
                      <a:gd name="T16" fmla="*/ 167 w 175"/>
                      <a:gd name="T17" fmla="*/ 63 h 82"/>
                      <a:gd name="T18" fmla="*/ 165 w 175"/>
                      <a:gd name="T19" fmla="*/ 5 h 82"/>
                      <a:gd name="T20" fmla="*/ 169 w 175"/>
                      <a:gd name="T21" fmla="*/ 5 h 82"/>
                      <a:gd name="T22" fmla="*/ 169 w 175"/>
                      <a:gd name="T23" fmla="*/ 0 h 82"/>
                      <a:gd name="T24" fmla="*/ 19 w 175"/>
                      <a:gd name="T25" fmla="*/ 11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75" h="82">
                        <a:moveTo>
                          <a:pt x="19" y="11"/>
                        </a:moveTo>
                        <a:cubicBezTo>
                          <a:pt x="1" y="27"/>
                          <a:pt x="0" y="61"/>
                          <a:pt x="13" y="82"/>
                        </a:cubicBezTo>
                        <a:cubicBezTo>
                          <a:pt x="174" y="67"/>
                          <a:pt x="174" y="67"/>
                          <a:pt x="174" y="67"/>
                        </a:cubicBezTo>
                        <a:cubicBezTo>
                          <a:pt x="174" y="67"/>
                          <a:pt x="174" y="67"/>
                          <a:pt x="174" y="67"/>
                        </a:cubicBezTo>
                        <a:cubicBezTo>
                          <a:pt x="174" y="67"/>
                          <a:pt x="174" y="67"/>
                          <a:pt x="174" y="67"/>
                        </a:cubicBezTo>
                        <a:cubicBezTo>
                          <a:pt x="174" y="67"/>
                          <a:pt x="174" y="67"/>
                          <a:pt x="174" y="67"/>
                        </a:cubicBezTo>
                        <a:cubicBezTo>
                          <a:pt x="175" y="62"/>
                          <a:pt x="175" y="62"/>
                          <a:pt x="175" y="62"/>
                        </a:cubicBezTo>
                        <a:cubicBezTo>
                          <a:pt x="167" y="63"/>
                          <a:pt x="167" y="63"/>
                          <a:pt x="167" y="63"/>
                        </a:cubicBezTo>
                        <a:cubicBezTo>
                          <a:pt x="167" y="63"/>
                          <a:pt x="167" y="63"/>
                          <a:pt x="167" y="63"/>
                        </a:cubicBezTo>
                        <a:cubicBezTo>
                          <a:pt x="155" y="52"/>
                          <a:pt x="155" y="21"/>
                          <a:pt x="165" y="5"/>
                        </a:cubicBezTo>
                        <a:cubicBezTo>
                          <a:pt x="169" y="5"/>
                          <a:pt x="169" y="5"/>
                          <a:pt x="169" y="5"/>
                        </a:cubicBezTo>
                        <a:cubicBezTo>
                          <a:pt x="169" y="0"/>
                          <a:pt x="169" y="0"/>
                          <a:pt x="169" y="0"/>
                        </a:cubicBezTo>
                        <a:lnTo>
                          <a:pt x="19" y="11"/>
                        </a:lnTo>
                        <a:close/>
                      </a:path>
                    </a:pathLst>
                  </a:custGeom>
                  <a:solidFill>
                    <a:srgbClr val="D789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28" name="îṧḷîḋê"/>
                  <p:cNvSpPr/>
                  <p:nvPr/>
                </p:nvSpPr>
                <p:spPr bwMode="auto">
                  <a:xfrm>
                    <a:off x="3276722" y="129885"/>
                    <a:ext cx="316585" cy="140589"/>
                  </a:xfrm>
                  <a:custGeom>
                    <a:avLst/>
                    <a:gdLst>
                      <a:gd name="T0" fmla="*/ 162 w 162"/>
                      <a:gd name="T1" fmla="*/ 58 h 72"/>
                      <a:gd name="T2" fmla="*/ 160 w 162"/>
                      <a:gd name="T3" fmla="*/ 0 h 72"/>
                      <a:gd name="T4" fmla="*/ 16 w 162"/>
                      <a:gd name="T5" fmla="*/ 11 h 72"/>
                      <a:gd name="T6" fmla="*/ 10 w 162"/>
                      <a:gd name="T7" fmla="*/ 72 h 72"/>
                      <a:gd name="T8" fmla="*/ 162 w 162"/>
                      <a:gd name="T9" fmla="*/ 58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2" h="72">
                        <a:moveTo>
                          <a:pt x="162" y="58"/>
                        </a:moveTo>
                        <a:cubicBezTo>
                          <a:pt x="152" y="47"/>
                          <a:pt x="152" y="16"/>
                          <a:pt x="160" y="0"/>
                        </a:cubicBezTo>
                        <a:cubicBezTo>
                          <a:pt x="16" y="11"/>
                          <a:pt x="16" y="11"/>
                          <a:pt x="16" y="11"/>
                        </a:cubicBezTo>
                        <a:cubicBezTo>
                          <a:pt x="1" y="25"/>
                          <a:pt x="0" y="54"/>
                          <a:pt x="10" y="72"/>
                        </a:cubicBezTo>
                        <a:lnTo>
                          <a:pt x="162" y="58"/>
                        </a:lnTo>
                        <a:close/>
                      </a:path>
                    </a:pathLst>
                  </a:custGeom>
                  <a:solidFill>
                    <a:srgbClr val="E5E6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29" name="íṣľîḓè"/>
                  <p:cNvSpPr/>
                  <p:nvPr/>
                </p:nvSpPr>
                <p:spPr bwMode="auto">
                  <a:xfrm>
                    <a:off x="3259018" y="135091"/>
                    <a:ext cx="360323" cy="33325"/>
                  </a:xfrm>
                  <a:custGeom>
                    <a:avLst/>
                    <a:gdLst>
                      <a:gd name="T0" fmla="*/ 0 w 346"/>
                      <a:gd name="T1" fmla="*/ 32 h 32"/>
                      <a:gd name="T2" fmla="*/ 346 w 346"/>
                      <a:gd name="T3" fmla="*/ 4 h 32"/>
                      <a:gd name="T4" fmla="*/ 346 w 346"/>
                      <a:gd name="T5" fmla="*/ 0 h 32"/>
                      <a:gd name="T6" fmla="*/ 0 w 346"/>
                      <a:gd name="T7" fmla="*/ 28 h 32"/>
                      <a:gd name="T8" fmla="*/ 0 w 346"/>
                      <a:gd name="T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2">
                        <a:moveTo>
                          <a:pt x="0" y="32"/>
                        </a:moveTo>
                        <a:lnTo>
                          <a:pt x="346" y="4"/>
                        </a:lnTo>
                        <a:lnTo>
                          <a:pt x="346" y="0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30" name="iśḻïḓé"/>
                  <p:cNvSpPr/>
                  <p:nvPr/>
                </p:nvSpPr>
                <p:spPr bwMode="auto">
                  <a:xfrm>
                    <a:off x="3259018" y="148630"/>
                    <a:ext cx="360323" cy="33325"/>
                  </a:xfrm>
                  <a:custGeom>
                    <a:avLst/>
                    <a:gdLst>
                      <a:gd name="T0" fmla="*/ 0 w 346"/>
                      <a:gd name="T1" fmla="*/ 32 h 32"/>
                      <a:gd name="T2" fmla="*/ 346 w 346"/>
                      <a:gd name="T3" fmla="*/ 4 h 32"/>
                      <a:gd name="T4" fmla="*/ 346 w 346"/>
                      <a:gd name="T5" fmla="*/ 0 h 32"/>
                      <a:gd name="T6" fmla="*/ 0 w 346"/>
                      <a:gd name="T7" fmla="*/ 28 h 32"/>
                      <a:gd name="T8" fmla="*/ 0 w 346"/>
                      <a:gd name="T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2">
                        <a:moveTo>
                          <a:pt x="0" y="32"/>
                        </a:moveTo>
                        <a:lnTo>
                          <a:pt x="346" y="4"/>
                        </a:lnTo>
                        <a:lnTo>
                          <a:pt x="346" y="0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31" name="î$ľíḍê"/>
                  <p:cNvSpPr/>
                  <p:nvPr/>
                </p:nvSpPr>
                <p:spPr bwMode="auto">
                  <a:xfrm>
                    <a:off x="3259018" y="162168"/>
                    <a:ext cx="360323" cy="33325"/>
                  </a:xfrm>
                  <a:custGeom>
                    <a:avLst/>
                    <a:gdLst>
                      <a:gd name="T0" fmla="*/ 0 w 346"/>
                      <a:gd name="T1" fmla="*/ 32 h 32"/>
                      <a:gd name="T2" fmla="*/ 346 w 346"/>
                      <a:gd name="T3" fmla="*/ 4 h 32"/>
                      <a:gd name="T4" fmla="*/ 346 w 346"/>
                      <a:gd name="T5" fmla="*/ 0 h 32"/>
                      <a:gd name="T6" fmla="*/ 0 w 346"/>
                      <a:gd name="T7" fmla="*/ 29 h 32"/>
                      <a:gd name="T8" fmla="*/ 0 w 346"/>
                      <a:gd name="T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2">
                        <a:moveTo>
                          <a:pt x="0" y="32"/>
                        </a:moveTo>
                        <a:lnTo>
                          <a:pt x="346" y="4"/>
                        </a:lnTo>
                        <a:lnTo>
                          <a:pt x="346" y="0"/>
                        </a:lnTo>
                        <a:lnTo>
                          <a:pt x="0" y="29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32" name="îşľïďé"/>
                  <p:cNvSpPr/>
                  <p:nvPr/>
                </p:nvSpPr>
                <p:spPr bwMode="auto">
                  <a:xfrm>
                    <a:off x="3259018" y="176747"/>
                    <a:ext cx="360323" cy="32284"/>
                  </a:xfrm>
                  <a:custGeom>
                    <a:avLst/>
                    <a:gdLst>
                      <a:gd name="T0" fmla="*/ 0 w 346"/>
                      <a:gd name="T1" fmla="*/ 31 h 31"/>
                      <a:gd name="T2" fmla="*/ 346 w 346"/>
                      <a:gd name="T3" fmla="*/ 3 h 31"/>
                      <a:gd name="T4" fmla="*/ 346 w 346"/>
                      <a:gd name="T5" fmla="*/ 0 h 31"/>
                      <a:gd name="T6" fmla="*/ 0 w 346"/>
                      <a:gd name="T7" fmla="*/ 28 h 31"/>
                      <a:gd name="T8" fmla="*/ 0 w 346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1">
                        <a:moveTo>
                          <a:pt x="0" y="31"/>
                        </a:moveTo>
                        <a:lnTo>
                          <a:pt x="346" y="3"/>
                        </a:lnTo>
                        <a:lnTo>
                          <a:pt x="346" y="0"/>
                        </a:lnTo>
                        <a:lnTo>
                          <a:pt x="0" y="28"/>
                        </a:ln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33" name="íšḻîďè"/>
                  <p:cNvSpPr/>
                  <p:nvPr/>
                </p:nvSpPr>
                <p:spPr bwMode="auto">
                  <a:xfrm>
                    <a:off x="3259018" y="190286"/>
                    <a:ext cx="360323" cy="33325"/>
                  </a:xfrm>
                  <a:custGeom>
                    <a:avLst/>
                    <a:gdLst>
                      <a:gd name="T0" fmla="*/ 0 w 346"/>
                      <a:gd name="T1" fmla="*/ 32 h 32"/>
                      <a:gd name="T2" fmla="*/ 346 w 346"/>
                      <a:gd name="T3" fmla="*/ 3 h 32"/>
                      <a:gd name="T4" fmla="*/ 346 w 346"/>
                      <a:gd name="T5" fmla="*/ 0 h 32"/>
                      <a:gd name="T6" fmla="*/ 0 w 346"/>
                      <a:gd name="T7" fmla="*/ 28 h 32"/>
                      <a:gd name="T8" fmla="*/ 0 w 346"/>
                      <a:gd name="T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2">
                        <a:moveTo>
                          <a:pt x="0" y="32"/>
                        </a:moveTo>
                        <a:lnTo>
                          <a:pt x="346" y="3"/>
                        </a:lnTo>
                        <a:lnTo>
                          <a:pt x="346" y="0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34" name="íšľíḋe"/>
                  <p:cNvSpPr/>
                  <p:nvPr/>
                </p:nvSpPr>
                <p:spPr bwMode="auto">
                  <a:xfrm>
                    <a:off x="3259018" y="203824"/>
                    <a:ext cx="360323" cy="33325"/>
                  </a:xfrm>
                  <a:custGeom>
                    <a:avLst/>
                    <a:gdLst>
                      <a:gd name="T0" fmla="*/ 0 w 346"/>
                      <a:gd name="T1" fmla="*/ 32 h 32"/>
                      <a:gd name="T2" fmla="*/ 346 w 346"/>
                      <a:gd name="T3" fmla="*/ 4 h 32"/>
                      <a:gd name="T4" fmla="*/ 346 w 346"/>
                      <a:gd name="T5" fmla="*/ 0 h 32"/>
                      <a:gd name="T6" fmla="*/ 0 w 346"/>
                      <a:gd name="T7" fmla="*/ 28 h 32"/>
                      <a:gd name="T8" fmla="*/ 0 w 346"/>
                      <a:gd name="T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2">
                        <a:moveTo>
                          <a:pt x="0" y="32"/>
                        </a:moveTo>
                        <a:lnTo>
                          <a:pt x="346" y="4"/>
                        </a:lnTo>
                        <a:lnTo>
                          <a:pt x="346" y="0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35" name="îsļïďê"/>
                  <p:cNvSpPr/>
                  <p:nvPr/>
                </p:nvSpPr>
                <p:spPr bwMode="auto">
                  <a:xfrm>
                    <a:off x="3259018" y="217362"/>
                    <a:ext cx="360323" cy="33325"/>
                  </a:xfrm>
                  <a:custGeom>
                    <a:avLst/>
                    <a:gdLst>
                      <a:gd name="T0" fmla="*/ 0 w 346"/>
                      <a:gd name="T1" fmla="*/ 32 h 32"/>
                      <a:gd name="T2" fmla="*/ 346 w 346"/>
                      <a:gd name="T3" fmla="*/ 4 h 32"/>
                      <a:gd name="T4" fmla="*/ 346 w 346"/>
                      <a:gd name="T5" fmla="*/ 0 h 32"/>
                      <a:gd name="T6" fmla="*/ 0 w 346"/>
                      <a:gd name="T7" fmla="*/ 28 h 32"/>
                      <a:gd name="T8" fmla="*/ 0 w 346"/>
                      <a:gd name="T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2">
                        <a:moveTo>
                          <a:pt x="0" y="32"/>
                        </a:moveTo>
                        <a:lnTo>
                          <a:pt x="346" y="4"/>
                        </a:lnTo>
                        <a:lnTo>
                          <a:pt x="346" y="0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36" name="îŝlíde"/>
                  <p:cNvSpPr/>
                  <p:nvPr/>
                </p:nvSpPr>
                <p:spPr bwMode="auto">
                  <a:xfrm>
                    <a:off x="3259018" y="230900"/>
                    <a:ext cx="360323" cy="33325"/>
                  </a:xfrm>
                  <a:custGeom>
                    <a:avLst/>
                    <a:gdLst>
                      <a:gd name="T0" fmla="*/ 0 w 346"/>
                      <a:gd name="T1" fmla="*/ 32 h 32"/>
                      <a:gd name="T2" fmla="*/ 346 w 346"/>
                      <a:gd name="T3" fmla="*/ 4 h 32"/>
                      <a:gd name="T4" fmla="*/ 346 w 346"/>
                      <a:gd name="T5" fmla="*/ 0 h 32"/>
                      <a:gd name="T6" fmla="*/ 0 w 346"/>
                      <a:gd name="T7" fmla="*/ 28 h 32"/>
                      <a:gd name="T8" fmla="*/ 0 w 346"/>
                      <a:gd name="T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2">
                        <a:moveTo>
                          <a:pt x="0" y="32"/>
                        </a:moveTo>
                        <a:lnTo>
                          <a:pt x="346" y="4"/>
                        </a:lnTo>
                        <a:lnTo>
                          <a:pt x="346" y="0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37" name="í$ľïďè"/>
                  <p:cNvSpPr/>
                  <p:nvPr/>
                </p:nvSpPr>
                <p:spPr bwMode="auto">
                  <a:xfrm>
                    <a:off x="2401949" y="168416"/>
                    <a:ext cx="245770" cy="410311"/>
                  </a:xfrm>
                  <a:custGeom>
                    <a:avLst/>
                    <a:gdLst>
                      <a:gd name="T0" fmla="*/ 117 w 126"/>
                      <a:gd name="T1" fmla="*/ 36 h 210"/>
                      <a:gd name="T2" fmla="*/ 44 w 126"/>
                      <a:gd name="T3" fmla="*/ 30 h 210"/>
                      <a:gd name="T4" fmla="*/ 78 w 126"/>
                      <a:gd name="T5" fmla="*/ 208 h 210"/>
                      <a:gd name="T6" fmla="*/ 126 w 126"/>
                      <a:gd name="T7" fmla="*/ 190 h 210"/>
                      <a:gd name="T8" fmla="*/ 117 w 126"/>
                      <a:gd name="T9" fmla="*/ 36 h 2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6" h="210">
                        <a:moveTo>
                          <a:pt x="117" y="36"/>
                        </a:moveTo>
                        <a:cubicBezTo>
                          <a:pt x="114" y="22"/>
                          <a:pt x="78" y="0"/>
                          <a:pt x="44" y="30"/>
                        </a:cubicBezTo>
                        <a:cubicBezTo>
                          <a:pt x="0" y="68"/>
                          <a:pt x="27" y="206"/>
                          <a:pt x="78" y="208"/>
                        </a:cubicBezTo>
                        <a:cubicBezTo>
                          <a:pt x="109" y="210"/>
                          <a:pt x="126" y="204"/>
                          <a:pt x="126" y="190"/>
                        </a:cubicBezTo>
                        <a:cubicBezTo>
                          <a:pt x="126" y="185"/>
                          <a:pt x="115" y="52"/>
                          <a:pt x="117" y="36"/>
                        </a:cubicBezTo>
                        <a:close/>
                      </a:path>
                    </a:pathLst>
                  </a:custGeom>
                  <a:solidFill>
                    <a:srgbClr val="B458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38" name="íṩḷïḍê"/>
                  <p:cNvSpPr/>
                  <p:nvPr/>
                </p:nvSpPr>
                <p:spPr bwMode="auto">
                  <a:xfrm>
                    <a:off x="2411321" y="195493"/>
                    <a:ext cx="193700" cy="370738"/>
                  </a:xfrm>
                  <a:custGeom>
                    <a:avLst/>
                    <a:gdLst>
                      <a:gd name="T0" fmla="*/ 82 w 99"/>
                      <a:gd name="T1" fmla="*/ 1 h 190"/>
                      <a:gd name="T2" fmla="*/ 39 w 99"/>
                      <a:gd name="T3" fmla="*/ 16 h 190"/>
                      <a:gd name="T4" fmla="*/ 60 w 99"/>
                      <a:gd name="T5" fmla="*/ 190 h 190"/>
                      <a:gd name="T6" fmla="*/ 88 w 99"/>
                      <a:gd name="T7" fmla="*/ 39 h 190"/>
                      <a:gd name="T8" fmla="*/ 82 w 99"/>
                      <a:gd name="T9" fmla="*/ 1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9" h="190">
                        <a:moveTo>
                          <a:pt x="82" y="1"/>
                        </a:moveTo>
                        <a:cubicBezTo>
                          <a:pt x="69" y="0"/>
                          <a:pt x="54" y="3"/>
                          <a:pt x="39" y="16"/>
                        </a:cubicBezTo>
                        <a:cubicBezTo>
                          <a:pt x="0" y="50"/>
                          <a:pt x="18" y="167"/>
                          <a:pt x="60" y="190"/>
                        </a:cubicBezTo>
                        <a:cubicBezTo>
                          <a:pt x="86" y="185"/>
                          <a:pt x="99" y="119"/>
                          <a:pt x="88" y="39"/>
                        </a:cubicBezTo>
                        <a:cubicBezTo>
                          <a:pt x="87" y="26"/>
                          <a:pt x="84" y="13"/>
                          <a:pt x="82" y="1"/>
                        </a:cubicBezTo>
                        <a:close/>
                      </a:path>
                    </a:pathLst>
                  </a:custGeom>
                  <a:solidFill>
                    <a:srgbClr val="C86C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39" name="îṥlîḍê"/>
                  <p:cNvSpPr/>
                  <p:nvPr/>
                </p:nvSpPr>
                <p:spPr bwMode="auto">
                  <a:xfrm>
                    <a:off x="2420694" y="179872"/>
                    <a:ext cx="238480" cy="193700"/>
                  </a:xfrm>
                  <a:custGeom>
                    <a:avLst/>
                    <a:gdLst>
                      <a:gd name="T0" fmla="*/ 110 w 122"/>
                      <a:gd name="T1" fmla="*/ 49 h 99"/>
                      <a:gd name="T2" fmla="*/ 70 w 122"/>
                      <a:gd name="T3" fmla="*/ 90 h 99"/>
                      <a:gd name="T4" fmla="*/ 5 w 122"/>
                      <a:gd name="T5" fmla="*/ 83 h 99"/>
                      <a:gd name="T6" fmla="*/ 28 w 122"/>
                      <a:gd name="T7" fmla="*/ 23 h 99"/>
                      <a:gd name="T8" fmla="*/ 61 w 122"/>
                      <a:gd name="T9" fmla="*/ 4 h 99"/>
                      <a:gd name="T10" fmla="*/ 110 w 122"/>
                      <a:gd name="T11" fmla="*/ 49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22" h="99">
                        <a:moveTo>
                          <a:pt x="110" y="49"/>
                        </a:moveTo>
                        <a:cubicBezTo>
                          <a:pt x="109" y="52"/>
                          <a:pt x="90" y="81"/>
                          <a:pt x="70" y="90"/>
                        </a:cubicBezTo>
                        <a:cubicBezTo>
                          <a:pt x="50" y="99"/>
                          <a:pt x="11" y="99"/>
                          <a:pt x="5" y="83"/>
                        </a:cubicBezTo>
                        <a:cubicBezTo>
                          <a:pt x="0" y="68"/>
                          <a:pt x="14" y="34"/>
                          <a:pt x="28" y="23"/>
                        </a:cubicBezTo>
                        <a:cubicBezTo>
                          <a:pt x="41" y="11"/>
                          <a:pt x="45" y="7"/>
                          <a:pt x="61" y="4"/>
                        </a:cubicBezTo>
                        <a:cubicBezTo>
                          <a:pt x="88" y="0"/>
                          <a:pt x="122" y="29"/>
                          <a:pt x="110" y="49"/>
                        </a:cubicBezTo>
                        <a:close/>
                      </a:path>
                    </a:pathLst>
                  </a:custGeom>
                  <a:solidFill>
                    <a:srgbClr val="A84F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40" name="iṡḻíḓè"/>
                  <p:cNvSpPr/>
                  <p:nvPr/>
                </p:nvSpPr>
                <p:spPr bwMode="auto">
                  <a:xfrm>
                    <a:off x="2460267" y="318377"/>
                    <a:ext cx="33325" cy="29159"/>
                  </a:xfrm>
                  <a:prstGeom prst="ellipse">
                    <a:avLst/>
                  </a:pr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41" name="iŝ1îḋè"/>
                  <p:cNvSpPr/>
                  <p:nvPr/>
                </p:nvSpPr>
                <p:spPr bwMode="auto">
                  <a:xfrm>
                    <a:off x="2903902" y="-771966"/>
                    <a:ext cx="238480" cy="99974"/>
                  </a:xfrm>
                  <a:custGeom>
                    <a:avLst/>
                    <a:gdLst>
                      <a:gd name="T0" fmla="*/ 122 w 122"/>
                      <a:gd name="T1" fmla="*/ 31 h 51"/>
                      <a:gd name="T2" fmla="*/ 21 w 122"/>
                      <a:gd name="T3" fmla="*/ 51 h 51"/>
                      <a:gd name="T4" fmla="*/ 122 w 122"/>
                      <a:gd name="T5" fmla="*/ 3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2" h="51">
                        <a:moveTo>
                          <a:pt x="122" y="31"/>
                        </a:moveTo>
                        <a:cubicBezTo>
                          <a:pt x="95" y="0"/>
                          <a:pt x="0" y="28"/>
                          <a:pt x="21" y="51"/>
                        </a:cubicBezTo>
                        <a:cubicBezTo>
                          <a:pt x="61" y="19"/>
                          <a:pt x="99" y="29"/>
                          <a:pt x="122" y="31"/>
                        </a:cubicBezTo>
                        <a:close/>
                      </a:path>
                    </a:pathLst>
                  </a:custGeom>
                  <a:solidFill>
                    <a:srgbClr val="F380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42" name="íSḷïdê"/>
                  <p:cNvSpPr/>
                  <p:nvPr/>
                </p:nvSpPr>
                <p:spPr bwMode="auto">
                  <a:xfrm>
                    <a:off x="2641470" y="-723020"/>
                    <a:ext cx="244729" cy="112471"/>
                  </a:xfrm>
                  <a:custGeom>
                    <a:avLst/>
                    <a:gdLst>
                      <a:gd name="T0" fmla="*/ 0 w 125"/>
                      <a:gd name="T1" fmla="*/ 58 h 58"/>
                      <a:gd name="T2" fmla="*/ 112 w 125"/>
                      <a:gd name="T3" fmla="*/ 30 h 58"/>
                      <a:gd name="T4" fmla="*/ 0 w 125"/>
                      <a:gd name="T5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5" h="58">
                        <a:moveTo>
                          <a:pt x="0" y="58"/>
                        </a:moveTo>
                        <a:cubicBezTo>
                          <a:pt x="15" y="18"/>
                          <a:pt x="125" y="0"/>
                          <a:pt x="112" y="30"/>
                        </a:cubicBezTo>
                        <a:cubicBezTo>
                          <a:pt x="58" y="20"/>
                          <a:pt x="22" y="45"/>
                          <a:pt x="0" y="58"/>
                        </a:cubicBezTo>
                        <a:close/>
                      </a:path>
                    </a:pathLst>
                  </a:custGeom>
                  <a:solidFill>
                    <a:srgbClr val="F380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43" name="ïṣḻiḓê"/>
                  <p:cNvSpPr/>
                  <p:nvPr/>
                </p:nvSpPr>
                <p:spPr bwMode="auto">
                  <a:xfrm>
                    <a:off x="2638345" y="-686571"/>
                    <a:ext cx="247852" cy="144755"/>
                  </a:xfrm>
                  <a:custGeom>
                    <a:avLst/>
                    <a:gdLst>
                      <a:gd name="T0" fmla="*/ 26 w 127"/>
                      <a:gd name="T1" fmla="*/ 74 h 74"/>
                      <a:gd name="T2" fmla="*/ 25 w 127"/>
                      <a:gd name="T3" fmla="*/ 69 h 74"/>
                      <a:gd name="T4" fmla="*/ 0 w 127"/>
                      <a:gd name="T5" fmla="*/ 64 h 74"/>
                      <a:gd name="T6" fmla="*/ 24 w 127"/>
                      <a:gd name="T7" fmla="*/ 65 h 74"/>
                      <a:gd name="T8" fmla="*/ 24 w 127"/>
                      <a:gd name="T9" fmla="*/ 63 h 74"/>
                      <a:gd name="T10" fmla="*/ 3 w 127"/>
                      <a:gd name="T11" fmla="*/ 55 h 74"/>
                      <a:gd name="T12" fmla="*/ 25 w 127"/>
                      <a:gd name="T13" fmla="*/ 59 h 74"/>
                      <a:gd name="T14" fmla="*/ 26 w 127"/>
                      <a:gd name="T15" fmla="*/ 57 h 74"/>
                      <a:gd name="T16" fmla="*/ 8 w 127"/>
                      <a:gd name="T17" fmla="*/ 45 h 74"/>
                      <a:gd name="T18" fmla="*/ 28 w 127"/>
                      <a:gd name="T19" fmla="*/ 53 h 74"/>
                      <a:gd name="T20" fmla="*/ 127 w 127"/>
                      <a:gd name="T21" fmla="*/ 44 h 74"/>
                      <a:gd name="T22" fmla="*/ 26 w 127"/>
                      <a:gd name="T23" fmla="*/ 7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27" h="74">
                        <a:moveTo>
                          <a:pt x="26" y="74"/>
                        </a:moveTo>
                        <a:cubicBezTo>
                          <a:pt x="26" y="72"/>
                          <a:pt x="25" y="71"/>
                          <a:pt x="25" y="69"/>
                        </a:cubicBezTo>
                        <a:cubicBezTo>
                          <a:pt x="10" y="69"/>
                          <a:pt x="4" y="67"/>
                          <a:pt x="0" y="64"/>
                        </a:cubicBezTo>
                        <a:cubicBezTo>
                          <a:pt x="0" y="64"/>
                          <a:pt x="12" y="66"/>
                          <a:pt x="24" y="65"/>
                        </a:cubicBezTo>
                        <a:cubicBezTo>
                          <a:pt x="24" y="64"/>
                          <a:pt x="24" y="64"/>
                          <a:pt x="24" y="63"/>
                        </a:cubicBezTo>
                        <a:cubicBezTo>
                          <a:pt x="11" y="62"/>
                          <a:pt x="6" y="58"/>
                          <a:pt x="3" y="55"/>
                        </a:cubicBezTo>
                        <a:cubicBezTo>
                          <a:pt x="3" y="55"/>
                          <a:pt x="13" y="59"/>
                          <a:pt x="25" y="59"/>
                        </a:cubicBezTo>
                        <a:cubicBezTo>
                          <a:pt x="25" y="58"/>
                          <a:pt x="26" y="58"/>
                          <a:pt x="26" y="57"/>
                        </a:cubicBezTo>
                        <a:cubicBezTo>
                          <a:pt x="13" y="55"/>
                          <a:pt x="10" y="49"/>
                          <a:pt x="8" y="45"/>
                        </a:cubicBezTo>
                        <a:cubicBezTo>
                          <a:pt x="8" y="45"/>
                          <a:pt x="16" y="52"/>
                          <a:pt x="28" y="53"/>
                        </a:cubicBezTo>
                        <a:cubicBezTo>
                          <a:pt x="43" y="25"/>
                          <a:pt x="104" y="0"/>
                          <a:pt x="127" y="44"/>
                        </a:cubicBezTo>
                        <a:cubicBezTo>
                          <a:pt x="88" y="2"/>
                          <a:pt x="23" y="46"/>
                          <a:pt x="26" y="74"/>
                        </a:cubicBezTo>
                        <a:close/>
                      </a:path>
                    </a:pathLst>
                  </a:custGeom>
                  <a:solidFill>
                    <a:srgbClr val="B067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44" name="íṧḷïḍè"/>
                  <p:cNvSpPr/>
                  <p:nvPr/>
                </p:nvSpPr>
                <p:spPr bwMode="auto">
                  <a:xfrm>
                    <a:off x="2973675" y="-715730"/>
                    <a:ext cx="197865" cy="120802"/>
                  </a:xfrm>
                  <a:custGeom>
                    <a:avLst/>
                    <a:gdLst>
                      <a:gd name="T0" fmla="*/ 83 w 101"/>
                      <a:gd name="T1" fmla="*/ 44 h 62"/>
                      <a:gd name="T2" fmla="*/ 83 w 101"/>
                      <a:gd name="T3" fmla="*/ 38 h 62"/>
                      <a:gd name="T4" fmla="*/ 101 w 101"/>
                      <a:gd name="T5" fmla="*/ 24 h 62"/>
                      <a:gd name="T6" fmla="*/ 82 w 101"/>
                      <a:gd name="T7" fmla="*/ 34 h 62"/>
                      <a:gd name="T8" fmla="*/ 81 w 101"/>
                      <a:gd name="T9" fmla="*/ 32 h 62"/>
                      <a:gd name="T10" fmla="*/ 96 w 101"/>
                      <a:gd name="T11" fmla="*/ 16 h 62"/>
                      <a:gd name="T12" fmla="*/ 79 w 101"/>
                      <a:gd name="T13" fmla="*/ 28 h 62"/>
                      <a:gd name="T14" fmla="*/ 78 w 101"/>
                      <a:gd name="T15" fmla="*/ 27 h 62"/>
                      <a:gd name="T16" fmla="*/ 89 w 101"/>
                      <a:gd name="T17" fmla="*/ 9 h 62"/>
                      <a:gd name="T18" fmla="*/ 75 w 101"/>
                      <a:gd name="T19" fmla="*/ 24 h 62"/>
                      <a:gd name="T20" fmla="*/ 0 w 101"/>
                      <a:gd name="T21" fmla="*/ 62 h 62"/>
                      <a:gd name="T22" fmla="*/ 83 w 101"/>
                      <a:gd name="T23" fmla="*/ 44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01" h="62">
                        <a:moveTo>
                          <a:pt x="83" y="44"/>
                        </a:moveTo>
                        <a:cubicBezTo>
                          <a:pt x="83" y="42"/>
                          <a:pt x="83" y="40"/>
                          <a:pt x="83" y="38"/>
                        </a:cubicBezTo>
                        <a:cubicBezTo>
                          <a:pt x="93" y="32"/>
                          <a:pt x="99" y="29"/>
                          <a:pt x="101" y="24"/>
                        </a:cubicBezTo>
                        <a:cubicBezTo>
                          <a:pt x="101" y="24"/>
                          <a:pt x="91" y="30"/>
                          <a:pt x="82" y="34"/>
                        </a:cubicBezTo>
                        <a:cubicBezTo>
                          <a:pt x="81" y="33"/>
                          <a:pt x="81" y="33"/>
                          <a:pt x="81" y="32"/>
                        </a:cubicBezTo>
                        <a:cubicBezTo>
                          <a:pt x="91" y="25"/>
                          <a:pt x="95" y="21"/>
                          <a:pt x="96" y="16"/>
                        </a:cubicBezTo>
                        <a:cubicBezTo>
                          <a:pt x="96" y="16"/>
                          <a:pt x="88" y="23"/>
                          <a:pt x="79" y="28"/>
                        </a:cubicBezTo>
                        <a:cubicBezTo>
                          <a:pt x="79" y="28"/>
                          <a:pt x="78" y="27"/>
                          <a:pt x="78" y="27"/>
                        </a:cubicBezTo>
                        <a:cubicBezTo>
                          <a:pt x="87" y="19"/>
                          <a:pt x="89" y="14"/>
                          <a:pt x="89" y="9"/>
                        </a:cubicBezTo>
                        <a:cubicBezTo>
                          <a:pt x="89" y="9"/>
                          <a:pt x="83" y="18"/>
                          <a:pt x="75" y="24"/>
                        </a:cubicBezTo>
                        <a:cubicBezTo>
                          <a:pt x="55" y="2"/>
                          <a:pt x="1" y="7"/>
                          <a:pt x="0" y="62"/>
                        </a:cubicBezTo>
                        <a:cubicBezTo>
                          <a:pt x="18" y="0"/>
                          <a:pt x="77" y="15"/>
                          <a:pt x="83" y="44"/>
                        </a:cubicBezTo>
                        <a:close/>
                      </a:path>
                    </a:pathLst>
                  </a:custGeom>
                  <a:solidFill>
                    <a:srgbClr val="B067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45" name="îSlídê"/>
                  <p:cNvSpPr/>
                  <p:nvPr/>
                </p:nvSpPr>
                <p:spPr bwMode="auto">
                  <a:xfrm>
                    <a:off x="2405072" y="-533486"/>
                    <a:ext cx="144755" cy="161417"/>
                  </a:xfrm>
                  <a:custGeom>
                    <a:avLst/>
                    <a:gdLst>
                      <a:gd name="T0" fmla="*/ 51 w 74"/>
                      <a:gd name="T1" fmla="*/ 14 h 83"/>
                      <a:gd name="T2" fmla="*/ 26 w 74"/>
                      <a:gd name="T3" fmla="*/ 62 h 83"/>
                      <a:gd name="T4" fmla="*/ 60 w 74"/>
                      <a:gd name="T5" fmla="*/ 75 h 83"/>
                      <a:gd name="T6" fmla="*/ 66 w 74"/>
                      <a:gd name="T7" fmla="*/ 53 h 83"/>
                      <a:gd name="T8" fmla="*/ 50 w 74"/>
                      <a:gd name="T9" fmla="*/ 42 h 83"/>
                      <a:gd name="T10" fmla="*/ 56 w 74"/>
                      <a:gd name="T11" fmla="*/ 33 h 83"/>
                      <a:gd name="T12" fmla="*/ 51 w 74"/>
                      <a:gd name="T13" fmla="*/ 14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4" h="83">
                        <a:moveTo>
                          <a:pt x="51" y="14"/>
                        </a:moveTo>
                        <a:cubicBezTo>
                          <a:pt x="34" y="0"/>
                          <a:pt x="0" y="35"/>
                          <a:pt x="26" y="62"/>
                        </a:cubicBezTo>
                        <a:cubicBezTo>
                          <a:pt x="40" y="76"/>
                          <a:pt x="49" y="83"/>
                          <a:pt x="60" y="75"/>
                        </a:cubicBezTo>
                        <a:cubicBezTo>
                          <a:pt x="71" y="67"/>
                          <a:pt x="74" y="57"/>
                          <a:pt x="66" y="53"/>
                        </a:cubicBezTo>
                        <a:cubicBezTo>
                          <a:pt x="58" y="49"/>
                          <a:pt x="50" y="49"/>
                          <a:pt x="50" y="42"/>
                        </a:cubicBezTo>
                        <a:cubicBezTo>
                          <a:pt x="50" y="35"/>
                          <a:pt x="51" y="36"/>
                          <a:pt x="56" y="33"/>
                        </a:cubicBezTo>
                        <a:cubicBezTo>
                          <a:pt x="61" y="29"/>
                          <a:pt x="51" y="14"/>
                          <a:pt x="51" y="14"/>
                        </a:cubicBezTo>
                        <a:close/>
                      </a:path>
                    </a:pathLst>
                  </a:custGeom>
                  <a:solidFill>
                    <a:srgbClr val="CF8F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46" name="isľiḑe"/>
                  <p:cNvSpPr/>
                  <p:nvPr/>
                </p:nvSpPr>
                <p:spPr bwMode="auto">
                  <a:xfrm>
                    <a:off x="2514420" y="-378317"/>
                    <a:ext cx="41656" cy="41656"/>
                  </a:xfrm>
                  <a:prstGeom prst="ellipse">
                    <a:avLst/>
                  </a:prstGeom>
                  <a:solidFill>
                    <a:srgbClr val="E5E6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47" name="íš1íḑè"/>
                  <p:cNvSpPr/>
                  <p:nvPr/>
                </p:nvSpPr>
                <p:spPr bwMode="auto">
                  <a:xfrm>
                    <a:off x="3253811" y="722440"/>
                    <a:ext cx="158292" cy="111430"/>
                  </a:xfrm>
                  <a:custGeom>
                    <a:avLst/>
                    <a:gdLst>
                      <a:gd name="T0" fmla="*/ 45 w 81"/>
                      <a:gd name="T1" fmla="*/ 39 h 57"/>
                      <a:gd name="T2" fmla="*/ 74 w 81"/>
                      <a:gd name="T3" fmla="*/ 57 h 57"/>
                      <a:gd name="T4" fmla="*/ 81 w 81"/>
                      <a:gd name="T5" fmla="*/ 42 h 57"/>
                      <a:gd name="T6" fmla="*/ 57 w 81"/>
                      <a:gd name="T7" fmla="*/ 27 h 57"/>
                      <a:gd name="T8" fmla="*/ 17 w 81"/>
                      <a:gd name="T9" fmla="*/ 0 h 57"/>
                      <a:gd name="T10" fmla="*/ 0 w 81"/>
                      <a:gd name="T11" fmla="*/ 11 h 57"/>
                      <a:gd name="T12" fmla="*/ 45 w 81"/>
                      <a:gd name="T13" fmla="*/ 39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1" h="57">
                        <a:moveTo>
                          <a:pt x="45" y="39"/>
                        </a:moveTo>
                        <a:cubicBezTo>
                          <a:pt x="54" y="45"/>
                          <a:pt x="64" y="51"/>
                          <a:pt x="74" y="57"/>
                        </a:cubicBezTo>
                        <a:cubicBezTo>
                          <a:pt x="75" y="53"/>
                          <a:pt x="78" y="48"/>
                          <a:pt x="81" y="42"/>
                        </a:cubicBezTo>
                        <a:cubicBezTo>
                          <a:pt x="57" y="27"/>
                          <a:pt x="57" y="27"/>
                          <a:pt x="57" y="27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1" y="4"/>
                          <a:pt x="6" y="7"/>
                          <a:pt x="0" y="11"/>
                        </a:cubicBezTo>
                        <a:cubicBezTo>
                          <a:pt x="12" y="18"/>
                          <a:pt x="27" y="28"/>
                          <a:pt x="45" y="39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48" name="iŝľíḓê"/>
                  <p:cNvSpPr/>
                  <p:nvPr/>
                </p:nvSpPr>
                <p:spPr bwMode="auto">
                  <a:xfrm>
                    <a:off x="3396482" y="804711"/>
                    <a:ext cx="163500" cy="138506"/>
                  </a:xfrm>
                  <a:custGeom>
                    <a:avLst/>
                    <a:gdLst>
                      <a:gd name="T0" fmla="*/ 8 w 84"/>
                      <a:gd name="T1" fmla="*/ 0 h 71"/>
                      <a:gd name="T2" fmla="*/ 1 w 84"/>
                      <a:gd name="T3" fmla="*/ 15 h 71"/>
                      <a:gd name="T4" fmla="*/ 0 w 84"/>
                      <a:gd name="T5" fmla="*/ 20 h 71"/>
                      <a:gd name="T6" fmla="*/ 79 w 84"/>
                      <a:gd name="T7" fmla="*/ 71 h 71"/>
                      <a:gd name="T8" fmla="*/ 79 w 84"/>
                      <a:gd name="T9" fmla="*/ 65 h 71"/>
                      <a:gd name="T10" fmla="*/ 84 w 84"/>
                      <a:gd name="T11" fmla="*/ 37 h 71"/>
                      <a:gd name="T12" fmla="*/ 8 w 84"/>
                      <a:gd name="T13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4" h="71">
                        <a:moveTo>
                          <a:pt x="8" y="0"/>
                        </a:moveTo>
                        <a:cubicBezTo>
                          <a:pt x="5" y="6"/>
                          <a:pt x="2" y="11"/>
                          <a:pt x="1" y="15"/>
                        </a:cubicBezTo>
                        <a:cubicBezTo>
                          <a:pt x="0" y="17"/>
                          <a:pt x="0" y="19"/>
                          <a:pt x="0" y="20"/>
                        </a:cubicBezTo>
                        <a:cubicBezTo>
                          <a:pt x="1" y="25"/>
                          <a:pt x="63" y="61"/>
                          <a:pt x="79" y="71"/>
                        </a:cubicBezTo>
                        <a:cubicBezTo>
                          <a:pt x="79" y="69"/>
                          <a:pt x="79" y="67"/>
                          <a:pt x="79" y="65"/>
                        </a:cubicBezTo>
                        <a:cubicBezTo>
                          <a:pt x="80" y="58"/>
                          <a:pt x="82" y="47"/>
                          <a:pt x="84" y="37"/>
                        </a:cubicBez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</a:sys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49" name="ïşļiďê"/>
                  <p:cNvSpPr/>
                  <p:nvPr/>
                </p:nvSpPr>
                <p:spPr bwMode="auto">
                  <a:xfrm>
                    <a:off x="2710203" y="943216"/>
                    <a:ext cx="58318" cy="58318"/>
                  </a:xfrm>
                  <a:custGeom>
                    <a:avLst/>
                    <a:gdLst>
                      <a:gd name="T0" fmla="*/ 30 w 30"/>
                      <a:gd name="T1" fmla="*/ 4 h 30"/>
                      <a:gd name="T2" fmla="*/ 10 w 30"/>
                      <a:gd name="T3" fmla="*/ 0 h 30"/>
                      <a:gd name="T4" fmla="*/ 0 w 30"/>
                      <a:gd name="T5" fmla="*/ 25 h 30"/>
                      <a:gd name="T6" fmla="*/ 6 w 30"/>
                      <a:gd name="T7" fmla="*/ 26 h 30"/>
                      <a:gd name="T8" fmla="*/ 18 w 30"/>
                      <a:gd name="T9" fmla="*/ 30 h 30"/>
                      <a:gd name="T10" fmla="*/ 30 w 30"/>
                      <a:gd name="T11" fmla="*/ 4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0" h="30">
                        <a:moveTo>
                          <a:pt x="30" y="4"/>
                        </a:moveTo>
                        <a:cubicBezTo>
                          <a:pt x="23" y="3"/>
                          <a:pt x="17" y="2"/>
                          <a:pt x="10" y="0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cubicBezTo>
                          <a:pt x="2" y="25"/>
                          <a:pt x="4" y="25"/>
                          <a:pt x="6" y="26"/>
                        </a:cubicBezTo>
                        <a:cubicBezTo>
                          <a:pt x="7" y="26"/>
                          <a:pt x="12" y="28"/>
                          <a:pt x="18" y="30"/>
                        </a:cubicBezTo>
                        <a:cubicBezTo>
                          <a:pt x="22" y="21"/>
                          <a:pt x="26" y="12"/>
                          <a:pt x="30" y="4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50" name="îṩlîdè"/>
                  <p:cNvSpPr/>
                  <p:nvPr/>
                </p:nvSpPr>
                <p:spPr bwMode="auto">
                  <a:xfrm>
                    <a:off x="2622725" y="992162"/>
                    <a:ext cx="122885" cy="167665"/>
                  </a:xfrm>
                  <a:custGeom>
                    <a:avLst/>
                    <a:gdLst>
                      <a:gd name="T0" fmla="*/ 63 w 63"/>
                      <a:gd name="T1" fmla="*/ 5 h 86"/>
                      <a:gd name="T2" fmla="*/ 51 w 63"/>
                      <a:gd name="T3" fmla="*/ 1 h 86"/>
                      <a:gd name="T4" fmla="*/ 45 w 63"/>
                      <a:gd name="T5" fmla="*/ 0 h 86"/>
                      <a:gd name="T6" fmla="*/ 39 w 63"/>
                      <a:gd name="T7" fmla="*/ 5 h 86"/>
                      <a:gd name="T8" fmla="*/ 0 w 63"/>
                      <a:gd name="T9" fmla="*/ 86 h 86"/>
                      <a:gd name="T10" fmla="*/ 2 w 63"/>
                      <a:gd name="T11" fmla="*/ 84 h 86"/>
                      <a:gd name="T12" fmla="*/ 12 w 63"/>
                      <a:gd name="T13" fmla="*/ 79 h 86"/>
                      <a:gd name="T14" fmla="*/ 36 w 63"/>
                      <a:gd name="T15" fmla="*/ 73 h 86"/>
                      <a:gd name="T16" fmla="*/ 40 w 63"/>
                      <a:gd name="T17" fmla="*/ 60 h 86"/>
                      <a:gd name="T18" fmla="*/ 63 w 63"/>
                      <a:gd name="T19" fmla="*/ 5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63" h="86">
                        <a:moveTo>
                          <a:pt x="63" y="5"/>
                        </a:moveTo>
                        <a:cubicBezTo>
                          <a:pt x="57" y="3"/>
                          <a:pt x="52" y="1"/>
                          <a:pt x="51" y="1"/>
                        </a:cubicBezTo>
                        <a:cubicBezTo>
                          <a:pt x="49" y="0"/>
                          <a:pt x="47" y="0"/>
                          <a:pt x="45" y="0"/>
                        </a:cubicBezTo>
                        <a:cubicBezTo>
                          <a:pt x="43" y="0"/>
                          <a:pt x="41" y="2"/>
                          <a:pt x="39" y="5"/>
                        </a:cubicBezTo>
                        <a:cubicBezTo>
                          <a:pt x="30" y="19"/>
                          <a:pt x="13" y="53"/>
                          <a:pt x="0" y="86"/>
                        </a:cubicBezTo>
                        <a:cubicBezTo>
                          <a:pt x="1" y="85"/>
                          <a:pt x="1" y="85"/>
                          <a:pt x="2" y="84"/>
                        </a:cubicBezTo>
                        <a:cubicBezTo>
                          <a:pt x="3" y="83"/>
                          <a:pt x="7" y="81"/>
                          <a:pt x="12" y="79"/>
                        </a:cubicBezTo>
                        <a:cubicBezTo>
                          <a:pt x="18" y="77"/>
                          <a:pt x="27" y="75"/>
                          <a:pt x="36" y="73"/>
                        </a:cubicBezTo>
                        <a:cubicBezTo>
                          <a:pt x="38" y="68"/>
                          <a:pt x="39" y="63"/>
                          <a:pt x="40" y="60"/>
                        </a:cubicBezTo>
                        <a:cubicBezTo>
                          <a:pt x="42" y="54"/>
                          <a:pt x="52" y="30"/>
                          <a:pt x="63" y="5"/>
                        </a:cubicBez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</a:sys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</p:grpSp>
            <p:grpSp>
              <p:nvGrpSpPr>
                <p:cNvPr id="1009" name="组合 1008"/>
                <p:cNvGrpSpPr/>
                <p:nvPr/>
              </p:nvGrpSpPr>
              <p:grpSpPr>
                <a:xfrm>
                  <a:off x="5715010" y="1828842"/>
                  <a:ext cx="1115740" cy="1828752"/>
                  <a:chOff x="228754" y="-1066682"/>
                  <a:chExt cx="1445461" cy="2369180"/>
                </a:xfrm>
              </p:grpSpPr>
              <p:sp>
                <p:nvSpPr>
                  <p:cNvPr id="1010" name="ïs1ïḋê"/>
                  <p:cNvSpPr/>
                  <p:nvPr/>
                </p:nvSpPr>
                <p:spPr bwMode="auto">
                  <a:xfrm>
                    <a:off x="291238" y="-633461"/>
                    <a:ext cx="286385" cy="306171"/>
                  </a:xfrm>
                  <a:custGeom>
                    <a:avLst/>
                    <a:gdLst>
                      <a:gd name="T0" fmla="*/ 127 w 147"/>
                      <a:gd name="T1" fmla="*/ 116 h 157"/>
                      <a:gd name="T2" fmla="*/ 117 w 147"/>
                      <a:gd name="T3" fmla="*/ 102 h 157"/>
                      <a:gd name="T4" fmla="*/ 116 w 147"/>
                      <a:gd name="T5" fmla="*/ 103 h 157"/>
                      <a:gd name="T6" fmla="*/ 105 w 147"/>
                      <a:gd name="T7" fmla="*/ 96 h 157"/>
                      <a:gd name="T8" fmla="*/ 91 w 147"/>
                      <a:gd name="T9" fmla="*/ 88 h 157"/>
                      <a:gd name="T10" fmla="*/ 77 w 147"/>
                      <a:gd name="T11" fmla="*/ 81 h 157"/>
                      <a:gd name="T12" fmla="*/ 79 w 147"/>
                      <a:gd name="T13" fmla="*/ 73 h 157"/>
                      <a:gd name="T14" fmla="*/ 80 w 147"/>
                      <a:gd name="T15" fmla="*/ 63 h 157"/>
                      <a:gd name="T16" fmla="*/ 75 w 147"/>
                      <a:gd name="T17" fmla="*/ 51 h 157"/>
                      <a:gd name="T18" fmla="*/ 70 w 147"/>
                      <a:gd name="T19" fmla="*/ 35 h 157"/>
                      <a:gd name="T20" fmla="*/ 62 w 147"/>
                      <a:gd name="T21" fmla="*/ 23 h 157"/>
                      <a:gd name="T22" fmla="*/ 57 w 147"/>
                      <a:gd name="T23" fmla="*/ 8 h 157"/>
                      <a:gd name="T24" fmla="*/ 41 w 147"/>
                      <a:gd name="T25" fmla="*/ 4 h 157"/>
                      <a:gd name="T26" fmla="*/ 29 w 147"/>
                      <a:gd name="T27" fmla="*/ 2 h 157"/>
                      <a:gd name="T28" fmla="*/ 20 w 147"/>
                      <a:gd name="T29" fmla="*/ 13 h 157"/>
                      <a:gd name="T30" fmla="*/ 11 w 147"/>
                      <a:gd name="T31" fmla="*/ 27 h 157"/>
                      <a:gd name="T32" fmla="*/ 7 w 147"/>
                      <a:gd name="T33" fmla="*/ 39 h 157"/>
                      <a:gd name="T34" fmla="*/ 9 w 147"/>
                      <a:gd name="T35" fmla="*/ 45 h 157"/>
                      <a:gd name="T36" fmla="*/ 12 w 147"/>
                      <a:gd name="T37" fmla="*/ 66 h 157"/>
                      <a:gd name="T38" fmla="*/ 20 w 147"/>
                      <a:gd name="T39" fmla="*/ 79 h 157"/>
                      <a:gd name="T40" fmla="*/ 18 w 147"/>
                      <a:gd name="T41" fmla="*/ 91 h 157"/>
                      <a:gd name="T42" fmla="*/ 26 w 147"/>
                      <a:gd name="T43" fmla="*/ 107 h 157"/>
                      <a:gd name="T44" fmla="*/ 32 w 147"/>
                      <a:gd name="T45" fmla="*/ 123 h 157"/>
                      <a:gd name="T46" fmla="*/ 45 w 147"/>
                      <a:gd name="T47" fmla="*/ 131 h 157"/>
                      <a:gd name="T48" fmla="*/ 47 w 147"/>
                      <a:gd name="T49" fmla="*/ 135 h 157"/>
                      <a:gd name="T50" fmla="*/ 64 w 147"/>
                      <a:gd name="T51" fmla="*/ 143 h 157"/>
                      <a:gd name="T52" fmla="*/ 79 w 147"/>
                      <a:gd name="T53" fmla="*/ 156 h 157"/>
                      <a:gd name="T54" fmla="*/ 90 w 147"/>
                      <a:gd name="T55" fmla="*/ 149 h 157"/>
                      <a:gd name="T56" fmla="*/ 94 w 147"/>
                      <a:gd name="T57" fmla="*/ 149 h 157"/>
                      <a:gd name="T58" fmla="*/ 108 w 147"/>
                      <a:gd name="T59" fmla="*/ 153 h 157"/>
                      <a:gd name="T60" fmla="*/ 116 w 147"/>
                      <a:gd name="T61" fmla="*/ 152 h 157"/>
                      <a:gd name="T62" fmla="*/ 135 w 147"/>
                      <a:gd name="T63" fmla="*/ 147 h 157"/>
                      <a:gd name="T64" fmla="*/ 146 w 147"/>
                      <a:gd name="T65" fmla="*/ 134 h 157"/>
                      <a:gd name="T66" fmla="*/ 126 w 147"/>
                      <a:gd name="T67" fmla="*/ 121 h 1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47" h="157">
                        <a:moveTo>
                          <a:pt x="126" y="121"/>
                        </a:moveTo>
                        <a:cubicBezTo>
                          <a:pt x="127" y="120"/>
                          <a:pt x="128" y="119"/>
                          <a:pt x="127" y="116"/>
                        </a:cubicBezTo>
                        <a:cubicBezTo>
                          <a:pt x="128" y="114"/>
                          <a:pt x="129" y="111"/>
                          <a:pt x="128" y="109"/>
                        </a:cubicBezTo>
                        <a:cubicBezTo>
                          <a:pt x="127" y="104"/>
                          <a:pt x="122" y="101"/>
                          <a:pt x="117" y="102"/>
                        </a:cubicBezTo>
                        <a:cubicBezTo>
                          <a:pt x="117" y="102"/>
                          <a:pt x="117" y="103"/>
                          <a:pt x="116" y="103"/>
                        </a:cubicBezTo>
                        <a:cubicBezTo>
                          <a:pt x="116" y="103"/>
                          <a:pt x="116" y="103"/>
                          <a:pt x="116" y="103"/>
                        </a:cubicBezTo>
                        <a:cubicBezTo>
                          <a:pt x="115" y="98"/>
                          <a:pt x="110" y="95"/>
                          <a:pt x="105" y="96"/>
                        </a:cubicBezTo>
                        <a:cubicBezTo>
                          <a:pt x="105" y="96"/>
                          <a:pt x="105" y="96"/>
                          <a:pt x="105" y="96"/>
                        </a:cubicBezTo>
                        <a:cubicBezTo>
                          <a:pt x="104" y="90"/>
                          <a:pt x="98" y="86"/>
                          <a:pt x="92" y="88"/>
                        </a:cubicBezTo>
                        <a:cubicBezTo>
                          <a:pt x="91" y="88"/>
                          <a:pt x="91" y="88"/>
                          <a:pt x="91" y="88"/>
                        </a:cubicBezTo>
                        <a:cubicBezTo>
                          <a:pt x="89" y="83"/>
                          <a:pt x="83" y="80"/>
                          <a:pt x="77" y="81"/>
                        </a:cubicBezTo>
                        <a:cubicBezTo>
                          <a:pt x="77" y="81"/>
                          <a:pt x="77" y="81"/>
                          <a:pt x="77" y="81"/>
                        </a:cubicBezTo>
                        <a:cubicBezTo>
                          <a:pt x="77" y="81"/>
                          <a:pt x="77" y="81"/>
                          <a:pt x="77" y="81"/>
                        </a:cubicBezTo>
                        <a:cubicBezTo>
                          <a:pt x="79" y="79"/>
                          <a:pt x="80" y="76"/>
                          <a:pt x="79" y="73"/>
                        </a:cubicBezTo>
                        <a:cubicBezTo>
                          <a:pt x="79" y="72"/>
                          <a:pt x="78" y="71"/>
                          <a:pt x="78" y="71"/>
                        </a:cubicBezTo>
                        <a:cubicBezTo>
                          <a:pt x="80" y="69"/>
                          <a:pt x="80" y="66"/>
                          <a:pt x="80" y="63"/>
                        </a:cubicBezTo>
                        <a:cubicBezTo>
                          <a:pt x="79" y="60"/>
                          <a:pt x="77" y="58"/>
                          <a:pt x="74" y="57"/>
                        </a:cubicBezTo>
                        <a:cubicBezTo>
                          <a:pt x="75" y="55"/>
                          <a:pt x="75" y="53"/>
                          <a:pt x="75" y="51"/>
                        </a:cubicBezTo>
                        <a:cubicBezTo>
                          <a:pt x="74" y="47"/>
                          <a:pt x="71" y="45"/>
                          <a:pt x="67" y="44"/>
                        </a:cubicBezTo>
                        <a:cubicBezTo>
                          <a:pt x="70" y="41"/>
                          <a:pt x="70" y="38"/>
                          <a:pt x="70" y="35"/>
                        </a:cubicBezTo>
                        <a:cubicBezTo>
                          <a:pt x="69" y="31"/>
                          <a:pt x="66" y="28"/>
                          <a:pt x="62" y="27"/>
                        </a:cubicBezTo>
                        <a:cubicBezTo>
                          <a:pt x="62" y="26"/>
                          <a:pt x="62" y="24"/>
                          <a:pt x="62" y="23"/>
                        </a:cubicBezTo>
                        <a:cubicBezTo>
                          <a:pt x="61" y="20"/>
                          <a:pt x="59" y="17"/>
                          <a:pt x="56" y="15"/>
                        </a:cubicBezTo>
                        <a:cubicBezTo>
                          <a:pt x="58" y="13"/>
                          <a:pt x="58" y="10"/>
                          <a:pt x="57" y="8"/>
                        </a:cubicBezTo>
                        <a:cubicBezTo>
                          <a:pt x="56" y="3"/>
                          <a:pt x="51" y="0"/>
                          <a:pt x="45" y="1"/>
                        </a:cubicBezTo>
                        <a:cubicBezTo>
                          <a:pt x="44" y="1"/>
                          <a:pt x="42" y="2"/>
                          <a:pt x="41" y="4"/>
                        </a:cubicBezTo>
                        <a:cubicBezTo>
                          <a:pt x="40" y="4"/>
                          <a:pt x="39" y="4"/>
                          <a:pt x="38" y="4"/>
                        </a:cubicBezTo>
                        <a:cubicBezTo>
                          <a:pt x="36" y="2"/>
                          <a:pt x="32" y="1"/>
                          <a:pt x="29" y="2"/>
                        </a:cubicBezTo>
                        <a:cubicBezTo>
                          <a:pt x="24" y="3"/>
                          <a:pt x="21" y="8"/>
                          <a:pt x="22" y="13"/>
                        </a:cubicBezTo>
                        <a:cubicBezTo>
                          <a:pt x="21" y="13"/>
                          <a:pt x="20" y="13"/>
                          <a:pt x="20" y="13"/>
                        </a:cubicBezTo>
                        <a:cubicBezTo>
                          <a:pt x="18" y="14"/>
                          <a:pt x="16" y="15"/>
                          <a:pt x="15" y="16"/>
                        </a:cubicBezTo>
                        <a:cubicBezTo>
                          <a:pt x="11" y="19"/>
                          <a:pt x="10" y="23"/>
                          <a:pt x="11" y="27"/>
                        </a:cubicBezTo>
                        <a:cubicBezTo>
                          <a:pt x="11" y="28"/>
                          <a:pt x="11" y="28"/>
                          <a:pt x="11" y="29"/>
                        </a:cubicBezTo>
                        <a:cubicBezTo>
                          <a:pt x="8" y="31"/>
                          <a:pt x="6" y="35"/>
                          <a:pt x="7" y="39"/>
                        </a:cubicBezTo>
                        <a:cubicBezTo>
                          <a:pt x="7" y="42"/>
                          <a:pt x="9" y="44"/>
                          <a:pt x="11" y="45"/>
                        </a:cubicBezTo>
                        <a:cubicBezTo>
                          <a:pt x="10" y="45"/>
                          <a:pt x="10" y="45"/>
                          <a:pt x="9" y="45"/>
                        </a:cubicBezTo>
                        <a:cubicBezTo>
                          <a:pt x="4" y="47"/>
                          <a:pt x="0" y="52"/>
                          <a:pt x="2" y="58"/>
                        </a:cubicBezTo>
                        <a:cubicBezTo>
                          <a:pt x="3" y="63"/>
                          <a:pt x="7" y="66"/>
                          <a:pt x="12" y="66"/>
                        </a:cubicBezTo>
                        <a:cubicBezTo>
                          <a:pt x="11" y="68"/>
                          <a:pt x="10" y="70"/>
                          <a:pt x="11" y="73"/>
                        </a:cubicBezTo>
                        <a:cubicBezTo>
                          <a:pt x="12" y="77"/>
                          <a:pt x="16" y="79"/>
                          <a:pt x="20" y="79"/>
                        </a:cubicBezTo>
                        <a:cubicBezTo>
                          <a:pt x="20" y="80"/>
                          <a:pt x="20" y="81"/>
                          <a:pt x="20" y="81"/>
                        </a:cubicBezTo>
                        <a:cubicBezTo>
                          <a:pt x="18" y="84"/>
                          <a:pt x="17" y="88"/>
                          <a:pt x="18" y="91"/>
                        </a:cubicBezTo>
                        <a:cubicBezTo>
                          <a:pt x="19" y="96"/>
                          <a:pt x="22" y="99"/>
                          <a:pt x="26" y="100"/>
                        </a:cubicBezTo>
                        <a:cubicBezTo>
                          <a:pt x="25" y="102"/>
                          <a:pt x="25" y="104"/>
                          <a:pt x="26" y="107"/>
                        </a:cubicBezTo>
                        <a:cubicBezTo>
                          <a:pt x="27" y="111"/>
                          <a:pt x="30" y="114"/>
                          <a:pt x="33" y="115"/>
                        </a:cubicBezTo>
                        <a:cubicBezTo>
                          <a:pt x="32" y="117"/>
                          <a:pt x="31" y="120"/>
                          <a:pt x="32" y="123"/>
                        </a:cubicBezTo>
                        <a:cubicBezTo>
                          <a:pt x="34" y="129"/>
                          <a:pt x="39" y="132"/>
                          <a:pt x="45" y="131"/>
                        </a:cubicBezTo>
                        <a:cubicBezTo>
                          <a:pt x="45" y="131"/>
                          <a:pt x="45" y="131"/>
                          <a:pt x="45" y="131"/>
                        </a:cubicBezTo>
                        <a:cubicBezTo>
                          <a:pt x="45" y="131"/>
                          <a:pt x="45" y="132"/>
                          <a:pt x="45" y="133"/>
                        </a:cubicBezTo>
                        <a:cubicBezTo>
                          <a:pt x="46" y="134"/>
                          <a:pt x="46" y="134"/>
                          <a:pt x="47" y="135"/>
                        </a:cubicBezTo>
                        <a:cubicBezTo>
                          <a:pt x="49" y="142"/>
                          <a:pt x="56" y="146"/>
                          <a:pt x="62" y="144"/>
                        </a:cubicBezTo>
                        <a:cubicBezTo>
                          <a:pt x="63" y="144"/>
                          <a:pt x="63" y="143"/>
                          <a:pt x="64" y="143"/>
                        </a:cubicBezTo>
                        <a:cubicBezTo>
                          <a:pt x="64" y="144"/>
                          <a:pt x="64" y="146"/>
                          <a:pt x="64" y="147"/>
                        </a:cubicBezTo>
                        <a:cubicBezTo>
                          <a:pt x="66" y="153"/>
                          <a:pt x="73" y="157"/>
                          <a:pt x="79" y="156"/>
                        </a:cubicBezTo>
                        <a:cubicBezTo>
                          <a:pt x="82" y="155"/>
                          <a:pt x="84" y="153"/>
                          <a:pt x="85" y="151"/>
                        </a:cubicBezTo>
                        <a:cubicBezTo>
                          <a:pt x="88" y="151"/>
                          <a:pt x="89" y="150"/>
                          <a:pt x="90" y="149"/>
                        </a:cubicBezTo>
                        <a:cubicBezTo>
                          <a:pt x="91" y="148"/>
                          <a:pt x="92" y="147"/>
                          <a:pt x="93" y="146"/>
                        </a:cubicBezTo>
                        <a:cubicBezTo>
                          <a:pt x="93" y="147"/>
                          <a:pt x="93" y="148"/>
                          <a:pt x="94" y="149"/>
                        </a:cubicBezTo>
                        <a:cubicBezTo>
                          <a:pt x="95" y="154"/>
                          <a:pt x="100" y="157"/>
                          <a:pt x="104" y="155"/>
                        </a:cubicBezTo>
                        <a:cubicBezTo>
                          <a:pt x="106" y="155"/>
                          <a:pt x="107" y="154"/>
                          <a:pt x="108" y="153"/>
                        </a:cubicBezTo>
                        <a:cubicBezTo>
                          <a:pt x="112" y="154"/>
                          <a:pt x="115" y="154"/>
                          <a:pt x="116" y="152"/>
                        </a:cubicBezTo>
                        <a:cubicBezTo>
                          <a:pt x="116" y="152"/>
                          <a:pt x="116" y="152"/>
                          <a:pt x="116" y="152"/>
                        </a:cubicBezTo>
                        <a:cubicBezTo>
                          <a:pt x="119" y="155"/>
                          <a:pt x="123" y="156"/>
                          <a:pt x="127" y="155"/>
                        </a:cubicBezTo>
                        <a:cubicBezTo>
                          <a:pt x="131" y="154"/>
                          <a:pt x="134" y="151"/>
                          <a:pt x="135" y="147"/>
                        </a:cubicBezTo>
                        <a:cubicBezTo>
                          <a:pt x="136" y="147"/>
                          <a:pt x="137" y="147"/>
                          <a:pt x="138" y="146"/>
                        </a:cubicBezTo>
                        <a:cubicBezTo>
                          <a:pt x="144" y="145"/>
                          <a:pt x="147" y="139"/>
                          <a:pt x="146" y="134"/>
                        </a:cubicBezTo>
                        <a:cubicBezTo>
                          <a:pt x="145" y="130"/>
                          <a:pt x="141" y="127"/>
                          <a:pt x="137" y="126"/>
                        </a:cubicBezTo>
                        <a:cubicBezTo>
                          <a:pt x="134" y="121"/>
                          <a:pt x="126" y="121"/>
                          <a:pt x="126" y="121"/>
                        </a:cubicBezTo>
                        <a:close/>
                      </a:path>
                    </a:pathLst>
                  </a:custGeom>
                  <a:solidFill>
                    <a:srgbClr val="3F434D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11" name="îŝḷidé"/>
                  <p:cNvSpPr/>
                  <p:nvPr/>
                </p:nvSpPr>
                <p:spPr bwMode="auto">
                  <a:xfrm>
                    <a:off x="894207" y="-887562"/>
                    <a:ext cx="202031" cy="361365"/>
                  </a:xfrm>
                  <a:custGeom>
                    <a:avLst/>
                    <a:gdLst>
                      <a:gd name="T0" fmla="*/ 26 w 103"/>
                      <a:gd name="T1" fmla="*/ 153 h 185"/>
                      <a:gd name="T2" fmla="*/ 25 w 103"/>
                      <a:gd name="T3" fmla="*/ 136 h 185"/>
                      <a:gd name="T4" fmla="*/ 25 w 103"/>
                      <a:gd name="T5" fmla="*/ 136 h 185"/>
                      <a:gd name="T6" fmla="*/ 28 w 103"/>
                      <a:gd name="T7" fmla="*/ 123 h 185"/>
                      <a:gd name="T8" fmla="*/ 34 w 103"/>
                      <a:gd name="T9" fmla="*/ 107 h 185"/>
                      <a:gd name="T10" fmla="*/ 39 w 103"/>
                      <a:gd name="T11" fmla="*/ 93 h 185"/>
                      <a:gd name="T12" fmla="*/ 32 w 103"/>
                      <a:gd name="T13" fmla="*/ 89 h 185"/>
                      <a:gd name="T14" fmla="*/ 24 w 103"/>
                      <a:gd name="T15" fmla="*/ 82 h 185"/>
                      <a:gd name="T16" fmla="*/ 20 w 103"/>
                      <a:gd name="T17" fmla="*/ 70 h 185"/>
                      <a:gd name="T18" fmla="*/ 12 w 103"/>
                      <a:gd name="T19" fmla="*/ 54 h 185"/>
                      <a:gd name="T20" fmla="*/ 10 w 103"/>
                      <a:gd name="T21" fmla="*/ 40 h 185"/>
                      <a:gd name="T22" fmla="*/ 2 w 103"/>
                      <a:gd name="T23" fmla="*/ 27 h 185"/>
                      <a:gd name="T24" fmla="*/ 12 w 103"/>
                      <a:gd name="T25" fmla="*/ 12 h 185"/>
                      <a:gd name="T26" fmla="*/ 19 w 103"/>
                      <a:gd name="T27" fmla="*/ 3 h 185"/>
                      <a:gd name="T28" fmla="*/ 33 w 103"/>
                      <a:gd name="T29" fmla="*/ 4 h 185"/>
                      <a:gd name="T30" fmla="*/ 50 w 103"/>
                      <a:gd name="T31" fmla="*/ 9 h 185"/>
                      <a:gd name="T32" fmla="*/ 61 w 103"/>
                      <a:gd name="T33" fmla="*/ 14 h 185"/>
                      <a:gd name="T34" fmla="*/ 63 w 103"/>
                      <a:gd name="T35" fmla="*/ 20 h 185"/>
                      <a:gd name="T36" fmla="*/ 75 w 103"/>
                      <a:gd name="T37" fmla="*/ 37 h 185"/>
                      <a:gd name="T38" fmla="*/ 79 w 103"/>
                      <a:gd name="T39" fmla="*/ 52 h 185"/>
                      <a:gd name="T40" fmla="*/ 89 w 103"/>
                      <a:gd name="T41" fmla="*/ 59 h 185"/>
                      <a:gd name="T42" fmla="*/ 94 w 103"/>
                      <a:gd name="T43" fmla="*/ 76 h 185"/>
                      <a:gd name="T44" fmla="*/ 100 w 103"/>
                      <a:gd name="T45" fmla="*/ 92 h 185"/>
                      <a:gd name="T46" fmla="*/ 96 w 103"/>
                      <a:gd name="T47" fmla="*/ 107 h 185"/>
                      <a:gd name="T48" fmla="*/ 98 w 103"/>
                      <a:gd name="T49" fmla="*/ 112 h 185"/>
                      <a:gd name="T50" fmla="*/ 91 w 103"/>
                      <a:gd name="T51" fmla="*/ 129 h 185"/>
                      <a:gd name="T52" fmla="*/ 89 w 103"/>
                      <a:gd name="T53" fmla="*/ 148 h 185"/>
                      <a:gd name="T54" fmla="*/ 76 w 103"/>
                      <a:gd name="T55" fmla="*/ 151 h 185"/>
                      <a:gd name="T56" fmla="*/ 74 w 103"/>
                      <a:gd name="T57" fmla="*/ 154 h 185"/>
                      <a:gd name="T58" fmla="*/ 66 w 103"/>
                      <a:gd name="T59" fmla="*/ 166 h 185"/>
                      <a:gd name="T60" fmla="*/ 59 w 103"/>
                      <a:gd name="T61" fmla="*/ 171 h 185"/>
                      <a:gd name="T62" fmla="*/ 42 w 103"/>
                      <a:gd name="T63" fmla="*/ 180 h 185"/>
                      <a:gd name="T64" fmla="*/ 25 w 103"/>
                      <a:gd name="T65" fmla="*/ 178 h 185"/>
                      <a:gd name="T66" fmla="*/ 31 w 103"/>
                      <a:gd name="T67" fmla="*/ 156 h 1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03" h="185">
                        <a:moveTo>
                          <a:pt x="31" y="156"/>
                        </a:moveTo>
                        <a:cubicBezTo>
                          <a:pt x="30" y="155"/>
                          <a:pt x="28" y="155"/>
                          <a:pt x="26" y="153"/>
                        </a:cubicBezTo>
                        <a:cubicBezTo>
                          <a:pt x="24" y="152"/>
                          <a:pt x="22" y="150"/>
                          <a:pt x="21" y="148"/>
                        </a:cubicBezTo>
                        <a:cubicBezTo>
                          <a:pt x="19" y="144"/>
                          <a:pt x="20" y="138"/>
                          <a:pt x="25" y="136"/>
                        </a:cubicBezTo>
                        <a:cubicBezTo>
                          <a:pt x="25" y="136"/>
                          <a:pt x="25" y="136"/>
                          <a:pt x="25" y="136"/>
                        </a:cubicBezTo>
                        <a:cubicBezTo>
                          <a:pt x="25" y="136"/>
                          <a:pt x="25" y="136"/>
                          <a:pt x="25" y="136"/>
                        </a:cubicBezTo>
                        <a:cubicBezTo>
                          <a:pt x="23" y="131"/>
                          <a:pt x="24" y="126"/>
                          <a:pt x="28" y="123"/>
                        </a:cubicBezTo>
                        <a:cubicBezTo>
                          <a:pt x="28" y="123"/>
                          <a:pt x="28" y="123"/>
                          <a:pt x="28" y="123"/>
                        </a:cubicBezTo>
                        <a:cubicBezTo>
                          <a:pt x="25" y="118"/>
                          <a:pt x="27" y="111"/>
                          <a:pt x="33" y="108"/>
                        </a:cubicBezTo>
                        <a:cubicBezTo>
                          <a:pt x="33" y="108"/>
                          <a:pt x="34" y="108"/>
                          <a:pt x="34" y="107"/>
                        </a:cubicBezTo>
                        <a:cubicBezTo>
                          <a:pt x="32" y="102"/>
                          <a:pt x="34" y="96"/>
                          <a:pt x="39" y="93"/>
                        </a:cubicBezTo>
                        <a:cubicBezTo>
                          <a:pt x="39" y="93"/>
                          <a:pt x="39" y="93"/>
                          <a:pt x="39" y="93"/>
                        </a:cubicBezTo>
                        <a:cubicBezTo>
                          <a:pt x="39" y="93"/>
                          <a:pt x="39" y="93"/>
                          <a:pt x="39" y="93"/>
                        </a:cubicBezTo>
                        <a:cubicBezTo>
                          <a:pt x="36" y="93"/>
                          <a:pt x="33" y="91"/>
                          <a:pt x="32" y="89"/>
                        </a:cubicBezTo>
                        <a:cubicBezTo>
                          <a:pt x="31" y="88"/>
                          <a:pt x="31" y="87"/>
                          <a:pt x="31" y="86"/>
                        </a:cubicBezTo>
                        <a:cubicBezTo>
                          <a:pt x="28" y="86"/>
                          <a:pt x="26" y="84"/>
                          <a:pt x="24" y="82"/>
                        </a:cubicBezTo>
                        <a:cubicBezTo>
                          <a:pt x="23" y="79"/>
                          <a:pt x="23" y="76"/>
                          <a:pt x="24" y="74"/>
                        </a:cubicBezTo>
                        <a:cubicBezTo>
                          <a:pt x="22" y="73"/>
                          <a:pt x="21" y="72"/>
                          <a:pt x="20" y="70"/>
                        </a:cubicBezTo>
                        <a:cubicBezTo>
                          <a:pt x="18" y="66"/>
                          <a:pt x="18" y="62"/>
                          <a:pt x="20" y="60"/>
                        </a:cubicBezTo>
                        <a:cubicBezTo>
                          <a:pt x="17" y="59"/>
                          <a:pt x="14" y="57"/>
                          <a:pt x="12" y="54"/>
                        </a:cubicBezTo>
                        <a:cubicBezTo>
                          <a:pt x="10" y="51"/>
                          <a:pt x="10" y="47"/>
                          <a:pt x="12" y="44"/>
                        </a:cubicBezTo>
                        <a:cubicBezTo>
                          <a:pt x="11" y="43"/>
                          <a:pt x="10" y="41"/>
                          <a:pt x="10" y="40"/>
                        </a:cubicBezTo>
                        <a:cubicBezTo>
                          <a:pt x="8" y="37"/>
                          <a:pt x="8" y="34"/>
                          <a:pt x="8" y="31"/>
                        </a:cubicBezTo>
                        <a:cubicBezTo>
                          <a:pt x="6" y="31"/>
                          <a:pt x="4" y="29"/>
                          <a:pt x="2" y="27"/>
                        </a:cubicBezTo>
                        <a:cubicBezTo>
                          <a:pt x="0" y="22"/>
                          <a:pt x="2" y="16"/>
                          <a:pt x="6" y="13"/>
                        </a:cubicBezTo>
                        <a:cubicBezTo>
                          <a:pt x="8" y="12"/>
                          <a:pt x="10" y="12"/>
                          <a:pt x="12" y="12"/>
                        </a:cubicBezTo>
                        <a:cubicBezTo>
                          <a:pt x="12" y="11"/>
                          <a:pt x="13" y="11"/>
                          <a:pt x="14" y="10"/>
                        </a:cubicBezTo>
                        <a:cubicBezTo>
                          <a:pt x="14" y="7"/>
                          <a:pt x="16" y="4"/>
                          <a:pt x="19" y="3"/>
                        </a:cubicBezTo>
                        <a:cubicBezTo>
                          <a:pt x="23" y="0"/>
                          <a:pt x="29" y="2"/>
                          <a:pt x="32" y="5"/>
                        </a:cubicBezTo>
                        <a:cubicBezTo>
                          <a:pt x="32" y="5"/>
                          <a:pt x="33" y="5"/>
                          <a:pt x="33" y="4"/>
                        </a:cubicBezTo>
                        <a:cubicBezTo>
                          <a:pt x="35" y="3"/>
                          <a:pt x="37" y="3"/>
                          <a:pt x="39" y="3"/>
                        </a:cubicBezTo>
                        <a:cubicBezTo>
                          <a:pt x="43" y="3"/>
                          <a:pt x="47" y="5"/>
                          <a:pt x="50" y="9"/>
                        </a:cubicBezTo>
                        <a:cubicBezTo>
                          <a:pt x="50" y="9"/>
                          <a:pt x="50" y="9"/>
                          <a:pt x="50" y="10"/>
                        </a:cubicBezTo>
                        <a:cubicBezTo>
                          <a:pt x="54" y="9"/>
                          <a:pt x="59" y="10"/>
                          <a:pt x="61" y="14"/>
                        </a:cubicBezTo>
                        <a:cubicBezTo>
                          <a:pt x="62" y="17"/>
                          <a:pt x="62" y="19"/>
                          <a:pt x="62" y="21"/>
                        </a:cubicBezTo>
                        <a:cubicBezTo>
                          <a:pt x="62" y="21"/>
                          <a:pt x="63" y="21"/>
                          <a:pt x="63" y="20"/>
                        </a:cubicBezTo>
                        <a:cubicBezTo>
                          <a:pt x="68" y="17"/>
                          <a:pt x="75" y="19"/>
                          <a:pt x="77" y="24"/>
                        </a:cubicBezTo>
                        <a:cubicBezTo>
                          <a:pt x="80" y="28"/>
                          <a:pt x="79" y="34"/>
                          <a:pt x="75" y="37"/>
                        </a:cubicBezTo>
                        <a:cubicBezTo>
                          <a:pt x="77" y="37"/>
                          <a:pt x="79" y="39"/>
                          <a:pt x="81" y="41"/>
                        </a:cubicBezTo>
                        <a:cubicBezTo>
                          <a:pt x="83" y="45"/>
                          <a:pt x="82" y="49"/>
                          <a:pt x="79" y="52"/>
                        </a:cubicBezTo>
                        <a:cubicBezTo>
                          <a:pt x="80" y="53"/>
                          <a:pt x="80" y="53"/>
                          <a:pt x="81" y="54"/>
                        </a:cubicBezTo>
                        <a:cubicBezTo>
                          <a:pt x="84" y="54"/>
                          <a:pt x="87" y="56"/>
                          <a:pt x="89" y="59"/>
                        </a:cubicBezTo>
                        <a:cubicBezTo>
                          <a:pt x="91" y="63"/>
                          <a:pt x="91" y="68"/>
                          <a:pt x="88" y="71"/>
                        </a:cubicBezTo>
                        <a:cubicBezTo>
                          <a:pt x="91" y="72"/>
                          <a:pt x="93" y="74"/>
                          <a:pt x="94" y="76"/>
                        </a:cubicBezTo>
                        <a:cubicBezTo>
                          <a:pt x="96" y="80"/>
                          <a:pt x="96" y="84"/>
                          <a:pt x="94" y="87"/>
                        </a:cubicBezTo>
                        <a:cubicBezTo>
                          <a:pt x="97" y="88"/>
                          <a:pt x="99" y="90"/>
                          <a:pt x="100" y="92"/>
                        </a:cubicBezTo>
                        <a:cubicBezTo>
                          <a:pt x="103" y="97"/>
                          <a:pt x="101" y="104"/>
                          <a:pt x="96" y="107"/>
                        </a:cubicBezTo>
                        <a:cubicBezTo>
                          <a:pt x="96" y="107"/>
                          <a:pt x="96" y="107"/>
                          <a:pt x="96" y="107"/>
                        </a:cubicBezTo>
                        <a:cubicBezTo>
                          <a:pt x="97" y="107"/>
                          <a:pt x="97" y="108"/>
                          <a:pt x="97" y="108"/>
                        </a:cubicBezTo>
                        <a:cubicBezTo>
                          <a:pt x="98" y="109"/>
                          <a:pt x="98" y="110"/>
                          <a:pt x="98" y="112"/>
                        </a:cubicBezTo>
                        <a:cubicBezTo>
                          <a:pt x="101" y="117"/>
                          <a:pt x="99" y="125"/>
                          <a:pt x="93" y="128"/>
                        </a:cubicBezTo>
                        <a:cubicBezTo>
                          <a:pt x="92" y="128"/>
                          <a:pt x="92" y="129"/>
                          <a:pt x="91" y="129"/>
                        </a:cubicBezTo>
                        <a:cubicBezTo>
                          <a:pt x="92" y="130"/>
                          <a:pt x="93" y="131"/>
                          <a:pt x="94" y="132"/>
                        </a:cubicBezTo>
                        <a:cubicBezTo>
                          <a:pt x="97" y="138"/>
                          <a:pt x="95" y="145"/>
                          <a:pt x="89" y="148"/>
                        </a:cubicBezTo>
                        <a:cubicBezTo>
                          <a:pt x="86" y="149"/>
                          <a:pt x="84" y="150"/>
                          <a:pt x="81" y="149"/>
                        </a:cubicBezTo>
                        <a:cubicBezTo>
                          <a:pt x="79" y="151"/>
                          <a:pt x="78" y="151"/>
                          <a:pt x="76" y="151"/>
                        </a:cubicBezTo>
                        <a:cubicBezTo>
                          <a:pt x="75" y="151"/>
                          <a:pt x="73" y="151"/>
                          <a:pt x="71" y="151"/>
                        </a:cubicBezTo>
                        <a:cubicBezTo>
                          <a:pt x="72" y="152"/>
                          <a:pt x="73" y="153"/>
                          <a:pt x="74" y="154"/>
                        </a:cubicBezTo>
                        <a:cubicBezTo>
                          <a:pt x="76" y="158"/>
                          <a:pt x="75" y="163"/>
                          <a:pt x="70" y="165"/>
                        </a:cubicBezTo>
                        <a:cubicBezTo>
                          <a:pt x="69" y="166"/>
                          <a:pt x="67" y="167"/>
                          <a:pt x="66" y="166"/>
                        </a:cubicBezTo>
                        <a:cubicBezTo>
                          <a:pt x="64" y="170"/>
                          <a:pt x="62" y="172"/>
                          <a:pt x="60" y="172"/>
                        </a:cubicBezTo>
                        <a:cubicBezTo>
                          <a:pt x="59" y="171"/>
                          <a:pt x="59" y="171"/>
                          <a:pt x="59" y="171"/>
                        </a:cubicBezTo>
                        <a:cubicBezTo>
                          <a:pt x="60" y="175"/>
                          <a:pt x="58" y="179"/>
                          <a:pt x="54" y="181"/>
                        </a:cubicBezTo>
                        <a:cubicBezTo>
                          <a:pt x="50" y="183"/>
                          <a:pt x="45" y="183"/>
                          <a:pt x="42" y="180"/>
                        </a:cubicBezTo>
                        <a:cubicBezTo>
                          <a:pt x="41" y="181"/>
                          <a:pt x="40" y="182"/>
                          <a:pt x="39" y="182"/>
                        </a:cubicBezTo>
                        <a:cubicBezTo>
                          <a:pt x="34" y="185"/>
                          <a:pt x="28" y="183"/>
                          <a:pt x="25" y="178"/>
                        </a:cubicBezTo>
                        <a:cubicBezTo>
                          <a:pt x="23" y="175"/>
                          <a:pt x="24" y="170"/>
                          <a:pt x="26" y="167"/>
                        </a:cubicBezTo>
                        <a:cubicBezTo>
                          <a:pt x="25" y="161"/>
                          <a:pt x="31" y="156"/>
                          <a:pt x="31" y="156"/>
                        </a:cubicBezTo>
                        <a:close/>
                      </a:path>
                    </a:pathLst>
                  </a:custGeom>
                  <a:solidFill>
                    <a:srgbClr val="3F434D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12" name="iṡlíḑê"/>
                  <p:cNvSpPr/>
                  <p:nvPr/>
                </p:nvSpPr>
                <p:spPr bwMode="auto">
                  <a:xfrm>
                    <a:off x="269369" y="-293965"/>
                    <a:ext cx="453008" cy="860194"/>
                  </a:xfrm>
                  <a:custGeom>
                    <a:avLst/>
                    <a:gdLst>
                      <a:gd name="T0" fmla="*/ 211 w 232"/>
                      <a:gd name="T1" fmla="*/ 30 h 441"/>
                      <a:gd name="T2" fmla="*/ 11 w 232"/>
                      <a:gd name="T3" fmla="*/ 94 h 441"/>
                      <a:gd name="T4" fmla="*/ 30 w 232"/>
                      <a:gd name="T5" fmla="*/ 365 h 441"/>
                      <a:gd name="T6" fmla="*/ 210 w 232"/>
                      <a:gd name="T7" fmla="*/ 349 h 441"/>
                      <a:gd name="T8" fmla="*/ 198 w 232"/>
                      <a:gd name="T9" fmla="*/ 215 h 441"/>
                      <a:gd name="T10" fmla="*/ 211 w 232"/>
                      <a:gd name="T11" fmla="*/ 30 h 4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32" h="441">
                        <a:moveTo>
                          <a:pt x="211" y="30"/>
                        </a:moveTo>
                        <a:cubicBezTo>
                          <a:pt x="153" y="5"/>
                          <a:pt x="35" y="0"/>
                          <a:pt x="11" y="94"/>
                        </a:cubicBezTo>
                        <a:cubicBezTo>
                          <a:pt x="6" y="114"/>
                          <a:pt x="0" y="344"/>
                          <a:pt x="30" y="365"/>
                        </a:cubicBezTo>
                        <a:cubicBezTo>
                          <a:pt x="138" y="441"/>
                          <a:pt x="163" y="368"/>
                          <a:pt x="210" y="349"/>
                        </a:cubicBezTo>
                        <a:cubicBezTo>
                          <a:pt x="232" y="340"/>
                          <a:pt x="199" y="250"/>
                          <a:pt x="198" y="215"/>
                        </a:cubicBezTo>
                        <a:cubicBezTo>
                          <a:pt x="196" y="180"/>
                          <a:pt x="211" y="30"/>
                          <a:pt x="211" y="30"/>
                        </a:cubicBezTo>
                        <a:close/>
                      </a:path>
                    </a:pathLst>
                  </a:custGeom>
                  <a:solidFill>
                    <a:srgbClr val="9A4E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13" name="ïšḻíďé"/>
                  <p:cNvSpPr/>
                  <p:nvPr/>
                </p:nvSpPr>
                <p:spPr bwMode="auto">
                  <a:xfrm>
                    <a:off x="392254" y="-166914"/>
                    <a:ext cx="293674" cy="739392"/>
                  </a:xfrm>
                  <a:custGeom>
                    <a:avLst/>
                    <a:gdLst>
                      <a:gd name="T0" fmla="*/ 150 w 150"/>
                      <a:gd name="T1" fmla="*/ 228 h 379"/>
                      <a:gd name="T2" fmla="*/ 135 w 150"/>
                      <a:gd name="T3" fmla="*/ 150 h 379"/>
                      <a:gd name="T4" fmla="*/ 143 w 150"/>
                      <a:gd name="T5" fmla="*/ 19 h 379"/>
                      <a:gd name="T6" fmla="*/ 31 w 150"/>
                      <a:gd name="T7" fmla="*/ 8 h 379"/>
                      <a:gd name="T8" fmla="*/ 4 w 150"/>
                      <a:gd name="T9" fmla="*/ 116 h 379"/>
                      <a:gd name="T10" fmla="*/ 118 w 150"/>
                      <a:gd name="T11" fmla="*/ 302 h 379"/>
                      <a:gd name="T12" fmla="*/ 150 w 150"/>
                      <a:gd name="T13" fmla="*/ 228 h 3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0" h="379">
                        <a:moveTo>
                          <a:pt x="150" y="228"/>
                        </a:moveTo>
                        <a:cubicBezTo>
                          <a:pt x="144" y="200"/>
                          <a:pt x="135" y="168"/>
                          <a:pt x="135" y="150"/>
                        </a:cubicBezTo>
                        <a:cubicBezTo>
                          <a:pt x="134" y="129"/>
                          <a:pt x="139" y="66"/>
                          <a:pt x="143" y="19"/>
                        </a:cubicBezTo>
                        <a:cubicBezTo>
                          <a:pt x="97" y="5"/>
                          <a:pt x="39" y="0"/>
                          <a:pt x="31" y="8"/>
                        </a:cubicBezTo>
                        <a:cubicBezTo>
                          <a:pt x="16" y="21"/>
                          <a:pt x="8" y="86"/>
                          <a:pt x="4" y="116"/>
                        </a:cubicBezTo>
                        <a:cubicBezTo>
                          <a:pt x="0" y="149"/>
                          <a:pt x="7" y="379"/>
                          <a:pt x="118" y="302"/>
                        </a:cubicBezTo>
                        <a:cubicBezTo>
                          <a:pt x="118" y="302"/>
                          <a:pt x="133" y="270"/>
                          <a:pt x="150" y="228"/>
                        </a:cubicBezTo>
                        <a:close/>
                      </a:path>
                    </a:pathLst>
                  </a:custGeom>
                  <a:solidFill>
                    <a:srgbClr val="B458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14" name="íṡľiḑè"/>
                  <p:cNvSpPr/>
                  <p:nvPr/>
                </p:nvSpPr>
                <p:spPr bwMode="auto">
                  <a:xfrm>
                    <a:off x="228754" y="-331455"/>
                    <a:ext cx="571727" cy="441553"/>
                  </a:xfrm>
                  <a:custGeom>
                    <a:avLst/>
                    <a:gdLst>
                      <a:gd name="T0" fmla="*/ 207 w 293"/>
                      <a:gd name="T1" fmla="*/ 91 h 226"/>
                      <a:gd name="T2" fmla="*/ 82 w 293"/>
                      <a:gd name="T3" fmla="*/ 112 h 226"/>
                      <a:gd name="T4" fmla="*/ 28 w 293"/>
                      <a:gd name="T5" fmla="*/ 215 h 226"/>
                      <a:gd name="T6" fmla="*/ 69 w 293"/>
                      <a:gd name="T7" fmla="*/ 38 h 226"/>
                      <a:gd name="T8" fmla="*/ 272 w 293"/>
                      <a:gd name="T9" fmla="*/ 49 h 226"/>
                      <a:gd name="T10" fmla="*/ 207 w 293"/>
                      <a:gd name="T11" fmla="*/ 91 h 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3" h="226">
                        <a:moveTo>
                          <a:pt x="207" y="91"/>
                        </a:moveTo>
                        <a:cubicBezTo>
                          <a:pt x="186" y="92"/>
                          <a:pt x="124" y="80"/>
                          <a:pt x="82" y="112"/>
                        </a:cubicBezTo>
                        <a:cubicBezTo>
                          <a:pt x="40" y="144"/>
                          <a:pt x="49" y="204"/>
                          <a:pt x="28" y="215"/>
                        </a:cubicBezTo>
                        <a:cubicBezTo>
                          <a:pt x="7" y="226"/>
                          <a:pt x="0" y="77"/>
                          <a:pt x="69" y="38"/>
                        </a:cubicBezTo>
                        <a:cubicBezTo>
                          <a:pt x="136" y="0"/>
                          <a:pt x="250" y="29"/>
                          <a:pt x="272" y="49"/>
                        </a:cubicBezTo>
                        <a:cubicBezTo>
                          <a:pt x="293" y="70"/>
                          <a:pt x="207" y="91"/>
                          <a:pt x="207" y="91"/>
                        </a:cubicBezTo>
                        <a:close/>
                      </a:path>
                    </a:pathLst>
                  </a:custGeom>
                  <a:solidFill>
                    <a:srgbClr val="C86C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15" name="íṡ1ïḑé"/>
                  <p:cNvSpPr/>
                  <p:nvPr/>
                </p:nvSpPr>
                <p:spPr bwMode="auto">
                  <a:xfrm>
                    <a:off x="398502" y="628713"/>
                    <a:ext cx="345744" cy="582142"/>
                  </a:xfrm>
                  <a:custGeom>
                    <a:avLst/>
                    <a:gdLst>
                      <a:gd name="T0" fmla="*/ 177 w 177"/>
                      <a:gd name="T1" fmla="*/ 14 h 298"/>
                      <a:gd name="T2" fmla="*/ 43 w 177"/>
                      <a:gd name="T3" fmla="*/ 298 h 298"/>
                      <a:gd name="T4" fmla="*/ 2 w 177"/>
                      <a:gd name="T5" fmla="*/ 277 h 298"/>
                      <a:gd name="T6" fmla="*/ 98 w 177"/>
                      <a:gd name="T7" fmla="*/ 0 h 298"/>
                      <a:gd name="T8" fmla="*/ 177 w 177"/>
                      <a:gd name="T9" fmla="*/ 14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7" h="298">
                        <a:moveTo>
                          <a:pt x="177" y="14"/>
                        </a:moveTo>
                        <a:cubicBezTo>
                          <a:pt x="132" y="110"/>
                          <a:pt x="101" y="201"/>
                          <a:pt x="43" y="298"/>
                        </a:cubicBezTo>
                        <a:cubicBezTo>
                          <a:pt x="43" y="298"/>
                          <a:pt x="0" y="288"/>
                          <a:pt x="2" y="277"/>
                        </a:cubicBezTo>
                        <a:cubicBezTo>
                          <a:pt x="29" y="168"/>
                          <a:pt x="63" y="102"/>
                          <a:pt x="98" y="0"/>
                        </a:cubicBezTo>
                        <a:lnTo>
                          <a:pt x="177" y="14"/>
                        </a:ln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16" name="iś1iḑe"/>
                  <p:cNvSpPr/>
                  <p:nvPr/>
                </p:nvSpPr>
                <p:spPr bwMode="auto">
                  <a:xfrm>
                    <a:off x="418288" y="849490"/>
                    <a:ext cx="118719" cy="281177"/>
                  </a:xfrm>
                  <a:custGeom>
                    <a:avLst/>
                    <a:gdLst>
                      <a:gd name="T0" fmla="*/ 0 w 61"/>
                      <a:gd name="T1" fmla="*/ 135 h 144"/>
                      <a:gd name="T2" fmla="*/ 46 w 61"/>
                      <a:gd name="T3" fmla="*/ 0 h 144"/>
                      <a:gd name="T4" fmla="*/ 61 w 61"/>
                      <a:gd name="T5" fmla="*/ 9 h 144"/>
                      <a:gd name="T6" fmla="*/ 20 w 61"/>
                      <a:gd name="T7" fmla="*/ 144 h 144"/>
                      <a:gd name="T8" fmla="*/ 0 w 61"/>
                      <a:gd name="T9" fmla="*/ 135 h 1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1" h="144">
                        <a:moveTo>
                          <a:pt x="0" y="135"/>
                        </a:moveTo>
                        <a:cubicBezTo>
                          <a:pt x="14" y="85"/>
                          <a:pt x="30" y="43"/>
                          <a:pt x="46" y="0"/>
                        </a:cubicBezTo>
                        <a:cubicBezTo>
                          <a:pt x="61" y="9"/>
                          <a:pt x="61" y="9"/>
                          <a:pt x="61" y="9"/>
                        </a:cubicBezTo>
                        <a:cubicBezTo>
                          <a:pt x="56" y="24"/>
                          <a:pt x="20" y="144"/>
                          <a:pt x="20" y="144"/>
                        </a:cubicBezTo>
                        <a:cubicBezTo>
                          <a:pt x="20" y="144"/>
                          <a:pt x="11" y="140"/>
                          <a:pt x="0" y="135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17" name="î$1idé"/>
                  <p:cNvSpPr/>
                  <p:nvPr/>
                </p:nvSpPr>
                <p:spPr bwMode="auto">
                  <a:xfrm>
                    <a:off x="969188" y="514160"/>
                    <a:ext cx="423849" cy="529030"/>
                  </a:xfrm>
                  <a:custGeom>
                    <a:avLst/>
                    <a:gdLst>
                      <a:gd name="T0" fmla="*/ 0 w 217"/>
                      <a:gd name="T1" fmla="*/ 43 h 271"/>
                      <a:gd name="T2" fmla="*/ 176 w 217"/>
                      <a:gd name="T3" fmla="*/ 271 h 271"/>
                      <a:gd name="T4" fmla="*/ 217 w 217"/>
                      <a:gd name="T5" fmla="*/ 247 h 271"/>
                      <a:gd name="T6" fmla="*/ 138 w 217"/>
                      <a:gd name="T7" fmla="*/ 100 h 271"/>
                      <a:gd name="T8" fmla="*/ 32 w 217"/>
                      <a:gd name="T9" fmla="*/ 6 h 271"/>
                      <a:gd name="T10" fmla="*/ 0 w 217"/>
                      <a:gd name="T11" fmla="*/ 43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7" h="271">
                        <a:moveTo>
                          <a:pt x="0" y="43"/>
                        </a:moveTo>
                        <a:cubicBezTo>
                          <a:pt x="30" y="70"/>
                          <a:pt x="117" y="208"/>
                          <a:pt x="176" y="271"/>
                        </a:cubicBezTo>
                        <a:cubicBezTo>
                          <a:pt x="217" y="247"/>
                          <a:pt x="217" y="247"/>
                          <a:pt x="217" y="247"/>
                        </a:cubicBezTo>
                        <a:cubicBezTo>
                          <a:pt x="217" y="247"/>
                          <a:pt x="142" y="108"/>
                          <a:pt x="138" y="100"/>
                        </a:cubicBezTo>
                        <a:cubicBezTo>
                          <a:pt x="133" y="91"/>
                          <a:pt x="44" y="0"/>
                          <a:pt x="32" y="6"/>
                        </a:cubicBezTo>
                        <a:cubicBezTo>
                          <a:pt x="20" y="11"/>
                          <a:pt x="0" y="43"/>
                          <a:pt x="0" y="43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18" name="iṧľiḓé"/>
                  <p:cNvSpPr/>
                  <p:nvPr/>
                </p:nvSpPr>
                <p:spPr bwMode="auto">
                  <a:xfrm>
                    <a:off x="1043127" y="681825"/>
                    <a:ext cx="293674" cy="361365"/>
                  </a:xfrm>
                  <a:custGeom>
                    <a:avLst/>
                    <a:gdLst>
                      <a:gd name="T0" fmla="*/ 0 w 150"/>
                      <a:gd name="T1" fmla="*/ 3 h 185"/>
                      <a:gd name="T2" fmla="*/ 138 w 150"/>
                      <a:gd name="T3" fmla="*/ 185 h 185"/>
                      <a:gd name="T4" fmla="*/ 150 w 150"/>
                      <a:gd name="T5" fmla="*/ 178 h 185"/>
                      <a:gd name="T6" fmla="*/ 30 w 150"/>
                      <a:gd name="T7" fmla="*/ 0 h 185"/>
                      <a:gd name="T8" fmla="*/ 0 w 150"/>
                      <a:gd name="T9" fmla="*/ 3 h 1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0" h="185">
                        <a:moveTo>
                          <a:pt x="0" y="3"/>
                        </a:moveTo>
                        <a:cubicBezTo>
                          <a:pt x="39" y="57"/>
                          <a:pt x="96" y="140"/>
                          <a:pt x="138" y="185"/>
                        </a:cubicBezTo>
                        <a:cubicBezTo>
                          <a:pt x="150" y="178"/>
                          <a:pt x="150" y="178"/>
                          <a:pt x="150" y="178"/>
                        </a:cubicBezTo>
                        <a:cubicBezTo>
                          <a:pt x="111" y="119"/>
                          <a:pt x="33" y="5"/>
                          <a:pt x="30" y="0"/>
                        </a:cubicBez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19" name="íṡlíḍê"/>
                  <p:cNvSpPr/>
                  <p:nvPr/>
                </p:nvSpPr>
                <p:spPr bwMode="auto">
                  <a:xfrm>
                    <a:off x="396419" y="336081"/>
                    <a:ext cx="851863" cy="636294"/>
                  </a:xfrm>
                  <a:custGeom>
                    <a:avLst/>
                    <a:gdLst>
                      <a:gd name="T0" fmla="*/ 86 w 436"/>
                      <a:gd name="T1" fmla="*/ 0 h 326"/>
                      <a:gd name="T2" fmla="*/ 0 w 436"/>
                      <a:gd name="T3" fmla="*/ 245 h 326"/>
                      <a:gd name="T4" fmla="*/ 154 w 436"/>
                      <a:gd name="T5" fmla="*/ 301 h 326"/>
                      <a:gd name="T6" fmla="*/ 216 w 436"/>
                      <a:gd name="T7" fmla="*/ 154 h 326"/>
                      <a:gd name="T8" fmla="*/ 326 w 436"/>
                      <a:gd name="T9" fmla="*/ 270 h 326"/>
                      <a:gd name="T10" fmla="*/ 436 w 436"/>
                      <a:gd name="T11" fmla="*/ 179 h 326"/>
                      <a:gd name="T12" fmla="*/ 284 w 436"/>
                      <a:gd name="T13" fmla="*/ 11 h 326"/>
                      <a:gd name="T14" fmla="*/ 86 w 436"/>
                      <a:gd name="T15" fmla="*/ 0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36" h="326">
                        <a:moveTo>
                          <a:pt x="86" y="0"/>
                        </a:moveTo>
                        <a:cubicBezTo>
                          <a:pt x="63" y="74"/>
                          <a:pt x="32" y="191"/>
                          <a:pt x="0" y="245"/>
                        </a:cubicBezTo>
                        <a:cubicBezTo>
                          <a:pt x="35" y="320"/>
                          <a:pt x="135" y="326"/>
                          <a:pt x="154" y="301"/>
                        </a:cubicBezTo>
                        <a:cubicBezTo>
                          <a:pt x="216" y="154"/>
                          <a:pt x="216" y="154"/>
                          <a:pt x="216" y="154"/>
                        </a:cubicBezTo>
                        <a:cubicBezTo>
                          <a:pt x="216" y="154"/>
                          <a:pt x="315" y="268"/>
                          <a:pt x="326" y="270"/>
                        </a:cubicBezTo>
                        <a:cubicBezTo>
                          <a:pt x="338" y="271"/>
                          <a:pt x="432" y="184"/>
                          <a:pt x="436" y="179"/>
                        </a:cubicBezTo>
                        <a:cubicBezTo>
                          <a:pt x="284" y="11"/>
                          <a:pt x="284" y="11"/>
                          <a:pt x="284" y="11"/>
                        </a:cubicBezTo>
                        <a:lnTo>
                          <a:pt x="86" y="0"/>
                        </a:lnTo>
                        <a:close/>
                      </a:path>
                    </a:pathLst>
                  </a:custGeom>
                  <a:solidFill>
                    <a:srgbClr val="58595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20" name="íṩ1íḓé"/>
                  <p:cNvSpPr/>
                  <p:nvPr/>
                </p:nvSpPr>
                <p:spPr bwMode="auto">
                  <a:xfrm>
                    <a:off x="396419" y="431890"/>
                    <a:ext cx="601928" cy="540486"/>
                  </a:xfrm>
                  <a:custGeom>
                    <a:avLst/>
                    <a:gdLst>
                      <a:gd name="T0" fmla="*/ 71 w 308"/>
                      <a:gd name="T1" fmla="*/ 1 h 277"/>
                      <a:gd name="T2" fmla="*/ 0 w 308"/>
                      <a:gd name="T3" fmla="*/ 196 h 277"/>
                      <a:gd name="T4" fmla="*/ 154 w 308"/>
                      <a:gd name="T5" fmla="*/ 252 h 277"/>
                      <a:gd name="T6" fmla="*/ 81 w 308"/>
                      <a:gd name="T7" fmla="*/ 230 h 277"/>
                      <a:gd name="T8" fmla="*/ 32 w 308"/>
                      <a:gd name="T9" fmla="*/ 204 h 277"/>
                      <a:gd name="T10" fmla="*/ 79 w 308"/>
                      <a:gd name="T11" fmla="*/ 107 h 277"/>
                      <a:gd name="T12" fmla="*/ 102 w 308"/>
                      <a:gd name="T13" fmla="*/ 30 h 277"/>
                      <a:gd name="T14" fmla="*/ 195 w 308"/>
                      <a:gd name="T15" fmla="*/ 37 h 277"/>
                      <a:gd name="T16" fmla="*/ 306 w 308"/>
                      <a:gd name="T17" fmla="*/ 4 h 277"/>
                      <a:gd name="T18" fmla="*/ 71 w 308"/>
                      <a:gd name="T19" fmla="*/ 1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08" h="277">
                        <a:moveTo>
                          <a:pt x="71" y="1"/>
                        </a:moveTo>
                        <a:cubicBezTo>
                          <a:pt x="50" y="70"/>
                          <a:pt x="25" y="153"/>
                          <a:pt x="0" y="196"/>
                        </a:cubicBezTo>
                        <a:cubicBezTo>
                          <a:pt x="35" y="271"/>
                          <a:pt x="135" y="277"/>
                          <a:pt x="154" y="252"/>
                        </a:cubicBezTo>
                        <a:cubicBezTo>
                          <a:pt x="154" y="252"/>
                          <a:pt x="119" y="241"/>
                          <a:pt x="81" y="230"/>
                        </a:cubicBezTo>
                        <a:cubicBezTo>
                          <a:pt x="44" y="218"/>
                          <a:pt x="32" y="204"/>
                          <a:pt x="32" y="204"/>
                        </a:cubicBezTo>
                        <a:cubicBezTo>
                          <a:pt x="32" y="204"/>
                          <a:pt x="61" y="175"/>
                          <a:pt x="79" y="107"/>
                        </a:cubicBezTo>
                        <a:cubicBezTo>
                          <a:pt x="97" y="40"/>
                          <a:pt x="102" y="30"/>
                          <a:pt x="102" y="30"/>
                        </a:cubicBezTo>
                        <a:cubicBezTo>
                          <a:pt x="102" y="30"/>
                          <a:pt x="154" y="44"/>
                          <a:pt x="195" y="37"/>
                        </a:cubicBezTo>
                        <a:cubicBezTo>
                          <a:pt x="237" y="31"/>
                          <a:pt x="305" y="0"/>
                          <a:pt x="306" y="4"/>
                        </a:cubicBezTo>
                        <a:cubicBezTo>
                          <a:pt x="308" y="8"/>
                          <a:pt x="90" y="7"/>
                          <a:pt x="71" y="1"/>
                        </a:cubicBezTo>
                        <a:close/>
                      </a:path>
                    </a:pathLst>
                  </a:custGeom>
                  <a:solidFill>
                    <a:srgbClr val="5455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21" name="ísḷîḋè"/>
                  <p:cNvSpPr/>
                  <p:nvPr/>
                </p:nvSpPr>
                <p:spPr bwMode="auto">
                  <a:xfrm>
                    <a:off x="818186" y="566230"/>
                    <a:ext cx="425932" cy="298881"/>
                  </a:xfrm>
                  <a:custGeom>
                    <a:avLst/>
                    <a:gdLst>
                      <a:gd name="T0" fmla="*/ 0 w 218"/>
                      <a:gd name="T1" fmla="*/ 36 h 153"/>
                      <a:gd name="T2" fmla="*/ 110 w 218"/>
                      <a:gd name="T3" fmla="*/ 152 h 153"/>
                      <a:gd name="T4" fmla="*/ 218 w 218"/>
                      <a:gd name="T5" fmla="*/ 63 h 153"/>
                      <a:gd name="T6" fmla="*/ 150 w 218"/>
                      <a:gd name="T7" fmla="*/ 98 h 153"/>
                      <a:gd name="T8" fmla="*/ 116 w 218"/>
                      <a:gd name="T9" fmla="*/ 124 h 153"/>
                      <a:gd name="T10" fmla="*/ 8 w 218"/>
                      <a:gd name="T11" fmla="*/ 0 h 153"/>
                      <a:gd name="T12" fmla="*/ 0 w 218"/>
                      <a:gd name="T13" fmla="*/ 36 h 1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8" h="153">
                        <a:moveTo>
                          <a:pt x="0" y="36"/>
                        </a:moveTo>
                        <a:cubicBezTo>
                          <a:pt x="0" y="36"/>
                          <a:pt x="99" y="150"/>
                          <a:pt x="110" y="152"/>
                        </a:cubicBezTo>
                        <a:cubicBezTo>
                          <a:pt x="121" y="153"/>
                          <a:pt x="204" y="77"/>
                          <a:pt x="218" y="63"/>
                        </a:cubicBezTo>
                        <a:cubicBezTo>
                          <a:pt x="194" y="73"/>
                          <a:pt x="163" y="89"/>
                          <a:pt x="150" y="98"/>
                        </a:cubicBezTo>
                        <a:cubicBezTo>
                          <a:pt x="127" y="114"/>
                          <a:pt x="116" y="124"/>
                          <a:pt x="116" y="124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22" name="îṣlîďê"/>
                  <p:cNvSpPr/>
                  <p:nvPr/>
                </p:nvSpPr>
                <p:spPr bwMode="auto">
                  <a:xfrm>
                    <a:off x="829641" y="-224191"/>
                    <a:ext cx="266598" cy="517575"/>
                  </a:xfrm>
                  <a:custGeom>
                    <a:avLst/>
                    <a:gdLst>
                      <a:gd name="T0" fmla="*/ 0 w 136"/>
                      <a:gd name="T1" fmla="*/ 6 h 265"/>
                      <a:gd name="T2" fmla="*/ 41 w 136"/>
                      <a:gd name="T3" fmla="*/ 15 h 265"/>
                      <a:gd name="T4" fmla="*/ 133 w 136"/>
                      <a:gd name="T5" fmla="*/ 240 h 265"/>
                      <a:gd name="T6" fmla="*/ 80 w 136"/>
                      <a:gd name="T7" fmla="*/ 255 h 265"/>
                      <a:gd name="T8" fmla="*/ 0 w 136"/>
                      <a:gd name="T9" fmla="*/ 6 h 2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6" h="265">
                        <a:moveTo>
                          <a:pt x="0" y="6"/>
                        </a:moveTo>
                        <a:cubicBezTo>
                          <a:pt x="0" y="6"/>
                          <a:pt x="21" y="0"/>
                          <a:pt x="41" y="15"/>
                        </a:cubicBezTo>
                        <a:cubicBezTo>
                          <a:pt x="60" y="31"/>
                          <a:pt x="136" y="236"/>
                          <a:pt x="133" y="240"/>
                        </a:cubicBezTo>
                        <a:cubicBezTo>
                          <a:pt x="130" y="244"/>
                          <a:pt x="93" y="265"/>
                          <a:pt x="80" y="255"/>
                        </a:cubicBezTo>
                        <a:cubicBezTo>
                          <a:pt x="67" y="244"/>
                          <a:pt x="0" y="6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23" name="îṡlïdê"/>
                  <p:cNvSpPr/>
                  <p:nvPr/>
                </p:nvSpPr>
                <p:spPr bwMode="auto">
                  <a:xfrm>
                    <a:off x="935863" y="150712"/>
                    <a:ext cx="374903" cy="151003"/>
                  </a:xfrm>
                  <a:custGeom>
                    <a:avLst/>
                    <a:gdLst>
                      <a:gd name="T0" fmla="*/ 192 w 192"/>
                      <a:gd name="T1" fmla="*/ 34 h 77"/>
                      <a:gd name="T2" fmla="*/ 32 w 192"/>
                      <a:gd name="T3" fmla="*/ 73 h 77"/>
                      <a:gd name="T4" fmla="*/ 7 w 192"/>
                      <a:gd name="T5" fmla="*/ 9 h 77"/>
                      <a:gd name="T6" fmla="*/ 161 w 192"/>
                      <a:gd name="T7" fmla="*/ 0 h 77"/>
                      <a:gd name="T8" fmla="*/ 192 w 192"/>
                      <a:gd name="T9" fmla="*/ 34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2" h="77">
                        <a:moveTo>
                          <a:pt x="192" y="34"/>
                        </a:moveTo>
                        <a:cubicBezTo>
                          <a:pt x="165" y="44"/>
                          <a:pt x="42" y="77"/>
                          <a:pt x="32" y="73"/>
                        </a:cubicBezTo>
                        <a:cubicBezTo>
                          <a:pt x="21" y="68"/>
                          <a:pt x="0" y="9"/>
                          <a:pt x="7" y="9"/>
                        </a:cubicBezTo>
                        <a:cubicBezTo>
                          <a:pt x="14" y="10"/>
                          <a:pt x="161" y="0"/>
                          <a:pt x="161" y="0"/>
                        </a:cubicBezTo>
                        <a:lnTo>
                          <a:pt x="192" y="34"/>
                        </a:ln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24" name="iṡļíḍe"/>
                  <p:cNvSpPr/>
                  <p:nvPr/>
                </p:nvSpPr>
                <p:spPr bwMode="auto">
                  <a:xfrm>
                    <a:off x="953566" y="190285"/>
                    <a:ext cx="259308" cy="38532"/>
                  </a:xfrm>
                  <a:custGeom>
                    <a:avLst/>
                    <a:gdLst>
                      <a:gd name="T0" fmla="*/ 12 w 133"/>
                      <a:gd name="T1" fmla="*/ 6 h 20"/>
                      <a:gd name="T2" fmla="*/ 14 w 133"/>
                      <a:gd name="T3" fmla="*/ 20 h 20"/>
                      <a:gd name="T4" fmla="*/ 12 w 133"/>
                      <a:gd name="T5" fmla="*/ 6 h 20"/>
                      <a:gd name="T6" fmla="*/ 12 w 133"/>
                      <a:gd name="T7" fmla="*/ 6 h 20"/>
                      <a:gd name="T8" fmla="*/ 1 w 133"/>
                      <a:gd name="T9" fmla="*/ 5 h 20"/>
                      <a:gd name="T10" fmla="*/ 0 w 133"/>
                      <a:gd name="T11" fmla="*/ 5 h 20"/>
                      <a:gd name="T12" fmla="*/ 6 w 133"/>
                      <a:gd name="T13" fmla="*/ 19 h 20"/>
                      <a:gd name="T14" fmla="*/ 14 w 133"/>
                      <a:gd name="T15" fmla="*/ 20 h 20"/>
                      <a:gd name="T16" fmla="*/ 67 w 133"/>
                      <a:gd name="T17" fmla="*/ 19 h 20"/>
                      <a:gd name="T18" fmla="*/ 96 w 133"/>
                      <a:gd name="T19" fmla="*/ 16 h 20"/>
                      <a:gd name="T20" fmla="*/ 133 w 133"/>
                      <a:gd name="T21" fmla="*/ 11 h 20"/>
                      <a:gd name="T22" fmla="*/ 132 w 133"/>
                      <a:gd name="T23" fmla="*/ 0 h 20"/>
                      <a:gd name="T24" fmla="*/ 65 w 133"/>
                      <a:gd name="T25" fmla="*/ 11 h 20"/>
                      <a:gd name="T26" fmla="*/ 65 w 133"/>
                      <a:gd name="T27" fmla="*/ 10 h 20"/>
                      <a:gd name="T28" fmla="*/ 12 w 133"/>
                      <a:gd name="T29" fmla="*/ 6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33" h="20">
                        <a:moveTo>
                          <a:pt x="12" y="6"/>
                        </a:moveTo>
                        <a:cubicBezTo>
                          <a:pt x="13" y="11"/>
                          <a:pt x="13" y="15"/>
                          <a:pt x="14" y="20"/>
                        </a:cubicBezTo>
                        <a:cubicBezTo>
                          <a:pt x="13" y="15"/>
                          <a:pt x="13" y="11"/>
                          <a:pt x="12" y="6"/>
                        </a:cubicBezTo>
                        <a:close/>
                        <a:moveTo>
                          <a:pt x="12" y="6"/>
                        </a:move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1" y="11"/>
                          <a:pt x="4" y="18"/>
                          <a:pt x="6" y="19"/>
                        </a:cubicBezTo>
                        <a:cubicBezTo>
                          <a:pt x="7" y="19"/>
                          <a:pt x="10" y="19"/>
                          <a:pt x="14" y="20"/>
                        </a:cubicBezTo>
                        <a:cubicBezTo>
                          <a:pt x="26" y="20"/>
                          <a:pt x="49" y="19"/>
                          <a:pt x="67" y="19"/>
                        </a:cubicBezTo>
                        <a:cubicBezTo>
                          <a:pt x="80" y="18"/>
                          <a:pt x="91" y="17"/>
                          <a:pt x="96" y="16"/>
                        </a:cubicBezTo>
                        <a:cubicBezTo>
                          <a:pt x="105" y="15"/>
                          <a:pt x="121" y="13"/>
                          <a:pt x="133" y="11"/>
                        </a:cubicBezTo>
                        <a:cubicBezTo>
                          <a:pt x="126" y="4"/>
                          <a:pt x="132" y="0"/>
                          <a:pt x="132" y="0"/>
                        </a:cubicBezTo>
                        <a:cubicBezTo>
                          <a:pt x="65" y="11"/>
                          <a:pt x="65" y="11"/>
                          <a:pt x="65" y="11"/>
                        </a:cubicBezTo>
                        <a:cubicBezTo>
                          <a:pt x="65" y="10"/>
                          <a:pt x="65" y="10"/>
                          <a:pt x="65" y="10"/>
                        </a:cubicBezTo>
                        <a:lnTo>
                          <a:pt x="12" y="6"/>
                        </a:ln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25" name="íŝḷíḓe"/>
                  <p:cNvSpPr/>
                  <p:nvPr/>
                </p:nvSpPr>
                <p:spPr bwMode="auto">
                  <a:xfrm>
                    <a:off x="767157" y="-242936"/>
                    <a:ext cx="285343" cy="386359"/>
                  </a:xfrm>
                  <a:custGeom>
                    <a:avLst/>
                    <a:gdLst>
                      <a:gd name="T0" fmla="*/ 0 w 146"/>
                      <a:gd name="T1" fmla="*/ 47 h 198"/>
                      <a:gd name="T2" fmla="*/ 10 w 146"/>
                      <a:gd name="T3" fmla="*/ 19 h 198"/>
                      <a:gd name="T4" fmla="*/ 32 w 146"/>
                      <a:gd name="T5" fmla="*/ 8 h 198"/>
                      <a:gd name="T6" fmla="*/ 146 w 146"/>
                      <a:gd name="T7" fmla="*/ 163 h 198"/>
                      <a:gd name="T8" fmla="*/ 89 w 146"/>
                      <a:gd name="T9" fmla="*/ 194 h 198"/>
                      <a:gd name="T10" fmla="*/ 77 w 146"/>
                      <a:gd name="T11" fmla="*/ 198 h 198"/>
                      <a:gd name="T12" fmla="*/ 0 w 146"/>
                      <a:gd name="T13" fmla="*/ 47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6" h="198">
                        <a:moveTo>
                          <a:pt x="0" y="47"/>
                        </a:moveTo>
                        <a:cubicBezTo>
                          <a:pt x="0" y="40"/>
                          <a:pt x="4" y="23"/>
                          <a:pt x="10" y="19"/>
                        </a:cubicBezTo>
                        <a:cubicBezTo>
                          <a:pt x="16" y="15"/>
                          <a:pt x="16" y="10"/>
                          <a:pt x="32" y="8"/>
                        </a:cubicBezTo>
                        <a:cubicBezTo>
                          <a:pt x="99" y="0"/>
                          <a:pt x="125" y="112"/>
                          <a:pt x="146" y="163"/>
                        </a:cubicBezTo>
                        <a:cubicBezTo>
                          <a:pt x="146" y="163"/>
                          <a:pt x="98" y="190"/>
                          <a:pt x="89" y="194"/>
                        </a:cubicBezTo>
                        <a:cubicBezTo>
                          <a:pt x="80" y="198"/>
                          <a:pt x="77" y="198"/>
                          <a:pt x="77" y="198"/>
                        </a:cubicBez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26" name="i$ľîḑê"/>
                  <p:cNvSpPr/>
                  <p:nvPr/>
                </p:nvSpPr>
                <p:spPr bwMode="auto">
                  <a:xfrm>
                    <a:off x="480772" y="-266889"/>
                    <a:ext cx="544651" cy="790421"/>
                  </a:xfrm>
                  <a:custGeom>
                    <a:avLst/>
                    <a:gdLst>
                      <a:gd name="T0" fmla="*/ 179 w 279"/>
                      <a:gd name="T1" fmla="*/ 20 h 405"/>
                      <a:gd name="T2" fmla="*/ 24 w 279"/>
                      <a:gd name="T3" fmla="*/ 6 h 405"/>
                      <a:gd name="T4" fmla="*/ 18 w 279"/>
                      <a:gd name="T5" fmla="*/ 141 h 405"/>
                      <a:gd name="T6" fmla="*/ 30 w 279"/>
                      <a:gd name="T7" fmla="*/ 297 h 405"/>
                      <a:gd name="T8" fmla="*/ 17 w 279"/>
                      <a:gd name="T9" fmla="*/ 364 h 405"/>
                      <a:gd name="T10" fmla="*/ 279 w 279"/>
                      <a:gd name="T11" fmla="*/ 344 h 405"/>
                      <a:gd name="T12" fmla="*/ 234 w 279"/>
                      <a:gd name="T13" fmla="*/ 143 h 405"/>
                      <a:gd name="T14" fmla="*/ 179 w 279"/>
                      <a:gd name="T15" fmla="*/ 20 h 4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79" h="405">
                        <a:moveTo>
                          <a:pt x="179" y="20"/>
                        </a:moveTo>
                        <a:cubicBezTo>
                          <a:pt x="140" y="1"/>
                          <a:pt x="76" y="0"/>
                          <a:pt x="24" y="6"/>
                        </a:cubicBezTo>
                        <a:cubicBezTo>
                          <a:pt x="24" y="6"/>
                          <a:pt x="20" y="115"/>
                          <a:pt x="18" y="141"/>
                        </a:cubicBezTo>
                        <a:cubicBezTo>
                          <a:pt x="15" y="167"/>
                          <a:pt x="47" y="253"/>
                          <a:pt x="30" y="297"/>
                        </a:cubicBezTo>
                        <a:cubicBezTo>
                          <a:pt x="13" y="342"/>
                          <a:pt x="0" y="357"/>
                          <a:pt x="17" y="364"/>
                        </a:cubicBezTo>
                        <a:cubicBezTo>
                          <a:pt x="66" y="383"/>
                          <a:pt x="254" y="405"/>
                          <a:pt x="279" y="344"/>
                        </a:cubicBezTo>
                        <a:cubicBezTo>
                          <a:pt x="263" y="310"/>
                          <a:pt x="250" y="204"/>
                          <a:pt x="234" y="143"/>
                        </a:cubicBezTo>
                        <a:cubicBezTo>
                          <a:pt x="218" y="82"/>
                          <a:pt x="179" y="20"/>
                          <a:pt x="179" y="20"/>
                        </a:cubicBez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27" name="îṥļiḍe"/>
                  <p:cNvSpPr/>
                  <p:nvPr/>
                </p:nvSpPr>
                <p:spPr bwMode="auto">
                  <a:xfrm>
                    <a:off x="494311" y="-34657"/>
                    <a:ext cx="531113" cy="558189"/>
                  </a:xfrm>
                  <a:custGeom>
                    <a:avLst/>
                    <a:gdLst>
                      <a:gd name="T0" fmla="*/ 2 w 272"/>
                      <a:gd name="T1" fmla="*/ 229 h 286"/>
                      <a:gd name="T2" fmla="*/ 10 w 272"/>
                      <a:gd name="T3" fmla="*/ 245 h 286"/>
                      <a:gd name="T4" fmla="*/ 272 w 272"/>
                      <a:gd name="T5" fmla="*/ 225 h 286"/>
                      <a:gd name="T6" fmla="*/ 237 w 272"/>
                      <a:gd name="T7" fmla="*/ 71 h 286"/>
                      <a:gd name="T8" fmla="*/ 207 w 272"/>
                      <a:gd name="T9" fmla="*/ 2 h 286"/>
                      <a:gd name="T10" fmla="*/ 73 w 272"/>
                      <a:gd name="T11" fmla="*/ 79 h 286"/>
                      <a:gd name="T12" fmla="*/ 60 w 272"/>
                      <a:gd name="T13" fmla="*/ 149 h 286"/>
                      <a:gd name="T14" fmla="*/ 115 w 272"/>
                      <a:gd name="T15" fmla="*/ 123 h 286"/>
                      <a:gd name="T16" fmla="*/ 220 w 272"/>
                      <a:gd name="T17" fmla="*/ 139 h 286"/>
                      <a:gd name="T18" fmla="*/ 233 w 272"/>
                      <a:gd name="T19" fmla="*/ 216 h 286"/>
                      <a:gd name="T20" fmla="*/ 93 w 272"/>
                      <a:gd name="T21" fmla="*/ 239 h 286"/>
                      <a:gd name="T22" fmla="*/ 2 w 272"/>
                      <a:gd name="T23" fmla="*/ 229 h 2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72" h="286">
                        <a:moveTo>
                          <a:pt x="2" y="229"/>
                        </a:moveTo>
                        <a:cubicBezTo>
                          <a:pt x="0" y="237"/>
                          <a:pt x="2" y="242"/>
                          <a:pt x="10" y="245"/>
                        </a:cubicBezTo>
                        <a:cubicBezTo>
                          <a:pt x="59" y="264"/>
                          <a:pt x="247" y="286"/>
                          <a:pt x="272" y="225"/>
                        </a:cubicBezTo>
                        <a:cubicBezTo>
                          <a:pt x="260" y="198"/>
                          <a:pt x="249" y="129"/>
                          <a:pt x="237" y="71"/>
                        </a:cubicBezTo>
                        <a:cubicBezTo>
                          <a:pt x="224" y="32"/>
                          <a:pt x="212" y="0"/>
                          <a:pt x="207" y="2"/>
                        </a:cubicBezTo>
                        <a:cubicBezTo>
                          <a:pt x="162" y="18"/>
                          <a:pt x="150" y="54"/>
                          <a:pt x="73" y="79"/>
                        </a:cubicBezTo>
                        <a:cubicBezTo>
                          <a:pt x="73" y="79"/>
                          <a:pt x="42" y="153"/>
                          <a:pt x="60" y="149"/>
                        </a:cubicBezTo>
                        <a:cubicBezTo>
                          <a:pt x="79" y="144"/>
                          <a:pt x="110" y="123"/>
                          <a:pt x="115" y="123"/>
                        </a:cubicBezTo>
                        <a:cubicBezTo>
                          <a:pt x="119" y="123"/>
                          <a:pt x="220" y="139"/>
                          <a:pt x="220" y="139"/>
                        </a:cubicBezTo>
                        <a:cubicBezTo>
                          <a:pt x="220" y="139"/>
                          <a:pt x="241" y="209"/>
                          <a:pt x="233" y="216"/>
                        </a:cubicBezTo>
                        <a:cubicBezTo>
                          <a:pt x="225" y="223"/>
                          <a:pt x="127" y="245"/>
                          <a:pt x="93" y="239"/>
                        </a:cubicBezTo>
                        <a:cubicBezTo>
                          <a:pt x="59" y="233"/>
                          <a:pt x="2" y="234"/>
                          <a:pt x="2" y="229"/>
                        </a:cubicBezTo>
                        <a:close/>
                      </a:path>
                    </a:pathLst>
                  </a:custGeom>
                  <a:solidFill>
                    <a:srgbClr val="C00000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28" name="îṧľíďe"/>
                  <p:cNvSpPr/>
                  <p:nvPr/>
                </p:nvSpPr>
                <p:spPr bwMode="auto">
                  <a:xfrm>
                    <a:off x="753619" y="-284592"/>
                    <a:ext cx="266598" cy="406145"/>
                  </a:xfrm>
                  <a:custGeom>
                    <a:avLst/>
                    <a:gdLst>
                      <a:gd name="T0" fmla="*/ 0 w 136"/>
                      <a:gd name="T1" fmla="*/ 17 h 208"/>
                      <a:gd name="T2" fmla="*/ 106 w 136"/>
                      <a:gd name="T3" fmla="*/ 208 h 208"/>
                      <a:gd name="T4" fmla="*/ 0 w 136"/>
                      <a:gd name="T5" fmla="*/ 17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6" h="208">
                        <a:moveTo>
                          <a:pt x="0" y="17"/>
                        </a:moveTo>
                        <a:cubicBezTo>
                          <a:pt x="71" y="62"/>
                          <a:pt x="75" y="113"/>
                          <a:pt x="106" y="208"/>
                        </a:cubicBezTo>
                        <a:cubicBezTo>
                          <a:pt x="136" y="127"/>
                          <a:pt x="58" y="0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806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29" name="îṩľíḋè"/>
                  <p:cNvSpPr/>
                  <p:nvPr/>
                </p:nvSpPr>
                <p:spPr bwMode="auto">
                  <a:xfrm>
                    <a:off x="753619" y="-254392"/>
                    <a:ext cx="211404" cy="375945"/>
                  </a:xfrm>
                  <a:custGeom>
                    <a:avLst/>
                    <a:gdLst>
                      <a:gd name="T0" fmla="*/ 17 w 108"/>
                      <a:gd name="T1" fmla="*/ 0 h 193"/>
                      <a:gd name="T2" fmla="*/ 17 w 108"/>
                      <a:gd name="T3" fmla="*/ 0 h 193"/>
                      <a:gd name="T4" fmla="*/ 17 w 108"/>
                      <a:gd name="T5" fmla="*/ 0 h 193"/>
                      <a:gd name="T6" fmla="*/ 17 w 108"/>
                      <a:gd name="T7" fmla="*/ 0 h 193"/>
                      <a:gd name="T8" fmla="*/ 16 w 108"/>
                      <a:gd name="T9" fmla="*/ 0 h 193"/>
                      <a:gd name="T10" fmla="*/ 9 w 108"/>
                      <a:gd name="T11" fmla="*/ 0 h 193"/>
                      <a:gd name="T12" fmla="*/ 0 w 108"/>
                      <a:gd name="T13" fmla="*/ 2 h 193"/>
                      <a:gd name="T14" fmla="*/ 106 w 108"/>
                      <a:gd name="T15" fmla="*/ 193 h 193"/>
                      <a:gd name="T16" fmla="*/ 100 w 108"/>
                      <a:gd name="T17" fmla="*/ 134 h 193"/>
                      <a:gd name="T18" fmla="*/ 46 w 108"/>
                      <a:gd name="T19" fmla="*/ 25 h 193"/>
                      <a:gd name="T20" fmla="*/ 17 w 108"/>
                      <a:gd name="T21" fmla="*/ 0 h 1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08" h="193">
                        <a:moveTo>
                          <a:pt x="17" y="0"/>
                        </a:move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2" y="0"/>
                          <a:pt x="9" y="0"/>
                        </a:cubicBezTo>
                        <a:cubicBezTo>
                          <a:pt x="5" y="0"/>
                          <a:pt x="2" y="0"/>
                          <a:pt x="0" y="2"/>
                        </a:cubicBezTo>
                        <a:cubicBezTo>
                          <a:pt x="71" y="47"/>
                          <a:pt x="75" y="98"/>
                          <a:pt x="106" y="193"/>
                        </a:cubicBezTo>
                        <a:cubicBezTo>
                          <a:pt x="106" y="193"/>
                          <a:pt x="108" y="167"/>
                          <a:pt x="100" y="134"/>
                        </a:cubicBezTo>
                        <a:cubicBezTo>
                          <a:pt x="93" y="101"/>
                          <a:pt x="57" y="37"/>
                          <a:pt x="46" y="25"/>
                        </a:cubicBezTo>
                        <a:cubicBezTo>
                          <a:pt x="34" y="13"/>
                          <a:pt x="20" y="1"/>
                          <a:pt x="17" y="0"/>
                        </a:cubicBezTo>
                        <a:close/>
                      </a:path>
                    </a:pathLst>
                  </a:custGeom>
                  <a:solidFill>
                    <a:srgbClr val="9172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30" name="ïSļîḋé"/>
                  <p:cNvSpPr/>
                  <p:nvPr/>
                </p:nvSpPr>
                <p:spPr bwMode="auto">
                  <a:xfrm>
                    <a:off x="601574" y="-254392"/>
                    <a:ext cx="212445" cy="108305"/>
                  </a:xfrm>
                  <a:custGeom>
                    <a:avLst/>
                    <a:gdLst>
                      <a:gd name="T0" fmla="*/ 7 w 109"/>
                      <a:gd name="T1" fmla="*/ 5 h 56"/>
                      <a:gd name="T2" fmla="*/ 14 w 109"/>
                      <a:gd name="T3" fmla="*/ 28 h 56"/>
                      <a:gd name="T4" fmla="*/ 71 w 109"/>
                      <a:gd name="T5" fmla="*/ 52 h 56"/>
                      <a:gd name="T6" fmla="*/ 102 w 109"/>
                      <a:gd name="T7" fmla="*/ 31 h 56"/>
                      <a:gd name="T8" fmla="*/ 71 w 109"/>
                      <a:gd name="T9" fmla="*/ 7 h 56"/>
                      <a:gd name="T10" fmla="*/ 7 w 109"/>
                      <a:gd name="T11" fmla="*/ 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9" h="56">
                        <a:moveTo>
                          <a:pt x="7" y="5"/>
                        </a:moveTo>
                        <a:cubicBezTo>
                          <a:pt x="2" y="10"/>
                          <a:pt x="0" y="10"/>
                          <a:pt x="14" y="28"/>
                        </a:cubicBezTo>
                        <a:cubicBezTo>
                          <a:pt x="27" y="46"/>
                          <a:pt x="44" y="49"/>
                          <a:pt x="71" y="52"/>
                        </a:cubicBezTo>
                        <a:cubicBezTo>
                          <a:pt x="98" y="56"/>
                          <a:pt x="109" y="48"/>
                          <a:pt x="102" y="31"/>
                        </a:cubicBezTo>
                        <a:cubicBezTo>
                          <a:pt x="94" y="13"/>
                          <a:pt x="76" y="8"/>
                          <a:pt x="71" y="7"/>
                        </a:cubicBezTo>
                        <a:cubicBezTo>
                          <a:pt x="66" y="6"/>
                          <a:pt x="12" y="0"/>
                          <a:pt x="7" y="5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31" name="îṩḻïḑé"/>
                  <p:cNvSpPr/>
                  <p:nvPr/>
                </p:nvSpPr>
                <p:spPr bwMode="auto">
                  <a:xfrm>
                    <a:off x="437033" y="-285634"/>
                    <a:ext cx="258267" cy="668577"/>
                  </a:xfrm>
                  <a:custGeom>
                    <a:avLst/>
                    <a:gdLst>
                      <a:gd name="T0" fmla="*/ 87 w 132"/>
                      <a:gd name="T1" fmla="*/ 13 h 343"/>
                      <a:gd name="T2" fmla="*/ 41 w 132"/>
                      <a:gd name="T3" fmla="*/ 17 h 343"/>
                      <a:gd name="T4" fmla="*/ 73 w 132"/>
                      <a:gd name="T5" fmla="*/ 48 h 343"/>
                      <a:gd name="T6" fmla="*/ 0 w 132"/>
                      <a:gd name="T7" fmla="*/ 317 h 343"/>
                      <a:gd name="T8" fmla="*/ 15 w 132"/>
                      <a:gd name="T9" fmla="*/ 343 h 343"/>
                      <a:gd name="T10" fmla="*/ 87 w 132"/>
                      <a:gd name="T11" fmla="*/ 234 h 343"/>
                      <a:gd name="T12" fmla="*/ 87 w 132"/>
                      <a:gd name="T13" fmla="*/ 13 h 3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2" h="343">
                        <a:moveTo>
                          <a:pt x="87" y="13"/>
                        </a:moveTo>
                        <a:cubicBezTo>
                          <a:pt x="63" y="0"/>
                          <a:pt x="41" y="17"/>
                          <a:pt x="41" y="17"/>
                        </a:cubicBezTo>
                        <a:cubicBezTo>
                          <a:pt x="41" y="17"/>
                          <a:pt x="68" y="17"/>
                          <a:pt x="73" y="48"/>
                        </a:cubicBezTo>
                        <a:cubicBezTo>
                          <a:pt x="92" y="172"/>
                          <a:pt x="38" y="242"/>
                          <a:pt x="0" y="317"/>
                        </a:cubicBezTo>
                        <a:cubicBezTo>
                          <a:pt x="15" y="343"/>
                          <a:pt x="15" y="343"/>
                          <a:pt x="15" y="343"/>
                        </a:cubicBezTo>
                        <a:cubicBezTo>
                          <a:pt x="15" y="343"/>
                          <a:pt x="58" y="275"/>
                          <a:pt x="87" y="234"/>
                        </a:cubicBezTo>
                        <a:cubicBezTo>
                          <a:pt x="132" y="170"/>
                          <a:pt x="127" y="79"/>
                          <a:pt x="87" y="13"/>
                        </a:cubicBezTo>
                        <a:close/>
                      </a:path>
                    </a:pathLst>
                  </a:custGeom>
                  <a:solidFill>
                    <a:srgbClr val="806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32" name="íSḷíḋé"/>
                  <p:cNvSpPr/>
                  <p:nvPr/>
                </p:nvSpPr>
                <p:spPr bwMode="auto">
                  <a:xfrm>
                    <a:off x="456820" y="-270012"/>
                    <a:ext cx="238480" cy="652957"/>
                  </a:xfrm>
                  <a:custGeom>
                    <a:avLst/>
                    <a:gdLst>
                      <a:gd name="T0" fmla="*/ 77 w 122"/>
                      <a:gd name="T1" fmla="*/ 5 h 335"/>
                      <a:gd name="T2" fmla="*/ 54 w 122"/>
                      <a:gd name="T3" fmla="*/ 0 h 335"/>
                      <a:gd name="T4" fmla="*/ 91 w 122"/>
                      <a:gd name="T5" fmla="*/ 84 h 335"/>
                      <a:gd name="T6" fmla="*/ 72 w 122"/>
                      <a:gd name="T7" fmla="*/ 196 h 335"/>
                      <a:gd name="T8" fmla="*/ 0 w 122"/>
                      <a:gd name="T9" fmla="*/ 326 h 335"/>
                      <a:gd name="T10" fmla="*/ 5 w 122"/>
                      <a:gd name="T11" fmla="*/ 335 h 335"/>
                      <a:gd name="T12" fmla="*/ 77 w 122"/>
                      <a:gd name="T13" fmla="*/ 226 h 335"/>
                      <a:gd name="T14" fmla="*/ 77 w 122"/>
                      <a:gd name="T15" fmla="*/ 5 h 3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2" h="335">
                        <a:moveTo>
                          <a:pt x="77" y="5"/>
                        </a:moveTo>
                        <a:cubicBezTo>
                          <a:pt x="69" y="1"/>
                          <a:pt x="61" y="0"/>
                          <a:pt x="54" y="0"/>
                        </a:cubicBezTo>
                        <a:cubicBezTo>
                          <a:pt x="63" y="12"/>
                          <a:pt x="86" y="47"/>
                          <a:pt x="91" y="84"/>
                        </a:cubicBezTo>
                        <a:cubicBezTo>
                          <a:pt x="97" y="130"/>
                          <a:pt x="85" y="160"/>
                          <a:pt x="72" y="196"/>
                        </a:cubicBezTo>
                        <a:cubicBezTo>
                          <a:pt x="64" y="219"/>
                          <a:pt x="26" y="283"/>
                          <a:pt x="0" y="326"/>
                        </a:cubicBezTo>
                        <a:cubicBezTo>
                          <a:pt x="5" y="335"/>
                          <a:pt x="5" y="335"/>
                          <a:pt x="5" y="335"/>
                        </a:cubicBezTo>
                        <a:cubicBezTo>
                          <a:pt x="5" y="335"/>
                          <a:pt x="48" y="267"/>
                          <a:pt x="77" y="226"/>
                        </a:cubicBezTo>
                        <a:cubicBezTo>
                          <a:pt x="122" y="162"/>
                          <a:pt x="117" y="71"/>
                          <a:pt x="77" y="5"/>
                        </a:cubicBezTo>
                        <a:close/>
                      </a:path>
                    </a:pathLst>
                  </a:custGeom>
                  <a:solidFill>
                    <a:srgbClr val="9172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33" name="iş1íďé"/>
                  <p:cNvSpPr/>
                  <p:nvPr/>
                </p:nvSpPr>
                <p:spPr bwMode="auto">
                  <a:xfrm>
                    <a:off x="619278" y="-342910"/>
                    <a:ext cx="120802" cy="127051"/>
                  </a:xfrm>
                  <a:custGeom>
                    <a:avLst/>
                    <a:gdLst>
                      <a:gd name="T0" fmla="*/ 8 w 62"/>
                      <a:gd name="T1" fmla="*/ 0 h 65"/>
                      <a:gd name="T2" fmla="*/ 0 w 62"/>
                      <a:gd name="T3" fmla="*/ 51 h 65"/>
                      <a:gd name="T4" fmla="*/ 41 w 62"/>
                      <a:gd name="T5" fmla="*/ 64 h 65"/>
                      <a:gd name="T6" fmla="*/ 62 w 62"/>
                      <a:gd name="T7" fmla="*/ 56 h 65"/>
                      <a:gd name="T8" fmla="*/ 58 w 62"/>
                      <a:gd name="T9" fmla="*/ 2 h 65"/>
                      <a:gd name="T10" fmla="*/ 8 w 62"/>
                      <a:gd name="T11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2" h="65">
                        <a:moveTo>
                          <a:pt x="8" y="0"/>
                        </a:moveTo>
                        <a:cubicBezTo>
                          <a:pt x="7" y="19"/>
                          <a:pt x="2" y="32"/>
                          <a:pt x="0" y="51"/>
                        </a:cubicBezTo>
                        <a:cubicBezTo>
                          <a:pt x="0" y="58"/>
                          <a:pt x="28" y="65"/>
                          <a:pt x="41" y="64"/>
                        </a:cubicBezTo>
                        <a:cubicBezTo>
                          <a:pt x="58" y="64"/>
                          <a:pt x="62" y="56"/>
                          <a:pt x="62" y="56"/>
                        </a:cubicBezTo>
                        <a:cubicBezTo>
                          <a:pt x="58" y="2"/>
                          <a:pt x="58" y="2"/>
                          <a:pt x="58" y="2"/>
                        </a:cubicBez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34" name="îşḷîḓè"/>
                  <p:cNvSpPr/>
                  <p:nvPr/>
                </p:nvSpPr>
                <p:spPr bwMode="auto">
                  <a:xfrm>
                    <a:off x="351639" y="-953169"/>
                    <a:ext cx="736268" cy="706068"/>
                  </a:xfrm>
                  <a:custGeom>
                    <a:avLst/>
                    <a:gdLst>
                      <a:gd name="T0" fmla="*/ 166 w 377"/>
                      <a:gd name="T1" fmla="*/ 10 h 362"/>
                      <a:gd name="T2" fmla="*/ 361 w 377"/>
                      <a:gd name="T3" fmla="*/ 160 h 362"/>
                      <a:gd name="T4" fmla="*/ 227 w 377"/>
                      <a:gd name="T5" fmla="*/ 353 h 362"/>
                      <a:gd name="T6" fmla="*/ 62 w 377"/>
                      <a:gd name="T7" fmla="*/ 296 h 362"/>
                      <a:gd name="T8" fmla="*/ 13 w 377"/>
                      <a:gd name="T9" fmla="*/ 256 h 362"/>
                      <a:gd name="T10" fmla="*/ 22 w 377"/>
                      <a:gd name="T11" fmla="*/ 194 h 362"/>
                      <a:gd name="T12" fmla="*/ 26 w 377"/>
                      <a:gd name="T13" fmla="*/ 192 h 362"/>
                      <a:gd name="T14" fmla="*/ 166 w 377"/>
                      <a:gd name="T15" fmla="*/ 10 h 3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77" h="362">
                        <a:moveTo>
                          <a:pt x="166" y="10"/>
                        </a:moveTo>
                        <a:cubicBezTo>
                          <a:pt x="258" y="0"/>
                          <a:pt x="346" y="67"/>
                          <a:pt x="361" y="160"/>
                        </a:cubicBezTo>
                        <a:cubicBezTo>
                          <a:pt x="377" y="253"/>
                          <a:pt x="303" y="345"/>
                          <a:pt x="227" y="353"/>
                        </a:cubicBezTo>
                        <a:cubicBezTo>
                          <a:pt x="151" y="362"/>
                          <a:pt x="99" y="340"/>
                          <a:pt x="62" y="296"/>
                        </a:cubicBezTo>
                        <a:cubicBezTo>
                          <a:pt x="44" y="303"/>
                          <a:pt x="26" y="280"/>
                          <a:pt x="13" y="256"/>
                        </a:cubicBezTo>
                        <a:cubicBezTo>
                          <a:pt x="0" y="233"/>
                          <a:pt x="3" y="204"/>
                          <a:pt x="22" y="194"/>
                        </a:cubicBezTo>
                        <a:cubicBezTo>
                          <a:pt x="23" y="193"/>
                          <a:pt x="25" y="193"/>
                          <a:pt x="26" y="192"/>
                        </a:cubicBezTo>
                        <a:cubicBezTo>
                          <a:pt x="14" y="101"/>
                          <a:pt x="75" y="21"/>
                          <a:pt x="166" y="10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35" name="ïṧḻiḑé"/>
                  <p:cNvSpPr/>
                  <p:nvPr/>
                </p:nvSpPr>
                <p:spPr bwMode="auto">
                  <a:xfrm>
                    <a:off x="501601" y="-586597"/>
                    <a:ext cx="488416" cy="185369"/>
                  </a:xfrm>
                  <a:custGeom>
                    <a:avLst/>
                    <a:gdLst>
                      <a:gd name="T0" fmla="*/ 1 w 250"/>
                      <a:gd name="T1" fmla="*/ 16 h 95"/>
                      <a:gd name="T2" fmla="*/ 94 w 250"/>
                      <a:gd name="T3" fmla="*/ 28 h 95"/>
                      <a:gd name="T4" fmla="*/ 102 w 250"/>
                      <a:gd name="T5" fmla="*/ 72 h 95"/>
                      <a:gd name="T6" fmla="*/ 142 w 250"/>
                      <a:gd name="T7" fmla="*/ 93 h 95"/>
                      <a:gd name="T8" fmla="*/ 185 w 250"/>
                      <a:gd name="T9" fmla="*/ 45 h 95"/>
                      <a:gd name="T10" fmla="*/ 191 w 250"/>
                      <a:gd name="T11" fmla="*/ 22 h 95"/>
                      <a:gd name="T12" fmla="*/ 207 w 250"/>
                      <a:gd name="T13" fmla="*/ 15 h 95"/>
                      <a:gd name="T14" fmla="*/ 216 w 250"/>
                      <a:gd name="T15" fmla="*/ 16 h 95"/>
                      <a:gd name="T16" fmla="*/ 216 w 250"/>
                      <a:gd name="T17" fmla="*/ 44 h 95"/>
                      <a:gd name="T18" fmla="*/ 233 w 250"/>
                      <a:gd name="T19" fmla="*/ 71 h 95"/>
                      <a:gd name="T20" fmla="*/ 248 w 250"/>
                      <a:gd name="T21" fmla="*/ 15 h 95"/>
                      <a:gd name="T22" fmla="*/ 213 w 250"/>
                      <a:gd name="T23" fmla="*/ 2 h 95"/>
                      <a:gd name="T24" fmla="*/ 144 w 250"/>
                      <a:gd name="T25" fmla="*/ 15 h 95"/>
                      <a:gd name="T26" fmla="*/ 0 w 250"/>
                      <a:gd name="T27" fmla="*/ 2 h 95"/>
                      <a:gd name="T28" fmla="*/ 1 w 250"/>
                      <a:gd name="T29" fmla="*/ 16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50" h="95">
                        <a:moveTo>
                          <a:pt x="1" y="16"/>
                        </a:moveTo>
                        <a:cubicBezTo>
                          <a:pt x="94" y="28"/>
                          <a:pt x="94" y="28"/>
                          <a:pt x="94" y="28"/>
                        </a:cubicBezTo>
                        <a:cubicBezTo>
                          <a:pt x="94" y="28"/>
                          <a:pt x="94" y="57"/>
                          <a:pt x="102" y="72"/>
                        </a:cubicBezTo>
                        <a:cubicBezTo>
                          <a:pt x="109" y="87"/>
                          <a:pt x="122" y="90"/>
                          <a:pt x="142" y="93"/>
                        </a:cubicBezTo>
                        <a:cubicBezTo>
                          <a:pt x="162" y="95"/>
                          <a:pt x="181" y="55"/>
                          <a:pt x="185" y="45"/>
                        </a:cubicBezTo>
                        <a:cubicBezTo>
                          <a:pt x="188" y="34"/>
                          <a:pt x="191" y="22"/>
                          <a:pt x="191" y="22"/>
                        </a:cubicBezTo>
                        <a:cubicBezTo>
                          <a:pt x="191" y="22"/>
                          <a:pt x="199" y="17"/>
                          <a:pt x="207" y="15"/>
                        </a:cubicBezTo>
                        <a:cubicBezTo>
                          <a:pt x="215" y="12"/>
                          <a:pt x="216" y="16"/>
                          <a:pt x="216" y="16"/>
                        </a:cubicBezTo>
                        <a:cubicBezTo>
                          <a:pt x="216" y="16"/>
                          <a:pt x="214" y="30"/>
                          <a:pt x="216" y="44"/>
                        </a:cubicBezTo>
                        <a:cubicBezTo>
                          <a:pt x="218" y="59"/>
                          <a:pt x="231" y="71"/>
                          <a:pt x="233" y="71"/>
                        </a:cubicBezTo>
                        <a:cubicBezTo>
                          <a:pt x="236" y="71"/>
                          <a:pt x="247" y="21"/>
                          <a:pt x="248" y="15"/>
                        </a:cubicBezTo>
                        <a:cubicBezTo>
                          <a:pt x="250" y="8"/>
                          <a:pt x="234" y="4"/>
                          <a:pt x="213" y="2"/>
                        </a:cubicBezTo>
                        <a:cubicBezTo>
                          <a:pt x="192" y="0"/>
                          <a:pt x="147" y="16"/>
                          <a:pt x="144" y="15"/>
                        </a:cubicBezTo>
                        <a:cubicBezTo>
                          <a:pt x="141" y="14"/>
                          <a:pt x="0" y="2"/>
                          <a:pt x="0" y="2"/>
                        </a:cubicBez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36" name="íSlïḑê"/>
                  <p:cNvSpPr/>
                  <p:nvPr/>
                </p:nvSpPr>
                <p:spPr bwMode="auto">
                  <a:xfrm>
                    <a:off x="472441" y="-409560"/>
                    <a:ext cx="484250" cy="169748"/>
                  </a:xfrm>
                  <a:custGeom>
                    <a:avLst/>
                    <a:gdLst>
                      <a:gd name="T0" fmla="*/ 248 w 248"/>
                      <a:gd name="T1" fmla="*/ 31 h 87"/>
                      <a:gd name="T2" fmla="*/ 165 w 248"/>
                      <a:gd name="T3" fmla="*/ 74 h 87"/>
                      <a:gd name="T4" fmla="*/ 0 w 248"/>
                      <a:gd name="T5" fmla="*/ 17 h 87"/>
                      <a:gd name="T6" fmla="*/ 15 w 248"/>
                      <a:gd name="T7" fmla="*/ 0 h 87"/>
                      <a:gd name="T8" fmla="*/ 248 w 248"/>
                      <a:gd name="T9" fmla="*/ 31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8" h="87">
                        <a:moveTo>
                          <a:pt x="248" y="31"/>
                        </a:moveTo>
                        <a:cubicBezTo>
                          <a:pt x="225" y="55"/>
                          <a:pt x="195" y="71"/>
                          <a:pt x="165" y="74"/>
                        </a:cubicBezTo>
                        <a:cubicBezTo>
                          <a:pt x="89" y="83"/>
                          <a:pt x="37" y="61"/>
                          <a:pt x="0" y="17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94" y="73"/>
                          <a:pt x="166" y="87"/>
                          <a:pt x="248" y="31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37" name="íṥ1ïdê"/>
                  <p:cNvSpPr/>
                  <p:nvPr/>
                </p:nvSpPr>
                <p:spPr bwMode="auto">
                  <a:xfrm>
                    <a:off x="275617" y="-1066682"/>
                    <a:ext cx="771676" cy="616507"/>
                  </a:xfrm>
                  <a:custGeom>
                    <a:avLst/>
                    <a:gdLst>
                      <a:gd name="T0" fmla="*/ 88 w 395"/>
                      <a:gd name="T1" fmla="*/ 242 h 316"/>
                      <a:gd name="T2" fmla="*/ 101 w 395"/>
                      <a:gd name="T3" fmla="*/ 257 h 316"/>
                      <a:gd name="T4" fmla="*/ 104 w 395"/>
                      <a:gd name="T5" fmla="*/ 268 h 316"/>
                      <a:gd name="T6" fmla="*/ 105 w 395"/>
                      <a:gd name="T7" fmla="*/ 279 h 316"/>
                      <a:gd name="T8" fmla="*/ 108 w 395"/>
                      <a:gd name="T9" fmla="*/ 294 h 316"/>
                      <a:gd name="T10" fmla="*/ 109 w 395"/>
                      <a:gd name="T11" fmla="*/ 305 h 316"/>
                      <a:gd name="T12" fmla="*/ 122 w 395"/>
                      <a:gd name="T13" fmla="*/ 314 h 316"/>
                      <a:gd name="T14" fmla="*/ 134 w 395"/>
                      <a:gd name="T15" fmla="*/ 312 h 316"/>
                      <a:gd name="T16" fmla="*/ 140 w 395"/>
                      <a:gd name="T17" fmla="*/ 301 h 316"/>
                      <a:gd name="T18" fmla="*/ 138 w 395"/>
                      <a:gd name="T19" fmla="*/ 294 h 316"/>
                      <a:gd name="T20" fmla="*/ 137 w 395"/>
                      <a:gd name="T21" fmla="*/ 283 h 316"/>
                      <a:gd name="T22" fmla="*/ 130 w 395"/>
                      <a:gd name="T23" fmla="*/ 270 h 316"/>
                      <a:gd name="T24" fmla="*/ 129 w 395"/>
                      <a:gd name="T25" fmla="*/ 258 h 316"/>
                      <a:gd name="T26" fmla="*/ 129 w 395"/>
                      <a:gd name="T27" fmla="*/ 246 h 316"/>
                      <a:gd name="T28" fmla="*/ 130 w 395"/>
                      <a:gd name="T29" fmla="*/ 243 h 316"/>
                      <a:gd name="T30" fmla="*/ 137 w 395"/>
                      <a:gd name="T31" fmla="*/ 220 h 316"/>
                      <a:gd name="T32" fmla="*/ 145 w 395"/>
                      <a:gd name="T33" fmla="*/ 206 h 316"/>
                      <a:gd name="T34" fmla="*/ 169 w 395"/>
                      <a:gd name="T35" fmla="*/ 178 h 316"/>
                      <a:gd name="T36" fmla="*/ 193 w 395"/>
                      <a:gd name="T37" fmla="*/ 152 h 316"/>
                      <a:gd name="T38" fmla="*/ 209 w 395"/>
                      <a:gd name="T39" fmla="*/ 161 h 316"/>
                      <a:gd name="T40" fmla="*/ 231 w 395"/>
                      <a:gd name="T41" fmla="*/ 168 h 316"/>
                      <a:gd name="T42" fmla="*/ 261 w 395"/>
                      <a:gd name="T43" fmla="*/ 165 h 316"/>
                      <a:gd name="T44" fmla="*/ 300 w 395"/>
                      <a:gd name="T45" fmla="*/ 163 h 316"/>
                      <a:gd name="T46" fmla="*/ 330 w 395"/>
                      <a:gd name="T47" fmla="*/ 152 h 316"/>
                      <a:gd name="T48" fmla="*/ 365 w 395"/>
                      <a:gd name="T49" fmla="*/ 152 h 316"/>
                      <a:gd name="T50" fmla="*/ 384 w 395"/>
                      <a:gd name="T51" fmla="*/ 118 h 316"/>
                      <a:gd name="T52" fmla="*/ 395 w 395"/>
                      <a:gd name="T53" fmla="*/ 92 h 316"/>
                      <a:gd name="T54" fmla="*/ 376 w 395"/>
                      <a:gd name="T55" fmla="*/ 66 h 316"/>
                      <a:gd name="T56" fmla="*/ 350 w 395"/>
                      <a:gd name="T57" fmla="*/ 38 h 316"/>
                      <a:gd name="T58" fmla="*/ 326 w 395"/>
                      <a:gd name="T59" fmla="*/ 22 h 316"/>
                      <a:gd name="T60" fmla="*/ 311 w 395"/>
                      <a:gd name="T61" fmla="*/ 23 h 316"/>
                      <a:gd name="T62" fmla="*/ 265 w 395"/>
                      <a:gd name="T63" fmla="*/ 18 h 316"/>
                      <a:gd name="T64" fmla="*/ 230 w 395"/>
                      <a:gd name="T65" fmla="*/ 27 h 316"/>
                      <a:gd name="T66" fmla="*/ 205 w 395"/>
                      <a:gd name="T67" fmla="*/ 16 h 316"/>
                      <a:gd name="T68" fmla="*/ 167 w 395"/>
                      <a:gd name="T69" fmla="*/ 24 h 316"/>
                      <a:gd name="T70" fmla="*/ 127 w 395"/>
                      <a:gd name="T71" fmla="*/ 29 h 316"/>
                      <a:gd name="T72" fmla="*/ 103 w 395"/>
                      <a:gd name="T73" fmla="*/ 52 h 316"/>
                      <a:gd name="T74" fmla="*/ 92 w 395"/>
                      <a:gd name="T75" fmla="*/ 55 h 316"/>
                      <a:gd name="T76" fmla="*/ 64 w 395"/>
                      <a:gd name="T77" fmla="*/ 87 h 316"/>
                      <a:gd name="T78" fmla="*/ 28 w 395"/>
                      <a:gd name="T79" fmla="*/ 112 h 316"/>
                      <a:gd name="T80" fmla="*/ 36 w 395"/>
                      <a:gd name="T81" fmla="*/ 141 h 316"/>
                      <a:gd name="T82" fmla="*/ 34 w 395"/>
                      <a:gd name="T83" fmla="*/ 149 h 316"/>
                      <a:gd name="T84" fmla="*/ 17 w 395"/>
                      <a:gd name="T85" fmla="*/ 179 h 316"/>
                      <a:gd name="T86" fmla="*/ 14 w 395"/>
                      <a:gd name="T87" fmla="*/ 197 h 316"/>
                      <a:gd name="T88" fmla="*/ 15 w 395"/>
                      <a:gd name="T89" fmla="*/ 241 h 316"/>
                      <a:gd name="T90" fmla="*/ 37 w 395"/>
                      <a:gd name="T91" fmla="*/ 272 h 316"/>
                      <a:gd name="T92" fmla="*/ 76 w 395"/>
                      <a:gd name="T93" fmla="*/ 237 h 3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95" h="316">
                        <a:moveTo>
                          <a:pt x="76" y="237"/>
                        </a:moveTo>
                        <a:cubicBezTo>
                          <a:pt x="78" y="238"/>
                          <a:pt x="81" y="242"/>
                          <a:pt x="88" y="242"/>
                        </a:cubicBezTo>
                        <a:cubicBezTo>
                          <a:pt x="87" y="243"/>
                          <a:pt x="87" y="245"/>
                          <a:pt x="87" y="246"/>
                        </a:cubicBezTo>
                        <a:cubicBezTo>
                          <a:pt x="87" y="252"/>
                          <a:pt x="93" y="257"/>
                          <a:pt x="101" y="257"/>
                        </a:cubicBezTo>
                        <a:cubicBezTo>
                          <a:pt x="102" y="257"/>
                          <a:pt x="103" y="257"/>
                          <a:pt x="103" y="257"/>
                        </a:cubicBezTo>
                        <a:cubicBezTo>
                          <a:pt x="105" y="259"/>
                          <a:pt x="104" y="264"/>
                          <a:pt x="104" y="268"/>
                        </a:cubicBezTo>
                        <a:cubicBezTo>
                          <a:pt x="104" y="271"/>
                          <a:pt x="105" y="273"/>
                          <a:pt x="107" y="274"/>
                        </a:cubicBezTo>
                        <a:cubicBezTo>
                          <a:pt x="106" y="276"/>
                          <a:pt x="105" y="278"/>
                          <a:pt x="105" y="279"/>
                        </a:cubicBezTo>
                        <a:cubicBezTo>
                          <a:pt x="105" y="283"/>
                          <a:pt x="107" y="286"/>
                          <a:pt x="111" y="288"/>
                        </a:cubicBezTo>
                        <a:cubicBezTo>
                          <a:pt x="109" y="289"/>
                          <a:pt x="108" y="291"/>
                          <a:pt x="108" y="294"/>
                        </a:cubicBezTo>
                        <a:cubicBezTo>
                          <a:pt x="108" y="296"/>
                          <a:pt x="109" y="298"/>
                          <a:pt x="110" y="299"/>
                        </a:cubicBezTo>
                        <a:cubicBezTo>
                          <a:pt x="109" y="301"/>
                          <a:pt x="109" y="303"/>
                          <a:pt x="109" y="305"/>
                        </a:cubicBezTo>
                        <a:cubicBezTo>
                          <a:pt x="109" y="310"/>
                          <a:pt x="113" y="315"/>
                          <a:pt x="118" y="315"/>
                        </a:cubicBezTo>
                        <a:cubicBezTo>
                          <a:pt x="120" y="315"/>
                          <a:pt x="121" y="314"/>
                          <a:pt x="122" y="314"/>
                        </a:cubicBezTo>
                        <a:cubicBezTo>
                          <a:pt x="123" y="315"/>
                          <a:pt x="125" y="316"/>
                          <a:pt x="128" y="316"/>
                        </a:cubicBezTo>
                        <a:cubicBezTo>
                          <a:pt x="131" y="316"/>
                          <a:pt x="134" y="314"/>
                          <a:pt x="134" y="312"/>
                        </a:cubicBezTo>
                        <a:cubicBezTo>
                          <a:pt x="134" y="311"/>
                          <a:pt x="133" y="310"/>
                          <a:pt x="133" y="309"/>
                        </a:cubicBezTo>
                        <a:cubicBezTo>
                          <a:pt x="137" y="308"/>
                          <a:pt x="140" y="305"/>
                          <a:pt x="140" y="301"/>
                        </a:cubicBezTo>
                        <a:cubicBezTo>
                          <a:pt x="140" y="299"/>
                          <a:pt x="139" y="297"/>
                          <a:pt x="137" y="296"/>
                        </a:cubicBezTo>
                        <a:cubicBezTo>
                          <a:pt x="138" y="296"/>
                          <a:pt x="138" y="295"/>
                          <a:pt x="138" y="294"/>
                        </a:cubicBezTo>
                        <a:cubicBezTo>
                          <a:pt x="138" y="292"/>
                          <a:pt x="137" y="290"/>
                          <a:pt x="135" y="288"/>
                        </a:cubicBezTo>
                        <a:cubicBezTo>
                          <a:pt x="136" y="287"/>
                          <a:pt x="137" y="285"/>
                          <a:pt x="137" y="283"/>
                        </a:cubicBezTo>
                        <a:cubicBezTo>
                          <a:pt x="137" y="279"/>
                          <a:pt x="133" y="276"/>
                          <a:pt x="128" y="276"/>
                        </a:cubicBezTo>
                        <a:cubicBezTo>
                          <a:pt x="129" y="274"/>
                          <a:pt x="130" y="272"/>
                          <a:pt x="130" y="270"/>
                        </a:cubicBezTo>
                        <a:cubicBezTo>
                          <a:pt x="130" y="267"/>
                          <a:pt x="129" y="264"/>
                          <a:pt x="127" y="262"/>
                        </a:cubicBezTo>
                        <a:cubicBezTo>
                          <a:pt x="128" y="261"/>
                          <a:pt x="129" y="259"/>
                          <a:pt x="129" y="258"/>
                        </a:cubicBezTo>
                        <a:cubicBezTo>
                          <a:pt x="129" y="256"/>
                          <a:pt x="128" y="254"/>
                          <a:pt x="127" y="253"/>
                        </a:cubicBezTo>
                        <a:cubicBezTo>
                          <a:pt x="128" y="251"/>
                          <a:pt x="129" y="249"/>
                          <a:pt x="129" y="246"/>
                        </a:cubicBezTo>
                        <a:cubicBezTo>
                          <a:pt x="129" y="245"/>
                          <a:pt x="129" y="245"/>
                          <a:pt x="129" y="244"/>
                        </a:cubicBezTo>
                        <a:cubicBezTo>
                          <a:pt x="129" y="244"/>
                          <a:pt x="130" y="243"/>
                          <a:pt x="130" y="243"/>
                        </a:cubicBezTo>
                        <a:cubicBezTo>
                          <a:pt x="136" y="242"/>
                          <a:pt x="141" y="237"/>
                          <a:pt x="141" y="230"/>
                        </a:cubicBezTo>
                        <a:cubicBezTo>
                          <a:pt x="141" y="226"/>
                          <a:pt x="139" y="223"/>
                          <a:pt x="137" y="220"/>
                        </a:cubicBezTo>
                        <a:cubicBezTo>
                          <a:pt x="141" y="217"/>
                          <a:pt x="144" y="211"/>
                          <a:pt x="145" y="206"/>
                        </a:cubicBezTo>
                        <a:cubicBezTo>
                          <a:pt x="145" y="206"/>
                          <a:pt x="145" y="206"/>
                          <a:pt x="145" y="206"/>
                        </a:cubicBezTo>
                        <a:cubicBezTo>
                          <a:pt x="158" y="206"/>
                          <a:pt x="170" y="194"/>
                          <a:pt x="170" y="181"/>
                        </a:cubicBezTo>
                        <a:cubicBezTo>
                          <a:pt x="170" y="180"/>
                          <a:pt x="170" y="179"/>
                          <a:pt x="169" y="178"/>
                        </a:cubicBezTo>
                        <a:cubicBezTo>
                          <a:pt x="182" y="177"/>
                          <a:pt x="193" y="166"/>
                          <a:pt x="193" y="152"/>
                        </a:cubicBezTo>
                        <a:cubicBezTo>
                          <a:pt x="193" y="152"/>
                          <a:pt x="193" y="152"/>
                          <a:pt x="193" y="152"/>
                        </a:cubicBezTo>
                        <a:cubicBezTo>
                          <a:pt x="193" y="152"/>
                          <a:pt x="193" y="152"/>
                          <a:pt x="193" y="152"/>
                        </a:cubicBezTo>
                        <a:cubicBezTo>
                          <a:pt x="196" y="158"/>
                          <a:pt x="202" y="161"/>
                          <a:pt x="209" y="161"/>
                        </a:cubicBezTo>
                        <a:cubicBezTo>
                          <a:pt x="211" y="161"/>
                          <a:pt x="213" y="161"/>
                          <a:pt x="216" y="160"/>
                        </a:cubicBezTo>
                        <a:cubicBezTo>
                          <a:pt x="219" y="165"/>
                          <a:pt x="225" y="168"/>
                          <a:pt x="231" y="168"/>
                        </a:cubicBezTo>
                        <a:cubicBezTo>
                          <a:pt x="238" y="168"/>
                          <a:pt x="244" y="165"/>
                          <a:pt x="247" y="160"/>
                        </a:cubicBezTo>
                        <a:cubicBezTo>
                          <a:pt x="251" y="163"/>
                          <a:pt x="256" y="165"/>
                          <a:pt x="261" y="165"/>
                        </a:cubicBezTo>
                        <a:cubicBezTo>
                          <a:pt x="269" y="165"/>
                          <a:pt x="277" y="160"/>
                          <a:pt x="280" y="152"/>
                        </a:cubicBezTo>
                        <a:cubicBezTo>
                          <a:pt x="284" y="159"/>
                          <a:pt x="292" y="163"/>
                          <a:pt x="300" y="163"/>
                        </a:cubicBezTo>
                        <a:cubicBezTo>
                          <a:pt x="309" y="163"/>
                          <a:pt x="316" y="158"/>
                          <a:pt x="320" y="151"/>
                        </a:cubicBezTo>
                        <a:cubicBezTo>
                          <a:pt x="324" y="152"/>
                          <a:pt x="327" y="152"/>
                          <a:pt x="330" y="152"/>
                        </a:cubicBezTo>
                        <a:cubicBezTo>
                          <a:pt x="338" y="152"/>
                          <a:pt x="344" y="150"/>
                          <a:pt x="350" y="145"/>
                        </a:cubicBezTo>
                        <a:cubicBezTo>
                          <a:pt x="354" y="149"/>
                          <a:pt x="359" y="152"/>
                          <a:pt x="365" y="152"/>
                        </a:cubicBezTo>
                        <a:cubicBezTo>
                          <a:pt x="378" y="152"/>
                          <a:pt x="388" y="142"/>
                          <a:pt x="388" y="130"/>
                        </a:cubicBezTo>
                        <a:cubicBezTo>
                          <a:pt x="388" y="125"/>
                          <a:pt x="386" y="121"/>
                          <a:pt x="384" y="118"/>
                        </a:cubicBezTo>
                        <a:cubicBezTo>
                          <a:pt x="385" y="116"/>
                          <a:pt x="385" y="113"/>
                          <a:pt x="385" y="111"/>
                        </a:cubicBezTo>
                        <a:cubicBezTo>
                          <a:pt x="391" y="107"/>
                          <a:pt x="395" y="100"/>
                          <a:pt x="395" y="92"/>
                        </a:cubicBezTo>
                        <a:cubicBezTo>
                          <a:pt x="395" y="81"/>
                          <a:pt x="386" y="72"/>
                          <a:pt x="375" y="70"/>
                        </a:cubicBezTo>
                        <a:cubicBezTo>
                          <a:pt x="375" y="69"/>
                          <a:pt x="376" y="67"/>
                          <a:pt x="376" y="66"/>
                        </a:cubicBezTo>
                        <a:cubicBezTo>
                          <a:pt x="376" y="61"/>
                          <a:pt x="374" y="57"/>
                          <a:pt x="371" y="53"/>
                        </a:cubicBezTo>
                        <a:cubicBezTo>
                          <a:pt x="368" y="45"/>
                          <a:pt x="360" y="38"/>
                          <a:pt x="350" y="38"/>
                        </a:cubicBezTo>
                        <a:cubicBezTo>
                          <a:pt x="349" y="38"/>
                          <a:pt x="348" y="38"/>
                          <a:pt x="347" y="38"/>
                        </a:cubicBezTo>
                        <a:cubicBezTo>
                          <a:pt x="344" y="29"/>
                          <a:pt x="336" y="22"/>
                          <a:pt x="326" y="22"/>
                        </a:cubicBezTo>
                        <a:cubicBezTo>
                          <a:pt x="320" y="22"/>
                          <a:pt x="315" y="24"/>
                          <a:pt x="311" y="28"/>
                        </a:cubicBezTo>
                        <a:cubicBezTo>
                          <a:pt x="311" y="26"/>
                          <a:pt x="311" y="25"/>
                          <a:pt x="311" y="23"/>
                        </a:cubicBezTo>
                        <a:cubicBezTo>
                          <a:pt x="311" y="11"/>
                          <a:pt x="301" y="0"/>
                          <a:pt x="288" y="0"/>
                        </a:cubicBezTo>
                        <a:cubicBezTo>
                          <a:pt x="277" y="0"/>
                          <a:pt x="268" y="8"/>
                          <a:pt x="265" y="18"/>
                        </a:cubicBezTo>
                        <a:cubicBezTo>
                          <a:pt x="261" y="14"/>
                          <a:pt x="256" y="12"/>
                          <a:pt x="250" y="12"/>
                        </a:cubicBezTo>
                        <a:cubicBezTo>
                          <a:pt x="241" y="12"/>
                          <a:pt x="233" y="18"/>
                          <a:pt x="230" y="27"/>
                        </a:cubicBezTo>
                        <a:cubicBezTo>
                          <a:pt x="229" y="26"/>
                          <a:pt x="227" y="26"/>
                          <a:pt x="226" y="26"/>
                        </a:cubicBezTo>
                        <a:cubicBezTo>
                          <a:pt x="221" y="20"/>
                          <a:pt x="214" y="16"/>
                          <a:pt x="205" y="16"/>
                        </a:cubicBezTo>
                        <a:cubicBezTo>
                          <a:pt x="195" y="16"/>
                          <a:pt x="187" y="21"/>
                          <a:pt x="182" y="29"/>
                        </a:cubicBezTo>
                        <a:cubicBezTo>
                          <a:pt x="178" y="26"/>
                          <a:pt x="172" y="24"/>
                          <a:pt x="167" y="24"/>
                        </a:cubicBezTo>
                        <a:cubicBezTo>
                          <a:pt x="157" y="24"/>
                          <a:pt x="149" y="29"/>
                          <a:pt x="144" y="36"/>
                        </a:cubicBezTo>
                        <a:cubicBezTo>
                          <a:pt x="140" y="31"/>
                          <a:pt x="134" y="29"/>
                          <a:pt x="127" y="29"/>
                        </a:cubicBezTo>
                        <a:cubicBezTo>
                          <a:pt x="114" y="29"/>
                          <a:pt x="103" y="39"/>
                          <a:pt x="103" y="52"/>
                        </a:cubicBezTo>
                        <a:cubicBezTo>
                          <a:pt x="103" y="52"/>
                          <a:pt x="103" y="52"/>
                          <a:pt x="103" y="52"/>
                        </a:cubicBezTo>
                        <a:cubicBezTo>
                          <a:pt x="102" y="53"/>
                          <a:pt x="100" y="53"/>
                          <a:pt x="98" y="53"/>
                        </a:cubicBezTo>
                        <a:cubicBezTo>
                          <a:pt x="96" y="53"/>
                          <a:pt x="94" y="53"/>
                          <a:pt x="92" y="55"/>
                        </a:cubicBezTo>
                        <a:cubicBezTo>
                          <a:pt x="76" y="55"/>
                          <a:pt x="64" y="67"/>
                          <a:pt x="64" y="83"/>
                        </a:cubicBezTo>
                        <a:cubicBezTo>
                          <a:pt x="64" y="84"/>
                          <a:pt x="64" y="86"/>
                          <a:pt x="64" y="87"/>
                        </a:cubicBezTo>
                        <a:cubicBezTo>
                          <a:pt x="61" y="86"/>
                          <a:pt x="58" y="86"/>
                          <a:pt x="55" y="86"/>
                        </a:cubicBezTo>
                        <a:cubicBezTo>
                          <a:pt x="40" y="86"/>
                          <a:pt x="28" y="98"/>
                          <a:pt x="28" y="112"/>
                        </a:cubicBezTo>
                        <a:cubicBezTo>
                          <a:pt x="28" y="119"/>
                          <a:pt x="31" y="125"/>
                          <a:pt x="34" y="129"/>
                        </a:cubicBezTo>
                        <a:cubicBezTo>
                          <a:pt x="33" y="134"/>
                          <a:pt x="34" y="139"/>
                          <a:pt x="36" y="141"/>
                        </a:cubicBezTo>
                        <a:cubicBezTo>
                          <a:pt x="38" y="144"/>
                          <a:pt x="40" y="147"/>
                          <a:pt x="42" y="150"/>
                        </a:cubicBezTo>
                        <a:cubicBezTo>
                          <a:pt x="39" y="149"/>
                          <a:pt x="37" y="149"/>
                          <a:pt x="34" y="149"/>
                        </a:cubicBezTo>
                        <a:cubicBezTo>
                          <a:pt x="23" y="149"/>
                          <a:pt x="14" y="157"/>
                          <a:pt x="14" y="168"/>
                        </a:cubicBezTo>
                        <a:cubicBezTo>
                          <a:pt x="14" y="172"/>
                          <a:pt x="15" y="176"/>
                          <a:pt x="17" y="179"/>
                        </a:cubicBezTo>
                        <a:cubicBezTo>
                          <a:pt x="12" y="185"/>
                          <a:pt x="10" y="193"/>
                          <a:pt x="13" y="196"/>
                        </a:cubicBezTo>
                        <a:cubicBezTo>
                          <a:pt x="14" y="197"/>
                          <a:pt x="14" y="197"/>
                          <a:pt x="14" y="197"/>
                        </a:cubicBezTo>
                        <a:cubicBezTo>
                          <a:pt x="6" y="201"/>
                          <a:pt x="0" y="209"/>
                          <a:pt x="0" y="219"/>
                        </a:cubicBezTo>
                        <a:cubicBezTo>
                          <a:pt x="0" y="229"/>
                          <a:pt x="6" y="237"/>
                          <a:pt x="15" y="241"/>
                        </a:cubicBezTo>
                        <a:cubicBezTo>
                          <a:pt x="14" y="243"/>
                          <a:pt x="14" y="246"/>
                          <a:pt x="14" y="249"/>
                        </a:cubicBezTo>
                        <a:cubicBezTo>
                          <a:pt x="14" y="262"/>
                          <a:pt x="24" y="272"/>
                          <a:pt x="37" y="272"/>
                        </a:cubicBezTo>
                        <a:cubicBezTo>
                          <a:pt x="47" y="272"/>
                          <a:pt x="55" y="266"/>
                          <a:pt x="59" y="258"/>
                        </a:cubicBezTo>
                        <a:cubicBezTo>
                          <a:pt x="72" y="253"/>
                          <a:pt x="76" y="237"/>
                          <a:pt x="76" y="237"/>
                        </a:cubicBezTo>
                        <a:close/>
                      </a:path>
                    </a:pathLst>
                  </a:custGeom>
                  <a:solidFill>
                    <a:srgbClr val="3F434D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38" name="í$1ïdè"/>
                  <p:cNvSpPr/>
                  <p:nvPr/>
                </p:nvSpPr>
                <p:spPr bwMode="auto">
                  <a:xfrm>
                    <a:off x="737999" y="-374152"/>
                    <a:ext cx="160375" cy="68732"/>
                  </a:xfrm>
                  <a:custGeom>
                    <a:avLst/>
                    <a:gdLst>
                      <a:gd name="T0" fmla="*/ 82 w 82"/>
                      <a:gd name="T1" fmla="*/ 0 h 35"/>
                      <a:gd name="T2" fmla="*/ 74 w 82"/>
                      <a:gd name="T3" fmla="*/ 17 h 35"/>
                      <a:gd name="T4" fmla="*/ 19 w 82"/>
                      <a:gd name="T5" fmla="*/ 29 h 35"/>
                      <a:gd name="T6" fmla="*/ 3 w 82"/>
                      <a:gd name="T7" fmla="*/ 3 h 35"/>
                      <a:gd name="T8" fmla="*/ 5 w 82"/>
                      <a:gd name="T9" fmla="*/ 3 h 35"/>
                      <a:gd name="T10" fmla="*/ 82 w 82"/>
                      <a:gd name="T11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2" h="35">
                        <a:moveTo>
                          <a:pt x="82" y="0"/>
                        </a:moveTo>
                        <a:cubicBezTo>
                          <a:pt x="82" y="6"/>
                          <a:pt x="79" y="12"/>
                          <a:pt x="74" y="17"/>
                        </a:cubicBezTo>
                        <a:cubicBezTo>
                          <a:pt x="61" y="30"/>
                          <a:pt x="37" y="35"/>
                          <a:pt x="19" y="29"/>
                        </a:cubicBezTo>
                        <a:cubicBezTo>
                          <a:pt x="6" y="23"/>
                          <a:pt x="0" y="13"/>
                          <a:pt x="3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28" y="7"/>
                          <a:pt x="57" y="6"/>
                          <a:pt x="82" y="0"/>
                        </a:cubicBezTo>
                        <a:close/>
                      </a:path>
                    </a:pathLst>
                  </a:custGeom>
                  <a:solidFill>
                    <a:srgbClr val="6507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39" name="íṥ1ïďe"/>
                  <p:cNvSpPr/>
                  <p:nvPr/>
                </p:nvSpPr>
                <p:spPr bwMode="auto">
                  <a:xfrm>
                    <a:off x="737999" y="90311"/>
                    <a:ext cx="728978" cy="105181"/>
                  </a:xfrm>
                  <a:custGeom>
                    <a:avLst/>
                    <a:gdLst>
                      <a:gd name="T0" fmla="*/ 693 w 700"/>
                      <a:gd name="T1" fmla="*/ 54 h 101"/>
                      <a:gd name="T2" fmla="*/ 700 w 700"/>
                      <a:gd name="T3" fmla="*/ 26 h 101"/>
                      <a:gd name="T4" fmla="*/ 424 w 700"/>
                      <a:gd name="T5" fmla="*/ 0 h 101"/>
                      <a:gd name="T6" fmla="*/ 0 w 700"/>
                      <a:gd name="T7" fmla="*/ 60 h 101"/>
                      <a:gd name="T8" fmla="*/ 188 w 700"/>
                      <a:gd name="T9" fmla="*/ 94 h 101"/>
                      <a:gd name="T10" fmla="*/ 331 w 700"/>
                      <a:gd name="T11" fmla="*/ 101 h 101"/>
                      <a:gd name="T12" fmla="*/ 693 w 700"/>
                      <a:gd name="T13" fmla="*/ 54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00" h="101">
                        <a:moveTo>
                          <a:pt x="693" y="54"/>
                        </a:moveTo>
                        <a:lnTo>
                          <a:pt x="700" y="26"/>
                        </a:lnTo>
                        <a:lnTo>
                          <a:pt x="424" y="0"/>
                        </a:lnTo>
                        <a:lnTo>
                          <a:pt x="0" y="60"/>
                        </a:lnTo>
                        <a:lnTo>
                          <a:pt x="188" y="94"/>
                        </a:lnTo>
                        <a:lnTo>
                          <a:pt x="331" y="101"/>
                        </a:lnTo>
                        <a:lnTo>
                          <a:pt x="693" y="54"/>
                        </a:lnTo>
                        <a:close/>
                      </a:path>
                    </a:pathLst>
                  </a:custGeom>
                  <a:solidFill>
                    <a:srgbClr val="B6B8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40" name="ïšḷîḋê"/>
                  <p:cNvSpPr/>
                  <p:nvPr/>
                </p:nvSpPr>
                <p:spPr bwMode="auto">
                  <a:xfrm>
                    <a:off x="924407" y="96560"/>
                    <a:ext cx="337413" cy="62484"/>
                  </a:xfrm>
                  <a:custGeom>
                    <a:avLst/>
                    <a:gdLst>
                      <a:gd name="T0" fmla="*/ 324 w 324"/>
                      <a:gd name="T1" fmla="*/ 15 h 60"/>
                      <a:gd name="T2" fmla="*/ 313 w 324"/>
                      <a:gd name="T3" fmla="*/ 0 h 60"/>
                      <a:gd name="T4" fmla="*/ 0 w 324"/>
                      <a:gd name="T5" fmla="*/ 43 h 60"/>
                      <a:gd name="T6" fmla="*/ 197 w 324"/>
                      <a:gd name="T7" fmla="*/ 60 h 60"/>
                      <a:gd name="T8" fmla="*/ 324 w 324"/>
                      <a:gd name="T9" fmla="*/ 15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4" h="60">
                        <a:moveTo>
                          <a:pt x="324" y="15"/>
                        </a:moveTo>
                        <a:lnTo>
                          <a:pt x="313" y="0"/>
                        </a:lnTo>
                        <a:lnTo>
                          <a:pt x="0" y="43"/>
                        </a:lnTo>
                        <a:lnTo>
                          <a:pt x="197" y="60"/>
                        </a:lnTo>
                        <a:lnTo>
                          <a:pt x="324" y="15"/>
                        </a:lnTo>
                        <a:close/>
                      </a:path>
                    </a:pathLst>
                  </a:custGeom>
                  <a:solidFill>
                    <a:srgbClr val="58595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41" name="îsľiďè"/>
                  <p:cNvSpPr/>
                  <p:nvPr/>
                </p:nvSpPr>
                <p:spPr bwMode="auto">
                  <a:xfrm>
                    <a:off x="1080618" y="117387"/>
                    <a:ext cx="386359" cy="93726"/>
                  </a:xfrm>
                  <a:custGeom>
                    <a:avLst/>
                    <a:gdLst>
                      <a:gd name="T0" fmla="*/ 364 w 371"/>
                      <a:gd name="T1" fmla="*/ 30 h 90"/>
                      <a:gd name="T2" fmla="*/ 0 w 371"/>
                      <a:gd name="T3" fmla="*/ 90 h 90"/>
                      <a:gd name="T4" fmla="*/ 5 w 371"/>
                      <a:gd name="T5" fmla="*/ 60 h 90"/>
                      <a:gd name="T6" fmla="*/ 371 w 371"/>
                      <a:gd name="T7" fmla="*/ 0 h 90"/>
                      <a:gd name="T8" fmla="*/ 364 w 371"/>
                      <a:gd name="T9" fmla="*/ 30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1" h="90">
                        <a:moveTo>
                          <a:pt x="364" y="30"/>
                        </a:moveTo>
                        <a:lnTo>
                          <a:pt x="0" y="90"/>
                        </a:lnTo>
                        <a:lnTo>
                          <a:pt x="5" y="60"/>
                        </a:lnTo>
                        <a:lnTo>
                          <a:pt x="371" y="0"/>
                        </a:lnTo>
                        <a:lnTo>
                          <a:pt x="364" y="30"/>
                        </a:lnTo>
                        <a:close/>
                      </a:path>
                    </a:pathLst>
                  </a:custGeom>
                  <a:solidFill>
                    <a:srgbClr val="7576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42" name="iśľidè"/>
                  <p:cNvSpPr/>
                  <p:nvPr/>
                </p:nvSpPr>
                <p:spPr bwMode="auto">
                  <a:xfrm>
                    <a:off x="1114983" y="114263"/>
                    <a:ext cx="334289" cy="78105"/>
                  </a:xfrm>
                  <a:custGeom>
                    <a:avLst/>
                    <a:gdLst>
                      <a:gd name="T0" fmla="*/ 0 w 171"/>
                      <a:gd name="T1" fmla="*/ 40 h 40"/>
                      <a:gd name="T2" fmla="*/ 2 w 171"/>
                      <a:gd name="T3" fmla="*/ 24 h 40"/>
                      <a:gd name="T4" fmla="*/ 166 w 171"/>
                      <a:gd name="T5" fmla="*/ 0 h 40"/>
                      <a:gd name="T6" fmla="*/ 165 w 171"/>
                      <a:gd name="T7" fmla="*/ 13 h 40"/>
                      <a:gd name="T8" fmla="*/ 0 w 171"/>
                      <a:gd name="T9" fmla="*/ 4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1" h="40">
                        <a:moveTo>
                          <a:pt x="0" y="40"/>
                        </a:moveTo>
                        <a:cubicBezTo>
                          <a:pt x="2" y="24"/>
                          <a:pt x="2" y="24"/>
                          <a:pt x="2" y="24"/>
                        </a:cubicBezTo>
                        <a:cubicBezTo>
                          <a:pt x="166" y="0"/>
                          <a:pt x="166" y="0"/>
                          <a:pt x="166" y="0"/>
                        </a:cubicBezTo>
                        <a:cubicBezTo>
                          <a:pt x="171" y="0"/>
                          <a:pt x="170" y="12"/>
                          <a:pt x="165" y="13"/>
                        </a:cubicBez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40404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43" name="îşḻïḋé"/>
                  <p:cNvSpPr/>
                  <p:nvPr/>
                </p:nvSpPr>
                <p:spPr bwMode="auto">
                  <a:xfrm>
                    <a:off x="1114983" y="161126"/>
                    <a:ext cx="12497" cy="31242"/>
                  </a:xfrm>
                  <a:custGeom>
                    <a:avLst/>
                    <a:gdLst>
                      <a:gd name="T0" fmla="*/ 2 w 6"/>
                      <a:gd name="T1" fmla="*/ 0 h 16"/>
                      <a:gd name="T2" fmla="*/ 5 w 6"/>
                      <a:gd name="T3" fmla="*/ 9 h 16"/>
                      <a:gd name="T4" fmla="*/ 0 w 6"/>
                      <a:gd name="T5" fmla="*/ 16 h 16"/>
                      <a:gd name="T6" fmla="*/ 2 w 6"/>
                      <a:gd name="T7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16">
                        <a:moveTo>
                          <a:pt x="2" y="0"/>
                        </a:moveTo>
                        <a:cubicBezTo>
                          <a:pt x="2" y="0"/>
                          <a:pt x="6" y="2"/>
                          <a:pt x="5" y="9"/>
                        </a:cubicBezTo>
                        <a:cubicBezTo>
                          <a:pt x="5" y="16"/>
                          <a:pt x="1" y="16"/>
                          <a:pt x="0" y="16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8595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44" name="iṧḷîďe"/>
                  <p:cNvSpPr/>
                  <p:nvPr/>
                </p:nvSpPr>
                <p:spPr bwMode="auto">
                  <a:xfrm>
                    <a:off x="1067079" y="-260640"/>
                    <a:ext cx="544651" cy="438429"/>
                  </a:xfrm>
                  <a:custGeom>
                    <a:avLst/>
                    <a:gdLst>
                      <a:gd name="T0" fmla="*/ 0 w 523"/>
                      <a:gd name="T1" fmla="*/ 406 h 421"/>
                      <a:gd name="T2" fmla="*/ 125 w 523"/>
                      <a:gd name="T3" fmla="*/ 62 h 421"/>
                      <a:gd name="T4" fmla="*/ 506 w 523"/>
                      <a:gd name="T5" fmla="*/ 0 h 421"/>
                      <a:gd name="T6" fmla="*/ 523 w 523"/>
                      <a:gd name="T7" fmla="*/ 13 h 421"/>
                      <a:gd name="T8" fmla="*/ 399 w 523"/>
                      <a:gd name="T9" fmla="*/ 360 h 421"/>
                      <a:gd name="T10" fmla="*/ 18 w 523"/>
                      <a:gd name="T11" fmla="*/ 421 h 421"/>
                      <a:gd name="T12" fmla="*/ 0 w 523"/>
                      <a:gd name="T13" fmla="*/ 406 h 4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23" h="421">
                        <a:moveTo>
                          <a:pt x="0" y="406"/>
                        </a:moveTo>
                        <a:lnTo>
                          <a:pt x="125" y="62"/>
                        </a:lnTo>
                        <a:lnTo>
                          <a:pt x="506" y="0"/>
                        </a:lnTo>
                        <a:lnTo>
                          <a:pt x="523" y="13"/>
                        </a:lnTo>
                        <a:lnTo>
                          <a:pt x="399" y="360"/>
                        </a:lnTo>
                        <a:lnTo>
                          <a:pt x="18" y="421"/>
                        </a:lnTo>
                        <a:lnTo>
                          <a:pt x="0" y="406"/>
                        </a:lnTo>
                        <a:close/>
                      </a:path>
                    </a:pathLst>
                  </a:custGeom>
                  <a:solidFill>
                    <a:srgbClr val="B6B8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45" name="îṩ1iḋé"/>
                  <p:cNvSpPr/>
                  <p:nvPr/>
                </p:nvSpPr>
                <p:spPr bwMode="auto">
                  <a:xfrm>
                    <a:off x="735915" y="150712"/>
                    <a:ext cx="349909" cy="60401"/>
                  </a:xfrm>
                  <a:custGeom>
                    <a:avLst/>
                    <a:gdLst>
                      <a:gd name="T0" fmla="*/ 0 w 336"/>
                      <a:gd name="T1" fmla="*/ 30 h 58"/>
                      <a:gd name="T2" fmla="*/ 2 w 336"/>
                      <a:gd name="T3" fmla="*/ 0 h 58"/>
                      <a:gd name="T4" fmla="*/ 336 w 336"/>
                      <a:gd name="T5" fmla="*/ 28 h 58"/>
                      <a:gd name="T6" fmla="*/ 331 w 336"/>
                      <a:gd name="T7" fmla="*/ 58 h 58"/>
                      <a:gd name="T8" fmla="*/ 0 w 336"/>
                      <a:gd name="T9" fmla="*/ 3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36" h="58">
                        <a:moveTo>
                          <a:pt x="0" y="30"/>
                        </a:moveTo>
                        <a:lnTo>
                          <a:pt x="2" y="0"/>
                        </a:lnTo>
                        <a:lnTo>
                          <a:pt x="336" y="28"/>
                        </a:lnTo>
                        <a:lnTo>
                          <a:pt x="331" y="58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999B9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46" name="iṧlíde"/>
                  <p:cNvSpPr/>
                  <p:nvPr/>
                </p:nvSpPr>
                <p:spPr bwMode="auto">
                  <a:xfrm>
                    <a:off x="1067079" y="-196074"/>
                    <a:ext cx="152044" cy="375945"/>
                  </a:xfrm>
                  <a:custGeom>
                    <a:avLst/>
                    <a:gdLst>
                      <a:gd name="T0" fmla="*/ 0 w 78"/>
                      <a:gd name="T1" fmla="*/ 184 h 193"/>
                      <a:gd name="T2" fmla="*/ 10 w 78"/>
                      <a:gd name="T3" fmla="*/ 193 h 193"/>
                      <a:gd name="T4" fmla="*/ 78 w 78"/>
                      <a:gd name="T5" fmla="*/ 8 h 193"/>
                      <a:gd name="T6" fmla="*/ 67 w 78"/>
                      <a:gd name="T7" fmla="*/ 0 h 193"/>
                      <a:gd name="T8" fmla="*/ 0 w 78"/>
                      <a:gd name="T9" fmla="*/ 184 h 1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8" h="193">
                        <a:moveTo>
                          <a:pt x="0" y="184"/>
                        </a:moveTo>
                        <a:cubicBezTo>
                          <a:pt x="0" y="185"/>
                          <a:pt x="10" y="193"/>
                          <a:pt x="10" y="193"/>
                        </a:cubicBezTo>
                        <a:cubicBezTo>
                          <a:pt x="78" y="8"/>
                          <a:pt x="78" y="8"/>
                          <a:pt x="78" y="8"/>
                        </a:cubicBezTo>
                        <a:cubicBezTo>
                          <a:pt x="67" y="0"/>
                          <a:pt x="67" y="0"/>
                          <a:pt x="67" y="0"/>
                        </a:cubicBezTo>
                        <a:lnTo>
                          <a:pt x="0" y="184"/>
                        </a:lnTo>
                        <a:close/>
                      </a:path>
                    </a:pathLst>
                  </a:custGeom>
                  <a:solidFill>
                    <a:srgbClr val="C2C4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47" name="íṡlïḓê"/>
                  <p:cNvSpPr/>
                  <p:nvPr/>
                </p:nvSpPr>
                <p:spPr bwMode="auto">
                  <a:xfrm>
                    <a:off x="1085824" y="-247102"/>
                    <a:ext cx="525906" cy="426973"/>
                  </a:xfrm>
                  <a:custGeom>
                    <a:avLst/>
                    <a:gdLst>
                      <a:gd name="T0" fmla="*/ 0 w 269"/>
                      <a:gd name="T1" fmla="*/ 219 h 219"/>
                      <a:gd name="T2" fmla="*/ 203 w 269"/>
                      <a:gd name="T3" fmla="*/ 185 h 219"/>
                      <a:gd name="T4" fmla="*/ 269 w 269"/>
                      <a:gd name="T5" fmla="*/ 0 h 219"/>
                      <a:gd name="T6" fmla="*/ 68 w 269"/>
                      <a:gd name="T7" fmla="*/ 34 h 219"/>
                      <a:gd name="T8" fmla="*/ 0 w 269"/>
                      <a:gd name="T9" fmla="*/ 219 h 2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9" h="219">
                        <a:moveTo>
                          <a:pt x="0" y="219"/>
                        </a:moveTo>
                        <a:cubicBezTo>
                          <a:pt x="1" y="219"/>
                          <a:pt x="203" y="185"/>
                          <a:pt x="203" y="185"/>
                        </a:cubicBezTo>
                        <a:cubicBezTo>
                          <a:pt x="269" y="0"/>
                          <a:pt x="269" y="0"/>
                          <a:pt x="269" y="0"/>
                        </a:cubicBezTo>
                        <a:cubicBezTo>
                          <a:pt x="68" y="34"/>
                          <a:pt x="68" y="34"/>
                          <a:pt x="68" y="34"/>
                        </a:cubicBezTo>
                        <a:lnTo>
                          <a:pt x="0" y="219"/>
                        </a:lnTo>
                        <a:close/>
                      </a:path>
                    </a:pathLst>
                  </a:custGeom>
                  <a:solidFill>
                    <a:srgbClr val="D1D3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48" name="ïsľîḍe"/>
                  <p:cNvSpPr/>
                  <p:nvPr/>
                </p:nvSpPr>
                <p:spPr bwMode="auto">
                  <a:xfrm>
                    <a:off x="1085824" y="-222108"/>
                    <a:ext cx="381151" cy="401979"/>
                  </a:xfrm>
                  <a:custGeom>
                    <a:avLst/>
                    <a:gdLst>
                      <a:gd name="T0" fmla="*/ 61 w 195"/>
                      <a:gd name="T1" fmla="*/ 196 h 206"/>
                      <a:gd name="T2" fmla="*/ 194 w 195"/>
                      <a:gd name="T3" fmla="*/ 5 h 206"/>
                      <a:gd name="T4" fmla="*/ 195 w 195"/>
                      <a:gd name="T5" fmla="*/ 0 h 206"/>
                      <a:gd name="T6" fmla="*/ 68 w 195"/>
                      <a:gd name="T7" fmla="*/ 21 h 206"/>
                      <a:gd name="T8" fmla="*/ 0 w 195"/>
                      <a:gd name="T9" fmla="*/ 206 h 206"/>
                      <a:gd name="T10" fmla="*/ 61 w 195"/>
                      <a:gd name="T11" fmla="*/ 196 h 2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95" h="206">
                        <a:moveTo>
                          <a:pt x="61" y="196"/>
                        </a:moveTo>
                        <a:cubicBezTo>
                          <a:pt x="125" y="164"/>
                          <a:pt x="178" y="93"/>
                          <a:pt x="194" y="5"/>
                        </a:cubicBezTo>
                        <a:cubicBezTo>
                          <a:pt x="195" y="3"/>
                          <a:pt x="195" y="1"/>
                          <a:pt x="195" y="0"/>
                        </a:cubicBezTo>
                        <a:cubicBezTo>
                          <a:pt x="68" y="21"/>
                          <a:pt x="68" y="21"/>
                          <a:pt x="68" y="21"/>
                        </a:cubicBezTo>
                        <a:cubicBezTo>
                          <a:pt x="0" y="206"/>
                          <a:pt x="0" y="206"/>
                          <a:pt x="0" y="206"/>
                        </a:cubicBezTo>
                        <a:cubicBezTo>
                          <a:pt x="0" y="206"/>
                          <a:pt x="27" y="202"/>
                          <a:pt x="61" y="196"/>
                        </a:cubicBezTo>
                        <a:close/>
                      </a:path>
                    </a:pathLst>
                  </a:custGeom>
                  <a:solidFill>
                    <a:srgbClr val="E4E5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49" name="íšļiḍè"/>
                  <p:cNvSpPr/>
                  <p:nvPr/>
                </p:nvSpPr>
                <p:spPr bwMode="auto">
                  <a:xfrm>
                    <a:off x="904621" y="-59650"/>
                    <a:ext cx="95809" cy="83312"/>
                  </a:xfrm>
                  <a:custGeom>
                    <a:avLst/>
                    <a:gdLst>
                      <a:gd name="T0" fmla="*/ 0 w 49"/>
                      <a:gd name="T1" fmla="*/ 43 h 43"/>
                      <a:gd name="T2" fmla="*/ 32 w 49"/>
                      <a:gd name="T3" fmla="*/ 28 h 43"/>
                      <a:gd name="T4" fmla="*/ 43 w 49"/>
                      <a:gd name="T5" fmla="*/ 3 h 43"/>
                      <a:gd name="T6" fmla="*/ 2 w 49"/>
                      <a:gd name="T7" fmla="*/ 21 h 43"/>
                      <a:gd name="T8" fmla="*/ 0 w 49"/>
                      <a:gd name="T9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9" h="43">
                        <a:moveTo>
                          <a:pt x="0" y="43"/>
                        </a:moveTo>
                        <a:cubicBezTo>
                          <a:pt x="7" y="41"/>
                          <a:pt x="21" y="38"/>
                          <a:pt x="32" y="28"/>
                        </a:cubicBezTo>
                        <a:cubicBezTo>
                          <a:pt x="43" y="18"/>
                          <a:pt x="49" y="6"/>
                          <a:pt x="43" y="3"/>
                        </a:cubicBezTo>
                        <a:cubicBezTo>
                          <a:pt x="37" y="0"/>
                          <a:pt x="3" y="20"/>
                          <a:pt x="2" y="21"/>
                        </a:cubicBezTo>
                        <a:cubicBezTo>
                          <a:pt x="1" y="22"/>
                          <a:pt x="0" y="43"/>
                          <a:pt x="0" y="43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50" name="iSlíḑé"/>
                  <p:cNvSpPr/>
                  <p:nvPr/>
                </p:nvSpPr>
                <p:spPr bwMode="auto">
                  <a:xfrm>
                    <a:off x="416205" y="-264806"/>
                    <a:ext cx="673784" cy="542569"/>
                  </a:xfrm>
                  <a:custGeom>
                    <a:avLst/>
                    <a:gdLst>
                      <a:gd name="T0" fmla="*/ 61 w 345"/>
                      <a:gd name="T1" fmla="*/ 8 h 278"/>
                      <a:gd name="T2" fmla="*/ 10 w 345"/>
                      <a:gd name="T3" fmla="*/ 42 h 278"/>
                      <a:gd name="T4" fmla="*/ 30 w 345"/>
                      <a:gd name="T5" fmla="*/ 255 h 278"/>
                      <a:gd name="T6" fmla="*/ 210 w 345"/>
                      <a:gd name="T7" fmla="*/ 182 h 278"/>
                      <a:gd name="T8" fmla="*/ 299 w 345"/>
                      <a:gd name="T9" fmla="*/ 158 h 278"/>
                      <a:gd name="T10" fmla="*/ 336 w 345"/>
                      <a:gd name="T11" fmla="*/ 183 h 278"/>
                      <a:gd name="T12" fmla="*/ 297 w 345"/>
                      <a:gd name="T13" fmla="*/ 128 h 278"/>
                      <a:gd name="T14" fmla="*/ 201 w 345"/>
                      <a:gd name="T15" fmla="*/ 144 h 278"/>
                      <a:gd name="T16" fmla="*/ 69 w 345"/>
                      <a:gd name="T17" fmla="*/ 190 h 278"/>
                      <a:gd name="T18" fmla="*/ 84 w 345"/>
                      <a:gd name="T19" fmla="*/ 43 h 278"/>
                      <a:gd name="T20" fmla="*/ 61 w 345"/>
                      <a:gd name="T21" fmla="*/ 8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45" h="278">
                        <a:moveTo>
                          <a:pt x="61" y="8"/>
                        </a:moveTo>
                        <a:cubicBezTo>
                          <a:pt x="14" y="0"/>
                          <a:pt x="10" y="42"/>
                          <a:pt x="10" y="42"/>
                        </a:cubicBezTo>
                        <a:cubicBezTo>
                          <a:pt x="11" y="114"/>
                          <a:pt x="0" y="237"/>
                          <a:pt x="30" y="255"/>
                        </a:cubicBezTo>
                        <a:cubicBezTo>
                          <a:pt x="70" y="278"/>
                          <a:pt x="155" y="212"/>
                          <a:pt x="210" y="182"/>
                        </a:cubicBezTo>
                        <a:cubicBezTo>
                          <a:pt x="260" y="193"/>
                          <a:pt x="285" y="192"/>
                          <a:pt x="299" y="158"/>
                        </a:cubicBezTo>
                        <a:cubicBezTo>
                          <a:pt x="299" y="158"/>
                          <a:pt x="327" y="188"/>
                          <a:pt x="336" y="183"/>
                        </a:cubicBezTo>
                        <a:cubicBezTo>
                          <a:pt x="345" y="178"/>
                          <a:pt x="312" y="135"/>
                          <a:pt x="297" y="128"/>
                        </a:cubicBezTo>
                        <a:cubicBezTo>
                          <a:pt x="260" y="112"/>
                          <a:pt x="229" y="118"/>
                          <a:pt x="201" y="144"/>
                        </a:cubicBezTo>
                        <a:cubicBezTo>
                          <a:pt x="165" y="158"/>
                          <a:pt x="69" y="193"/>
                          <a:pt x="69" y="190"/>
                        </a:cubicBezTo>
                        <a:cubicBezTo>
                          <a:pt x="74" y="150"/>
                          <a:pt x="89" y="84"/>
                          <a:pt x="84" y="43"/>
                        </a:cubicBezTo>
                        <a:cubicBezTo>
                          <a:pt x="82" y="24"/>
                          <a:pt x="76" y="11"/>
                          <a:pt x="61" y="8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51" name="is1ïďè"/>
                  <p:cNvSpPr/>
                  <p:nvPr/>
                </p:nvSpPr>
                <p:spPr bwMode="auto">
                  <a:xfrm>
                    <a:off x="433910" y="22620"/>
                    <a:ext cx="640460" cy="255143"/>
                  </a:xfrm>
                  <a:custGeom>
                    <a:avLst/>
                    <a:gdLst>
                      <a:gd name="T0" fmla="*/ 0 w 328"/>
                      <a:gd name="T1" fmla="*/ 28 h 131"/>
                      <a:gd name="T2" fmla="*/ 21 w 328"/>
                      <a:gd name="T3" fmla="*/ 108 h 131"/>
                      <a:gd name="T4" fmla="*/ 201 w 328"/>
                      <a:gd name="T5" fmla="*/ 35 h 131"/>
                      <a:gd name="T6" fmla="*/ 290 w 328"/>
                      <a:gd name="T7" fmla="*/ 11 h 131"/>
                      <a:gd name="T8" fmla="*/ 327 w 328"/>
                      <a:gd name="T9" fmla="*/ 36 h 131"/>
                      <a:gd name="T10" fmla="*/ 328 w 328"/>
                      <a:gd name="T11" fmla="*/ 35 h 131"/>
                      <a:gd name="T12" fmla="*/ 320 w 328"/>
                      <a:gd name="T13" fmla="*/ 31 h 131"/>
                      <a:gd name="T14" fmla="*/ 283 w 328"/>
                      <a:gd name="T15" fmla="*/ 0 h 131"/>
                      <a:gd name="T16" fmla="*/ 285 w 328"/>
                      <a:gd name="T17" fmla="*/ 7 h 131"/>
                      <a:gd name="T18" fmla="*/ 241 w 328"/>
                      <a:gd name="T19" fmla="*/ 34 h 131"/>
                      <a:gd name="T20" fmla="*/ 192 w 328"/>
                      <a:gd name="T21" fmla="*/ 24 h 131"/>
                      <a:gd name="T22" fmla="*/ 30 w 328"/>
                      <a:gd name="T23" fmla="*/ 90 h 131"/>
                      <a:gd name="T24" fmla="*/ 14 w 328"/>
                      <a:gd name="T25" fmla="*/ 26 h 131"/>
                      <a:gd name="T26" fmla="*/ 0 w 328"/>
                      <a:gd name="T27" fmla="*/ 28 h 1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28" h="131">
                        <a:moveTo>
                          <a:pt x="0" y="28"/>
                        </a:moveTo>
                        <a:cubicBezTo>
                          <a:pt x="1" y="67"/>
                          <a:pt x="7" y="100"/>
                          <a:pt x="21" y="108"/>
                        </a:cubicBezTo>
                        <a:cubicBezTo>
                          <a:pt x="61" y="131"/>
                          <a:pt x="146" y="65"/>
                          <a:pt x="201" y="35"/>
                        </a:cubicBezTo>
                        <a:cubicBezTo>
                          <a:pt x="251" y="46"/>
                          <a:pt x="276" y="45"/>
                          <a:pt x="290" y="11"/>
                        </a:cubicBezTo>
                        <a:cubicBezTo>
                          <a:pt x="290" y="11"/>
                          <a:pt x="318" y="41"/>
                          <a:pt x="327" y="36"/>
                        </a:cubicBezTo>
                        <a:cubicBezTo>
                          <a:pt x="328" y="36"/>
                          <a:pt x="328" y="36"/>
                          <a:pt x="328" y="35"/>
                        </a:cubicBezTo>
                        <a:cubicBezTo>
                          <a:pt x="326" y="35"/>
                          <a:pt x="323" y="33"/>
                          <a:pt x="320" y="31"/>
                        </a:cubicBezTo>
                        <a:cubicBezTo>
                          <a:pt x="313" y="26"/>
                          <a:pt x="283" y="0"/>
                          <a:pt x="283" y="0"/>
                        </a:cubicBezTo>
                        <a:cubicBezTo>
                          <a:pt x="285" y="7"/>
                          <a:pt x="285" y="7"/>
                          <a:pt x="285" y="7"/>
                        </a:cubicBezTo>
                        <a:cubicBezTo>
                          <a:pt x="285" y="7"/>
                          <a:pt x="261" y="34"/>
                          <a:pt x="241" y="34"/>
                        </a:cubicBezTo>
                        <a:cubicBezTo>
                          <a:pt x="222" y="34"/>
                          <a:pt x="192" y="24"/>
                          <a:pt x="192" y="24"/>
                        </a:cubicBezTo>
                        <a:cubicBezTo>
                          <a:pt x="192" y="24"/>
                          <a:pt x="45" y="99"/>
                          <a:pt x="30" y="90"/>
                        </a:cubicBezTo>
                        <a:cubicBezTo>
                          <a:pt x="14" y="81"/>
                          <a:pt x="15" y="28"/>
                          <a:pt x="14" y="26"/>
                        </a:cubicBezTo>
                        <a:cubicBezTo>
                          <a:pt x="14" y="26"/>
                          <a:pt x="8" y="27"/>
                          <a:pt x="0" y="28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52" name="i$ḻïḍê"/>
                  <p:cNvSpPr/>
                  <p:nvPr/>
                </p:nvSpPr>
                <p:spPr bwMode="auto">
                  <a:xfrm>
                    <a:off x="1350339" y="143422"/>
                    <a:ext cx="85395" cy="73940"/>
                  </a:xfrm>
                  <a:custGeom>
                    <a:avLst/>
                    <a:gdLst>
                      <a:gd name="T0" fmla="*/ 0 w 44"/>
                      <a:gd name="T1" fmla="*/ 38 h 38"/>
                      <a:gd name="T2" fmla="*/ 29 w 44"/>
                      <a:gd name="T3" fmla="*/ 25 h 38"/>
                      <a:gd name="T4" fmla="*/ 39 w 44"/>
                      <a:gd name="T5" fmla="*/ 3 h 38"/>
                      <a:gd name="T6" fmla="*/ 2 w 44"/>
                      <a:gd name="T7" fmla="*/ 19 h 38"/>
                      <a:gd name="T8" fmla="*/ 0 w 44"/>
                      <a:gd name="T9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" h="38">
                        <a:moveTo>
                          <a:pt x="0" y="38"/>
                        </a:moveTo>
                        <a:cubicBezTo>
                          <a:pt x="7" y="36"/>
                          <a:pt x="19" y="33"/>
                          <a:pt x="29" y="25"/>
                        </a:cubicBezTo>
                        <a:cubicBezTo>
                          <a:pt x="39" y="16"/>
                          <a:pt x="44" y="6"/>
                          <a:pt x="39" y="3"/>
                        </a:cubicBezTo>
                        <a:cubicBezTo>
                          <a:pt x="33" y="0"/>
                          <a:pt x="3" y="18"/>
                          <a:pt x="2" y="19"/>
                        </a:cubicBezTo>
                        <a:cubicBezTo>
                          <a:pt x="1" y="20"/>
                          <a:pt x="0" y="38"/>
                          <a:pt x="0" y="38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53" name="íś1ïďê"/>
                  <p:cNvSpPr/>
                  <p:nvPr/>
                </p:nvSpPr>
                <p:spPr bwMode="auto">
                  <a:xfrm>
                    <a:off x="1197253" y="76773"/>
                    <a:ext cx="242646" cy="165583"/>
                  </a:xfrm>
                  <a:custGeom>
                    <a:avLst/>
                    <a:gdLst>
                      <a:gd name="T0" fmla="*/ 105 w 124"/>
                      <a:gd name="T1" fmla="*/ 52 h 85"/>
                      <a:gd name="T2" fmla="*/ 109 w 124"/>
                      <a:gd name="T3" fmla="*/ 45 h 85"/>
                      <a:gd name="T4" fmla="*/ 109 w 124"/>
                      <a:gd name="T5" fmla="*/ 45 h 85"/>
                      <a:gd name="T6" fmla="*/ 119 w 124"/>
                      <a:gd name="T7" fmla="*/ 19 h 85"/>
                      <a:gd name="T8" fmla="*/ 119 w 124"/>
                      <a:gd name="T9" fmla="*/ 3 h 85"/>
                      <a:gd name="T10" fmla="*/ 106 w 124"/>
                      <a:gd name="T11" fmla="*/ 12 h 85"/>
                      <a:gd name="T12" fmla="*/ 100 w 124"/>
                      <a:gd name="T13" fmla="*/ 25 h 85"/>
                      <a:gd name="T14" fmla="*/ 102 w 124"/>
                      <a:gd name="T15" fmla="*/ 7 h 85"/>
                      <a:gd name="T16" fmla="*/ 94 w 124"/>
                      <a:gd name="T17" fmla="*/ 1 h 85"/>
                      <a:gd name="T18" fmla="*/ 88 w 124"/>
                      <a:gd name="T19" fmla="*/ 9 h 85"/>
                      <a:gd name="T20" fmla="*/ 83 w 124"/>
                      <a:gd name="T21" fmla="*/ 26 h 85"/>
                      <a:gd name="T22" fmla="*/ 82 w 124"/>
                      <a:gd name="T23" fmla="*/ 26 h 85"/>
                      <a:gd name="T24" fmla="*/ 82 w 124"/>
                      <a:gd name="T25" fmla="*/ 10 h 85"/>
                      <a:gd name="T26" fmla="*/ 76 w 124"/>
                      <a:gd name="T27" fmla="*/ 6 h 85"/>
                      <a:gd name="T28" fmla="*/ 69 w 124"/>
                      <a:gd name="T29" fmla="*/ 19 h 85"/>
                      <a:gd name="T30" fmla="*/ 65 w 124"/>
                      <a:gd name="T31" fmla="*/ 29 h 85"/>
                      <a:gd name="T32" fmla="*/ 65 w 124"/>
                      <a:gd name="T33" fmla="*/ 29 h 85"/>
                      <a:gd name="T34" fmla="*/ 66 w 124"/>
                      <a:gd name="T35" fmla="*/ 12 h 85"/>
                      <a:gd name="T36" fmla="*/ 58 w 124"/>
                      <a:gd name="T37" fmla="*/ 13 h 85"/>
                      <a:gd name="T38" fmla="*/ 48 w 124"/>
                      <a:gd name="T39" fmla="*/ 35 h 85"/>
                      <a:gd name="T40" fmla="*/ 29 w 124"/>
                      <a:gd name="T41" fmla="*/ 54 h 85"/>
                      <a:gd name="T42" fmla="*/ 7 w 124"/>
                      <a:gd name="T43" fmla="*/ 58 h 85"/>
                      <a:gd name="T44" fmla="*/ 9 w 124"/>
                      <a:gd name="T45" fmla="*/ 71 h 85"/>
                      <a:gd name="T46" fmla="*/ 56 w 124"/>
                      <a:gd name="T47" fmla="*/ 84 h 85"/>
                      <a:gd name="T48" fmla="*/ 105 w 124"/>
                      <a:gd name="T49" fmla="*/ 52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24" h="85">
                        <a:moveTo>
                          <a:pt x="105" y="52"/>
                        </a:moveTo>
                        <a:cubicBezTo>
                          <a:pt x="107" y="51"/>
                          <a:pt x="108" y="48"/>
                          <a:pt x="109" y="45"/>
                        </a:cubicBezTo>
                        <a:cubicBezTo>
                          <a:pt x="109" y="45"/>
                          <a:pt x="109" y="45"/>
                          <a:pt x="109" y="45"/>
                        </a:cubicBezTo>
                        <a:cubicBezTo>
                          <a:pt x="109" y="45"/>
                          <a:pt x="119" y="25"/>
                          <a:pt x="119" y="19"/>
                        </a:cubicBezTo>
                        <a:cubicBezTo>
                          <a:pt x="120" y="13"/>
                          <a:pt x="124" y="6"/>
                          <a:pt x="119" y="3"/>
                        </a:cubicBezTo>
                        <a:cubicBezTo>
                          <a:pt x="114" y="0"/>
                          <a:pt x="109" y="8"/>
                          <a:pt x="106" y="12"/>
                        </a:cubicBezTo>
                        <a:cubicBezTo>
                          <a:pt x="104" y="16"/>
                          <a:pt x="100" y="25"/>
                          <a:pt x="100" y="25"/>
                        </a:cubicBezTo>
                        <a:cubicBezTo>
                          <a:pt x="100" y="25"/>
                          <a:pt x="102" y="13"/>
                          <a:pt x="102" y="7"/>
                        </a:cubicBezTo>
                        <a:cubicBezTo>
                          <a:pt x="101" y="2"/>
                          <a:pt x="97" y="0"/>
                          <a:pt x="94" y="1"/>
                        </a:cubicBezTo>
                        <a:cubicBezTo>
                          <a:pt x="92" y="1"/>
                          <a:pt x="89" y="5"/>
                          <a:pt x="88" y="9"/>
                        </a:cubicBezTo>
                        <a:cubicBezTo>
                          <a:pt x="87" y="11"/>
                          <a:pt x="85" y="20"/>
                          <a:pt x="83" y="26"/>
                        </a:cubicBezTo>
                        <a:cubicBezTo>
                          <a:pt x="82" y="26"/>
                          <a:pt x="82" y="26"/>
                          <a:pt x="82" y="26"/>
                        </a:cubicBezTo>
                        <a:cubicBezTo>
                          <a:pt x="82" y="21"/>
                          <a:pt x="83" y="13"/>
                          <a:pt x="82" y="10"/>
                        </a:cubicBezTo>
                        <a:cubicBezTo>
                          <a:pt x="80" y="6"/>
                          <a:pt x="81" y="3"/>
                          <a:pt x="76" y="6"/>
                        </a:cubicBezTo>
                        <a:cubicBezTo>
                          <a:pt x="71" y="8"/>
                          <a:pt x="70" y="15"/>
                          <a:pt x="69" y="19"/>
                        </a:cubicBezTo>
                        <a:cubicBezTo>
                          <a:pt x="68" y="21"/>
                          <a:pt x="66" y="26"/>
                          <a:pt x="65" y="29"/>
                        </a:cubicBezTo>
                        <a:cubicBezTo>
                          <a:pt x="65" y="29"/>
                          <a:pt x="65" y="29"/>
                          <a:pt x="65" y="29"/>
                        </a:cubicBezTo>
                        <a:cubicBezTo>
                          <a:pt x="66" y="25"/>
                          <a:pt x="69" y="15"/>
                          <a:pt x="66" y="12"/>
                        </a:cubicBezTo>
                        <a:cubicBezTo>
                          <a:pt x="64" y="9"/>
                          <a:pt x="61" y="10"/>
                          <a:pt x="58" y="13"/>
                        </a:cubicBezTo>
                        <a:cubicBezTo>
                          <a:pt x="55" y="17"/>
                          <a:pt x="49" y="34"/>
                          <a:pt x="48" y="35"/>
                        </a:cubicBezTo>
                        <a:cubicBezTo>
                          <a:pt x="43" y="39"/>
                          <a:pt x="29" y="54"/>
                          <a:pt x="29" y="54"/>
                        </a:cubicBezTo>
                        <a:cubicBezTo>
                          <a:pt x="7" y="58"/>
                          <a:pt x="7" y="58"/>
                          <a:pt x="7" y="58"/>
                        </a:cubicBezTo>
                        <a:cubicBezTo>
                          <a:pt x="7" y="58"/>
                          <a:pt x="0" y="62"/>
                          <a:pt x="9" y="71"/>
                        </a:cubicBezTo>
                        <a:cubicBezTo>
                          <a:pt x="18" y="80"/>
                          <a:pt x="27" y="85"/>
                          <a:pt x="56" y="84"/>
                        </a:cubicBezTo>
                        <a:cubicBezTo>
                          <a:pt x="85" y="82"/>
                          <a:pt x="105" y="52"/>
                          <a:pt x="105" y="52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54" name="îṧ1ïḓè"/>
                  <p:cNvSpPr/>
                  <p:nvPr/>
                </p:nvSpPr>
                <p:spPr bwMode="auto">
                  <a:xfrm>
                    <a:off x="685928" y="-680323"/>
                    <a:ext cx="185369" cy="91643"/>
                  </a:xfrm>
                  <a:custGeom>
                    <a:avLst/>
                    <a:gdLst>
                      <a:gd name="T0" fmla="*/ 0 w 95"/>
                      <a:gd name="T1" fmla="*/ 47 h 47"/>
                      <a:gd name="T2" fmla="*/ 84 w 95"/>
                      <a:gd name="T3" fmla="*/ 25 h 47"/>
                      <a:gd name="T4" fmla="*/ 0 w 95"/>
                      <a:gd name="T5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5" h="47">
                        <a:moveTo>
                          <a:pt x="0" y="47"/>
                        </a:moveTo>
                        <a:cubicBezTo>
                          <a:pt x="13" y="13"/>
                          <a:pt x="95" y="0"/>
                          <a:pt x="84" y="25"/>
                        </a:cubicBezTo>
                        <a:cubicBezTo>
                          <a:pt x="44" y="16"/>
                          <a:pt x="17" y="37"/>
                          <a:pt x="0" y="47"/>
                        </a:cubicBezTo>
                        <a:close/>
                      </a:path>
                    </a:pathLst>
                  </a:custGeom>
                  <a:solidFill>
                    <a:srgbClr val="3F434D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55" name="isľïḋê"/>
                  <p:cNvSpPr/>
                  <p:nvPr/>
                </p:nvSpPr>
                <p:spPr bwMode="auto">
                  <a:xfrm>
                    <a:off x="904621" y="-693862"/>
                    <a:ext cx="152044" cy="66649"/>
                  </a:xfrm>
                  <a:custGeom>
                    <a:avLst/>
                    <a:gdLst>
                      <a:gd name="T0" fmla="*/ 78 w 78"/>
                      <a:gd name="T1" fmla="*/ 23 h 34"/>
                      <a:gd name="T2" fmla="*/ 19 w 78"/>
                      <a:gd name="T3" fmla="*/ 34 h 34"/>
                      <a:gd name="T4" fmla="*/ 78 w 78"/>
                      <a:gd name="T5" fmla="*/ 23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8" h="34">
                        <a:moveTo>
                          <a:pt x="78" y="23"/>
                        </a:moveTo>
                        <a:cubicBezTo>
                          <a:pt x="54" y="0"/>
                          <a:pt x="0" y="17"/>
                          <a:pt x="19" y="34"/>
                        </a:cubicBezTo>
                        <a:cubicBezTo>
                          <a:pt x="37" y="13"/>
                          <a:pt x="63" y="21"/>
                          <a:pt x="78" y="23"/>
                        </a:cubicBezTo>
                        <a:close/>
                      </a:path>
                    </a:pathLst>
                  </a:custGeom>
                  <a:solidFill>
                    <a:srgbClr val="3F434D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56" name="ïSḷîḑé"/>
                  <p:cNvSpPr/>
                  <p:nvPr/>
                </p:nvSpPr>
                <p:spPr bwMode="auto">
                  <a:xfrm>
                    <a:off x="1195171" y="796379"/>
                    <a:ext cx="461339" cy="336372"/>
                  </a:xfrm>
                  <a:custGeom>
                    <a:avLst/>
                    <a:gdLst>
                      <a:gd name="T0" fmla="*/ 102 w 236"/>
                      <a:gd name="T1" fmla="*/ 42 h 172"/>
                      <a:gd name="T2" fmla="*/ 207 w 236"/>
                      <a:gd name="T3" fmla="*/ 0 h 172"/>
                      <a:gd name="T4" fmla="*/ 236 w 236"/>
                      <a:gd name="T5" fmla="*/ 18 h 172"/>
                      <a:gd name="T6" fmla="*/ 218 w 236"/>
                      <a:gd name="T7" fmla="*/ 30 h 172"/>
                      <a:gd name="T8" fmla="*/ 49 w 236"/>
                      <a:gd name="T9" fmla="*/ 172 h 172"/>
                      <a:gd name="T10" fmla="*/ 20 w 236"/>
                      <a:gd name="T11" fmla="*/ 126 h 172"/>
                      <a:gd name="T12" fmla="*/ 6 w 236"/>
                      <a:gd name="T13" fmla="*/ 93 h 172"/>
                      <a:gd name="T14" fmla="*/ 0 w 236"/>
                      <a:gd name="T15" fmla="*/ 84 h 172"/>
                      <a:gd name="T16" fmla="*/ 75 w 236"/>
                      <a:gd name="T17" fmla="*/ 26 h 172"/>
                      <a:gd name="T18" fmla="*/ 92 w 236"/>
                      <a:gd name="T19" fmla="*/ 41 h 172"/>
                      <a:gd name="T20" fmla="*/ 102 w 236"/>
                      <a:gd name="T21" fmla="*/ 42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36" h="172">
                        <a:moveTo>
                          <a:pt x="102" y="42"/>
                        </a:moveTo>
                        <a:cubicBezTo>
                          <a:pt x="132" y="26"/>
                          <a:pt x="190" y="1"/>
                          <a:pt x="207" y="0"/>
                        </a:cubicBezTo>
                        <a:cubicBezTo>
                          <a:pt x="223" y="0"/>
                          <a:pt x="233" y="7"/>
                          <a:pt x="236" y="18"/>
                        </a:cubicBezTo>
                        <a:cubicBezTo>
                          <a:pt x="218" y="30"/>
                          <a:pt x="218" y="30"/>
                          <a:pt x="218" y="30"/>
                        </a:cubicBezTo>
                        <a:cubicBezTo>
                          <a:pt x="49" y="172"/>
                          <a:pt x="49" y="172"/>
                          <a:pt x="49" y="172"/>
                        </a:cubicBezTo>
                        <a:cubicBezTo>
                          <a:pt x="35" y="160"/>
                          <a:pt x="20" y="127"/>
                          <a:pt x="20" y="126"/>
                        </a:cubicBezTo>
                        <a:cubicBezTo>
                          <a:pt x="20" y="126"/>
                          <a:pt x="11" y="99"/>
                          <a:pt x="6" y="93"/>
                        </a:cubicBezTo>
                        <a:cubicBezTo>
                          <a:pt x="1" y="86"/>
                          <a:pt x="0" y="84"/>
                          <a:pt x="0" y="84"/>
                        </a:cubicBezTo>
                        <a:cubicBezTo>
                          <a:pt x="2" y="72"/>
                          <a:pt x="27" y="26"/>
                          <a:pt x="75" y="26"/>
                        </a:cubicBezTo>
                        <a:cubicBezTo>
                          <a:pt x="77" y="26"/>
                          <a:pt x="81" y="39"/>
                          <a:pt x="92" y="41"/>
                        </a:cubicBezTo>
                        <a:cubicBezTo>
                          <a:pt x="95" y="41"/>
                          <a:pt x="99" y="42"/>
                          <a:pt x="102" y="42"/>
                        </a:cubicBezTo>
                        <a:close/>
                      </a:path>
                    </a:pathLst>
                  </a:custGeom>
                  <a:solidFill>
                    <a:srgbClr val="F374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57" name="îSliḑe"/>
                  <p:cNvSpPr/>
                  <p:nvPr/>
                </p:nvSpPr>
                <p:spPr bwMode="auto">
                  <a:xfrm>
                    <a:off x="1270151" y="810958"/>
                    <a:ext cx="392607" cy="321792"/>
                  </a:xfrm>
                  <a:custGeom>
                    <a:avLst/>
                    <a:gdLst>
                      <a:gd name="T0" fmla="*/ 192 w 201"/>
                      <a:gd name="T1" fmla="*/ 0 h 165"/>
                      <a:gd name="T2" fmla="*/ 201 w 201"/>
                      <a:gd name="T3" fmla="*/ 9 h 165"/>
                      <a:gd name="T4" fmla="*/ 194 w 201"/>
                      <a:gd name="T5" fmla="*/ 14 h 165"/>
                      <a:gd name="T6" fmla="*/ 50 w 201"/>
                      <a:gd name="T7" fmla="*/ 133 h 165"/>
                      <a:gd name="T8" fmla="*/ 12 w 201"/>
                      <a:gd name="T9" fmla="*/ 165 h 165"/>
                      <a:gd name="T10" fmla="*/ 0 w 201"/>
                      <a:gd name="T11" fmla="*/ 152 h 165"/>
                      <a:gd name="T12" fmla="*/ 192 w 201"/>
                      <a:gd name="T13" fmla="*/ 0 h 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01" h="165">
                        <a:moveTo>
                          <a:pt x="192" y="0"/>
                        </a:moveTo>
                        <a:cubicBezTo>
                          <a:pt x="197" y="3"/>
                          <a:pt x="200" y="5"/>
                          <a:pt x="201" y="9"/>
                        </a:cubicBezTo>
                        <a:cubicBezTo>
                          <a:pt x="198" y="11"/>
                          <a:pt x="194" y="13"/>
                          <a:pt x="194" y="14"/>
                        </a:cubicBezTo>
                        <a:cubicBezTo>
                          <a:pt x="193" y="16"/>
                          <a:pt x="50" y="133"/>
                          <a:pt x="50" y="133"/>
                        </a:cubicBezTo>
                        <a:cubicBezTo>
                          <a:pt x="12" y="165"/>
                          <a:pt x="12" y="165"/>
                          <a:pt x="12" y="165"/>
                        </a:cubicBezTo>
                        <a:cubicBezTo>
                          <a:pt x="8" y="162"/>
                          <a:pt x="4" y="158"/>
                          <a:pt x="0" y="152"/>
                        </a:cubicBezTo>
                        <a:cubicBezTo>
                          <a:pt x="26" y="97"/>
                          <a:pt x="132" y="7"/>
                          <a:pt x="192" y="0"/>
                        </a:cubicBezTo>
                        <a:close/>
                      </a:path>
                    </a:pathLst>
                  </a:custGeom>
                  <a:solidFill>
                    <a:srgbClr val="ECA4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58" name="iṥľîḓe"/>
                  <p:cNvSpPr/>
                  <p:nvPr/>
                </p:nvSpPr>
                <p:spPr bwMode="auto">
                  <a:xfrm>
                    <a:off x="1248283" y="784923"/>
                    <a:ext cx="425932" cy="353034"/>
                  </a:xfrm>
                  <a:custGeom>
                    <a:avLst/>
                    <a:gdLst>
                      <a:gd name="T0" fmla="*/ 212 w 218"/>
                      <a:gd name="T1" fmla="*/ 22 h 181"/>
                      <a:gd name="T2" fmla="*/ 24 w 218"/>
                      <a:gd name="T3" fmla="*/ 179 h 181"/>
                      <a:gd name="T4" fmla="*/ 212 w 218"/>
                      <a:gd name="T5" fmla="*/ 22 h 1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8" h="181">
                        <a:moveTo>
                          <a:pt x="212" y="22"/>
                        </a:moveTo>
                        <a:cubicBezTo>
                          <a:pt x="218" y="38"/>
                          <a:pt x="40" y="181"/>
                          <a:pt x="24" y="179"/>
                        </a:cubicBezTo>
                        <a:cubicBezTo>
                          <a:pt x="0" y="176"/>
                          <a:pt x="203" y="0"/>
                          <a:pt x="212" y="22"/>
                        </a:cubicBezTo>
                        <a:close/>
                      </a:path>
                    </a:pathLst>
                  </a:custGeom>
                  <a:solidFill>
                    <a:srgbClr val="FCCE9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59" name="í$líďé"/>
                  <p:cNvSpPr/>
                  <p:nvPr/>
                </p:nvSpPr>
                <p:spPr bwMode="auto">
                  <a:xfrm>
                    <a:off x="325604" y="1027569"/>
                    <a:ext cx="457174" cy="274929"/>
                  </a:xfrm>
                  <a:custGeom>
                    <a:avLst/>
                    <a:gdLst>
                      <a:gd name="T0" fmla="*/ 36 w 234"/>
                      <a:gd name="T1" fmla="*/ 22 h 141"/>
                      <a:gd name="T2" fmla="*/ 8 w 234"/>
                      <a:gd name="T3" fmla="*/ 91 h 141"/>
                      <a:gd name="T4" fmla="*/ 5 w 234"/>
                      <a:gd name="T5" fmla="*/ 140 h 141"/>
                      <a:gd name="T6" fmla="*/ 201 w 234"/>
                      <a:gd name="T7" fmla="*/ 140 h 141"/>
                      <a:gd name="T8" fmla="*/ 233 w 234"/>
                      <a:gd name="T9" fmla="*/ 122 h 141"/>
                      <a:gd name="T10" fmla="*/ 180 w 234"/>
                      <a:gd name="T11" fmla="*/ 73 h 141"/>
                      <a:gd name="T12" fmla="*/ 122 w 234"/>
                      <a:gd name="T13" fmla="*/ 52 h 141"/>
                      <a:gd name="T14" fmla="*/ 126 w 234"/>
                      <a:gd name="T15" fmla="*/ 24 h 141"/>
                      <a:gd name="T16" fmla="*/ 36 w 234"/>
                      <a:gd name="T17" fmla="*/ 22 h 1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4" h="141">
                        <a:moveTo>
                          <a:pt x="36" y="22"/>
                        </a:moveTo>
                        <a:cubicBezTo>
                          <a:pt x="28" y="40"/>
                          <a:pt x="13" y="82"/>
                          <a:pt x="8" y="91"/>
                        </a:cubicBezTo>
                        <a:cubicBezTo>
                          <a:pt x="0" y="107"/>
                          <a:pt x="5" y="140"/>
                          <a:pt x="5" y="140"/>
                        </a:cubicBezTo>
                        <a:cubicBezTo>
                          <a:pt x="5" y="140"/>
                          <a:pt x="195" y="141"/>
                          <a:pt x="201" y="140"/>
                        </a:cubicBezTo>
                        <a:cubicBezTo>
                          <a:pt x="208" y="139"/>
                          <a:pt x="234" y="141"/>
                          <a:pt x="233" y="122"/>
                        </a:cubicBezTo>
                        <a:cubicBezTo>
                          <a:pt x="232" y="103"/>
                          <a:pt x="226" y="93"/>
                          <a:pt x="180" y="73"/>
                        </a:cubicBezTo>
                        <a:cubicBezTo>
                          <a:pt x="159" y="64"/>
                          <a:pt x="132" y="64"/>
                          <a:pt x="122" y="52"/>
                        </a:cubicBezTo>
                        <a:cubicBezTo>
                          <a:pt x="113" y="42"/>
                          <a:pt x="131" y="40"/>
                          <a:pt x="126" y="24"/>
                        </a:cubicBezTo>
                        <a:cubicBezTo>
                          <a:pt x="123" y="12"/>
                          <a:pt x="32" y="0"/>
                          <a:pt x="36" y="22"/>
                        </a:cubicBezTo>
                        <a:close/>
                      </a:path>
                    </a:pathLst>
                  </a:custGeom>
                  <a:solidFill>
                    <a:srgbClr val="F374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60" name="í$ľïḓê"/>
                  <p:cNvSpPr/>
                  <p:nvPr/>
                </p:nvSpPr>
                <p:spPr bwMode="auto">
                  <a:xfrm>
                    <a:off x="331853" y="1245221"/>
                    <a:ext cx="450925" cy="57277"/>
                  </a:xfrm>
                  <a:custGeom>
                    <a:avLst/>
                    <a:gdLst>
                      <a:gd name="T0" fmla="*/ 0 w 231"/>
                      <a:gd name="T1" fmla="*/ 12 h 29"/>
                      <a:gd name="T2" fmla="*/ 2 w 231"/>
                      <a:gd name="T3" fmla="*/ 28 h 29"/>
                      <a:gd name="T4" fmla="*/ 198 w 231"/>
                      <a:gd name="T5" fmla="*/ 28 h 29"/>
                      <a:gd name="T6" fmla="*/ 230 w 231"/>
                      <a:gd name="T7" fmla="*/ 10 h 29"/>
                      <a:gd name="T8" fmla="*/ 229 w 231"/>
                      <a:gd name="T9" fmla="*/ 0 h 29"/>
                      <a:gd name="T10" fmla="*/ 181 w 231"/>
                      <a:gd name="T11" fmla="*/ 11 h 29"/>
                      <a:gd name="T12" fmla="*/ 0 w 231"/>
                      <a:gd name="T13" fmla="*/ 12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31" h="29">
                        <a:moveTo>
                          <a:pt x="0" y="12"/>
                        </a:moveTo>
                        <a:cubicBezTo>
                          <a:pt x="1" y="21"/>
                          <a:pt x="2" y="28"/>
                          <a:pt x="2" y="28"/>
                        </a:cubicBezTo>
                        <a:cubicBezTo>
                          <a:pt x="2" y="28"/>
                          <a:pt x="192" y="29"/>
                          <a:pt x="198" y="28"/>
                        </a:cubicBezTo>
                        <a:cubicBezTo>
                          <a:pt x="205" y="27"/>
                          <a:pt x="231" y="29"/>
                          <a:pt x="230" y="10"/>
                        </a:cubicBezTo>
                        <a:cubicBezTo>
                          <a:pt x="230" y="7"/>
                          <a:pt x="229" y="3"/>
                          <a:pt x="229" y="0"/>
                        </a:cubicBezTo>
                        <a:cubicBezTo>
                          <a:pt x="217" y="4"/>
                          <a:pt x="200" y="9"/>
                          <a:pt x="181" y="11"/>
                        </a:cubicBezTo>
                        <a:cubicBezTo>
                          <a:pt x="152" y="14"/>
                          <a:pt x="34" y="12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ECA4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61" name="ï$ḻïďè"/>
                  <p:cNvSpPr/>
                  <p:nvPr/>
                </p:nvSpPr>
                <p:spPr bwMode="auto">
                  <a:xfrm>
                    <a:off x="380798" y="-256475"/>
                    <a:ext cx="220776" cy="368655"/>
                  </a:xfrm>
                  <a:custGeom>
                    <a:avLst/>
                    <a:gdLst>
                      <a:gd name="T0" fmla="*/ 87 w 113"/>
                      <a:gd name="T1" fmla="*/ 5 h 189"/>
                      <a:gd name="T2" fmla="*/ 45 w 113"/>
                      <a:gd name="T3" fmla="*/ 9 h 189"/>
                      <a:gd name="T4" fmla="*/ 18 w 113"/>
                      <a:gd name="T5" fmla="*/ 189 h 189"/>
                      <a:gd name="T6" fmla="*/ 88 w 113"/>
                      <a:gd name="T7" fmla="*/ 180 h 189"/>
                      <a:gd name="T8" fmla="*/ 103 w 113"/>
                      <a:gd name="T9" fmla="*/ 178 h 189"/>
                      <a:gd name="T10" fmla="*/ 87 w 113"/>
                      <a:gd name="T11" fmla="*/ 5 h 1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13" h="189">
                        <a:moveTo>
                          <a:pt x="87" y="5"/>
                        </a:moveTo>
                        <a:cubicBezTo>
                          <a:pt x="62" y="0"/>
                          <a:pt x="61" y="0"/>
                          <a:pt x="45" y="9"/>
                        </a:cubicBezTo>
                        <a:cubicBezTo>
                          <a:pt x="0" y="36"/>
                          <a:pt x="18" y="148"/>
                          <a:pt x="18" y="189"/>
                        </a:cubicBezTo>
                        <a:cubicBezTo>
                          <a:pt x="18" y="189"/>
                          <a:pt x="76" y="180"/>
                          <a:pt x="88" y="180"/>
                        </a:cubicBezTo>
                        <a:cubicBezTo>
                          <a:pt x="100" y="180"/>
                          <a:pt x="103" y="178"/>
                          <a:pt x="103" y="178"/>
                        </a:cubicBezTo>
                        <a:cubicBezTo>
                          <a:pt x="106" y="148"/>
                          <a:pt x="113" y="9"/>
                          <a:pt x="87" y="5"/>
                        </a:cubicBez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62" name="iŝḷíḋê"/>
                  <p:cNvSpPr/>
                  <p:nvPr/>
                </p:nvSpPr>
                <p:spPr bwMode="auto">
                  <a:xfrm>
                    <a:off x="904621" y="-494954"/>
                    <a:ext cx="58318" cy="93726"/>
                  </a:xfrm>
                  <a:custGeom>
                    <a:avLst/>
                    <a:gdLst>
                      <a:gd name="T0" fmla="*/ 2 w 30"/>
                      <a:gd name="T1" fmla="*/ 0 h 48"/>
                      <a:gd name="T2" fmla="*/ 30 w 30"/>
                      <a:gd name="T3" fmla="*/ 29 h 48"/>
                      <a:gd name="T4" fmla="*/ 6 w 30"/>
                      <a:gd name="T5" fmla="*/ 46 h 48"/>
                      <a:gd name="T6" fmla="*/ 21 w 30"/>
                      <a:gd name="T7" fmla="*/ 29 h 48"/>
                      <a:gd name="T8" fmla="*/ 2 w 30"/>
                      <a:gd name="T9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" h="48">
                        <a:moveTo>
                          <a:pt x="2" y="0"/>
                        </a:moveTo>
                        <a:cubicBezTo>
                          <a:pt x="5" y="17"/>
                          <a:pt x="16" y="22"/>
                          <a:pt x="30" y="29"/>
                        </a:cubicBezTo>
                        <a:cubicBezTo>
                          <a:pt x="23" y="42"/>
                          <a:pt x="4" y="48"/>
                          <a:pt x="6" y="46"/>
                        </a:cubicBezTo>
                        <a:cubicBezTo>
                          <a:pt x="7" y="45"/>
                          <a:pt x="21" y="29"/>
                          <a:pt x="21" y="29"/>
                        </a:cubicBezTo>
                        <a:cubicBezTo>
                          <a:pt x="5" y="28"/>
                          <a:pt x="0" y="14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CF8F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63" name="íṩ1ïďe"/>
                  <p:cNvSpPr/>
                  <p:nvPr/>
                </p:nvSpPr>
                <p:spPr bwMode="auto">
                  <a:xfrm>
                    <a:off x="744246" y="-365821"/>
                    <a:ext cx="118719" cy="31242"/>
                  </a:xfrm>
                  <a:custGeom>
                    <a:avLst/>
                    <a:gdLst>
                      <a:gd name="T0" fmla="*/ 61 w 61"/>
                      <a:gd name="T1" fmla="*/ 10 h 16"/>
                      <a:gd name="T2" fmla="*/ 61 w 61"/>
                      <a:gd name="T3" fmla="*/ 0 h 16"/>
                      <a:gd name="T4" fmla="*/ 3 w 61"/>
                      <a:gd name="T5" fmla="*/ 0 h 16"/>
                      <a:gd name="T6" fmla="*/ 1 w 61"/>
                      <a:gd name="T7" fmla="*/ 0 h 16"/>
                      <a:gd name="T8" fmla="*/ 1 w 61"/>
                      <a:gd name="T9" fmla="*/ 11 h 16"/>
                      <a:gd name="T10" fmla="*/ 61 w 61"/>
                      <a:gd name="T11" fmla="*/ 1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1" h="16">
                        <a:moveTo>
                          <a:pt x="61" y="10"/>
                        </a:moveTo>
                        <a:cubicBezTo>
                          <a:pt x="61" y="10"/>
                          <a:pt x="61" y="5"/>
                          <a:pt x="61" y="0"/>
                        </a:cubicBezTo>
                        <a:cubicBezTo>
                          <a:pt x="42" y="3"/>
                          <a:pt x="21" y="3"/>
                          <a:pt x="3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4"/>
                          <a:pt x="0" y="7"/>
                          <a:pt x="1" y="11"/>
                        </a:cubicBezTo>
                        <a:cubicBezTo>
                          <a:pt x="22" y="14"/>
                          <a:pt x="38" y="16"/>
                          <a:pt x="61" y="1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64" name="ïṩlíḑê"/>
                  <p:cNvSpPr/>
                  <p:nvPr/>
                </p:nvSpPr>
                <p:spPr bwMode="auto">
                  <a:xfrm>
                    <a:off x="427661" y="-646998"/>
                    <a:ext cx="670660" cy="243687"/>
                  </a:xfrm>
                  <a:custGeom>
                    <a:avLst/>
                    <a:gdLst>
                      <a:gd name="T0" fmla="*/ 193 w 343"/>
                      <a:gd name="T1" fmla="*/ 15 h 125"/>
                      <a:gd name="T2" fmla="*/ 224 w 343"/>
                      <a:gd name="T3" fmla="*/ 30 h 125"/>
                      <a:gd name="T4" fmla="*/ 244 w 343"/>
                      <a:gd name="T5" fmla="*/ 25 h 125"/>
                      <a:gd name="T6" fmla="*/ 263 w 343"/>
                      <a:gd name="T7" fmla="*/ 29 h 125"/>
                      <a:gd name="T8" fmla="*/ 304 w 343"/>
                      <a:gd name="T9" fmla="*/ 0 h 125"/>
                      <a:gd name="T10" fmla="*/ 339 w 343"/>
                      <a:gd name="T11" fmla="*/ 57 h 125"/>
                      <a:gd name="T12" fmla="*/ 291 w 343"/>
                      <a:gd name="T13" fmla="*/ 110 h 125"/>
                      <a:gd name="T14" fmla="*/ 256 w 343"/>
                      <a:gd name="T15" fmla="*/ 53 h 125"/>
                      <a:gd name="T16" fmla="*/ 258 w 343"/>
                      <a:gd name="T17" fmla="*/ 41 h 125"/>
                      <a:gd name="T18" fmla="*/ 232 w 343"/>
                      <a:gd name="T19" fmla="*/ 44 h 125"/>
                      <a:gd name="T20" fmla="*/ 235 w 343"/>
                      <a:gd name="T21" fmla="*/ 71 h 125"/>
                      <a:gd name="T22" fmla="*/ 180 w 343"/>
                      <a:gd name="T23" fmla="*/ 124 h 125"/>
                      <a:gd name="T24" fmla="*/ 139 w 343"/>
                      <a:gd name="T25" fmla="*/ 67 h 125"/>
                      <a:gd name="T26" fmla="*/ 142 w 343"/>
                      <a:gd name="T27" fmla="*/ 54 h 125"/>
                      <a:gd name="T28" fmla="*/ 0 w 343"/>
                      <a:gd name="T29" fmla="*/ 38 h 125"/>
                      <a:gd name="T30" fmla="*/ 0 w 343"/>
                      <a:gd name="T31" fmla="*/ 26 h 125"/>
                      <a:gd name="T32" fmla="*/ 150 w 343"/>
                      <a:gd name="T33" fmla="*/ 37 h 125"/>
                      <a:gd name="T34" fmla="*/ 193 w 343"/>
                      <a:gd name="T35" fmla="*/ 15 h 1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343" h="125">
                        <a:moveTo>
                          <a:pt x="193" y="15"/>
                        </a:moveTo>
                        <a:cubicBezTo>
                          <a:pt x="206" y="15"/>
                          <a:pt x="217" y="21"/>
                          <a:pt x="224" y="30"/>
                        </a:cubicBezTo>
                        <a:cubicBezTo>
                          <a:pt x="230" y="28"/>
                          <a:pt x="239" y="25"/>
                          <a:pt x="244" y="25"/>
                        </a:cubicBezTo>
                        <a:cubicBezTo>
                          <a:pt x="251" y="24"/>
                          <a:pt x="259" y="27"/>
                          <a:pt x="263" y="29"/>
                        </a:cubicBezTo>
                        <a:cubicBezTo>
                          <a:pt x="272" y="11"/>
                          <a:pt x="288" y="0"/>
                          <a:pt x="304" y="0"/>
                        </a:cubicBezTo>
                        <a:cubicBezTo>
                          <a:pt x="327" y="1"/>
                          <a:pt x="343" y="27"/>
                          <a:pt x="339" y="57"/>
                        </a:cubicBezTo>
                        <a:cubicBezTo>
                          <a:pt x="335" y="87"/>
                          <a:pt x="314" y="111"/>
                          <a:pt x="291" y="110"/>
                        </a:cubicBezTo>
                        <a:cubicBezTo>
                          <a:pt x="268" y="109"/>
                          <a:pt x="252" y="83"/>
                          <a:pt x="256" y="53"/>
                        </a:cubicBezTo>
                        <a:cubicBezTo>
                          <a:pt x="256" y="49"/>
                          <a:pt x="257" y="45"/>
                          <a:pt x="258" y="41"/>
                        </a:cubicBezTo>
                        <a:cubicBezTo>
                          <a:pt x="248" y="37"/>
                          <a:pt x="242" y="38"/>
                          <a:pt x="232" y="44"/>
                        </a:cubicBezTo>
                        <a:cubicBezTo>
                          <a:pt x="235" y="52"/>
                          <a:pt x="236" y="62"/>
                          <a:pt x="235" y="71"/>
                        </a:cubicBezTo>
                        <a:cubicBezTo>
                          <a:pt x="231" y="102"/>
                          <a:pt x="207" y="125"/>
                          <a:pt x="180" y="124"/>
                        </a:cubicBezTo>
                        <a:cubicBezTo>
                          <a:pt x="154" y="123"/>
                          <a:pt x="135" y="97"/>
                          <a:pt x="139" y="67"/>
                        </a:cubicBezTo>
                        <a:cubicBezTo>
                          <a:pt x="139" y="63"/>
                          <a:pt x="140" y="58"/>
                          <a:pt x="142" y="54"/>
                        </a:cubicBezTo>
                        <a:cubicBezTo>
                          <a:pt x="122" y="52"/>
                          <a:pt x="0" y="38"/>
                          <a:pt x="0" y="38"/>
                        </a:cubicBezTo>
                        <a:cubicBezTo>
                          <a:pt x="0" y="26"/>
                          <a:pt x="0" y="26"/>
                          <a:pt x="0" y="26"/>
                        </a:cubicBezTo>
                        <a:cubicBezTo>
                          <a:pt x="0" y="26"/>
                          <a:pt x="128" y="35"/>
                          <a:pt x="150" y="37"/>
                        </a:cubicBezTo>
                        <a:cubicBezTo>
                          <a:pt x="161" y="23"/>
                          <a:pt x="177" y="14"/>
                          <a:pt x="193" y="15"/>
                        </a:cubicBezTo>
                        <a:close/>
                      </a:path>
                    </a:pathLst>
                  </a:custGeom>
                  <a:solidFill>
                    <a:srgbClr val="40404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65" name="îṩ1iḋè"/>
                  <p:cNvSpPr/>
                  <p:nvPr/>
                </p:nvSpPr>
                <p:spPr bwMode="auto">
                  <a:xfrm>
                    <a:off x="701548" y="-610550"/>
                    <a:ext cx="181203" cy="195783"/>
                  </a:xfrm>
                  <a:custGeom>
                    <a:avLst/>
                    <a:gdLst>
                      <a:gd name="T0" fmla="*/ 53 w 93"/>
                      <a:gd name="T1" fmla="*/ 1 h 100"/>
                      <a:gd name="T2" fmla="*/ 90 w 93"/>
                      <a:gd name="T3" fmla="*/ 52 h 100"/>
                      <a:gd name="T4" fmla="*/ 41 w 93"/>
                      <a:gd name="T5" fmla="*/ 99 h 100"/>
                      <a:gd name="T6" fmla="*/ 4 w 93"/>
                      <a:gd name="T7" fmla="*/ 48 h 100"/>
                      <a:gd name="T8" fmla="*/ 53 w 93"/>
                      <a:gd name="T9" fmla="*/ 1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3" h="100">
                        <a:moveTo>
                          <a:pt x="53" y="1"/>
                        </a:moveTo>
                        <a:cubicBezTo>
                          <a:pt x="76" y="2"/>
                          <a:pt x="93" y="25"/>
                          <a:pt x="90" y="52"/>
                        </a:cubicBezTo>
                        <a:cubicBezTo>
                          <a:pt x="87" y="79"/>
                          <a:pt x="65" y="100"/>
                          <a:pt x="41" y="99"/>
                        </a:cubicBezTo>
                        <a:cubicBezTo>
                          <a:pt x="17" y="98"/>
                          <a:pt x="0" y="75"/>
                          <a:pt x="4" y="48"/>
                        </a:cubicBezTo>
                        <a:cubicBezTo>
                          <a:pt x="7" y="21"/>
                          <a:pt x="29" y="0"/>
                          <a:pt x="53" y="1"/>
                        </a:cubicBezTo>
                        <a:close/>
                      </a:path>
                    </a:pathLst>
                  </a:custGeom>
                  <a:solidFill>
                    <a:srgbClr val="E0F2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66" name="íšľíḋè"/>
                  <p:cNvSpPr/>
                  <p:nvPr/>
                </p:nvSpPr>
                <p:spPr bwMode="auto">
                  <a:xfrm>
                    <a:off x="929616" y="-637626"/>
                    <a:ext cx="158292" cy="195783"/>
                  </a:xfrm>
                  <a:custGeom>
                    <a:avLst/>
                    <a:gdLst>
                      <a:gd name="T0" fmla="*/ 46 w 81"/>
                      <a:gd name="T1" fmla="*/ 1 h 100"/>
                      <a:gd name="T2" fmla="*/ 78 w 81"/>
                      <a:gd name="T3" fmla="*/ 52 h 100"/>
                      <a:gd name="T4" fmla="*/ 34 w 81"/>
                      <a:gd name="T5" fmla="*/ 99 h 100"/>
                      <a:gd name="T6" fmla="*/ 3 w 81"/>
                      <a:gd name="T7" fmla="*/ 48 h 100"/>
                      <a:gd name="T8" fmla="*/ 46 w 81"/>
                      <a:gd name="T9" fmla="*/ 1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1" h="100">
                        <a:moveTo>
                          <a:pt x="46" y="1"/>
                        </a:moveTo>
                        <a:cubicBezTo>
                          <a:pt x="67" y="2"/>
                          <a:pt x="81" y="25"/>
                          <a:pt x="78" y="52"/>
                        </a:cubicBezTo>
                        <a:cubicBezTo>
                          <a:pt x="74" y="79"/>
                          <a:pt x="55" y="100"/>
                          <a:pt x="34" y="99"/>
                        </a:cubicBezTo>
                        <a:cubicBezTo>
                          <a:pt x="14" y="98"/>
                          <a:pt x="0" y="76"/>
                          <a:pt x="3" y="48"/>
                        </a:cubicBezTo>
                        <a:cubicBezTo>
                          <a:pt x="6" y="21"/>
                          <a:pt x="26" y="0"/>
                          <a:pt x="46" y="1"/>
                        </a:cubicBezTo>
                        <a:close/>
                      </a:path>
                    </a:pathLst>
                  </a:custGeom>
                  <a:solidFill>
                    <a:srgbClr val="E0F2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67" name="i$ļïḑe"/>
                  <p:cNvSpPr/>
                  <p:nvPr/>
                </p:nvSpPr>
                <p:spPr bwMode="auto">
                  <a:xfrm>
                    <a:off x="703631" y="-610550"/>
                    <a:ext cx="173914" cy="184328"/>
                  </a:xfrm>
                  <a:custGeom>
                    <a:avLst/>
                    <a:gdLst>
                      <a:gd name="T0" fmla="*/ 22 w 89"/>
                      <a:gd name="T1" fmla="*/ 94 h 94"/>
                      <a:gd name="T2" fmla="*/ 89 w 89"/>
                      <a:gd name="T3" fmla="*/ 45 h 94"/>
                      <a:gd name="T4" fmla="*/ 52 w 89"/>
                      <a:gd name="T5" fmla="*/ 1 h 94"/>
                      <a:gd name="T6" fmla="*/ 3 w 89"/>
                      <a:gd name="T7" fmla="*/ 48 h 94"/>
                      <a:gd name="T8" fmla="*/ 22 w 89"/>
                      <a:gd name="T9" fmla="*/ 94 h 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9" h="94">
                        <a:moveTo>
                          <a:pt x="22" y="94"/>
                        </a:moveTo>
                        <a:cubicBezTo>
                          <a:pt x="38" y="75"/>
                          <a:pt x="61" y="57"/>
                          <a:pt x="89" y="45"/>
                        </a:cubicBezTo>
                        <a:cubicBezTo>
                          <a:pt x="89" y="21"/>
                          <a:pt x="73" y="2"/>
                          <a:pt x="52" y="1"/>
                        </a:cubicBezTo>
                        <a:cubicBezTo>
                          <a:pt x="28" y="0"/>
                          <a:pt x="6" y="21"/>
                          <a:pt x="3" y="48"/>
                        </a:cubicBezTo>
                        <a:cubicBezTo>
                          <a:pt x="0" y="68"/>
                          <a:pt x="8" y="86"/>
                          <a:pt x="22" y="94"/>
                        </a:cubicBezTo>
                        <a:close/>
                      </a:path>
                    </a:pathLst>
                  </a:custGeom>
                  <a:solidFill>
                    <a:srgbClr val="E0F2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68" name="íš1íďè"/>
                  <p:cNvSpPr/>
                  <p:nvPr/>
                </p:nvSpPr>
                <p:spPr bwMode="auto">
                  <a:xfrm>
                    <a:off x="935863" y="-637626"/>
                    <a:ext cx="146837" cy="91643"/>
                  </a:xfrm>
                  <a:custGeom>
                    <a:avLst/>
                    <a:gdLst>
                      <a:gd name="T0" fmla="*/ 0 w 75"/>
                      <a:gd name="T1" fmla="*/ 47 h 47"/>
                      <a:gd name="T2" fmla="*/ 3 w 75"/>
                      <a:gd name="T3" fmla="*/ 46 h 47"/>
                      <a:gd name="T4" fmla="*/ 4 w 75"/>
                      <a:gd name="T5" fmla="*/ 46 h 47"/>
                      <a:gd name="T6" fmla="*/ 49 w 75"/>
                      <a:gd name="T7" fmla="*/ 38 h 47"/>
                      <a:gd name="T8" fmla="*/ 63 w 75"/>
                      <a:gd name="T9" fmla="*/ 37 h 47"/>
                      <a:gd name="T10" fmla="*/ 75 w 75"/>
                      <a:gd name="T11" fmla="*/ 37 h 47"/>
                      <a:gd name="T12" fmla="*/ 69 w 75"/>
                      <a:gd name="T13" fmla="*/ 19 h 47"/>
                      <a:gd name="T14" fmla="*/ 64 w 75"/>
                      <a:gd name="T15" fmla="*/ 11 h 47"/>
                      <a:gd name="T16" fmla="*/ 43 w 75"/>
                      <a:gd name="T17" fmla="*/ 1 h 47"/>
                      <a:gd name="T18" fmla="*/ 7 w 75"/>
                      <a:gd name="T19" fmla="*/ 26 h 47"/>
                      <a:gd name="T20" fmla="*/ 0 w 75"/>
                      <a:gd name="T21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75" h="47">
                        <a:moveTo>
                          <a:pt x="0" y="47"/>
                        </a:moveTo>
                        <a:cubicBezTo>
                          <a:pt x="1" y="47"/>
                          <a:pt x="2" y="47"/>
                          <a:pt x="3" y="46"/>
                        </a:cubicBezTo>
                        <a:cubicBezTo>
                          <a:pt x="4" y="46"/>
                          <a:pt x="4" y="46"/>
                          <a:pt x="4" y="46"/>
                        </a:cubicBezTo>
                        <a:cubicBezTo>
                          <a:pt x="19" y="42"/>
                          <a:pt x="34" y="39"/>
                          <a:pt x="49" y="38"/>
                        </a:cubicBezTo>
                        <a:cubicBezTo>
                          <a:pt x="54" y="37"/>
                          <a:pt x="59" y="37"/>
                          <a:pt x="63" y="37"/>
                        </a:cubicBezTo>
                        <a:cubicBezTo>
                          <a:pt x="67" y="37"/>
                          <a:pt x="71" y="37"/>
                          <a:pt x="75" y="37"/>
                        </a:cubicBezTo>
                        <a:cubicBezTo>
                          <a:pt x="74" y="30"/>
                          <a:pt x="72" y="24"/>
                          <a:pt x="69" y="19"/>
                        </a:cubicBezTo>
                        <a:cubicBezTo>
                          <a:pt x="68" y="16"/>
                          <a:pt x="66" y="13"/>
                          <a:pt x="64" y="11"/>
                        </a:cubicBezTo>
                        <a:cubicBezTo>
                          <a:pt x="58" y="5"/>
                          <a:pt x="51" y="1"/>
                          <a:pt x="43" y="1"/>
                        </a:cubicBezTo>
                        <a:cubicBezTo>
                          <a:pt x="29" y="0"/>
                          <a:pt x="15" y="11"/>
                          <a:pt x="7" y="26"/>
                        </a:cubicBezTo>
                        <a:cubicBezTo>
                          <a:pt x="3" y="33"/>
                          <a:pt x="1" y="40"/>
                          <a:pt x="0" y="47"/>
                        </a:cubicBezTo>
                        <a:close/>
                      </a:path>
                    </a:pathLst>
                  </a:custGeom>
                  <a:solidFill>
                    <a:srgbClr val="E0F2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69" name="îṥľiďe"/>
                  <p:cNvSpPr/>
                  <p:nvPr/>
                </p:nvSpPr>
                <p:spPr bwMode="auto">
                  <a:xfrm>
                    <a:off x="720293" y="-564728"/>
                    <a:ext cx="157251" cy="138506"/>
                  </a:xfrm>
                  <a:custGeom>
                    <a:avLst/>
                    <a:gdLst>
                      <a:gd name="T0" fmla="*/ 75 w 80"/>
                      <a:gd name="T1" fmla="*/ 0 h 71"/>
                      <a:gd name="T2" fmla="*/ 0 w 80"/>
                      <a:gd name="T3" fmla="*/ 57 h 71"/>
                      <a:gd name="T4" fmla="*/ 13 w 80"/>
                      <a:gd name="T5" fmla="*/ 71 h 71"/>
                      <a:gd name="T6" fmla="*/ 80 w 80"/>
                      <a:gd name="T7" fmla="*/ 22 h 71"/>
                      <a:gd name="T8" fmla="*/ 75 w 80"/>
                      <a:gd name="T9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0" h="71">
                        <a:moveTo>
                          <a:pt x="75" y="0"/>
                        </a:moveTo>
                        <a:cubicBezTo>
                          <a:pt x="43" y="14"/>
                          <a:pt x="17" y="35"/>
                          <a:pt x="0" y="57"/>
                        </a:cubicBezTo>
                        <a:cubicBezTo>
                          <a:pt x="3" y="63"/>
                          <a:pt x="8" y="68"/>
                          <a:pt x="13" y="71"/>
                        </a:cubicBezTo>
                        <a:cubicBezTo>
                          <a:pt x="29" y="52"/>
                          <a:pt x="52" y="34"/>
                          <a:pt x="80" y="22"/>
                        </a:cubicBezTo>
                        <a:cubicBezTo>
                          <a:pt x="80" y="14"/>
                          <a:pt x="78" y="6"/>
                          <a:pt x="7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70" name="íṩļiḋè"/>
                  <p:cNvSpPr/>
                  <p:nvPr/>
                </p:nvSpPr>
                <p:spPr bwMode="auto">
                  <a:xfrm>
                    <a:off x="935863" y="-606384"/>
                    <a:ext cx="146837" cy="60401"/>
                  </a:xfrm>
                  <a:custGeom>
                    <a:avLst/>
                    <a:gdLst>
                      <a:gd name="T0" fmla="*/ 7 w 75"/>
                      <a:gd name="T1" fmla="*/ 10 h 31"/>
                      <a:gd name="T2" fmla="*/ 0 w 75"/>
                      <a:gd name="T3" fmla="*/ 31 h 31"/>
                      <a:gd name="T4" fmla="*/ 3 w 75"/>
                      <a:gd name="T5" fmla="*/ 30 h 31"/>
                      <a:gd name="T6" fmla="*/ 4 w 75"/>
                      <a:gd name="T7" fmla="*/ 30 h 31"/>
                      <a:gd name="T8" fmla="*/ 49 w 75"/>
                      <a:gd name="T9" fmla="*/ 22 h 31"/>
                      <a:gd name="T10" fmla="*/ 63 w 75"/>
                      <a:gd name="T11" fmla="*/ 21 h 31"/>
                      <a:gd name="T12" fmla="*/ 75 w 75"/>
                      <a:gd name="T13" fmla="*/ 21 h 31"/>
                      <a:gd name="T14" fmla="*/ 69 w 75"/>
                      <a:gd name="T15" fmla="*/ 3 h 31"/>
                      <a:gd name="T16" fmla="*/ 68 w 75"/>
                      <a:gd name="T17" fmla="*/ 1 h 31"/>
                      <a:gd name="T18" fmla="*/ 64 w 75"/>
                      <a:gd name="T19" fmla="*/ 1 h 31"/>
                      <a:gd name="T20" fmla="*/ 9 w 75"/>
                      <a:gd name="T21" fmla="*/ 7 h 31"/>
                      <a:gd name="T22" fmla="*/ 7 w 75"/>
                      <a:gd name="T23" fmla="*/ 1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75" h="31">
                        <a:moveTo>
                          <a:pt x="7" y="10"/>
                        </a:moveTo>
                        <a:cubicBezTo>
                          <a:pt x="3" y="17"/>
                          <a:pt x="1" y="24"/>
                          <a:pt x="0" y="31"/>
                        </a:cubicBezTo>
                        <a:cubicBezTo>
                          <a:pt x="3" y="30"/>
                          <a:pt x="3" y="30"/>
                          <a:pt x="3" y="30"/>
                        </a:cubicBezTo>
                        <a:cubicBezTo>
                          <a:pt x="4" y="30"/>
                          <a:pt x="4" y="30"/>
                          <a:pt x="4" y="30"/>
                        </a:cubicBezTo>
                        <a:cubicBezTo>
                          <a:pt x="19" y="26"/>
                          <a:pt x="34" y="23"/>
                          <a:pt x="49" y="22"/>
                        </a:cubicBezTo>
                        <a:cubicBezTo>
                          <a:pt x="54" y="21"/>
                          <a:pt x="59" y="21"/>
                          <a:pt x="63" y="21"/>
                        </a:cubicBezTo>
                        <a:cubicBezTo>
                          <a:pt x="67" y="21"/>
                          <a:pt x="71" y="21"/>
                          <a:pt x="75" y="21"/>
                        </a:cubicBezTo>
                        <a:cubicBezTo>
                          <a:pt x="74" y="14"/>
                          <a:pt x="72" y="8"/>
                          <a:pt x="69" y="3"/>
                        </a:cubicBezTo>
                        <a:cubicBezTo>
                          <a:pt x="69" y="2"/>
                          <a:pt x="68" y="2"/>
                          <a:pt x="68" y="1"/>
                        </a:cubicBezTo>
                        <a:cubicBezTo>
                          <a:pt x="67" y="1"/>
                          <a:pt x="65" y="1"/>
                          <a:pt x="64" y="1"/>
                        </a:cubicBezTo>
                        <a:cubicBezTo>
                          <a:pt x="46" y="0"/>
                          <a:pt x="28" y="2"/>
                          <a:pt x="9" y="7"/>
                        </a:cubicBezTo>
                        <a:cubicBezTo>
                          <a:pt x="8" y="8"/>
                          <a:pt x="7" y="9"/>
                          <a:pt x="7" y="1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71" name="íSļíḋè"/>
                  <p:cNvSpPr/>
                  <p:nvPr/>
                </p:nvSpPr>
                <p:spPr bwMode="auto">
                  <a:xfrm>
                    <a:off x="318314" y="-629295"/>
                    <a:ext cx="200990" cy="268681"/>
                  </a:xfrm>
                  <a:custGeom>
                    <a:avLst/>
                    <a:gdLst>
                      <a:gd name="T0" fmla="*/ 31 w 103"/>
                      <a:gd name="T1" fmla="*/ 8 h 138"/>
                      <a:gd name="T2" fmla="*/ 91 w 103"/>
                      <a:gd name="T3" fmla="*/ 51 h 138"/>
                      <a:gd name="T4" fmla="*/ 79 w 103"/>
                      <a:gd name="T5" fmla="*/ 130 h 138"/>
                      <a:gd name="T6" fmla="*/ 12 w 103"/>
                      <a:gd name="T7" fmla="*/ 80 h 138"/>
                      <a:gd name="T8" fmla="*/ 31 w 103"/>
                      <a:gd name="T9" fmla="*/ 8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138">
                        <a:moveTo>
                          <a:pt x="31" y="8"/>
                        </a:moveTo>
                        <a:cubicBezTo>
                          <a:pt x="53" y="0"/>
                          <a:pt x="80" y="19"/>
                          <a:pt x="91" y="51"/>
                        </a:cubicBezTo>
                        <a:cubicBezTo>
                          <a:pt x="103" y="83"/>
                          <a:pt x="101" y="122"/>
                          <a:pt x="79" y="130"/>
                        </a:cubicBezTo>
                        <a:cubicBezTo>
                          <a:pt x="57" y="138"/>
                          <a:pt x="23" y="112"/>
                          <a:pt x="12" y="80"/>
                        </a:cubicBezTo>
                        <a:cubicBezTo>
                          <a:pt x="0" y="48"/>
                          <a:pt x="9" y="16"/>
                          <a:pt x="31" y="8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72" name="íşlîḓé"/>
                  <p:cNvSpPr/>
                  <p:nvPr/>
                </p:nvSpPr>
                <p:spPr bwMode="auto">
                  <a:xfrm>
                    <a:off x="333935" y="-619922"/>
                    <a:ext cx="147878" cy="225984"/>
                  </a:xfrm>
                  <a:custGeom>
                    <a:avLst/>
                    <a:gdLst>
                      <a:gd name="T0" fmla="*/ 43 w 76"/>
                      <a:gd name="T1" fmla="*/ 17 h 116"/>
                      <a:gd name="T2" fmla="*/ 23 w 76"/>
                      <a:gd name="T3" fmla="*/ 73 h 116"/>
                      <a:gd name="T4" fmla="*/ 60 w 76"/>
                      <a:gd name="T5" fmla="*/ 107 h 116"/>
                      <a:gd name="T6" fmla="*/ 68 w 76"/>
                      <a:gd name="T7" fmla="*/ 72 h 116"/>
                      <a:gd name="T8" fmla="*/ 52 w 76"/>
                      <a:gd name="T9" fmla="*/ 55 h 116"/>
                      <a:gd name="T10" fmla="*/ 58 w 76"/>
                      <a:gd name="T11" fmla="*/ 44 h 116"/>
                      <a:gd name="T12" fmla="*/ 43 w 76"/>
                      <a:gd name="T13" fmla="*/ 17 h 1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6" h="116">
                        <a:moveTo>
                          <a:pt x="43" y="17"/>
                        </a:moveTo>
                        <a:cubicBezTo>
                          <a:pt x="27" y="0"/>
                          <a:pt x="0" y="42"/>
                          <a:pt x="23" y="73"/>
                        </a:cubicBezTo>
                        <a:cubicBezTo>
                          <a:pt x="35" y="90"/>
                          <a:pt x="50" y="116"/>
                          <a:pt x="60" y="107"/>
                        </a:cubicBezTo>
                        <a:cubicBezTo>
                          <a:pt x="72" y="96"/>
                          <a:pt x="76" y="81"/>
                          <a:pt x="68" y="72"/>
                        </a:cubicBezTo>
                        <a:cubicBezTo>
                          <a:pt x="62" y="64"/>
                          <a:pt x="52" y="60"/>
                          <a:pt x="52" y="55"/>
                        </a:cubicBezTo>
                        <a:cubicBezTo>
                          <a:pt x="53" y="47"/>
                          <a:pt x="54" y="47"/>
                          <a:pt x="58" y="44"/>
                        </a:cubicBezTo>
                        <a:cubicBezTo>
                          <a:pt x="62" y="40"/>
                          <a:pt x="43" y="17"/>
                          <a:pt x="43" y="17"/>
                        </a:cubicBezTo>
                        <a:close/>
                      </a:path>
                    </a:pathLst>
                  </a:custGeom>
                  <a:solidFill>
                    <a:srgbClr val="CF8F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73" name="îšḻidé"/>
                  <p:cNvSpPr/>
                  <p:nvPr/>
                </p:nvSpPr>
                <p:spPr bwMode="auto">
                  <a:xfrm>
                    <a:off x="527635" y="-769883"/>
                    <a:ext cx="316585" cy="181203"/>
                  </a:xfrm>
                  <a:custGeom>
                    <a:avLst/>
                    <a:gdLst>
                      <a:gd name="T0" fmla="*/ 72 w 162"/>
                      <a:gd name="T1" fmla="*/ 13 h 93"/>
                      <a:gd name="T2" fmla="*/ 92 w 162"/>
                      <a:gd name="T3" fmla="*/ 21 h 93"/>
                      <a:gd name="T4" fmla="*/ 112 w 162"/>
                      <a:gd name="T5" fmla="*/ 17 h 93"/>
                      <a:gd name="T6" fmla="*/ 118 w 162"/>
                      <a:gd name="T7" fmla="*/ 15 h 93"/>
                      <a:gd name="T8" fmla="*/ 132 w 162"/>
                      <a:gd name="T9" fmla="*/ 17 h 93"/>
                      <a:gd name="T10" fmla="*/ 151 w 162"/>
                      <a:gd name="T11" fmla="*/ 7 h 93"/>
                      <a:gd name="T12" fmla="*/ 162 w 162"/>
                      <a:gd name="T13" fmla="*/ 9 h 93"/>
                      <a:gd name="T14" fmla="*/ 151 w 162"/>
                      <a:gd name="T15" fmla="*/ 0 h 93"/>
                      <a:gd name="T16" fmla="*/ 118 w 162"/>
                      <a:gd name="T17" fmla="*/ 8 h 93"/>
                      <a:gd name="T18" fmla="*/ 87 w 162"/>
                      <a:gd name="T19" fmla="*/ 8 h 93"/>
                      <a:gd name="T20" fmla="*/ 64 w 162"/>
                      <a:gd name="T21" fmla="*/ 0 h 93"/>
                      <a:gd name="T22" fmla="*/ 40 w 162"/>
                      <a:gd name="T23" fmla="*/ 26 h 93"/>
                      <a:gd name="T24" fmla="*/ 16 w 162"/>
                      <a:gd name="T25" fmla="*/ 54 h 93"/>
                      <a:gd name="T26" fmla="*/ 8 w 162"/>
                      <a:gd name="T27" fmla="*/ 68 h 93"/>
                      <a:gd name="T28" fmla="*/ 1 w 162"/>
                      <a:gd name="T29" fmla="*/ 91 h 93"/>
                      <a:gd name="T30" fmla="*/ 0 w 162"/>
                      <a:gd name="T31" fmla="*/ 92 h 93"/>
                      <a:gd name="T32" fmla="*/ 0 w 162"/>
                      <a:gd name="T33" fmla="*/ 92 h 93"/>
                      <a:gd name="T34" fmla="*/ 12 w 162"/>
                      <a:gd name="T35" fmla="*/ 93 h 93"/>
                      <a:gd name="T36" fmla="*/ 13 w 162"/>
                      <a:gd name="T37" fmla="*/ 92 h 93"/>
                      <a:gd name="T38" fmla="*/ 22 w 162"/>
                      <a:gd name="T39" fmla="*/ 77 h 93"/>
                      <a:gd name="T40" fmla="*/ 18 w 162"/>
                      <a:gd name="T41" fmla="*/ 64 h 93"/>
                      <a:gd name="T42" fmla="*/ 32 w 162"/>
                      <a:gd name="T43" fmla="*/ 53 h 93"/>
                      <a:gd name="T44" fmla="*/ 43 w 162"/>
                      <a:gd name="T45" fmla="*/ 34 h 93"/>
                      <a:gd name="T46" fmla="*/ 43 w 162"/>
                      <a:gd name="T47" fmla="*/ 27 h 93"/>
                      <a:gd name="T48" fmla="*/ 64 w 162"/>
                      <a:gd name="T49" fmla="*/ 22 h 93"/>
                      <a:gd name="T50" fmla="*/ 72 w 162"/>
                      <a:gd name="T51" fmla="*/ 13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62" h="93">
                        <a:moveTo>
                          <a:pt x="72" y="13"/>
                        </a:moveTo>
                        <a:cubicBezTo>
                          <a:pt x="72" y="13"/>
                          <a:pt x="79" y="19"/>
                          <a:pt x="92" y="21"/>
                        </a:cubicBezTo>
                        <a:cubicBezTo>
                          <a:pt x="106" y="23"/>
                          <a:pt x="112" y="17"/>
                          <a:pt x="112" y="17"/>
                        </a:cubicBezTo>
                        <a:cubicBezTo>
                          <a:pt x="118" y="15"/>
                          <a:pt x="118" y="15"/>
                          <a:pt x="118" y="15"/>
                        </a:cubicBezTo>
                        <a:cubicBezTo>
                          <a:pt x="118" y="15"/>
                          <a:pt x="121" y="17"/>
                          <a:pt x="132" y="17"/>
                        </a:cubicBezTo>
                        <a:cubicBezTo>
                          <a:pt x="143" y="18"/>
                          <a:pt x="151" y="7"/>
                          <a:pt x="151" y="7"/>
                        </a:cubicBezTo>
                        <a:cubicBezTo>
                          <a:pt x="151" y="7"/>
                          <a:pt x="156" y="8"/>
                          <a:pt x="162" y="9"/>
                        </a:cubicBezTo>
                        <a:cubicBezTo>
                          <a:pt x="158" y="8"/>
                          <a:pt x="154" y="5"/>
                          <a:pt x="151" y="0"/>
                        </a:cubicBezTo>
                        <a:cubicBezTo>
                          <a:pt x="145" y="13"/>
                          <a:pt x="129" y="17"/>
                          <a:pt x="118" y="8"/>
                        </a:cubicBezTo>
                        <a:cubicBezTo>
                          <a:pt x="111" y="19"/>
                          <a:pt x="94" y="19"/>
                          <a:pt x="87" y="8"/>
                        </a:cubicBezTo>
                        <a:cubicBezTo>
                          <a:pt x="78" y="11"/>
                          <a:pt x="69" y="8"/>
                          <a:pt x="64" y="0"/>
                        </a:cubicBezTo>
                        <a:cubicBezTo>
                          <a:pt x="64" y="14"/>
                          <a:pt x="53" y="25"/>
                          <a:pt x="40" y="26"/>
                        </a:cubicBezTo>
                        <a:cubicBezTo>
                          <a:pt x="42" y="40"/>
                          <a:pt x="31" y="54"/>
                          <a:pt x="16" y="54"/>
                        </a:cubicBezTo>
                        <a:cubicBezTo>
                          <a:pt x="15" y="59"/>
                          <a:pt x="12" y="65"/>
                          <a:pt x="8" y="68"/>
                        </a:cubicBezTo>
                        <a:cubicBezTo>
                          <a:pt x="16" y="76"/>
                          <a:pt x="11" y="90"/>
                          <a:pt x="1" y="91"/>
                        </a:cubicBezTo>
                        <a:cubicBezTo>
                          <a:pt x="1" y="91"/>
                          <a:pt x="0" y="92"/>
                          <a:pt x="0" y="92"/>
                        </a:cubicBezTo>
                        <a:cubicBezTo>
                          <a:pt x="0" y="92"/>
                          <a:pt x="0" y="92"/>
                          <a:pt x="0" y="92"/>
                        </a:cubicBezTo>
                        <a:cubicBezTo>
                          <a:pt x="4" y="93"/>
                          <a:pt x="8" y="93"/>
                          <a:pt x="12" y="93"/>
                        </a:cubicBezTo>
                        <a:cubicBezTo>
                          <a:pt x="13" y="92"/>
                          <a:pt x="13" y="91"/>
                          <a:pt x="13" y="92"/>
                        </a:cubicBezTo>
                        <a:cubicBezTo>
                          <a:pt x="13" y="93"/>
                          <a:pt x="22" y="86"/>
                          <a:pt x="22" y="77"/>
                        </a:cubicBezTo>
                        <a:cubicBezTo>
                          <a:pt x="21" y="68"/>
                          <a:pt x="18" y="64"/>
                          <a:pt x="18" y="64"/>
                        </a:cubicBezTo>
                        <a:cubicBezTo>
                          <a:pt x="18" y="64"/>
                          <a:pt x="28" y="57"/>
                          <a:pt x="32" y="53"/>
                        </a:cubicBezTo>
                        <a:cubicBezTo>
                          <a:pt x="36" y="49"/>
                          <a:pt x="43" y="40"/>
                          <a:pt x="43" y="34"/>
                        </a:cubicBezTo>
                        <a:cubicBezTo>
                          <a:pt x="43" y="28"/>
                          <a:pt x="43" y="27"/>
                          <a:pt x="43" y="27"/>
                        </a:cubicBezTo>
                        <a:cubicBezTo>
                          <a:pt x="43" y="27"/>
                          <a:pt x="58" y="27"/>
                          <a:pt x="64" y="22"/>
                        </a:cubicBezTo>
                        <a:cubicBezTo>
                          <a:pt x="70" y="17"/>
                          <a:pt x="72" y="13"/>
                          <a:pt x="72" y="13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74" name="ïṡļïḑé"/>
                  <p:cNvSpPr/>
                  <p:nvPr/>
                </p:nvSpPr>
                <p:spPr bwMode="auto">
                  <a:xfrm>
                    <a:off x="1199336" y="98642"/>
                    <a:ext cx="119761" cy="112471"/>
                  </a:xfrm>
                  <a:custGeom>
                    <a:avLst/>
                    <a:gdLst>
                      <a:gd name="T0" fmla="*/ 6 w 61"/>
                      <a:gd name="T1" fmla="*/ 47 h 58"/>
                      <a:gd name="T2" fmla="*/ 7 w 61"/>
                      <a:gd name="T3" fmla="*/ 58 h 58"/>
                      <a:gd name="T4" fmla="*/ 20 w 61"/>
                      <a:gd name="T5" fmla="*/ 55 h 58"/>
                      <a:gd name="T6" fmla="*/ 33 w 61"/>
                      <a:gd name="T7" fmla="*/ 42 h 58"/>
                      <a:gd name="T8" fmla="*/ 36 w 61"/>
                      <a:gd name="T9" fmla="*/ 39 h 58"/>
                      <a:gd name="T10" fmla="*/ 38 w 61"/>
                      <a:gd name="T11" fmla="*/ 37 h 58"/>
                      <a:gd name="T12" fmla="*/ 41 w 61"/>
                      <a:gd name="T13" fmla="*/ 34 h 58"/>
                      <a:gd name="T14" fmla="*/ 51 w 61"/>
                      <a:gd name="T15" fmla="*/ 24 h 58"/>
                      <a:gd name="T16" fmla="*/ 51 w 61"/>
                      <a:gd name="T17" fmla="*/ 24 h 58"/>
                      <a:gd name="T18" fmla="*/ 51 w 61"/>
                      <a:gd name="T19" fmla="*/ 23 h 58"/>
                      <a:gd name="T20" fmla="*/ 53 w 61"/>
                      <a:gd name="T21" fmla="*/ 18 h 58"/>
                      <a:gd name="T22" fmla="*/ 58 w 61"/>
                      <a:gd name="T23" fmla="*/ 3 h 58"/>
                      <a:gd name="T24" fmla="*/ 59 w 61"/>
                      <a:gd name="T25" fmla="*/ 3 h 58"/>
                      <a:gd name="T26" fmla="*/ 61 w 61"/>
                      <a:gd name="T27" fmla="*/ 0 h 58"/>
                      <a:gd name="T28" fmla="*/ 60 w 61"/>
                      <a:gd name="T29" fmla="*/ 0 h 58"/>
                      <a:gd name="T30" fmla="*/ 57 w 61"/>
                      <a:gd name="T31" fmla="*/ 2 h 58"/>
                      <a:gd name="T32" fmla="*/ 50 w 61"/>
                      <a:gd name="T33" fmla="*/ 18 h 58"/>
                      <a:gd name="T34" fmla="*/ 47 w 61"/>
                      <a:gd name="T35" fmla="*/ 24 h 58"/>
                      <a:gd name="T36" fmla="*/ 47 w 61"/>
                      <a:gd name="T37" fmla="*/ 24 h 58"/>
                      <a:gd name="T38" fmla="*/ 46 w 61"/>
                      <a:gd name="T39" fmla="*/ 25 h 58"/>
                      <a:gd name="T40" fmla="*/ 35 w 61"/>
                      <a:gd name="T41" fmla="*/ 35 h 58"/>
                      <a:gd name="T42" fmla="*/ 34 w 61"/>
                      <a:gd name="T43" fmla="*/ 37 h 58"/>
                      <a:gd name="T44" fmla="*/ 33 w 61"/>
                      <a:gd name="T45" fmla="*/ 38 h 58"/>
                      <a:gd name="T46" fmla="*/ 28 w 61"/>
                      <a:gd name="T47" fmla="*/ 43 h 58"/>
                      <a:gd name="T48" fmla="*/ 6 w 61"/>
                      <a:gd name="T49" fmla="*/ 47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1" h="58">
                        <a:moveTo>
                          <a:pt x="6" y="47"/>
                        </a:moveTo>
                        <a:cubicBezTo>
                          <a:pt x="6" y="47"/>
                          <a:pt x="0" y="51"/>
                          <a:pt x="7" y="58"/>
                        </a:cubicBezTo>
                        <a:cubicBezTo>
                          <a:pt x="13" y="57"/>
                          <a:pt x="18" y="56"/>
                          <a:pt x="20" y="55"/>
                        </a:cubicBezTo>
                        <a:cubicBezTo>
                          <a:pt x="24" y="54"/>
                          <a:pt x="28" y="48"/>
                          <a:pt x="33" y="42"/>
                        </a:cubicBezTo>
                        <a:cubicBezTo>
                          <a:pt x="34" y="41"/>
                          <a:pt x="35" y="40"/>
                          <a:pt x="36" y="39"/>
                        </a:cubicBezTo>
                        <a:cubicBezTo>
                          <a:pt x="37" y="38"/>
                          <a:pt x="37" y="38"/>
                          <a:pt x="38" y="37"/>
                        </a:cubicBezTo>
                        <a:cubicBezTo>
                          <a:pt x="39" y="36"/>
                          <a:pt x="40" y="35"/>
                          <a:pt x="41" y="34"/>
                        </a:cubicBezTo>
                        <a:cubicBezTo>
                          <a:pt x="49" y="29"/>
                          <a:pt x="50" y="28"/>
                          <a:pt x="51" y="24"/>
                        </a:cubicBezTo>
                        <a:cubicBezTo>
                          <a:pt x="51" y="24"/>
                          <a:pt x="51" y="24"/>
                          <a:pt x="51" y="24"/>
                        </a:cubicBezTo>
                        <a:cubicBezTo>
                          <a:pt x="51" y="24"/>
                          <a:pt x="51" y="24"/>
                          <a:pt x="51" y="23"/>
                        </a:cubicBezTo>
                        <a:cubicBezTo>
                          <a:pt x="52" y="22"/>
                          <a:pt x="52" y="20"/>
                          <a:pt x="53" y="18"/>
                        </a:cubicBezTo>
                        <a:cubicBezTo>
                          <a:pt x="54" y="12"/>
                          <a:pt x="56" y="6"/>
                          <a:pt x="58" y="3"/>
                        </a:cubicBezTo>
                        <a:cubicBezTo>
                          <a:pt x="59" y="3"/>
                          <a:pt x="59" y="3"/>
                          <a:pt x="59" y="3"/>
                        </a:cubicBezTo>
                        <a:cubicBezTo>
                          <a:pt x="61" y="0"/>
                          <a:pt x="61" y="0"/>
                          <a:pt x="61" y="0"/>
                        </a:cubicBezTo>
                        <a:cubicBezTo>
                          <a:pt x="61" y="0"/>
                          <a:pt x="61" y="0"/>
                          <a:pt x="60" y="0"/>
                        </a:cubicBezTo>
                        <a:cubicBezTo>
                          <a:pt x="59" y="0"/>
                          <a:pt x="58" y="1"/>
                          <a:pt x="57" y="2"/>
                        </a:cubicBezTo>
                        <a:cubicBezTo>
                          <a:pt x="55" y="4"/>
                          <a:pt x="52" y="13"/>
                          <a:pt x="50" y="18"/>
                        </a:cubicBezTo>
                        <a:cubicBezTo>
                          <a:pt x="49" y="21"/>
                          <a:pt x="48" y="24"/>
                          <a:pt x="47" y="24"/>
                        </a:cubicBezTo>
                        <a:cubicBezTo>
                          <a:pt x="47" y="24"/>
                          <a:pt x="47" y="24"/>
                          <a:pt x="47" y="24"/>
                        </a:cubicBezTo>
                        <a:cubicBezTo>
                          <a:pt x="47" y="25"/>
                          <a:pt x="46" y="25"/>
                          <a:pt x="46" y="25"/>
                        </a:cubicBezTo>
                        <a:cubicBezTo>
                          <a:pt x="43" y="27"/>
                          <a:pt x="39" y="31"/>
                          <a:pt x="35" y="35"/>
                        </a:cubicBezTo>
                        <a:cubicBezTo>
                          <a:pt x="35" y="36"/>
                          <a:pt x="34" y="36"/>
                          <a:pt x="34" y="37"/>
                        </a:cubicBezTo>
                        <a:cubicBezTo>
                          <a:pt x="34" y="37"/>
                          <a:pt x="33" y="38"/>
                          <a:pt x="33" y="38"/>
                        </a:cubicBezTo>
                        <a:cubicBezTo>
                          <a:pt x="30" y="41"/>
                          <a:pt x="28" y="43"/>
                          <a:pt x="28" y="43"/>
                        </a:cubicBezTo>
                        <a:lnTo>
                          <a:pt x="6" y="47"/>
                        </a:ln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75" name="ïsḻidé"/>
                  <p:cNvSpPr/>
                  <p:nvPr/>
                </p:nvSpPr>
                <p:spPr bwMode="auto">
                  <a:xfrm>
                    <a:off x="416205" y="-209611"/>
                    <a:ext cx="175996" cy="321792"/>
                  </a:xfrm>
                  <a:custGeom>
                    <a:avLst/>
                    <a:gdLst>
                      <a:gd name="T0" fmla="*/ 75 w 90"/>
                      <a:gd name="T1" fmla="*/ 127 h 165"/>
                      <a:gd name="T2" fmla="*/ 53 w 90"/>
                      <a:gd name="T3" fmla="*/ 138 h 165"/>
                      <a:gd name="T4" fmla="*/ 9 w 90"/>
                      <a:gd name="T5" fmla="*/ 152 h 165"/>
                      <a:gd name="T6" fmla="*/ 0 w 90"/>
                      <a:gd name="T7" fmla="*/ 154 h 165"/>
                      <a:gd name="T8" fmla="*/ 0 w 90"/>
                      <a:gd name="T9" fmla="*/ 165 h 165"/>
                      <a:gd name="T10" fmla="*/ 10 w 90"/>
                      <a:gd name="T11" fmla="*/ 164 h 165"/>
                      <a:gd name="T12" fmla="*/ 57 w 90"/>
                      <a:gd name="T13" fmla="*/ 157 h 165"/>
                      <a:gd name="T14" fmla="*/ 68 w 90"/>
                      <a:gd name="T15" fmla="*/ 156 h 165"/>
                      <a:gd name="T16" fmla="*/ 70 w 90"/>
                      <a:gd name="T17" fmla="*/ 156 h 165"/>
                      <a:gd name="T18" fmla="*/ 85 w 90"/>
                      <a:gd name="T19" fmla="*/ 154 h 165"/>
                      <a:gd name="T20" fmla="*/ 86 w 90"/>
                      <a:gd name="T21" fmla="*/ 31 h 165"/>
                      <a:gd name="T22" fmla="*/ 86 w 90"/>
                      <a:gd name="T23" fmla="*/ 28 h 165"/>
                      <a:gd name="T24" fmla="*/ 86 w 90"/>
                      <a:gd name="T25" fmla="*/ 25 h 165"/>
                      <a:gd name="T26" fmla="*/ 85 w 90"/>
                      <a:gd name="T27" fmla="*/ 16 h 165"/>
                      <a:gd name="T28" fmla="*/ 84 w 90"/>
                      <a:gd name="T29" fmla="*/ 9 h 165"/>
                      <a:gd name="T30" fmla="*/ 84 w 90"/>
                      <a:gd name="T31" fmla="*/ 9 h 165"/>
                      <a:gd name="T32" fmla="*/ 83 w 90"/>
                      <a:gd name="T33" fmla="*/ 5 h 165"/>
                      <a:gd name="T34" fmla="*/ 82 w 90"/>
                      <a:gd name="T35" fmla="*/ 0 h 165"/>
                      <a:gd name="T36" fmla="*/ 81 w 90"/>
                      <a:gd name="T37" fmla="*/ 1 h 165"/>
                      <a:gd name="T38" fmla="*/ 80 w 90"/>
                      <a:gd name="T39" fmla="*/ 28 h 165"/>
                      <a:gd name="T40" fmla="*/ 80 w 90"/>
                      <a:gd name="T41" fmla="*/ 30 h 165"/>
                      <a:gd name="T42" fmla="*/ 75 w 90"/>
                      <a:gd name="T43" fmla="*/ 126 h 165"/>
                      <a:gd name="T44" fmla="*/ 75 w 90"/>
                      <a:gd name="T45" fmla="*/ 127 h 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90" h="165">
                        <a:moveTo>
                          <a:pt x="75" y="127"/>
                        </a:moveTo>
                        <a:cubicBezTo>
                          <a:pt x="73" y="130"/>
                          <a:pt x="65" y="134"/>
                          <a:pt x="53" y="138"/>
                        </a:cubicBezTo>
                        <a:cubicBezTo>
                          <a:pt x="40" y="143"/>
                          <a:pt x="23" y="148"/>
                          <a:pt x="9" y="152"/>
                        </a:cubicBezTo>
                        <a:cubicBezTo>
                          <a:pt x="6" y="153"/>
                          <a:pt x="3" y="154"/>
                          <a:pt x="0" y="154"/>
                        </a:cubicBezTo>
                        <a:cubicBezTo>
                          <a:pt x="0" y="158"/>
                          <a:pt x="0" y="162"/>
                          <a:pt x="0" y="165"/>
                        </a:cubicBezTo>
                        <a:cubicBezTo>
                          <a:pt x="0" y="165"/>
                          <a:pt x="4" y="165"/>
                          <a:pt x="10" y="164"/>
                        </a:cubicBezTo>
                        <a:cubicBezTo>
                          <a:pt x="22" y="162"/>
                          <a:pt x="43" y="159"/>
                          <a:pt x="57" y="157"/>
                        </a:cubicBezTo>
                        <a:cubicBezTo>
                          <a:pt x="62" y="157"/>
                          <a:pt x="66" y="156"/>
                          <a:pt x="68" y="156"/>
                        </a:cubicBezTo>
                        <a:cubicBezTo>
                          <a:pt x="69" y="156"/>
                          <a:pt x="69" y="156"/>
                          <a:pt x="70" y="156"/>
                        </a:cubicBezTo>
                        <a:cubicBezTo>
                          <a:pt x="82" y="156"/>
                          <a:pt x="85" y="154"/>
                          <a:pt x="85" y="154"/>
                        </a:cubicBezTo>
                        <a:cubicBezTo>
                          <a:pt x="87" y="135"/>
                          <a:pt x="90" y="75"/>
                          <a:pt x="86" y="31"/>
                        </a:cubicBezTo>
                        <a:cubicBezTo>
                          <a:pt x="86" y="30"/>
                          <a:pt x="86" y="29"/>
                          <a:pt x="86" y="28"/>
                        </a:cubicBezTo>
                        <a:cubicBezTo>
                          <a:pt x="86" y="27"/>
                          <a:pt x="86" y="26"/>
                          <a:pt x="86" y="25"/>
                        </a:cubicBezTo>
                        <a:cubicBezTo>
                          <a:pt x="85" y="22"/>
                          <a:pt x="85" y="19"/>
                          <a:pt x="85" y="16"/>
                        </a:cubicBezTo>
                        <a:cubicBezTo>
                          <a:pt x="84" y="14"/>
                          <a:pt x="84" y="11"/>
                          <a:pt x="84" y="9"/>
                        </a:cubicBezTo>
                        <a:cubicBezTo>
                          <a:pt x="84" y="9"/>
                          <a:pt x="84" y="9"/>
                          <a:pt x="84" y="9"/>
                        </a:cubicBezTo>
                        <a:cubicBezTo>
                          <a:pt x="83" y="8"/>
                          <a:pt x="83" y="6"/>
                          <a:pt x="83" y="5"/>
                        </a:cubicBezTo>
                        <a:cubicBezTo>
                          <a:pt x="82" y="3"/>
                          <a:pt x="82" y="2"/>
                          <a:pt x="82" y="0"/>
                        </a:cubicBezTo>
                        <a:cubicBezTo>
                          <a:pt x="82" y="0"/>
                          <a:pt x="82" y="0"/>
                          <a:pt x="81" y="1"/>
                        </a:cubicBezTo>
                        <a:cubicBezTo>
                          <a:pt x="81" y="4"/>
                          <a:pt x="81" y="14"/>
                          <a:pt x="80" y="28"/>
                        </a:cubicBezTo>
                        <a:cubicBezTo>
                          <a:pt x="80" y="29"/>
                          <a:pt x="80" y="29"/>
                          <a:pt x="80" y="30"/>
                        </a:cubicBezTo>
                        <a:cubicBezTo>
                          <a:pt x="77" y="65"/>
                          <a:pt x="74" y="120"/>
                          <a:pt x="75" y="126"/>
                        </a:cubicBezTo>
                        <a:cubicBezTo>
                          <a:pt x="75" y="126"/>
                          <a:pt x="75" y="127"/>
                          <a:pt x="75" y="127"/>
                        </a:cubicBezTo>
                        <a:close/>
                      </a:path>
                    </a:pathLst>
                  </a:custGeom>
                  <a:solidFill>
                    <a:srgbClr val="C00000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</p:grpSp>
          </p:grpSp>
          <p:sp>
            <p:nvSpPr>
              <p:cNvPr id="1118" name="矩形 1117"/>
              <p:cNvSpPr/>
              <p:nvPr/>
            </p:nvSpPr>
            <p:spPr>
              <a:xfrm>
                <a:off x="4533941" y="1752644"/>
                <a:ext cx="3094811" cy="4571880"/>
              </a:xfrm>
              <a:prstGeom prst="rect">
                <a:avLst/>
              </a:prstGeom>
              <a:noFill/>
              <a:ln>
                <a:solidFill>
                  <a:srgbClr val="23449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0" name="矩形 1119"/>
              <p:cNvSpPr/>
              <p:nvPr/>
            </p:nvSpPr>
            <p:spPr>
              <a:xfrm>
                <a:off x="4988198" y="2231335"/>
                <a:ext cx="2186297" cy="17919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288290" lvl="1" indent="-28829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护眼知识学习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marL="288290" lvl="1" indent="-28829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良好的用眼习惯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marL="288290" lvl="1" indent="-28829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一增一减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marL="288290" lvl="1" indent="-28829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一尺一拳一寸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marL="288290" lvl="1" indent="-28829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定期做眼睛检查</a:t>
                </a:r>
                <a:endPara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1133" name="组合 1132"/>
            <p:cNvGrpSpPr/>
            <p:nvPr/>
          </p:nvGrpSpPr>
          <p:grpSpPr>
            <a:xfrm>
              <a:off x="4648238" y="1752644"/>
              <a:ext cx="838178" cy="457188"/>
              <a:chOff x="4648238" y="1752644"/>
              <a:chExt cx="838178" cy="457188"/>
            </a:xfrm>
          </p:grpSpPr>
          <p:sp>
            <p:nvSpPr>
              <p:cNvPr id="1128" name="矩形: 圆顶角 1127"/>
              <p:cNvSpPr/>
              <p:nvPr/>
            </p:nvSpPr>
            <p:spPr>
              <a:xfrm rot="10800000">
                <a:off x="4648238" y="1752644"/>
                <a:ext cx="838178" cy="457188"/>
              </a:xfrm>
              <a:prstGeom prst="round2SameRect">
                <a:avLst/>
              </a:prstGeom>
              <a:solidFill>
                <a:srgbClr val="234494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129" name="文本框 1128"/>
              <p:cNvSpPr txBox="1"/>
              <p:nvPr/>
            </p:nvSpPr>
            <p:spPr>
              <a:xfrm>
                <a:off x="4724436" y="1811961"/>
                <a:ext cx="68578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16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学生</a:t>
                </a:r>
                <a:endParaRPr lang="zh-CN" altLang="en-US" sz="16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1136" name="组合 1135"/>
          <p:cNvGrpSpPr/>
          <p:nvPr/>
        </p:nvGrpSpPr>
        <p:grpSpPr>
          <a:xfrm>
            <a:off x="1272081" y="1752644"/>
            <a:ext cx="3094811" cy="4571880"/>
            <a:chOff x="1295526" y="1752644"/>
            <a:chExt cx="3094811" cy="4571880"/>
          </a:xfrm>
        </p:grpSpPr>
        <p:grpSp>
          <p:nvGrpSpPr>
            <p:cNvPr id="366" name="cddb9fc7-4898-4f1e-8197-a64b1e4ef51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>
            <a:xfrm flipH="1">
              <a:off x="1852357" y="1981238"/>
              <a:ext cx="1981148" cy="2590732"/>
              <a:chOff x="4149725" y="1187050"/>
              <a:chExt cx="3892551" cy="4921250"/>
            </a:xfrm>
          </p:grpSpPr>
          <p:sp>
            <p:nvSpPr>
              <p:cNvPr id="367" name="íŝlïḋe"/>
              <p:cNvSpPr/>
              <p:nvPr/>
            </p:nvSpPr>
            <p:spPr bwMode="auto">
              <a:xfrm>
                <a:off x="6403976" y="2855513"/>
                <a:ext cx="595313" cy="792163"/>
              </a:xfrm>
              <a:custGeom>
                <a:avLst/>
                <a:gdLst>
                  <a:gd name="T0" fmla="*/ 365 w 375"/>
                  <a:gd name="T1" fmla="*/ 0 h 499"/>
                  <a:gd name="T2" fmla="*/ 0 w 375"/>
                  <a:gd name="T3" fmla="*/ 436 h 499"/>
                  <a:gd name="T4" fmla="*/ 96 w 375"/>
                  <a:gd name="T5" fmla="*/ 499 h 499"/>
                  <a:gd name="T6" fmla="*/ 375 w 375"/>
                  <a:gd name="T7" fmla="*/ 280 h 499"/>
                  <a:gd name="T8" fmla="*/ 365 w 375"/>
                  <a:gd name="T9" fmla="*/ 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5" h="499">
                    <a:moveTo>
                      <a:pt x="365" y="0"/>
                    </a:moveTo>
                    <a:lnTo>
                      <a:pt x="0" y="436"/>
                    </a:lnTo>
                    <a:lnTo>
                      <a:pt x="96" y="499"/>
                    </a:lnTo>
                    <a:lnTo>
                      <a:pt x="375" y="280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rgbClr val="C6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68" name="íşļîḋè"/>
              <p:cNvSpPr/>
              <p:nvPr/>
            </p:nvSpPr>
            <p:spPr bwMode="auto">
              <a:xfrm>
                <a:off x="6834188" y="5257400"/>
                <a:ext cx="373063" cy="731838"/>
              </a:xfrm>
              <a:custGeom>
                <a:avLst/>
                <a:gdLst>
                  <a:gd name="T0" fmla="*/ 52 w 122"/>
                  <a:gd name="T1" fmla="*/ 0 h 240"/>
                  <a:gd name="T2" fmla="*/ 60 w 122"/>
                  <a:gd name="T3" fmla="*/ 207 h 240"/>
                  <a:gd name="T4" fmla="*/ 1 w 122"/>
                  <a:gd name="T5" fmla="*/ 221 h 240"/>
                  <a:gd name="T6" fmla="*/ 0 w 122"/>
                  <a:gd name="T7" fmla="*/ 240 h 240"/>
                  <a:gd name="T8" fmla="*/ 95 w 122"/>
                  <a:gd name="T9" fmla="*/ 240 h 240"/>
                  <a:gd name="T10" fmla="*/ 122 w 122"/>
                  <a:gd name="T11" fmla="*/ 42 h 240"/>
                  <a:gd name="T12" fmla="*/ 52 w 122"/>
                  <a:gd name="T13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240">
                    <a:moveTo>
                      <a:pt x="52" y="0"/>
                    </a:moveTo>
                    <a:cubicBezTo>
                      <a:pt x="52" y="0"/>
                      <a:pt x="57" y="111"/>
                      <a:pt x="60" y="207"/>
                    </a:cubicBezTo>
                    <a:cubicBezTo>
                      <a:pt x="1" y="221"/>
                      <a:pt x="1" y="221"/>
                      <a:pt x="1" y="221"/>
                    </a:cubicBezTo>
                    <a:cubicBezTo>
                      <a:pt x="0" y="240"/>
                      <a:pt x="0" y="240"/>
                      <a:pt x="0" y="240"/>
                    </a:cubicBezTo>
                    <a:cubicBezTo>
                      <a:pt x="95" y="240"/>
                      <a:pt x="95" y="240"/>
                      <a:pt x="95" y="240"/>
                    </a:cubicBezTo>
                    <a:cubicBezTo>
                      <a:pt x="122" y="42"/>
                      <a:pt x="122" y="42"/>
                      <a:pt x="122" y="42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C2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69" name="íŝḷîďê"/>
              <p:cNvSpPr/>
              <p:nvPr/>
            </p:nvSpPr>
            <p:spPr bwMode="auto">
              <a:xfrm>
                <a:off x="6992938" y="5257400"/>
                <a:ext cx="214313" cy="314325"/>
              </a:xfrm>
              <a:custGeom>
                <a:avLst/>
                <a:gdLst>
                  <a:gd name="T0" fmla="*/ 62 w 70"/>
                  <a:gd name="T1" fmla="*/ 103 h 103"/>
                  <a:gd name="T2" fmla="*/ 70 w 70"/>
                  <a:gd name="T3" fmla="*/ 42 h 103"/>
                  <a:gd name="T4" fmla="*/ 0 w 70"/>
                  <a:gd name="T5" fmla="*/ 0 h 103"/>
                  <a:gd name="T6" fmla="*/ 3 w 70"/>
                  <a:gd name="T7" fmla="*/ 88 h 103"/>
                  <a:gd name="T8" fmla="*/ 62 w 70"/>
                  <a:gd name="T9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103">
                    <a:moveTo>
                      <a:pt x="62" y="103"/>
                    </a:moveTo>
                    <a:cubicBezTo>
                      <a:pt x="70" y="42"/>
                      <a:pt x="70" y="42"/>
                      <a:pt x="70" y="4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8"/>
                      <a:pt x="3" y="88"/>
                    </a:cubicBezTo>
                    <a:cubicBezTo>
                      <a:pt x="23" y="94"/>
                      <a:pt x="42" y="99"/>
                      <a:pt x="62" y="103"/>
                    </a:cubicBezTo>
                    <a:close/>
                  </a:path>
                </a:pathLst>
              </a:custGeom>
              <a:solidFill>
                <a:srgbClr val="E5A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0" name="íṣļïďè"/>
              <p:cNvSpPr/>
              <p:nvPr/>
            </p:nvSpPr>
            <p:spPr bwMode="auto">
              <a:xfrm>
                <a:off x="6665913" y="5900338"/>
                <a:ext cx="458788" cy="158750"/>
              </a:xfrm>
              <a:custGeom>
                <a:avLst/>
                <a:gdLst>
                  <a:gd name="T0" fmla="*/ 78 w 150"/>
                  <a:gd name="T1" fmla="*/ 0 h 52"/>
                  <a:gd name="T2" fmla="*/ 85 w 150"/>
                  <a:gd name="T3" fmla="*/ 26 h 52"/>
                  <a:gd name="T4" fmla="*/ 150 w 150"/>
                  <a:gd name="T5" fmla="*/ 29 h 52"/>
                  <a:gd name="T6" fmla="*/ 150 w 150"/>
                  <a:gd name="T7" fmla="*/ 42 h 52"/>
                  <a:gd name="T8" fmla="*/ 16 w 150"/>
                  <a:gd name="T9" fmla="*/ 52 h 52"/>
                  <a:gd name="T10" fmla="*/ 78 w 150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0" h="52">
                    <a:moveTo>
                      <a:pt x="78" y="0"/>
                    </a:moveTo>
                    <a:cubicBezTo>
                      <a:pt x="85" y="26"/>
                      <a:pt x="85" y="26"/>
                      <a:pt x="85" y="26"/>
                    </a:cubicBezTo>
                    <a:cubicBezTo>
                      <a:pt x="150" y="29"/>
                      <a:pt x="150" y="29"/>
                      <a:pt x="150" y="29"/>
                    </a:cubicBezTo>
                    <a:cubicBezTo>
                      <a:pt x="150" y="42"/>
                      <a:pt x="150" y="42"/>
                      <a:pt x="150" y="4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0" y="5"/>
                      <a:pt x="78" y="0"/>
                    </a:cubicBezTo>
                    <a:close/>
                  </a:path>
                </a:pathLst>
              </a:custGeom>
              <a:solidFill>
                <a:srgbClr val="BC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1" name="íśḻîde"/>
              <p:cNvSpPr/>
              <p:nvPr/>
            </p:nvSpPr>
            <p:spPr bwMode="auto">
              <a:xfrm>
                <a:off x="7161213" y="5297088"/>
                <a:ext cx="350838" cy="738188"/>
              </a:xfrm>
              <a:custGeom>
                <a:avLst/>
                <a:gdLst>
                  <a:gd name="T0" fmla="*/ 43 w 115"/>
                  <a:gd name="T1" fmla="*/ 0 h 242"/>
                  <a:gd name="T2" fmla="*/ 59 w 115"/>
                  <a:gd name="T3" fmla="*/ 206 h 242"/>
                  <a:gd name="T4" fmla="*/ 1 w 115"/>
                  <a:gd name="T5" fmla="*/ 222 h 242"/>
                  <a:gd name="T6" fmla="*/ 0 w 115"/>
                  <a:gd name="T7" fmla="*/ 242 h 242"/>
                  <a:gd name="T8" fmla="*/ 99 w 115"/>
                  <a:gd name="T9" fmla="*/ 239 h 242"/>
                  <a:gd name="T10" fmla="*/ 115 w 115"/>
                  <a:gd name="T11" fmla="*/ 40 h 242"/>
                  <a:gd name="T12" fmla="*/ 43 w 115"/>
                  <a:gd name="T1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242">
                    <a:moveTo>
                      <a:pt x="43" y="0"/>
                    </a:moveTo>
                    <a:cubicBezTo>
                      <a:pt x="43" y="0"/>
                      <a:pt x="52" y="111"/>
                      <a:pt x="59" y="206"/>
                    </a:cubicBezTo>
                    <a:cubicBezTo>
                      <a:pt x="1" y="222"/>
                      <a:pt x="1" y="222"/>
                      <a:pt x="1" y="22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99" y="239"/>
                      <a:pt x="99" y="239"/>
                      <a:pt x="99" y="239"/>
                    </a:cubicBezTo>
                    <a:cubicBezTo>
                      <a:pt x="115" y="40"/>
                      <a:pt x="115" y="40"/>
                      <a:pt x="115" y="40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FC2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2" name="iṥḷîḑè"/>
              <p:cNvSpPr/>
              <p:nvPr/>
            </p:nvSpPr>
            <p:spPr bwMode="auto">
              <a:xfrm>
                <a:off x="7291388" y="5297088"/>
                <a:ext cx="220663" cy="255588"/>
              </a:xfrm>
              <a:custGeom>
                <a:avLst/>
                <a:gdLst>
                  <a:gd name="T0" fmla="*/ 68 w 72"/>
                  <a:gd name="T1" fmla="*/ 77 h 84"/>
                  <a:gd name="T2" fmla="*/ 72 w 72"/>
                  <a:gd name="T3" fmla="*/ 40 h 84"/>
                  <a:gd name="T4" fmla="*/ 0 w 72"/>
                  <a:gd name="T5" fmla="*/ 0 h 84"/>
                  <a:gd name="T6" fmla="*/ 6 w 72"/>
                  <a:gd name="T7" fmla="*/ 76 h 84"/>
                  <a:gd name="T8" fmla="*/ 68 w 72"/>
                  <a:gd name="T9" fmla="*/ 7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84">
                    <a:moveTo>
                      <a:pt x="68" y="77"/>
                    </a:moveTo>
                    <a:cubicBezTo>
                      <a:pt x="72" y="40"/>
                      <a:pt x="72" y="40"/>
                      <a:pt x="72" y="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3" y="32"/>
                      <a:pt x="6" y="76"/>
                    </a:cubicBezTo>
                    <a:cubicBezTo>
                      <a:pt x="33" y="84"/>
                      <a:pt x="46" y="82"/>
                      <a:pt x="68" y="77"/>
                    </a:cubicBezTo>
                    <a:close/>
                  </a:path>
                </a:pathLst>
              </a:custGeom>
              <a:solidFill>
                <a:srgbClr val="E5A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3" name="iṡlîḋè"/>
              <p:cNvSpPr/>
              <p:nvPr/>
            </p:nvSpPr>
            <p:spPr bwMode="auto">
              <a:xfrm>
                <a:off x="6989763" y="5943200"/>
                <a:ext cx="492125" cy="165100"/>
              </a:xfrm>
              <a:custGeom>
                <a:avLst/>
                <a:gdLst>
                  <a:gd name="T0" fmla="*/ 78 w 161"/>
                  <a:gd name="T1" fmla="*/ 0 h 54"/>
                  <a:gd name="T2" fmla="*/ 86 w 161"/>
                  <a:gd name="T3" fmla="*/ 26 h 54"/>
                  <a:gd name="T4" fmla="*/ 161 w 161"/>
                  <a:gd name="T5" fmla="*/ 27 h 54"/>
                  <a:gd name="T6" fmla="*/ 161 w 161"/>
                  <a:gd name="T7" fmla="*/ 40 h 54"/>
                  <a:gd name="T8" fmla="*/ 18 w 161"/>
                  <a:gd name="T9" fmla="*/ 54 h 54"/>
                  <a:gd name="T10" fmla="*/ 78 w 161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1" h="54">
                    <a:moveTo>
                      <a:pt x="78" y="0"/>
                    </a:moveTo>
                    <a:cubicBezTo>
                      <a:pt x="86" y="26"/>
                      <a:pt x="86" y="26"/>
                      <a:pt x="86" y="26"/>
                    </a:cubicBezTo>
                    <a:cubicBezTo>
                      <a:pt x="161" y="27"/>
                      <a:pt x="161" y="27"/>
                      <a:pt x="161" y="27"/>
                    </a:cubicBezTo>
                    <a:cubicBezTo>
                      <a:pt x="161" y="40"/>
                      <a:pt x="161" y="40"/>
                      <a:pt x="161" y="40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0" y="7"/>
                      <a:pt x="78" y="0"/>
                    </a:cubicBezTo>
                    <a:close/>
                  </a:path>
                </a:pathLst>
              </a:custGeom>
              <a:solidFill>
                <a:srgbClr val="DB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4" name="ïsḻîḑê"/>
              <p:cNvSpPr/>
              <p:nvPr/>
            </p:nvSpPr>
            <p:spPr bwMode="auto">
              <a:xfrm>
                <a:off x="6724651" y="4201713"/>
                <a:ext cx="1135063" cy="1463675"/>
              </a:xfrm>
              <a:custGeom>
                <a:avLst/>
                <a:gdLst>
                  <a:gd name="T0" fmla="*/ 0 w 372"/>
                  <a:gd name="T1" fmla="*/ 316 h 480"/>
                  <a:gd name="T2" fmla="*/ 3 w 372"/>
                  <a:gd name="T3" fmla="*/ 374 h 480"/>
                  <a:gd name="T4" fmla="*/ 372 w 372"/>
                  <a:gd name="T5" fmla="*/ 345 h 480"/>
                  <a:gd name="T6" fmla="*/ 259 w 372"/>
                  <a:gd name="T7" fmla="*/ 0 h 480"/>
                  <a:gd name="T8" fmla="*/ 38 w 372"/>
                  <a:gd name="T9" fmla="*/ 82 h 480"/>
                  <a:gd name="T10" fmla="*/ 0 w 372"/>
                  <a:gd name="T11" fmla="*/ 316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2" h="480">
                    <a:moveTo>
                      <a:pt x="0" y="316"/>
                    </a:moveTo>
                    <a:cubicBezTo>
                      <a:pt x="3" y="374"/>
                      <a:pt x="3" y="374"/>
                      <a:pt x="3" y="374"/>
                    </a:cubicBezTo>
                    <a:cubicBezTo>
                      <a:pt x="3" y="374"/>
                      <a:pt x="191" y="480"/>
                      <a:pt x="372" y="345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38" y="82"/>
                      <a:pt x="38" y="82"/>
                      <a:pt x="38" y="82"/>
                    </a:cubicBezTo>
                    <a:lnTo>
                      <a:pt x="0" y="316"/>
                    </a:lnTo>
                    <a:close/>
                  </a:path>
                </a:pathLst>
              </a:custGeom>
              <a:solidFill>
                <a:srgbClr val="BEC7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5" name="ïṧlîdê"/>
              <p:cNvSpPr/>
              <p:nvPr/>
            </p:nvSpPr>
            <p:spPr bwMode="auto">
              <a:xfrm>
                <a:off x="7065963" y="3415900"/>
                <a:ext cx="976313" cy="1978025"/>
              </a:xfrm>
              <a:custGeom>
                <a:avLst/>
                <a:gdLst>
                  <a:gd name="T0" fmla="*/ 90 w 320"/>
                  <a:gd name="T1" fmla="*/ 641 h 649"/>
                  <a:gd name="T2" fmla="*/ 264 w 320"/>
                  <a:gd name="T3" fmla="*/ 571 h 649"/>
                  <a:gd name="T4" fmla="*/ 157 w 320"/>
                  <a:gd name="T5" fmla="*/ 55 h 649"/>
                  <a:gd name="T6" fmla="*/ 36 w 320"/>
                  <a:gd name="T7" fmla="*/ 0 h 649"/>
                  <a:gd name="T8" fmla="*/ 90 w 320"/>
                  <a:gd name="T9" fmla="*/ 641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0" h="649">
                    <a:moveTo>
                      <a:pt x="90" y="641"/>
                    </a:moveTo>
                    <a:cubicBezTo>
                      <a:pt x="90" y="641"/>
                      <a:pt x="208" y="649"/>
                      <a:pt x="264" y="571"/>
                    </a:cubicBezTo>
                    <a:cubicBezTo>
                      <a:pt x="320" y="492"/>
                      <a:pt x="157" y="55"/>
                      <a:pt x="157" y="55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0" y="469"/>
                      <a:pt x="90" y="641"/>
                    </a:cubicBezTo>
                  </a:path>
                </a:pathLst>
              </a:custGeom>
              <a:solidFill>
                <a:srgbClr val="DB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6" name="ïṥḷïḍê"/>
              <p:cNvSpPr/>
              <p:nvPr/>
            </p:nvSpPr>
            <p:spPr bwMode="auto">
              <a:xfrm>
                <a:off x="6559551" y="3431775"/>
                <a:ext cx="519113" cy="1911350"/>
              </a:xfrm>
              <a:custGeom>
                <a:avLst/>
                <a:gdLst>
                  <a:gd name="T0" fmla="*/ 150 w 170"/>
                  <a:gd name="T1" fmla="*/ 0 h 627"/>
                  <a:gd name="T2" fmla="*/ 40 w 170"/>
                  <a:gd name="T3" fmla="*/ 585 h 627"/>
                  <a:gd name="T4" fmla="*/ 135 w 170"/>
                  <a:gd name="T5" fmla="*/ 606 h 627"/>
                  <a:gd name="T6" fmla="*/ 170 w 170"/>
                  <a:gd name="T7" fmla="*/ 29 h 627"/>
                  <a:gd name="T8" fmla="*/ 150 w 170"/>
                  <a:gd name="T9" fmla="*/ 0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" h="627">
                    <a:moveTo>
                      <a:pt x="150" y="0"/>
                    </a:moveTo>
                    <a:cubicBezTo>
                      <a:pt x="150" y="0"/>
                      <a:pt x="0" y="379"/>
                      <a:pt x="40" y="585"/>
                    </a:cubicBezTo>
                    <a:cubicBezTo>
                      <a:pt x="40" y="585"/>
                      <a:pt x="106" y="627"/>
                      <a:pt x="135" y="606"/>
                    </a:cubicBezTo>
                    <a:cubicBezTo>
                      <a:pt x="164" y="585"/>
                      <a:pt x="170" y="29"/>
                      <a:pt x="170" y="29"/>
                    </a:cubicBez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DB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7" name="íṥḻíḑé"/>
              <p:cNvSpPr/>
              <p:nvPr/>
            </p:nvSpPr>
            <p:spPr bwMode="auto">
              <a:xfrm>
                <a:off x="6861176" y="2860275"/>
                <a:ext cx="534988" cy="869950"/>
              </a:xfrm>
              <a:custGeom>
                <a:avLst/>
                <a:gdLst>
                  <a:gd name="T0" fmla="*/ 50 w 175"/>
                  <a:gd name="T1" fmla="*/ 0 h 285"/>
                  <a:gd name="T2" fmla="*/ 13 w 175"/>
                  <a:gd name="T3" fmla="*/ 72 h 285"/>
                  <a:gd name="T4" fmla="*/ 107 w 175"/>
                  <a:gd name="T5" fmla="*/ 256 h 285"/>
                  <a:gd name="T6" fmla="*/ 50 w 175"/>
                  <a:gd name="T7" fmla="*/ 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5" h="285">
                    <a:moveTo>
                      <a:pt x="50" y="0"/>
                    </a:moveTo>
                    <a:cubicBezTo>
                      <a:pt x="50" y="0"/>
                      <a:pt x="25" y="43"/>
                      <a:pt x="13" y="72"/>
                    </a:cubicBezTo>
                    <a:cubicBezTo>
                      <a:pt x="0" y="101"/>
                      <a:pt x="40" y="227"/>
                      <a:pt x="107" y="256"/>
                    </a:cubicBezTo>
                    <a:cubicBezTo>
                      <a:pt x="175" y="285"/>
                      <a:pt x="50" y="0"/>
                      <a:pt x="50" y="0"/>
                    </a:cubicBezTo>
                  </a:path>
                </a:pathLst>
              </a:custGeom>
              <a:solidFill>
                <a:srgbClr val="DB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8" name="îṥ1íḓè"/>
              <p:cNvSpPr/>
              <p:nvPr/>
            </p:nvSpPr>
            <p:spPr bwMode="auto">
              <a:xfrm>
                <a:off x="7277101" y="2799950"/>
                <a:ext cx="588963" cy="642938"/>
              </a:xfrm>
              <a:custGeom>
                <a:avLst/>
                <a:gdLst>
                  <a:gd name="T0" fmla="*/ 0 w 193"/>
                  <a:gd name="T1" fmla="*/ 189 h 211"/>
                  <a:gd name="T2" fmla="*/ 121 w 193"/>
                  <a:gd name="T3" fmla="*/ 0 h 211"/>
                  <a:gd name="T4" fmla="*/ 155 w 193"/>
                  <a:gd name="T5" fmla="*/ 110 h 211"/>
                  <a:gd name="T6" fmla="*/ 99 w 193"/>
                  <a:gd name="T7" fmla="*/ 207 h 211"/>
                  <a:gd name="T8" fmla="*/ 0 w 193"/>
                  <a:gd name="T9" fmla="*/ 189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211">
                    <a:moveTo>
                      <a:pt x="0" y="189"/>
                    </a:moveTo>
                    <a:cubicBezTo>
                      <a:pt x="2" y="168"/>
                      <a:pt x="121" y="0"/>
                      <a:pt x="121" y="0"/>
                    </a:cubicBezTo>
                    <a:cubicBezTo>
                      <a:pt x="155" y="110"/>
                      <a:pt x="155" y="110"/>
                      <a:pt x="155" y="110"/>
                    </a:cubicBezTo>
                    <a:cubicBezTo>
                      <a:pt x="155" y="110"/>
                      <a:pt x="193" y="211"/>
                      <a:pt x="99" y="207"/>
                    </a:cubicBezTo>
                    <a:cubicBezTo>
                      <a:pt x="5" y="202"/>
                      <a:pt x="0" y="189"/>
                      <a:pt x="0" y="189"/>
                    </a:cubicBezTo>
                  </a:path>
                </a:pathLst>
              </a:custGeom>
              <a:solidFill>
                <a:srgbClr val="DB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9" name="îṣliďê"/>
              <p:cNvSpPr/>
              <p:nvPr/>
            </p:nvSpPr>
            <p:spPr bwMode="auto">
              <a:xfrm>
                <a:off x="7138988" y="2882500"/>
                <a:ext cx="287338" cy="255588"/>
              </a:xfrm>
              <a:custGeom>
                <a:avLst/>
                <a:gdLst>
                  <a:gd name="T0" fmla="*/ 0 w 94"/>
                  <a:gd name="T1" fmla="*/ 1 h 84"/>
                  <a:gd name="T2" fmla="*/ 94 w 94"/>
                  <a:gd name="T3" fmla="*/ 0 h 84"/>
                  <a:gd name="T4" fmla="*/ 64 w 94"/>
                  <a:gd name="T5" fmla="*/ 78 h 84"/>
                  <a:gd name="T6" fmla="*/ 31 w 94"/>
                  <a:gd name="T7" fmla="*/ 83 h 84"/>
                  <a:gd name="T8" fmla="*/ 0 w 94"/>
                  <a:gd name="T9" fmla="*/ 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84">
                    <a:moveTo>
                      <a:pt x="0" y="1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4" y="78"/>
                      <a:pt x="32" y="82"/>
                      <a:pt x="31" y="83"/>
                    </a:cubicBezTo>
                    <a:cubicBezTo>
                      <a:pt x="30" y="84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EC7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0" name="íšḷïďè"/>
              <p:cNvSpPr/>
              <p:nvPr/>
            </p:nvSpPr>
            <p:spPr bwMode="auto">
              <a:xfrm>
                <a:off x="7380288" y="2433238"/>
                <a:ext cx="638175" cy="539750"/>
              </a:xfrm>
              <a:custGeom>
                <a:avLst/>
                <a:gdLst>
                  <a:gd name="T0" fmla="*/ 106 w 209"/>
                  <a:gd name="T1" fmla="*/ 0 h 177"/>
                  <a:gd name="T2" fmla="*/ 167 w 209"/>
                  <a:gd name="T3" fmla="*/ 93 h 177"/>
                  <a:gd name="T4" fmla="*/ 17 w 209"/>
                  <a:gd name="T5" fmla="*/ 44 h 177"/>
                  <a:gd name="T6" fmla="*/ 106 w 209"/>
                  <a:gd name="T7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9" h="177">
                    <a:moveTo>
                      <a:pt x="106" y="0"/>
                    </a:moveTo>
                    <a:cubicBezTo>
                      <a:pt x="106" y="0"/>
                      <a:pt x="209" y="51"/>
                      <a:pt x="167" y="93"/>
                    </a:cubicBezTo>
                    <a:cubicBezTo>
                      <a:pt x="85" y="177"/>
                      <a:pt x="0" y="78"/>
                      <a:pt x="17" y="44"/>
                    </a:cubicBezTo>
                    <a:cubicBezTo>
                      <a:pt x="33" y="11"/>
                      <a:pt x="106" y="0"/>
                      <a:pt x="106" y="0"/>
                    </a:cubicBezTo>
                    <a:close/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1" name="ïśľïďê"/>
              <p:cNvSpPr/>
              <p:nvPr/>
            </p:nvSpPr>
            <p:spPr bwMode="auto">
              <a:xfrm>
                <a:off x="7651751" y="2660250"/>
                <a:ext cx="373063" cy="301625"/>
              </a:xfrm>
              <a:custGeom>
                <a:avLst/>
                <a:gdLst>
                  <a:gd name="T0" fmla="*/ 77 w 122"/>
                  <a:gd name="T1" fmla="*/ 23 h 99"/>
                  <a:gd name="T2" fmla="*/ 73 w 122"/>
                  <a:gd name="T3" fmla="*/ 18 h 99"/>
                  <a:gd name="T4" fmla="*/ 37 w 122"/>
                  <a:gd name="T5" fmla="*/ 11 h 99"/>
                  <a:gd name="T6" fmla="*/ 61 w 122"/>
                  <a:gd name="T7" fmla="*/ 83 h 99"/>
                  <a:gd name="T8" fmla="*/ 77 w 122"/>
                  <a:gd name="T9" fmla="*/ 2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2" h="99">
                    <a:moveTo>
                      <a:pt x="77" y="23"/>
                    </a:move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8"/>
                      <a:pt x="58" y="0"/>
                      <a:pt x="37" y="11"/>
                    </a:cubicBezTo>
                    <a:cubicBezTo>
                      <a:pt x="17" y="23"/>
                      <a:pt x="0" y="99"/>
                      <a:pt x="61" y="83"/>
                    </a:cubicBezTo>
                    <a:cubicBezTo>
                      <a:pt x="122" y="67"/>
                      <a:pt x="77" y="23"/>
                      <a:pt x="77" y="23"/>
                    </a:cubicBezTo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2" name="îs1íḍê"/>
              <p:cNvSpPr/>
              <p:nvPr/>
            </p:nvSpPr>
            <p:spPr bwMode="auto">
              <a:xfrm>
                <a:off x="7648576" y="2863450"/>
                <a:ext cx="366713" cy="341313"/>
              </a:xfrm>
              <a:custGeom>
                <a:avLst/>
                <a:gdLst>
                  <a:gd name="T0" fmla="*/ 55 w 120"/>
                  <a:gd name="T1" fmla="*/ 8 h 112"/>
                  <a:gd name="T2" fmla="*/ 91 w 120"/>
                  <a:gd name="T3" fmla="*/ 56 h 112"/>
                  <a:gd name="T4" fmla="*/ 117 w 120"/>
                  <a:gd name="T5" fmla="*/ 76 h 112"/>
                  <a:gd name="T6" fmla="*/ 90 w 120"/>
                  <a:gd name="T7" fmla="*/ 103 h 112"/>
                  <a:gd name="T8" fmla="*/ 55 w 120"/>
                  <a:gd name="T9" fmla="*/ 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12">
                    <a:moveTo>
                      <a:pt x="55" y="8"/>
                    </a:moveTo>
                    <a:cubicBezTo>
                      <a:pt x="55" y="8"/>
                      <a:pt x="103" y="0"/>
                      <a:pt x="91" y="56"/>
                    </a:cubicBezTo>
                    <a:cubicBezTo>
                      <a:pt x="80" y="112"/>
                      <a:pt x="117" y="76"/>
                      <a:pt x="117" y="76"/>
                    </a:cubicBezTo>
                    <a:cubicBezTo>
                      <a:pt x="117" y="76"/>
                      <a:pt x="120" y="106"/>
                      <a:pt x="90" y="103"/>
                    </a:cubicBezTo>
                    <a:cubicBezTo>
                      <a:pt x="60" y="100"/>
                      <a:pt x="0" y="48"/>
                      <a:pt x="55" y="8"/>
                    </a:cubicBezTo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3" name="îṥļiďê"/>
              <p:cNvSpPr/>
              <p:nvPr/>
            </p:nvSpPr>
            <p:spPr bwMode="auto">
              <a:xfrm>
                <a:off x="7793038" y="2028425"/>
                <a:ext cx="163513" cy="874713"/>
              </a:xfrm>
              <a:custGeom>
                <a:avLst/>
                <a:gdLst>
                  <a:gd name="T0" fmla="*/ 14 w 54"/>
                  <a:gd name="T1" fmla="*/ 18 h 287"/>
                  <a:gd name="T2" fmla="*/ 30 w 54"/>
                  <a:gd name="T3" fmla="*/ 48 h 287"/>
                  <a:gd name="T4" fmla="*/ 37 w 54"/>
                  <a:gd name="T5" fmla="*/ 70 h 287"/>
                  <a:gd name="T6" fmla="*/ 41 w 54"/>
                  <a:gd name="T7" fmla="*/ 86 h 287"/>
                  <a:gd name="T8" fmla="*/ 41 w 54"/>
                  <a:gd name="T9" fmla="*/ 103 h 287"/>
                  <a:gd name="T10" fmla="*/ 41 w 54"/>
                  <a:gd name="T11" fmla="*/ 109 h 287"/>
                  <a:gd name="T12" fmla="*/ 38 w 54"/>
                  <a:gd name="T13" fmla="*/ 120 h 287"/>
                  <a:gd name="T14" fmla="*/ 33 w 54"/>
                  <a:gd name="T15" fmla="*/ 131 h 287"/>
                  <a:gd name="T16" fmla="*/ 27 w 54"/>
                  <a:gd name="T17" fmla="*/ 141 h 287"/>
                  <a:gd name="T18" fmla="*/ 19 w 54"/>
                  <a:gd name="T19" fmla="*/ 149 h 287"/>
                  <a:gd name="T20" fmla="*/ 13 w 54"/>
                  <a:gd name="T21" fmla="*/ 154 h 287"/>
                  <a:gd name="T22" fmla="*/ 5 w 54"/>
                  <a:gd name="T23" fmla="*/ 159 h 287"/>
                  <a:gd name="T24" fmla="*/ 17 w 54"/>
                  <a:gd name="T25" fmla="*/ 162 h 287"/>
                  <a:gd name="T26" fmla="*/ 38 w 54"/>
                  <a:gd name="T27" fmla="*/ 179 h 287"/>
                  <a:gd name="T28" fmla="*/ 45 w 54"/>
                  <a:gd name="T29" fmla="*/ 187 h 287"/>
                  <a:gd name="T30" fmla="*/ 49 w 54"/>
                  <a:gd name="T31" fmla="*/ 196 h 287"/>
                  <a:gd name="T32" fmla="*/ 50 w 54"/>
                  <a:gd name="T33" fmla="*/ 210 h 287"/>
                  <a:gd name="T34" fmla="*/ 47 w 54"/>
                  <a:gd name="T35" fmla="*/ 216 h 287"/>
                  <a:gd name="T36" fmla="*/ 39 w 54"/>
                  <a:gd name="T37" fmla="*/ 227 h 287"/>
                  <a:gd name="T38" fmla="*/ 29 w 54"/>
                  <a:gd name="T39" fmla="*/ 236 h 287"/>
                  <a:gd name="T40" fmla="*/ 37 w 54"/>
                  <a:gd name="T41" fmla="*/ 237 h 287"/>
                  <a:gd name="T42" fmla="*/ 52 w 54"/>
                  <a:gd name="T43" fmla="*/ 248 h 287"/>
                  <a:gd name="T44" fmla="*/ 54 w 54"/>
                  <a:gd name="T45" fmla="*/ 257 h 287"/>
                  <a:gd name="T46" fmla="*/ 53 w 54"/>
                  <a:gd name="T47" fmla="*/ 264 h 287"/>
                  <a:gd name="T48" fmla="*/ 50 w 54"/>
                  <a:gd name="T49" fmla="*/ 270 h 287"/>
                  <a:gd name="T50" fmla="*/ 41 w 54"/>
                  <a:gd name="T51" fmla="*/ 281 h 287"/>
                  <a:gd name="T52" fmla="*/ 34 w 54"/>
                  <a:gd name="T53" fmla="*/ 287 h 287"/>
                  <a:gd name="T54" fmla="*/ 40 w 54"/>
                  <a:gd name="T55" fmla="*/ 280 h 287"/>
                  <a:gd name="T56" fmla="*/ 49 w 54"/>
                  <a:gd name="T57" fmla="*/ 270 h 287"/>
                  <a:gd name="T58" fmla="*/ 52 w 54"/>
                  <a:gd name="T59" fmla="*/ 264 h 287"/>
                  <a:gd name="T60" fmla="*/ 53 w 54"/>
                  <a:gd name="T61" fmla="*/ 257 h 287"/>
                  <a:gd name="T62" fmla="*/ 50 w 54"/>
                  <a:gd name="T63" fmla="*/ 249 h 287"/>
                  <a:gd name="T64" fmla="*/ 28 w 54"/>
                  <a:gd name="T65" fmla="*/ 236 h 287"/>
                  <a:gd name="T66" fmla="*/ 27 w 54"/>
                  <a:gd name="T67" fmla="*/ 234 h 287"/>
                  <a:gd name="T68" fmla="*/ 37 w 54"/>
                  <a:gd name="T69" fmla="*/ 225 h 287"/>
                  <a:gd name="T70" fmla="*/ 44 w 54"/>
                  <a:gd name="T71" fmla="*/ 215 h 287"/>
                  <a:gd name="T72" fmla="*/ 46 w 54"/>
                  <a:gd name="T73" fmla="*/ 209 h 287"/>
                  <a:gd name="T74" fmla="*/ 46 w 54"/>
                  <a:gd name="T75" fmla="*/ 197 h 287"/>
                  <a:gd name="T76" fmla="*/ 42 w 54"/>
                  <a:gd name="T77" fmla="*/ 188 h 287"/>
                  <a:gd name="T78" fmla="*/ 36 w 54"/>
                  <a:gd name="T79" fmla="*/ 181 h 287"/>
                  <a:gd name="T80" fmla="*/ 15 w 54"/>
                  <a:gd name="T81" fmla="*/ 165 h 287"/>
                  <a:gd name="T82" fmla="*/ 0 w 54"/>
                  <a:gd name="T83" fmla="*/ 158 h 287"/>
                  <a:gd name="T84" fmla="*/ 8 w 54"/>
                  <a:gd name="T85" fmla="*/ 153 h 287"/>
                  <a:gd name="T86" fmla="*/ 12 w 54"/>
                  <a:gd name="T87" fmla="*/ 150 h 287"/>
                  <a:gd name="T88" fmla="*/ 21 w 54"/>
                  <a:gd name="T89" fmla="*/ 142 h 287"/>
                  <a:gd name="T90" fmla="*/ 27 w 54"/>
                  <a:gd name="T91" fmla="*/ 134 h 287"/>
                  <a:gd name="T92" fmla="*/ 33 w 54"/>
                  <a:gd name="T93" fmla="*/ 124 h 287"/>
                  <a:gd name="T94" fmla="*/ 36 w 54"/>
                  <a:gd name="T95" fmla="*/ 114 h 287"/>
                  <a:gd name="T96" fmla="*/ 38 w 54"/>
                  <a:gd name="T97" fmla="*/ 106 h 287"/>
                  <a:gd name="T98" fmla="*/ 38 w 54"/>
                  <a:gd name="T99" fmla="*/ 92 h 287"/>
                  <a:gd name="T100" fmla="*/ 37 w 54"/>
                  <a:gd name="T101" fmla="*/ 81 h 287"/>
                  <a:gd name="T102" fmla="*/ 32 w 54"/>
                  <a:gd name="T103" fmla="*/ 60 h 287"/>
                  <a:gd name="T104" fmla="*/ 24 w 54"/>
                  <a:gd name="T105" fmla="*/ 39 h 287"/>
                  <a:gd name="T106" fmla="*/ 2 w 54"/>
                  <a:gd name="T10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4" h="287">
                    <a:moveTo>
                      <a:pt x="2" y="0"/>
                    </a:moveTo>
                    <a:cubicBezTo>
                      <a:pt x="6" y="6"/>
                      <a:pt x="10" y="12"/>
                      <a:pt x="14" y="18"/>
                    </a:cubicBezTo>
                    <a:cubicBezTo>
                      <a:pt x="18" y="25"/>
                      <a:pt x="22" y="31"/>
                      <a:pt x="25" y="38"/>
                    </a:cubicBezTo>
                    <a:cubicBezTo>
                      <a:pt x="27" y="41"/>
                      <a:pt x="29" y="45"/>
                      <a:pt x="30" y="48"/>
                    </a:cubicBezTo>
                    <a:cubicBezTo>
                      <a:pt x="31" y="52"/>
                      <a:pt x="33" y="55"/>
                      <a:pt x="34" y="59"/>
                    </a:cubicBezTo>
                    <a:cubicBezTo>
                      <a:pt x="35" y="62"/>
                      <a:pt x="37" y="66"/>
                      <a:pt x="37" y="70"/>
                    </a:cubicBezTo>
                    <a:cubicBezTo>
                      <a:pt x="38" y="73"/>
                      <a:pt x="39" y="77"/>
                      <a:pt x="40" y="81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1" y="96"/>
                      <a:pt x="42" y="100"/>
                      <a:pt x="41" y="103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11"/>
                      <a:pt x="40" y="113"/>
                      <a:pt x="39" y="115"/>
                    </a:cubicBezTo>
                    <a:cubicBezTo>
                      <a:pt x="39" y="117"/>
                      <a:pt x="39" y="119"/>
                      <a:pt x="38" y="120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3" y="131"/>
                      <a:pt x="33" y="131"/>
                      <a:pt x="33" y="131"/>
                    </a:cubicBezTo>
                    <a:cubicBezTo>
                      <a:pt x="33" y="133"/>
                      <a:pt x="31" y="134"/>
                      <a:pt x="30" y="136"/>
                    </a:cubicBezTo>
                    <a:cubicBezTo>
                      <a:pt x="29" y="138"/>
                      <a:pt x="28" y="139"/>
                      <a:pt x="27" y="141"/>
                    </a:cubicBezTo>
                    <a:cubicBezTo>
                      <a:pt x="26" y="142"/>
                      <a:pt x="25" y="144"/>
                      <a:pt x="23" y="145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8" y="150"/>
                      <a:pt x="16" y="151"/>
                      <a:pt x="15" y="153"/>
                    </a:cubicBezTo>
                    <a:cubicBezTo>
                      <a:pt x="13" y="154"/>
                      <a:pt x="13" y="154"/>
                      <a:pt x="13" y="154"/>
                    </a:cubicBezTo>
                    <a:cubicBezTo>
                      <a:pt x="10" y="156"/>
                      <a:pt x="10" y="156"/>
                      <a:pt x="10" y="156"/>
                    </a:cubicBezTo>
                    <a:cubicBezTo>
                      <a:pt x="5" y="159"/>
                      <a:pt x="5" y="159"/>
                      <a:pt x="5" y="159"/>
                    </a:cubicBezTo>
                    <a:cubicBezTo>
                      <a:pt x="5" y="156"/>
                      <a:pt x="5" y="156"/>
                      <a:pt x="5" y="156"/>
                    </a:cubicBezTo>
                    <a:cubicBezTo>
                      <a:pt x="9" y="158"/>
                      <a:pt x="13" y="160"/>
                      <a:pt x="17" y="162"/>
                    </a:cubicBezTo>
                    <a:cubicBezTo>
                      <a:pt x="21" y="164"/>
                      <a:pt x="25" y="167"/>
                      <a:pt x="28" y="170"/>
                    </a:cubicBezTo>
                    <a:cubicBezTo>
                      <a:pt x="32" y="172"/>
                      <a:pt x="35" y="175"/>
                      <a:pt x="38" y="179"/>
                    </a:cubicBezTo>
                    <a:cubicBezTo>
                      <a:pt x="40" y="180"/>
                      <a:pt x="41" y="182"/>
                      <a:pt x="43" y="184"/>
                    </a:cubicBezTo>
                    <a:cubicBezTo>
                      <a:pt x="43" y="185"/>
                      <a:pt x="44" y="186"/>
                      <a:pt x="45" y="187"/>
                    </a:cubicBezTo>
                    <a:cubicBezTo>
                      <a:pt x="45" y="188"/>
                      <a:pt x="46" y="189"/>
                      <a:pt x="46" y="190"/>
                    </a:cubicBezTo>
                    <a:cubicBezTo>
                      <a:pt x="47" y="192"/>
                      <a:pt x="48" y="194"/>
                      <a:pt x="49" y="196"/>
                    </a:cubicBezTo>
                    <a:cubicBezTo>
                      <a:pt x="50" y="198"/>
                      <a:pt x="50" y="201"/>
                      <a:pt x="50" y="203"/>
                    </a:cubicBezTo>
                    <a:cubicBezTo>
                      <a:pt x="50" y="205"/>
                      <a:pt x="50" y="208"/>
                      <a:pt x="50" y="210"/>
                    </a:cubicBezTo>
                    <a:cubicBezTo>
                      <a:pt x="49" y="211"/>
                      <a:pt x="49" y="212"/>
                      <a:pt x="49" y="213"/>
                    </a:cubicBezTo>
                    <a:cubicBezTo>
                      <a:pt x="47" y="216"/>
                      <a:pt x="47" y="216"/>
                      <a:pt x="47" y="216"/>
                    </a:cubicBezTo>
                    <a:cubicBezTo>
                      <a:pt x="46" y="218"/>
                      <a:pt x="45" y="220"/>
                      <a:pt x="43" y="222"/>
                    </a:cubicBezTo>
                    <a:cubicBezTo>
                      <a:pt x="42" y="224"/>
                      <a:pt x="41" y="226"/>
                      <a:pt x="39" y="227"/>
                    </a:cubicBezTo>
                    <a:cubicBezTo>
                      <a:pt x="37" y="229"/>
                      <a:pt x="36" y="230"/>
                      <a:pt x="34" y="232"/>
                    </a:cubicBezTo>
                    <a:cubicBezTo>
                      <a:pt x="29" y="236"/>
                      <a:pt x="29" y="236"/>
                      <a:pt x="29" y="236"/>
                    </a:cubicBezTo>
                    <a:cubicBezTo>
                      <a:pt x="28" y="234"/>
                      <a:pt x="28" y="234"/>
                      <a:pt x="28" y="234"/>
                    </a:cubicBezTo>
                    <a:cubicBezTo>
                      <a:pt x="31" y="234"/>
                      <a:pt x="34" y="235"/>
                      <a:pt x="37" y="237"/>
                    </a:cubicBezTo>
                    <a:cubicBezTo>
                      <a:pt x="40" y="238"/>
                      <a:pt x="43" y="239"/>
                      <a:pt x="45" y="241"/>
                    </a:cubicBezTo>
                    <a:cubicBezTo>
                      <a:pt x="48" y="243"/>
                      <a:pt x="50" y="245"/>
                      <a:pt x="52" y="248"/>
                    </a:cubicBezTo>
                    <a:cubicBezTo>
                      <a:pt x="53" y="249"/>
                      <a:pt x="53" y="251"/>
                      <a:pt x="54" y="252"/>
                    </a:cubicBezTo>
                    <a:cubicBezTo>
                      <a:pt x="54" y="254"/>
                      <a:pt x="54" y="255"/>
                      <a:pt x="54" y="257"/>
                    </a:cubicBezTo>
                    <a:cubicBezTo>
                      <a:pt x="54" y="259"/>
                      <a:pt x="54" y="260"/>
                      <a:pt x="54" y="262"/>
                    </a:cubicBezTo>
                    <a:cubicBezTo>
                      <a:pt x="53" y="264"/>
                      <a:pt x="53" y="264"/>
                      <a:pt x="53" y="264"/>
                    </a:cubicBezTo>
                    <a:cubicBezTo>
                      <a:pt x="52" y="266"/>
                      <a:pt x="52" y="266"/>
                      <a:pt x="52" y="266"/>
                    </a:cubicBezTo>
                    <a:cubicBezTo>
                      <a:pt x="51" y="267"/>
                      <a:pt x="50" y="269"/>
                      <a:pt x="50" y="270"/>
                    </a:cubicBezTo>
                    <a:cubicBezTo>
                      <a:pt x="49" y="271"/>
                      <a:pt x="48" y="273"/>
                      <a:pt x="47" y="274"/>
                    </a:cubicBezTo>
                    <a:cubicBezTo>
                      <a:pt x="45" y="276"/>
                      <a:pt x="43" y="279"/>
                      <a:pt x="41" y="281"/>
                    </a:cubicBezTo>
                    <a:cubicBezTo>
                      <a:pt x="40" y="282"/>
                      <a:pt x="39" y="283"/>
                      <a:pt x="38" y="284"/>
                    </a:cubicBezTo>
                    <a:cubicBezTo>
                      <a:pt x="34" y="287"/>
                      <a:pt x="34" y="287"/>
                      <a:pt x="34" y="287"/>
                    </a:cubicBezTo>
                    <a:cubicBezTo>
                      <a:pt x="37" y="284"/>
                      <a:pt x="37" y="284"/>
                      <a:pt x="37" y="284"/>
                    </a:cubicBezTo>
                    <a:cubicBezTo>
                      <a:pt x="38" y="283"/>
                      <a:pt x="39" y="281"/>
                      <a:pt x="40" y="280"/>
                    </a:cubicBezTo>
                    <a:cubicBezTo>
                      <a:pt x="43" y="278"/>
                      <a:pt x="44" y="276"/>
                      <a:pt x="46" y="273"/>
                    </a:cubicBezTo>
                    <a:cubicBezTo>
                      <a:pt x="47" y="272"/>
                      <a:pt x="48" y="271"/>
                      <a:pt x="49" y="270"/>
                    </a:cubicBezTo>
                    <a:cubicBezTo>
                      <a:pt x="49" y="268"/>
                      <a:pt x="50" y="267"/>
                      <a:pt x="51" y="266"/>
                    </a:cubicBezTo>
                    <a:cubicBezTo>
                      <a:pt x="52" y="264"/>
                      <a:pt x="52" y="264"/>
                      <a:pt x="52" y="264"/>
                    </a:cubicBezTo>
                    <a:cubicBezTo>
                      <a:pt x="52" y="261"/>
                      <a:pt x="52" y="261"/>
                      <a:pt x="52" y="261"/>
                    </a:cubicBezTo>
                    <a:cubicBezTo>
                      <a:pt x="52" y="260"/>
                      <a:pt x="53" y="258"/>
                      <a:pt x="53" y="257"/>
                    </a:cubicBezTo>
                    <a:cubicBezTo>
                      <a:pt x="53" y="256"/>
                      <a:pt x="52" y="254"/>
                      <a:pt x="52" y="253"/>
                    </a:cubicBezTo>
                    <a:cubicBezTo>
                      <a:pt x="52" y="251"/>
                      <a:pt x="51" y="250"/>
                      <a:pt x="50" y="249"/>
                    </a:cubicBezTo>
                    <a:cubicBezTo>
                      <a:pt x="49" y="246"/>
                      <a:pt x="47" y="244"/>
                      <a:pt x="44" y="243"/>
                    </a:cubicBezTo>
                    <a:cubicBezTo>
                      <a:pt x="39" y="240"/>
                      <a:pt x="33" y="237"/>
                      <a:pt x="28" y="236"/>
                    </a:cubicBezTo>
                    <a:cubicBezTo>
                      <a:pt x="25" y="236"/>
                      <a:pt x="25" y="236"/>
                      <a:pt x="25" y="236"/>
                    </a:cubicBezTo>
                    <a:cubicBezTo>
                      <a:pt x="27" y="234"/>
                      <a:pt x="27" y="234"/>
                      <a:pt x="27" y="234"/>
                    </a:cubicBezTo>
                    <a:cubicBezTo>
                      <a:pt x="32" y="230"/>
                      <a:pt x="32" y="230"/>
                      <a:pt x="32" y="230"/>
                    </a:cubicBezTo>
                    <a:cubicBezTo>
                      <a:pt x="34" y="228"/>
                      <a:pt x="36" y="227"/>
                      <a:pt x="37" y="225"/>
                    </a:cubicBezTo>
                    <a:cubicBezTo>
                      <a:pt x="38" y="224"/>
                      <a:pt x="40" y="222"/>
                      <a:pt x="41" y="220"/>
                    </a:cubicBezTo>
                    <a:cubicBezTo>
                      <a:pt x="42" y="219"/>
                      <a:pt x="43" y="217"/>
                      <a:pt x="44" y="215"/>
                    </a:cubicBezTo>
                    <a:cubicBezTo>
                      <a:pt x="46" y="212"/>
                      <a:pt x="46" y="212"/>
                      <a:pt x="46" y="212"/>
                    </a:cubicBezTo>
                    <a:cubicBezTo>
                      <a:pt x="46" y="211"/>
                      <a:pt x="46" y="210"/>
                      <a:pt x="46" y="209"/>
                    </a:cubicBezTo>
                    <a:cubicBezTo>
                      <a:pt x="47" y="207"/>
                      <a:pt x="47" y="205"/>
                      <a:pt x="47" y="203"/>
                    </a:cubicBezTo>
                    <a:cubicBezTo>
                      <a:pt x="47" y="201"/>
                      <a:pt x="46" y="199"/>
                      <a:pt x="46" y="197"/>
                    </a:cubicBezTo>
                    <a:cubicBezTo>
                      <a:pt x="45" y="195"/>
                      <a:pt x="44" y="193"/>
                      <a:pt x="43" y="191"/>
                    </a:cubicBezTo>
                    <a:cubicBezTo>
                      <a:pt x="43" y="190"/>
                      <a:pt x="42" y="189"/>
                      <a:pt x="42" y="188"/>
                    </a:cubicBezTo>
                    <a:cubicBezTo>
                      <a:pt x="41" y="188"/>
                      <a:pt x="41" y="187"/>
                      <a:pt x="40" y="186"/>
                    </a:cubicBezTo>
                    <a:cubicBezTo>
                      <a:pt x="39" y="184"/>
                      <a:pt x="37" y="183"/>
                      <a:pt x="36" y="181"/>
                    </a:cubicBezTo>
                    <a:cubicBezTo>
                      <a:pt x="33" y="178"/>
                      <a:pt x="29" y="175"/>
                      <a:pt x="26" y="173"/>
                    </a:cubicBezTo>
                    <a:cubicBezTo>
                      <a:pt x="23" y="170"/>
                      <a:pt x="19" y="168"/>
                      <a:pt x="15" y="165"/>
                    </a:cubicBezTo>
                    <a:cubicBezTo>
                      <a:pt x="11" y="163"/>
                      <a:pt x="8" y="161"/>
                      <a:pt x="4" y="159"/>
                    </a:cubicBezTo>
                    <a:cubicBezTo>
                      <a:pt x="0" y="158"/>
                      <a:pt x="0" y="158"/>
                      <a:pt x="0" y="158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51"/>
                      <a:pt x="10" y="151"/>
                      <a:pt x="10" y="151"/>
                    </a:cubicBezTo>
                    <a:cubicBezTo>
                      <a:pt x="12" y="150"/>
                      <a:pt x="12" y="150"/>
                      <a:pt x="12" y="150"/>
                    </a:cubicBezTo>
                    <a:cubicBezTo>
                      <a:pt x="14" y="149"/>
                      <a:pt x="15" y="147"/>
                      <a:pt x="17" y="146"/>
                    </a:cubicBezTo>
                    <a:cubicBezTo>
                      <a:pt x="21" y="142"/>
                      <a:pt x="21" y="142"/>
                      <a:pt x="21" y="142"/>
                    </a:cubicBezTo>
                    <a:cubicBezTo>
                      <a:pt x="22" y="141"/>
                      <a:pt x="23" y="140"/>
                      <a:pt x="24" y="138"/>
                    </a:cubicBezTo>
                    <a:cubicBezTo>
                      <a:pt x="25" y="137"/>
                      <a:pt x="27" y="135"/>
                      <a:pt x="27" y="134"/>
                    </a:cubicBezTo>
                    <a:cubicBezTo>
                      <a:pt x="28" y="132"/>
                      <a:pt x="30" y="131"/>
                      <a:pt x="30" y="129"/>
                    </a:cubicBezTo>
                    <a:cubicBezTo>
                      <a:pt x="33" y="124"/>
                      <a:pt x="33" y="124"/>
                      <a:pt x="33" y="124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35" y="118"/>
                      <a:pt x="36" y="116"/>
                      <a:pt x="36" y="114"/>
                    </a:cubicBezTo>
                    <a:cubicBezTo>
                      <a:pt x="37" y="112"/>
                      <a:pt x="37" y="110"/>
                      <a:pt x="37" y="109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8" y="100"/>
                      <a:pt x="38" y="96"/>
                      <a:pt x="38" y="92"/>
                    </a:cubicBezTo>
                    <a:cubicBezTo>
                      <a:pt x="38" y="87"/>
                      <a:pt x="38" y="87"/>
                      <a:pt x="38" y="87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6" y="77"/>
                      <a:pt x="36" y="74"/>
                      <a:pt x="35" y="70"/>
                    </a:cubicBezTo>
                    <a:cubicBezTo>
                      <a:pt x="34" y="67"/>
                      <a:pt x="33" y="63"/>
                      <a:pt x="32" y="60"/>
                    </a:cubicBezTo>
                    <a:cubicBezTo>
                      <a:pt x="31" y="56"/>
                      <a:pt x="29" y="52"/>
                      <a:pt x="28" y="49"/>
                    </a:cubicBezTo>
                    <a:cubicBezTo>
                      <a:pt x="27" y="46"/>
                      <a:pt x="25" y="42"/>
                      <a:pt x="24" y="39"/>
                    </a:cubicBezTo>
                    <a:cubicBezTo>
                      <a:pt x="21" y="32"/>
                      <a:pt x="17" y="25"/>
                      <a:pt x="13" y="19"/>
                    </a:cubicBezTo>
                    <a:cubicBezTo>
                      <a:pt x="10" y="12"/>
                      <a:pt x="6" y="6"/>
                      <a:pt x="2" y="0"/>
                    </a:cubicBezTo>
                    <a:close/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4" name="îṩ1ïḋè"/>
              <p:cNvSpPr/>
              <p:nvPr/>
            </p:nvSpPr>
            <p:spPr bwMode="auto">
              <a:xfrm>
                <a:off x="7380288" y="2433238"/>
                <a:ext cx="638175" cy="539750"/>
              </a:xfrm>
              <a:custGeom>
                <a:avLst/>
                <a:gdLst>
                  <a:gd name="T0" fmla="*/ 106 w 209"/>
                  <a:gd name="T1" fmla="*/ 0 h 177"/>
                  <a:gd name="T2" fmla="*/ 167 w 209"/>
                  <a:gd name="T3" fmla="*/ 93 h 177"/>
                  <a:gd name="T4" fmla="*/ 17 w 209"/>
                  <a:gd name="T5" fmla="*/ 44 h 177"/>
                  <a:gd name="T6" fmla="*/ 106 w 209"/>
                  <a:gd name="T7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9" h="177">
                    <a:moveTo>
                      <a:pt x="106" y="0"/>
                    </a:moveTo>
                    <a:cubicBezTo>
                      <a:pt x="106" y="0"/>
                      <a:pt x="209" y="51"/>
                      <a:pt x="167" y="93"/>
                    </a:cubicBezTo>
                    <a:cubicBezTo>
                      <a:pt x="85" y="177"/>
                      <a:pt x="0" y="78"/>
                      <a:pt x="17" y="44"/>
                    </a:cubicBezTo>
                    <a:cubicBezTo>
                      <a:pt x="33" y="11"/>
                      <a:pt x="106" y="0"/>
                      <a:pt x="106" y="0"/>
                    </a:cubicBezTo>
                    <a:close/>
                  </a:path>
                </a:pathLst>
              </a:custGeom>
              <a:solidFill>
                <a:srgbClr val="874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5" name="îṣļïḍè"/>
              <p:cNvSpPr/>
              <p:nvPr/>
            </p:nvSpPr>
            <p:spPr bwMode="auto">
              <a:xfrm>
                <a:off x="7651751" y="2660250"/>
                <a:ext cx="373063" cy="301625"/>
              </a:xfrm>
              <a:custGeom>
                <a:avLst/>
                <a:gdLst>
                  <a:gd name="T0" fmla="*/ 77 w 122"/>
                  <a:gd name="T1" fmla="*/ 23 h 99"/>
                  <a:gd name="T2" fmla="*/ 73 w 122"/>
                  <a:gd name="T3" fmla="*/ 18 h 99"/>
                  <a:gd name="T4" fmla="*/ 37 w 122"/>
                  <a:gd name="T5" fmla="*/ 11 h 99"/>
                  <a:gd name="T6" fmla="*/ 61 w 122"/>
                  <a:gd name="T7" fmla="*/ 83 h 99"/>
                  <a:gd name="T8" fmla="*/ 77 w 122"/>
                  <a:gd name="T9" fmla="*/ 2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2" h="99">
                    <a:moveTo>
                      <a:pt x="77" y="23"/>
                    </a:move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8"/>
                      <a:pt x="58" y="0"/>
                      <a:pt x="37" y="11"/>
                    </a:cubicBezTo>
                    <a:cubicBezTo>
                      <a:pt x="17" y="23"/>
                      <a:pt x="0" y="99"/>
                      <a:pt x="61" y="83"/>
                    </a:cubicBezTo>
                    <a:cubicBezTo>
                      <a:pt x="122" y="67"/>
                      <a:pt x="77" y="23"/>
                      <a:pt x="77" y="23"/>
                    </a:cubicBezTo>
                  </a:path>
                </a:pathLst>
              </a:custGeom>
              <a:solidFill>
                <a:srgbClr val="874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6" name="iśļîḍè"/>
              <p:cNvSpPr/>
              <p:nvPr/>
            </p:nvSpPr>
            <p:spPr bwMode="auto">
              <a:xfrm>
                <a:off x="7648576" y="2863450"/>
                <a:ext cx="366713" cy="341313"/>
              </a:xfrm>
              <a:custGeom>
                <a:avLst/>
                <a:gdLst>
                  <a:gd name="T0" fmla="*/ 55 w 120"/>
                  <a:gd name="T1" fmla="*/ 8 h 112"/>
                  <a:gd name="T2" fmla="*/ 91 w 120"/>
                  <a:gd name="T3" fmla="*/ 56 h 112"/>
                  <a:gd name="T4" fmla="*/ 117 w 120"/>
                  <a:gd name="T5" fmla="*/ 76 h 112"/>
                  <a:gd name="T6" fmla="*/ 90 w 120"/>
                  <a:gd name="T7" fmla="*/ 103 h 112"/>
                  <a:gd name="T8" fmla="*/ 55 w 120"/>
                  <a:gd name="T9" fmla="*/ 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12">
                    <a:moveTo>
                      <a:pt x="55" y="8"/>
                    </a:moveTo>
                    <a:cubicBezTo>
                      <a:pt x="55" y="8"/>
                      <a:pt x="103" y="0"/>
                      <a:pt x="91" y="56"/>
                    </a:cubicBezTo>
                    <a:cubicBezTo>
                      <a:pt x="80" y="112"/>
                      <a:pt x="117" y="76"/>
                      <a:pt x="117" y="76"/>
                    </a:cubicBezTo>
                    <a:cubicBezTo>
                      <a:pt x="117" y="76"/>
                      <a:pt x="120" y="106"/>
                      <a:pt x="90" y="103"/>
                    </a:cubicBezTo>
                    <a:cubicBezTo>
                      <a:pt x="60" y="100"/>
                      <a:pt x="0" y="48"/>
                      <a:pt x="55" y="8"/>
                    </a:cubicBezTo>
                  </a:path>
                </a:pathLst>
              </a:custGeom>
              <a:solidFill>
                <a:srgbClr val="874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7" name="íšļiḓé"/>
              <p:cNvSpPr/>
              <p:nvPr/>
            </p:nvSpPr>
            <p:spPr bwMode="auto">
              <a:xfrm>
                <a:off x="7793038" y="2028425"/>
                <a:ext cx="163513" cy="874713"/>
              </a:xfrm>
              <a:custGeom>
                <a:avLst/>
                <a:gdLst>
                  <a:gd name="T0" fmla="*/ 14 w 54"/>
                  <a:gd name="T1" fmla="*/ 18 h 287"/>
                  <a:gd name="T2" fmla="*/ 30 w 54"/>
                  <a:gd name="T3" fmla="*/ 48 h 287"/>
                  <a:gd name="T4" fmla="*/ 37 w 54"/>
                  <a:gd name="T5" fmla="*/ 70 h 287"/>
                  <a:gd name="T6" fmla="*/ 41 w 54"/>
                  <a:gd name="T7" fmla="*/ 86 h 287"/>
                  <a:gd name="T8" fmla="*/ 41 w 54"/>
                  <a:gd name="T9" fmla="*/ 103 h 287"/>
                  <a:gd name="T10" fmla="*/ 41 w 54"/>
                  <a:gd name="T11" fmla="*/ 109 h 287"/>
                  <a:gd name="T12" fmla="*/ 38 w 54"/>
                  <a:gd name="T13" fmla="*/ 120 h 287"/>
                  <a:gd name="T14" fmla="*/ 33 w 54"/>
                  <a:gd name="T15" fmla="*/ 131 h 287"/>
                  <a:gd name="T16" fmla="*/ 27 w 54"/>
                  <a:gd name="T17" fmla="*/ 141 h 287"/>
                  <a:gd name="T18" fmla="*/ 19 w 54"/>
                  <a:gd name="T19" fmla="*/ 149 h 287"/>
                  <a:gd name="T20" fmla="*/ 13 w 54"/>
                  <a:gd name="T21" fmla="*/ 154 h 287"/>
                  <a:gd name="T22" fmla="*/ 5 w 54"/>
                  <a:gd name="T23" fmla="*/ 159 h 287"/>
                  <a:gd name="T24" fmla="*/ 17 w 54"/>
                  <a:gd name="T25" fmla="*/ 162 h 287"/>
                  <a:gd name="T26" fmla="*/ 38 w 54"/>
                  <a:gd name="T27" fmla="*/ 179 h 287"/>
                  <a:gd name="T28" fmla="*/ 45 w 54"/>
                  <a:gd name="T29" fmla="*/ 187 h 287"/>
                  <a:gd name="T30" fmla="*/ 49 w 54"/>
                  <a:gd name="T31" fmla="*/ 196 h 287"/>
                  <a:gd name="T32" fmla="*/ 50 w 54"/>
                  <a:gd name="T33" fmla="*/ 210 h 287"/>
                  <a:gd name="T34" fmla="*/ 47 w 54"/>
                  <a:gd name="T35" fmla="*/ 216 h 287"/>
                  <a:gd name="T36" fmla="*/ 39 w 54"/>
                  <a:gd name="T37" fmla="*/ 227 h 287"/>
                  <a:gd name="T38" fmla="*/ 29 w 54"/>
                  <a:gd name="T39" fmla="*/ 236 h 287"/>
                  <a:gd name="T40" fmla="*/ 37 w 54"/>
                  <a:gd name="T41" fmla="*/ 237 h 287"/>
                  <a:gd name="T42" fmla="*/ 52 w 54"/>
                  <a:gd name="T43" fmla="*/ 248 h 287"/>
                  <a:gd name="T44" fmla="*/ 54 w 54"/>
                  <a:gd name="T45" fmla="*/ 257 h 287"/>
                  <a:gd name="T46" fmla="*/ 53 w 54"/>
                  <a:gd name="T47" fmla="*/ 264 h 287"/>
                  <a:gd name="T48" fmla="*/ 50 w 54"/>
                  <a:gd name="T49" fmla="*/ 270 h 287"/>
                  <a:gd name="T50" fmla="*/ 41 w 54"/>
                  <a:gd name="T51" fmla="*/ 281 h 287"/>
                  <a:gd name="T52" fmla="*/ 34 w 54"/>
                  <a:gd name="T53" fmla="*/ 287 h 287"/>
                  <a:gd name="T54" fmla="*/ 40 w 54"/>
                  <a:gd name="T55" fmla="*/ 280 h 287"/>
                  <a:gd name="T56" fmla="*/ 49 w 54"/>
                  <a:gd name="T57" fmla="*/ 270 h 287"/>
                  <a:gd name="T58" fmla="*/ 52 w 54"/>
                  <a:gd name="T59" fmla="*/ 264 h 287"/>
                  <a:gd name="T60" fmla="*/ 53 w 54"/>
                  <a:gd name="T61" fmla="*/ 257 h 287"/>
                  <a:gd name="T62" fmla="*/ 50 w 54"/>
                  <a:gd name="T63" fmla="*/ 249 h 287"/>
                  <a:gd name="T64" fmla="*/ 28 w 54"/>
                  <a:gd name="T65" fmla="*/ 236 h 287"/>
                  <a:gd name="T66" fmla="*/ 27 w 54"/>
                  <a:gd name="T67" fmla="*/ 234 h 287"/>
                  <a:gd name="T68" fmla="*/ 37 w 54"/>
                  <a:gd name="T69" fmla="*/ 225 h 287"/>
                  <a:gd name="T70" fmla="*/ 44 w 54"/>
                  <a:gd name="T71" fmla="*/ 215 h 287"/>
                  <a:gd name="T72" fmla="*/ 46 w 54"/>
                  <a:gd name="T73" fmla="*/ 209 h 287"/>
                  <a:gd name="T74" fmla="*/ 46 w 54"/>
                  <a:gd name="T75" fmla="*/ 197 h 287"/>
                  <a:gd name="T76" fmla="*/ 42 w 54"/>
                  <a:gd name="T77" fmla="*/ 188 h 287"/>
                  <a:gd name="T78" fmla="*/ 36 w 54"/>
                  <a:gd name="T79" fmla="*/ 181 h 287"/>
                  <a:gd name="T80" fmla="*/ 15 w 54"/>
                  <a:gd name="T81" fmla="*/ 165 h 287"/>
                  <a:gd name="T82" fmla="*/ 0 w 54"/>
                  <a:gd name="T83" fmla="*/ 158 h 287"/>
                  <a:gd name="T84" fmla="*/ 8 w 54"/>
                  <a:gd name="T85" fmla="*/ 153 h 287"/>
                  <a:gd name="T86" fmla="*/ 12 w 54"/>
                  <a:gd name="T87" fmla="*/ 150 h 287"/>
                  <a:gd name="T88" fmla="*/ 21 w 54"/>
                  <a:gd name="T89" fmla="*/ 142 h 287"/>
                  <a:gd name="T90" fmla="*/ 27 w 54"/>
                  <a:gd name="T91" fmla="*/ 134 h 287"/>
                  <a:gd name="T92" fmla="*/ 33 w 54"/>
                  <a:gd name="T93" fmla="*/ 124 h 287"/>
                  <a:gd name="T94" fmla="*/ 36 w 54"/>
                  <a:gd name="T95" fmla="*/ 114 h 287"/>
                  <a:gd name="T96" fmla="*/ 38 w 54"/>
                  <a:gd name="T97" fmla="*/ 106 h 287"/>
                  <a:gd name="T98" fmla="*/ 38 w 54"/>
                  <a:gd name="T99" fmla="*/ 92 h 287"/>
                  <a:gd name="T100" fmla="*/ 37 w 54"/>
                  <a:gd name="T101" fmla="*/ 81 h 287"/>
                  <a:gd name="T102" fmla="*/ 32 w 54"/>
                  <a:gd name="T103" fmla="*/ 60 h 287"/>
                  <a:gd name="T104" fmla="*/ 24 w 54"/>
                  <a:gd name="T105" fmla="*/ 39 h 287"/>
                  <a:gd name="T106" fmla="*/ 2 w 54"/>
                  <a:gd name="T10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4" h="287">
                    <a:moveTo>
                      <a:pt x="2" y="0"/>
                    </a:moveTo>
                    <a:cubicBezTo>
                      <a:pt x="6" y="6"/>
                      <a:pt x="10" y="12"/>
                      <a:pt x="14" y="18"/>
                    </a:cubicBezTo>
                    <a:cubicBezTo>
                      <a:pt x="18" y="25"/>
                      <a:pt x="22" y="31"/>
                      <a:pt x="25" y="38"/>
                    </a:cubicBezTo>
                    <a:cubicBezTo>
                      <a:pt x="27" y="41"/>
                      <a:pt x="29" y="45"/>
                      <a:pt x="30" y="48"/>
                    </a:cubicBezTo>
                    <a:cubicBezTo>
                      <a:pt x="31" y="52"/>
                      <a:pt x="33" y="55"/>
                      <a:pt x="34" y="59"/>
                    </a:cubicBezTo>
                    <a:cubicBezTo>
                      <a:pt x="35" y="62"/>
                      <a:pt x="37" y="66"/>
                      <a:pt x="37" y="70"/>
                    </a:cubicBezTo>
                    <a:cubicBezTo>
                      <a:pt x="38" y="73"/>
                      <a:pt x="39" y="77"/>
                      <a:pt x="40" y="81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1" y="96"/>
                      <a:pt x="42" y="100"/>
                      <a:pt x="41" y="103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11"/>
                      <a:pt x="40" y="113"/>
                      <a:pt x="39" y="115"/>
                    </a:cubicBezTo>
                    <a:cubicBezTo>
                      <a:pt x="39" y="117"/>
                      <a:pt x="39" y="119"/>
                      <a:pt x="38" y="120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3" y="131"/>
                      <a:pt x="33" y="131"/>
                      <a:pt x="33" y="131"/>
                    </a:cubicBezTo>
                    <a:cubicBezTo>
                      <a:pt x="33" y="133"/>
                      <a:pt x="31" y="134"/>
                      <a:pt x="30" y="136"/>
                    </a:cubicBezTo>
                    <a:cubicBezTo>
                      <a:pt x="29" y="138"/>
                      <a:pt x="28" y="139"/>
                      <a:pt x="27" y="141"/>
                    </a:cubicBezTo>
                    <a:cubicBezTo>
                      <a:pt x="26" y="142"/>
                      <a:pt x="25" y="144"/>
                      <a:pt x="23" y="145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8" y="150"/>
                      <a:pt x="16" y="151"/>
                      <a:pt x="15" y="153"/>
                    </a:cubicBezTo>
                    <a:cubicBezTo>
                      <a:pt x="13" y="154"/>
                      <a:pt x="13" y="154"/>
                      <a:pt x="13" y="154"/>
                    </a:cubicBezTo>
                    <a:cubicBezTo>
                      <a:pt x="10" y="156"/>
                      <a:pt x="10" y="156"/>
                      <a:pt x="10" y="156"/>
                    </a:cubicBezTo>
                    <a:cubicBezTo>
                      <a:pt x="5" y="159"/>
                      <a:pt x="5" y="159"/>
                      <a:pt x="5" y="159"/>
                    </a:cubicBezTo>
                    <a:cubicBezTo>
                      <a:pt x="5" y="156"/>
                      <a:pt x="5" y="156"/>
                      <a:pt x="5" y="156"/>
                    </a:cubicBezTo>
                    <a:cubicBezTo>
                      <a:pt x="9" y="158"/>
                      <a:pt x="13" y="160"/>
                      <a:pt x="17" y="162"/>
                    </a:cubicBezTo>
                    <a:cubicBezTo>
                      <a:pt x="21" y="164"/>
                      <a:pt x="25" y="167"/>
                      <a:pt x="28" y="170"/>
                    </a:cubicBezTo>
                    <a:cubicBezTo>
                      <a:pt x="32" y="172"/>
                      <a:pt x="35" y="175"/>
                      <a:pt x="38" y="179"/>
                    </a:cubicBezTo>
                    <a:cubicBezTo>
                      <a:pt x="40" y="180"/>
                      <a:pt x="41" y="182"/>
                      <a:pt x="43" y="184"/>
                    </a:cubicBezTo>
                    <a:cubicBezTo>
                      <a:pt x="43" y="185"/>
                      <a:pt x="44" y="186"/>
                      <a:pt x="45" y="187"/>
                    </a:cubicBezTo>
                    <a:cubicBezTo>
                      <a:pt x="45" y="188"/>
                      <a:pt x="46" y="189"/>
                      <a:pt x="46" y="190"/>
                    </a:cubicBezTo>
                    <a:cubicBezTo>
                      <a:pt x="47" y="192"/>
                      <a:pt x="48" y="194"/>
                      <a:pt x="49" y="196"/>
                    </a:cubicBezTo>
                    <a:cubicBezTo>
                      <a:pt x="50" y="198"/>
                      <a:pt x="50" y="201"/>
                      <a:pt x="50" y="203"/>
                    </a:cubicBezTo>
                    <a:cubicBezTo>
                      <a:pt x="50" y="205"/>
                      <a:pt x="50" y="208"/>
                      <a:pt x="50" y="210"/>
                    </a:cubicBezTo>
                    <a:cubicBezTo>
                      <a:pt x="49" y="211"/>
                      <a:pt x="49" y="212"/>
                      <a:pt x="49" y="213"/>
                    </a:cubicBezTo>
                    <a:cubicBezTo>
                      <a:pt x="47" y="216"/>
                      <a:pt x="47" y="216"/>
                      <a:pt x="47" y="216"/>
                    </a:cubicBezTo>
                    <a:cubicBezTo>
                      <a:pt x="46" y="218"/>
                      <a:pt x="45" y="220"/>
                      <a:pt x="43" y="222"/>
                    </a:cubicBezTo>
                    <a:cubicBezTo>
                      <a:pt x="42" y="224"/>
                      <a:pt x="41" y="226"/>
                      <a:pt x="39" y="227"/>
                    </a:cubicBezTo>
                    <a:cubicBezTo>
                      <a:pt x="37" y="229"/>
                      <a:pt x="36" y="230"/>
                      <a:pt x="34" y="232"/>
                    </a:cubicBezTo>
                    <a:cubicBezTo>
                      <a:pt x="29" y="236"/>
                      <a:pt x="29" y="236"/>
                      <a:pt x="29" y="236"/>
                    </a:cubicBezTo>
                    <a:cubicBezTo>
                      <a:pt x="28" y="234"/>
                      <a:pt x="28" y="234"/>
                      <a:pt x="28" y="234"/>
                    </a:cubicBezTo>
                    <a:cubicBezTo>
                      <a:pt x="31" y="234"/>
                      <a:pt x="34" y="235"/>
                      <a:pt x="37" y="237"/>
                    </a:cubicBezTo>
                    <a:cubicBezTo>
                      <a:pt x="40" y="238"/>
                      <a:pt x="43" y="239"/>
                      <a:pt x="45" y="241"/>
                    </a:cubicBezTo>
                    <a:cubicBezTo>
                      <a:pt x="48" y="243"/>
                      <a:pt x="50" y="245"/>
                      <a:pt x="52" y="248"/>
                    </a:cubicBezTo>
                    <a:cubicBezTo>
                      <a:pt x="53" y="249"/>
                      <a:pt x="53" y="251"/>
                      <a:pt x="54" y="252"/>
                    </a:cubicBezTo>
                    <a:cubicBezTo>
                      <a:pt x="54" y="254"/>
                      <a:pt x="54" y="255"/>
                      <a:pt x="54" y="257"/>
                    </a:cubicBezTo>
                    <a:cubicBezTo>
                      <a:pt x="54" y="259"/>
                      <a:pt x="54" y="260"/>
                      <a:pt x="54" y="262"/>
                    </a:cubicBezTo>
                    <a:cubicBezTo>
                      <a:pt x="53" y="264"/>
                      <a:pt x="53" y="264"/>
                      <a:pt x="53" y="264"/>
                    </a:cubicBezTo>
                    <a:cubicBezTo>
                      <a:pt x="52" y="266"/>
                      <a:pt x="52" y="266"/>
                      <a:pt x="52" y="266"/>
                    </a:cubicBezTo>
                    <a:cubicBezTo>
                      <a:pt x="51" y="267"/>
                      <a:pt x="50" y="269"/>
                      <a:pt x="50" y="270"/>
                    </a:cubicBezTo>
                    <a:cubicBezTo>
                      <a:pt x="49" y="271"/>
                      <a:pt x="48" y="273"/>
                      <a:pt x="47" y="274"/>
                    </a:cubicBezTo>
                    <a:cubicBezTo>
                      <a:pt x="45" y="276"/>
                      <a:pt x="43" y="279"/>
                      <a:pt x="41" y="281"/>
                    </a:cubicBezTo>
                    <a:cubicBezTo>
                      <a:pt x="40" y="282"/>
                      <a:pt x="39" y="283"/>
                      <a:pt x="38" y="284"/>
                    </a:cubicBezTo>
                    <a:cubicBezTo>
                      <a:pt x="34" y="287"/>
                      <a:pt x="34" y="287"/>
                      <a:pt x="34" y="287"/>
                    </a:cubicBezTo>
                    <a:cubicBezTo>
                      <a:pt x="37" y="284"/>
                      <a:pt x="37" y="284"/>
                      <a:pt x="37" y="284"/>
                    </a:cubicBezTo>
                    <a:cubicBezTo>
                      <a:pt x="38" y="283"/>
                      <a:pt x="39" y="281"/>
                      <a:pt x="40" y="280"/>
                    </a:cubicBezTo>
                    <a:cubicBezTo>
                      <a:pt x="43" y="278"/>
                      <a:pt x="44" y="276"/>
                      <a:pt x="46" y="273"/>
                    </a:cubicBezTo>
                    <a:cubicBezTo>
                      <a:pt x="47" y="272"/>
                      <a:pt x="48" y="271"/>
                      <a:pt x="49" y="270"/>
                    </a:cubicBezTo>
                    <a:cubicBezTo>
                      <a:pt x="49" y="268"/>
                      <a:pt x="50" y="267"/>
                      <a:pt x="51" y="266"/>
                    </a:cubicBezTo>
                    <a:cubicBezTo>
                      <a:pt x="52" y="264"/>
                      <a:pt x="52" y="264"/>
                      <a:pt x="52" y="264"/>
                    </a:cubicBezTo>
                    <a:cubicBezTo>
                      <a:pt x="52" y="261"/>
                      <a:pt x="52" y="261"/>
                      <a:pt x="52" y="261"/>
                    </a:cubicBezTo>
                    <a:cubicBezTo>
                      <a:pt x="52" y="260"/>
                      <a:pt x="53" y="258"/>
                      <a:pt x="53" y="257"/>
                    </a:cubicBezTo>
                    <a:cubicBezTo>
                      <a:pt x="53" y="256"/>
                      <a:pt x="52" y="254"/>
                      <a:pt x="52" y="253"/>
                    </a:cubicBezTo>
                    <a:cubicBezTo>
                      <a:pt x="52" y="251"/>
                      <a:pt x="51" y="250"/>
                      <a:pt x="50" y="249"/>
                    </a:cubicBezTo>
                    <a:cubicBezTo>
                      <a:pt x="49" y="246"/>
                      <a:pt x="47" y="244"/>
                      <a:pt x="44" y="243"/>
                    </a:cubicBezTo>
                    <a:cubicBezTo>
                      <a:pt x="39" y="240"/>
                      <a:pt x="33" y="237"/>
                      <a:pt x="28" y="236"/>
                    </a:cubicBezTo>
                    <a:cubicBezTo>
                      <a:pt x="25" y="236"/>
                      <a:pt x="25" y="236"/>
                      <a:pt x="25" y="236"/>
                    </a:cubicBezTo>
                    <a:cubicBezTo>
                      <a:pt x="27" y="234"/>
                      <a:pt x="27" y="234"/>
                      <a:pt x="27" y="234"/>
                    </a:cubicBezTo>
                    <a:cubicBezTo>
                      <a:pt x="32" y="230"/>
                      <a:pt x="32" y="230"/>
                      <a:pt x="32" y="230"/>
                    </a:cubicBezTo>
                    <a:cubicBezTo>
                      <a:pt x="34" y="228"/>
                      <a:pt x="36" y="227"/>
                      <a:pt x="37" y="225"/>
                    </a:cubicBezTo>
                    <a:cubicBezTo>
                      <a:pt x="38" y="224"/>
                      <a:pt x="40" y="222"/>
                      <a:pt x="41" y="220"/>
                    </a:cubicBezTo>
                    <a:cubicBezTo>
                      <a:pt x="42" y="219"/>
                      <a:pt x="43" y="217"/>
                      <a:pt x="44" y="215"/>
                    </a:cubicBezTo>
                    <a:cubicBezTo>
                      <a:pt x="46" y="212"/>
                      <a:pt x="46" y="212"/>
                      <a:pt x="46" y="212"/>
                    </a:cubicBezTo>
                    <a:cubicBezTo>
                      <a:pt x="46" y="211"/>
                      <a:pt x="46" y="210"/>
                      <a:pt x="46" y="209"/>
                    </a:cubicBezTo>
                    <a:cubicBezTo>
                      <a:pt x="47" y="207"/>
                      <a:pt x="47" y="205"/>
                      <a:pt x="47" y="203"/>
                    </a:cubicBezTo>
                    <a:cubicBezTo>
                      <a:pt x="47" y="201"/>
                      <a:pt x="46" y="199"/>
                      <a:pt x="46" y="197"/>
                    </a:cubicBezTo>
                    <a:cubicBezTo>
                      <a:pt x="45" y="195"/>
                      <a:pt x="44" y="193"/>
                      <a:pt x="43" y="191"/>
                    </a:cubicBezTo>
                    <a:cubicBezTo>
                      <a:pt x="43" y="190"/>
                      <a:pt x="42" y="189"/>
                      <a:pt x="42" y="188"/>
                    </a:cubicBezTo>
                    <a:cubicBezTo>
                      <a:pt x="41" y="188"/>
                      <a:pt x="41" y="187"/>
                      <a:pt x="40" y="186"/>
                    </a:cubicBezTo>
                    <a:cubicBezTo>
                      <a:pt x="39" y="184"/>
                      <a:pt x="37" y="183"/>
                      <a:pt x="36" y="181"/>
                    </a:cubicBezTo>
                    <a:cubicBezTo>
                      <a:pt x="33" y="178"/>
                      <a:pt x="29" y="175"/>
                      <a:pt x="26" y="173"/>
                    </a:cubicBezTo>
                    <a:cubicBezTo>
                      <a:pt x="23" y="170"/>
                      <a:pt x="19" y="168"/>
                      <a:pt x="15" y="165"/>
                    </a:cubicBezTo>
                    <a:cubicBezTo>
                      <a:pt x="11" y="163"/>
                      <a:pt x="8" y="161"/>
                      <a:pt x="4" y="159"/>
                    </a:cubicBezTo>
                    <a:cubicBezTo>
                      <a:pt x="0" y="158"/>
                      <a:pt x="0" y="158"/>
                      <a:pt x="0" y="158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51"/>
                      <a:pt x="10" y="151"/>
                      <a:pt x="10" y="151"/>
                    </a:cubicBezTo>
                    <a:cubicBezTo>
                      <a:pt x="12" y="150"/>
                      <a:pt x="12" y="150"/>
                      <a:pt x="12" y="150"/>
                    </a:cubicBezTo>
                    <a:cubicBezTo>
                      <a:pt x="14" y="149"/>
                      <a:pt x="15" y="147"/>
                      <a:pt x="17" y="146"/>
                    </a:cubicBezTo>
                    <a:cubicBezTo>
                      <a:pt x="21" y="142"/>
                      <a:pt x="21" y="142"/>
                      <a:pt x="21" y="142"/>
                    </a:cubicBezTo>
                    <a:cubicBezTo>
                      <a:pt x="22" y="141"/>
                      <a:pt x="23" y="140"/>
                      <a:pt x="24" y="138"/>
                    </a:cubicBezTo>
                    <a:cubicBezTo>
                      <a:pt x="25" y="137"/>
                      <a:pt x="27" y="135"/>
                      <a:pt x="27" y="134"/>
                    </a:cubicBezTo>
                    <a:cubicBezTo>
                      <a:pt x="28" y="132"/>
                      <a:pt x="30" y="131"/>
                      <a:pt x="30" y="129"/>
                    </a:cubicBezTo>
                    <a:cubicBezTo>
                      <a:pt x="33" y="124"/>
                      <a:pt x="33" y="124"/>
                      <a:pt x="33" y="124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35" y="118"/>
                      <a:pt x="36" y="116"/>
                      <a:pt x="36" y="114"/>
                    </a:cubicBezTo>
                    <a:cubicBezTo>
                      <a:pt x="37" y="112"/>
                      <a:pt x="37" y="110"/>
                      <a:pt x="37" y="109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8" y="100"/>
                      <a:pt x="38" y="96"/>
                      <a:pt x="38" y="92"/>
                    </a:cubicBezTo>
                    <a:cubicBezTo>
                      <a:pt x="38" y="87"/>
                      <a:pt x="38" y="87"/>
                      <a:pt x="38" y="87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6" y="77"/>
                      <a:pt x="36" y="74"/>
                      <a:pt x="35" y="70"/>
                    </a:cubicBezTo>
                    <a:cubicBezTo>
                      <a:pt x="34" y="67"/>
                      <a:pt x="33" y="63"/>
                      <a:pt x="32" y="60"/>
                    </a:cubicBezTo>
                    <a:cubicBezTo>
                      <a:pt x="31" y="56"/>
                      <a:pt x="29" y="52"/>
                      <a:pt x="28" y="49"/>
                    </a:cubicBezTo>
                    <a:cubicBezTo>
                      <a:pt x="27" y="46"/>
                      <a:pt x="25" y="42"/>
                      <a:pt x="24" y="39"/>
                    </a:cubicBezTo>
                    <a:cubicBezTo>
                      <a:pt x="21" y="32"/>
                      <a:pt x="17" y="25"/>
                      <a:pt x="13" y="19"/>
                    </a:cubicBezTo>
                    <a:cubicBezTo>
                      <a:pt x="10" y="12"/>
                      <a:pt x="6" y="6"/>
                      <a:pt x="2" y="0"/>
                    </a:cubicBezTo>
                    <a:close/>
                  </a:path>
                </a:pathLst>
              </a:custGeom>
              <a:solidFill>
                <a:srgbClr val="874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8" name="íslíḑè"/>
              <p:cNvSpPr/>
              <p:nvPr/>
            </p:nvSpPr>
            <p:spPr bwMode="auto">
              <a:xfrm>
                <a:off x="7167563" y="2653900"/>
                <a:ext cx="423863" cy="355600"/>
              </a:xfrm>
              <a:custGeom>
                <a:avLst/>
                <a:gdLst>
                  <a:gd name="T0" fmla="*/ 102 w 139"/>
                  <a:gd name="T1" fmla="*/ 0 h 117"/>
                  <a:gd name="T2" fmla="*/ 108 w 139"/>
                  <a:gd name="T3" fmla="*/ 46 h 117"/>
                  <a:gd name="T4" fmla="*/ 139 w 139"/>
                  <a:gd name="T5" fmla="*/ 54 h 117"/>
                  <a:gd name="T6" fmla="*/ 55 w 139"/>
                  <a:gd name="T7" fmla="*/ 99 h 117"/>
                  <a:gd name="T8" fmla="*/ 0 w 139"/>
                  <a:gd name="T9" fmla="*/ 61 h 117"/>
                  <a:gd name="T10" fmla="*/ 38 w 139"/>
                  <a:gd name="T11" fmla="*/ 53 h 117"/>
                  <a:gd name="T12" fmla="*/ 33 w 139"/>
                  <a:gd name="T13" fmla="*/ 10 h 117"/>
                  <a:gd name="T14" fmla="*/ 102 w 139"/>
                  <a:gd name="T1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17">
                    <a:moveTo>
                      <a:pt x="102" y="0"/>
                    </a:moveTo>
                    <a:cubicBezTo>
                      <a:pt x="108" y="46"/>
                      <a:pt x="108" y="46"/>
                      <a:pt x="108" y="46"/>
                    </a:cubicBezTo>
                    <a:cubicBezTo>
                      <a:pt x="139" y="54"/>
                      <a:pt x="139" y="54"/>
                      <a:pt x="139" y="54"/>
                    </a:cubicBezTo>
                    <a:cubicBezTo>
                      <a:pt x="139" y="54"/>
                      <a:pt x="109" y="117"/>
                      <a:pt x="55" y="99"/>
                    </a:cubicBezTo>
                    <a:cubicBezTo>
                      <a:pt x="0" y="82"/>
                      <a:pt x="0" y="61"/>
                      <a:pt x="0" y="61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3" y="10"/>
                      <a:pt x="33" y="10"/>
                      <a:pt x="33" y="10"/>
                    </a:cubicBez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DB8F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9" name="í$1ïḋé"/>
              <p:cNvSpPr/>
              <p:nvPr/>
            </p:nvSpPr>
            <p:spPr bwMode="auto">
              <a:xfrm>
                <a:off x="6932613" y="1906188"/>
                <a:ext cx="709613" cy="869950"/>
              </a:xfrm>
              <a:custGeom>
                <a:avLst/>
                <a:gdLst>
                  <a:gd name="T0" fmla="*/ 27 w 233"/>
                  <a:gd name="T1" fmla="*/ 79 h 285"/>
                  <a:gd name="T2" fmla="*/ 14 w 233"/>
                  <a:gd name="T3" fmla="*/ 142 h 285"/>
                  <a:gd name="T4" fmla="*/ 73 w 233"/>
                  <a:gd name="T5" fmla="*/ 263 h 285"/>
                  <a:gd name="T6" fmla="*/ 231 w 233"/>
                  <a:gd name="T7" fmla="*/ 158 h 285"/>
                  <a:gd name="T8" fmla="*/ 109 w 233"/>
                  <a:gd name="T9" fmla="*/ 15 h 285"/>
                  <a:gd name="T10" fmla="*/ 27 w 233"/>
                  <a:gd name="T11" fmla="*/ 79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3" h="285">
                    <a:moveTo>
                      <a:pt x="27" y="79"/>
                    </a:moveTo>
                    <a:cubicBezTo>
                      <a:pt x="27" y="79"/>
                      <a:pt x="28" y="115"/>
                      <a:pt x="14" y="142"/>
                    </a:cubicBezTo>
                    <a:cubicBezTo>
                      <a:pt x="0" y="169"/>
                      <a:pt x="9" y="240"/>
                      <a:pt x="73" y="263"/>
                    </a:cubicBezTo>
                    <a:cubicBezTo>
                      <a:pt x="136" y="285"/>
                      <a:pt x="228" y="249"/>
                      <a:pt x="231" y="158"/>
                    </a:cubicBezTo>
                    <a:cubicBezTo>
                      <a:pt x="233" y="68"/>
                      <a:pt x="189" y="0"/>
                      <a:pt x="109" y="15"/>
                    </a:cubicBezTo>
                    <a:cubicBezTo>
                      <a:pt x="28" y="30"/>
                      <a:pt x="27" y="79"/>
                      <a:pt x="27" y="79"/>
                    </a:cubicBezTo>
                    <a:close/>
                  </a:path>
                </a:pathLst>
              </a:custGeom>
              <a:solidFill>
                <a:srgbClr val="FFC2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0" name="ís1ïdè"/>
              <p:cNvSpPr/>
              <p:nvPr/>
            </p:nvSpPr>
            <p:spPr bwMode="auto">
              <a:xfrm>
                <a:off x="6932613" y="1756963"/>
                <a:ext cx="957263" cy="893763"/>
              </a:xfrm>
              <a:custGeom>
                <a:avLst/>
                <a:gdLst>
                  <a:gd name="T0" fmla="*/ 226 w 314"/>
                  <a:gd name="T1" fmla="*/ 238 h 293"/>
                  <a:gd name="T2" fmla="*/ 226 w 314"/>
                  <a:gd name="T3" fmla="*/ 238 h 293"/>
                  <a:gd name="T4" fmla="*/ 253 w 314"/>
                  <a:gd name="T5" fmla="*/ 222 h 293"/>
                  <a:gd name="T6" fmla="*/ 231 w 314"/>
                  <a:gd name="T7" fmla="*/ 202 h 293"/>
                  <a:gd name="T8" fmla="*/ 97 w 314"/>
                  <a:gd name="T9" fmla="*/ 93 h 293"/>
                  <a:gd name="T10" fmla="*/ 27 w 314"/>
                  <a:gd name="T11" fmla="*/ 139 h 293"/>
                  <a:gd name="T12" fmla="*/ 19 w 314"/>
                  <a:gd name="T13" fmla="*/ 179 h 293"/>
                  <a:gd name="T14" fmla="*/ 36 w 314"/>
                  <a:gd name="T15" fmla="*/ 64 h 293"/>
                  <a:gd name="T16" fmla="*/ 127 w 314"/>
                  <a:gd name="T17" fmla="*/ 34 h 293"/>
                  <a:gd name="T18" fmla="*/ 302 w 314"/>
                  <a:gd name="T19" fmla="*/ 202 h 293"/>
                  <a:gd name="T20" fmla="*/ 222 w 314"/>
                  <a:gd name="T21" fmla="*/ 287 h 293"/>
                  <a:gd name="T22" fmla="*/ 216 w 314"/>
                  <a:gd name="T23" fmla="*/ 261 h 293"/>
                  <a:gd name="T24" fmla="*/ 226 w 314"/>
                  <a:gd name="T25" fmla="*/ 238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4" h="293">
                    <a:moveTo>
                      <a:pt x="226" y="238"/>
                    </a:moveTo>
                    <a:cubicBezTo>
                      <a:pt x="226" y="238"/>
                      <a:pt x="226" y="238"/>
                      <a:pt x="226" y="238"/>
                    </a:cubicBezTo>
                    <a:cubicBezTo>
                      <a:pt x="226" y="238"/>
                      <a:pt x="247" y="257"/>
                      <a:pt x="253" y="222"/>
                    </a:cubicBezTo>
                    <a:cubicBezTo>
                      <a:pt x="258" y="196"/>
                      <a:pt x="231" y="202"/>
                      <a:pt x="231" y="202"/>
                    </a:cubicBezTo>
                    <a:cubicBezTo>
                      <a:pt x="196" y="209"/>
                      <a:pt x="137" y="186"/>
                      <a:pt x="97" y="93"/>
                    </a:cubicBezTo>
                    <a:cubicBezTo>
                      <a:pt x="46" y="91"/>
                      <a:pt x="27" y="139"/>
                      <a:pt x="27" y="139"/>
                    </a:cubicBezTo>
                    <a:cubicBezTo>
                      <a:pt x="27" y="139"/>
                      <a:pt x="28" y="155"/>
                      <a:pt x="19" y="179"/>
                    </a:cubicBezTo>
                    <a:cubicBezTo>
                      <a:pt x="1" y="150"/>
                      <a:pt x="0" y="103"/>
                      <a:pt x="36" y="64"/>
                    </a:cubicBezTo>
                    <a:cubicBezTo>
                      <a:pt x="77" y="20"/>
                      <a:pt x="127" y="34"/>
                      <a:pt x="127" y="34"/>
                    </a:cubicBezTo>
                    <a:cubicBezTo>
                      <a:pt x="272" y="0"/>
                      <a:pt x="314" y="124"/>
                      <a:pt x="302" y="202"/>
                    </a:cubicBezTo>
                    <a:cubicBezTo>
                      <a:pt x="292" y="265"/>
                      <a:pt x="236" y="293"/>
                      <a:pt x="222" y="287"/>
                    </a:cubicBezTo>
                    <a:cubicBezTo>
                      <a:pt x="205" y="277"/>
                      <a:pt x="215" y="267"/>
                      <a:pt x="216" y="261"/>
                    </a:cubicBezTo>
                    <a:cubicBezTo>
                      <a:pt x="220" y="254"/>
                      <a:pt x="223" y="246"/>
                      <a:pt x="226" y="238"/>
                    </a:cubicBezTo>
                    <a:close/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1" name="íṣļîḍe"/>
              <p:cNvSpPr/>
              <p:nvPr/>
            </p:nvSpPr>
            <p:spPr bwMode="auto">
              <a:xfrm>
                <a:off x="6999288" y="2244325"/>
                <a:ext cx="714375" cy="522288"/>
              </a:xfrm>
              <a:custGeom>
                <a:avLst/>
                <a:gdLst>
                  <a:gd name="T0" fmla="*/ 216 w 234"/>
                  <a:gd name="T1" fmla="*/ 35 h 171"/>
                  <a:gd name="T2" fmla="*/ 209 w 234"/>
                  <a:gd name="T3" fmla="*/ 35 h 171"/>
                  <a:gd name="T4" fmla="*/ 205 w 234"/>
                  <a:gd name="T5" fmla="*/ 0 h 171"/>
                  <a:gd name="T6" fmla="*/ 177 w 234"/>
                  <a:gd name="T7" fmla="*/ 25 h 171"/>
                  <a:gd name="T8" fmla="*/ 160 w 234"/>
                  <a:gd name="T9" fmla="*/ 30 h 171"/>
                  <a:gd name="T10" fmla="*/ 155 w 234"/>
                  <a:gd name="T11" fmla="*/ 46 h 171"/>
                  <a:gd name="T12" fmla="*/ 137 w 234"/>
                  <a:gd name="T13" fmla="*/ 96 h 171"/>
                  <a:gd name="T14" fmla="*/ 77 w 234"/>
                  <a:gd name="T15" fmla="*/ 132 h 171"/>
                  <a:gd name="T16" fmla="*/ 7 w 234"/>
                  <a:gd name="T17" fmla="*/ 116 h 171"/>
                  <a:gd name="T18" fmla="*/ 0 w 234"/>
                  <a:gd name="T19" fmla="*/ 111 h 171"/>
                  <a:gd name="T20" fmla="*/ 51 w 234"/>
                  <a:gd name="T21" fmla="*/ 152 h 171"/>
                  <a:gd name="T22" fmla="*/ 201 w 234"/>
                  <a:gd name="T23" fmla="*/ 87 h 171"/>
                  <a:gd name="T24" fmla="*/ 206 w 234"/>
                  <a:gd name="T25" fmla="*/ 89 h 171"/>
                  <a:gd name="T26" fmla="*/ 231 w 234"/>
                  <a:gd name="T27" fmla="*/ 66 h 171"/>
                  <a:gd name="T28" fmla="*/ 216 w 234"/>
                  <a:gd name="T29" fmla="*/ 35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4" h="171">
                    <a:moveTo>
                      <a:pt x="216" y="35"/>
                    </a:moveTo>
                    <a:cubicBezTo>
                      <a:pt x="214" y="34"/>
                      <a:pt x="211" y="34"/>
                      <a:pt x="209" y="35"/>
                    </a:cubicBezTo>
                    <a:cubicBezTo>
                      <a:pt x="208" y="23"/>
                      <a:pt x="207" y="11"/>
                      <a:pt x="205" y="0"/>
                    </a:cubicBezTo>
                    <a:cubicBezTo>
                      <a:pt x="197" y="10"/>
                      <a:pt x="187" y="18"/>
                      <a:pt x="177" y="25"/>
                    </a:cubicBezTo>
                    <a:cubicBezTo>
                      <a:pt x="171" y="29"/>
                      <a:pt x="165" y="30"/>
                      <a:pt x="160" y="30"/>
                    </a:cubicBezTo>
                    <a:cubicBezTo>
                      <a:pt x="159" y="36"/>
                      <a:pt x="157" y="41"/>
                      <a:pt x="155" y="46"/>
                    </a:cubicBezTo>
                    <a:cubicBezTo>
                      <a:pt x="154" y="64"/>
                      <a:pt x="147" y="81"/>
                      <a:pt x="137" y="96"/>
                    </a:cubicBezTo>
                    <a:cubicBezTo>
                      <a:pt x="124" y="114"/>
                      <a:pt x="100" y="131"/>
                      <a:pt x="77" y="132"/>
                    </a:cubicBezTo>
                    <a:cubicBezTo>
                      <a:pt x="51" y="134"/>
                      <a:pt x="28" y="131"/>
                      <a:pt x="7" y="116"/>
                    </a:cubicBezTo>
                    <a:cubicBezTo>
                      <a:pt x="4" y="114"/>
                      <a:pt x="2" y="112"/>
                      <a:pt x="0" y="111"/>
                    </a:cubicBezTo>
                    <a:cubicBezTo>
                      <a:pt x="11" y="128"/>
                      <a:pt x="27" y="143"/>
                      <a:pt x="51" y="152"/>
                    </a:cubicBezTo>
                    <a:cubicBezTo>
                      <a:pt x="104" y="171"/>
                      <a:pt x="177" y="148"/>
                      <a:pt x="201" y="87"/>
                    </a:cubicBezTo>
                    <a:cubicBezTo>
                      <a:pt x="202" y="88"/>
                      <a:pt x="204" y="88"/>
                      <a:pt x="206" y="89"/>
                    </a:cubicBezTo>
                    <a:cubicBezTo>
                      <a:pt x="217" y="91"/>
                      <a:pt x="228" y="81"/>
                      <a:pt x="231" y="66"/>
                    </a:cubicBezTo>
                    <a:cubicBezTo>
                      <a:pt x="234" y="51"/>
                      <a:pt x="228" y="37"/>
                      <a:pt x="216" y="35"/>
                    </a:cubicBezTo>
                    <a:close/>
                  </a:path>
                </a:pathLst>
              </a:custGeom>
              <a:solidFill>
                <a:srgbClr val="F4A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2" name="iş1iďê"/>
              <p:cNvSpPr/>
              <p:nvPr/>
            </p:nvSpPr>
            <p:spPr bwMode="auto">
              <a:xfrm>
                <a:off x="7026276" y="2147488"/>
                <a:ext cx="180975" cy="69850"/>
              </a:xfrm>
              <a:custGeom>
                <a:avLst/>
                <a:gdLst>
                  <a:gd name="T0" fmla="*/ 0 w 59"/>
                  <a:gd name="T1" fmla="*/ 20 h 23"/>
                  <a:gd name="T2" fmla="*/ 1 w 59"/>
                  <a:gd name="T3" fmla="*/ 17 h 23"/>
                  <a:gd name="T4" fmla="*/ 2 w 59"/>
                  <a:gd name="T5" fmla="*/ 14 h 23"/>
                  <a:gd name="T6" fmla="*/ 5 w 59"/>
                  <a:gd name="T7" fmla="*/ 10 h 23"/>
                  <a:gd name="T8" fmla="*/ 10 w 59"/>
                  <a:gd name="T9" fmla="*/ 6 h 23"/>
                  <a:gd name="T10" fmla="*/ 16 w 59"/>
                  <a:gd name="T11" fmla="*/ 3 h 23"/>
                  <a:gd name="T12" fmla="*/ 19 w 59"/>
                  <a:gd name="T13" fmla="*/ 1 h 23"/>
                  <a:gd name="T14" fmla="*/ 23 w 59"/>
                  <a:gd name="T15" fmla="*/ 1 h 23"/>
                  <a:gd name="T16" fmla="*/ 30 w 59"/>
                  <a:gd name="T17" fmla="*/ 0 h 23"/>
                  <a:gd name="T18" fmla="*/ 38 w 59"/>
                  <a:gd name="T19" fmla="*/ 2 h 23"/>
                  <a:gd name="T20" fmla="*/ 41 w 59"/>
                  <a:gd name="T21" fmla="*/ 3 h 23"/>
                  <a:gd name="T22" fmla="*/ 44 w 59"/>
                  <a:gd name="T23" fmla="*/ 5 h 23"/>
                  <a:gd name="T24" fmla="*/ 50 w 59"/>
                  <a:gd name="T25" fmla="*/ 9 h 23"/>
                  <a:gd name="T26" fmla="*/ 53 w 59"/>
                  <a:gd name="T27" fmla="*/ 13 h 23"/>
                  <a:gd name="T28" fmla="*/ 56 w 59"/>
                  <a:gd name="T29" fmla="*/ 17 h 23"/>
                  <a:gd name="T30" fmla="*/ 58 w 59"/>
                  <a:gd name="T31" fmla="*/ 20 h 23"/>
                  <a:gd name="T32" fmla="*/ 59 w 59"/>
                  <a:gd name="T33" fmla="*/ 23 h 23"/>
                  <a:gd name="T34" fmla="*/ 56 w 59"/>
                  <a:gd name="T35" fmla="*/ 22 h 23"/>
                  <a:gd name="T36" fmla="*/ 53 w 59"/>
                  <a:gd name="T37" fmla="*/ 20 h 23"/>
                  <a:gd name="T38" fmla="*/ 49 w 59"/>
                  <a:gd name="T39" fmla="*/ 19 h 23"/>
                  <a:gd name="T40" fmla="*/ 44 w 59"/>
                  <a:gd name="T41" fmla="*/ 17 h 23"/>
                  <a:gd name="T42" fmla="*/ 39 w 59"/>
                  <a:gd name="T43" fmla="*/ 16 h 23"/>
                  <a:gd name="T44" fmla="*/ 34 w 59"/>
                  <a:gd name="T45" fmla="*/ 14 h 23"/>
                  <a:gd name="T46" fmla="*/ 29 w 59"/>
                  <a:gd name="T47" fmla="*/ 13 h 23"/>
                  <a:gd name="T48" fmla="*/ 27 w 59"/>
                  <a:gd name="T49" fmla="*/ 13 h 23"/>
                  <a:gd name="T50" fmla="*/ 24 w 59"/>
                  <a:gd name="T51" fmla="*/ 13 h 23"/>
                  <a:gd name="T52" fmla="*/ 22 w 59"/>
                  <a:gd name="T53" fmla="*/ 13 h 23"/>
                  <a:gd name="T54" fmla="*/ 19 w 59"/>
                  <a:gd name="T55" fmla="*/ 14 h 23"/>
                  <a:gd name="T56" fmla="*/ 14 w 59"/>
                  <a:gd name="T57" fmla="*/ 15 h 23"/>
                  <a:gd name="T58" fmla="*/ 10 w 59"/>
                  <a:gd name="T59" fmla="*/ 16 h 23"/>
                  <a:gd name="T60" fmla="*/ 3 w 59"/>
                  <a:gd name="T61" fmla="*/ 19 h 23"/>
                  <a:gd name="T62" fmla="*/ 0 w 59"/>
                  <a:gd name="T63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9" h="23">
                    <a:moveTo>
                      <a:pt x="0" y="20"/>
                    </a:moveTo>
                    <a:cubicBezTo>
                      <a:pt x="0" y="20"/>
                      <a:pt x="0" y="19"/>
                      <a:pt x="1" y="17"/>
                    </a:cubicBezTo>
                    <a:cubicBezTo>
                      <a:pt x="1" y="16"/>
                      <a:pt x="2" y="15"/>
                      <a:pt x="2" y="14"/>
                    </a:cubicBezTo>
                    <a:cubicBezTo>
                      <a:pt x="3" y="13"/>
                      <a:pt x="4" y="11"/>
                      <a:pt x="5" y="10"/>
                    </a:cubicBezTo>
                    <a:cubicBezTo>
                      <a:pt x="7" y="8"/>
                      <a:pt x="8" y="7"/>
                      <a:pt x="10" y="6"/>
                    </a:cubicBezTo>
                    <a:cubicBezTo>
                      <a:pt x="12" y="5"/>
                      <a:pt x="13" y="3"/>
                      <a:pt x="16" y="3"/>
                    </a:cubicBezTo>
                    <a:cubicBezTo>
                      <a:pt x="17" y="2"/>
                      <a:pt x="18" y="2"/>
                      <a:pt x="19" y="1"/>
                    </a:cubicBezTo>
                    <a:cubicBezTo>
                      <a:pt x="20" y="1"/>
                      <a:pt x="22" y="1"/>
                      <a:pt x="23" y="1"/>
                    </a:cubicBezTo>
                    <a:cubicBezTo>
                      <a:pt x="25" y="0"/>
                      <a:pt x="28" y="0"/>
                      <a:pt x="30" y="0"/>
                    </a:cubicBezTo>
                    <a:cubicBezTo>
                      <a:pt x="33" y="1"/>
                      <a:pt x="35" y="1"/>
                      <a:pt x="38" y="2"/>
                    </a:cubicBezTo>
                    <a:cubicBezTo>
                      <a:pt x="39" y="2"/>
                      <a:pt x="40" y="3"/>
                      <a:pt x="41" y="3"/>
                    </a:cubicBezTo>
                    <a:cubicBezTo>
                      <a:pt x="42" y="4"/>
                      <a:pt x="43" y="4"/>
                      <a:pt x="44" y="5"/>
                    </a:cubicBezTo>
                    <a:cubicBezTo>
                      <a:pt x="46" y="6"/>
                      <a:pt x="48" y="7"/>
                      <a:pt x="50" y="9"/>
                    </a:cubicBezTo>
                    <a:cubicBezTo>
                      <a:pt x="51" y="10"/>
                      <a:pt x="52" y="11"/>
                      <a:pt x="53" y="13"/>
                    </a:cubicBezTo>
                    <a:cubicBezTo>
                      <a:pt x="55" y="14"/>
                      <a:pt x="56" y="15"/>
                      <a:pt x="56" y="17"/>
                    </a:cubicBezTo>
                    <a:cubicBezTo>
                      <a:pt x="57" y="18"/>
                      <a:pt x="58" y="19"/>
                      <a:pt x="58" y="20"/>
                    </a:cubicBezTo>
                    <a:cubicBezTo>
                      <a:pt x="59" y="22"/>
                      <a:pt x="59" y="23"/>
                      <a:pt x="59" y="23"/>
                    </a:cubicBezTo>
                    <a:cubicBezTo>
                      <a:pt x="59" y="23"/>
                      <a:pt x="58" y="22"/>
                      <a:pt x="56" y="22"/>
                    </a:cubicBezTo>
                    <a:cubicBezTo>
                      <a:pt x="55" y="21"/>
                      <a:pt x="54" y="21"/>
                      <a:pt x="53" y="20"/>
                    </a:cubicBezTo>
                    <a:cubicBezTo>
                      <a:pt x="52" y="20"/>
                      <a:pt x="51" y="19"/>
                      <a:pt x="49" y="19"/>
                    </a:cubicBezTo>
                    <a:cubicBezTo>
                      <a:pt x="48" y="18"/>
                      <a:pt x="46" y="18"/>
                      <a:pt x="44" y="17"/>
                    </a:cubicBezTo>
                    <a:cubicBezTo>
                      <a:pt x="43" y="17"/>
                      <a:pt x="41" y="16"/>
                      <a:pt x="39" y="16"/>
                    </a:cubicBezTo>
                    <a:cubicBezTo>
                      <a:pt x="38" y="15"/>
                      <a:pt x="36" y="15"/>
                      <a:pt x="34" y="14"/>
                    </a:cubicBezTo>
                    <a:cubicBezTo>
                      <a:pt x="33" y="14"/>
                      <a:pt x="31" y="14"/>
                      <a:pt x="29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3"/>
                      <a:pt x="25" y="13"/>
                      <a:pt x="24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7" y="14"/>
                      <a:pt x="16" y="14"/>
                      <a:pt x="14" y="15"/>
                    </a:cubicBezTo>
                    <a:cubicBezTo>
                      <a:pt x="13" y="15"/>
                      <a:pt x="11" y="16"/>
                      <a:pt x="10" y="16"/>
                    </a:cubicBezTo>
                    <a:cubicBezTo>
                      <a:pt x="7" y="17"/>
                      <a:pt x="4" y="18"/>
                      <a:pt x="3" y="19"/>
                    </a:cubicBezTo>
                    <a:cubicBezTo>
                      <a:pt x="1" y="20"/>
                      <a:pt x="0" y="20"/>
                      <a:pt x="0" y="20"/>
                    </a:cubicBezTo>
                    <a:close/>
                  </a:path>
                </a:pathLst>
              </a:custGeom>
              <a:solidFill>
                <a:srgbClr val="8945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3" name="íṩḷíḍe"/>
              <p:cNvSpPr/>
              <p:nvPr/>
            </p:nvSpPr>
            <p:spPr bwMode="auto">
              <a:xfrm>
                <a:off x="7102476" y="2355450"/>
                <a:ext cx="85725" cy="123825"/>
              </a:xfrm>
              <a:custGeom>
                <a:avLst/>
                <a:gdLst>
                  <a:gd name="T0" fmla="*/ 54 w 54"/>
                  <a:gd name="T1" fmla="*/ 0 h 78"/>
                  <a:gd name="T2" fmla="*/ 0 w 54"/>
                  <a:gd name="T3" fmla="*/ 48 h 78"/>
                  <a:gd name="T4" fmla="*/ 46 w 54"/>
                  <a:gd name="T5" fmla="*/ 78 h 78"/>
                  <a:gd name="T6" fmla="*/ 54 w 54"/>
                  <a:gd name="T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78">
                    <a:moveTo>
                      <a:pt x="54" y="0"/>
                    </a:moveTo>
                    <a:lnTo>
                      <a:pt x="0" y="48"/>
                    </a:lnTo>
                    <a:lnTo>
                      <a:pt x="46" y="78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DB8F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4" name="i$1iḓe"/>
              <p:cNvSpPr/>
              <p:nvPr/>
            </p:nvSpPr>
            <p:spPr bwMode="auto">
              <a:xfrm>
                <a:off x="7088188" y="2512613"/>
                <a:ext cx="246063" cy="174625"/>
              </a:xfrm>
              <a:custGeom>
                <a:avLst/>
                <a:gdLst>
                  <a:gd name="T0" fmla="*/ 81 w 81"/>
                  <a:gd name="T1" fmla="*/ 8 h 57"/>
                  <a:gd name="T2" fmla="*/ 0 w 81"/>
                  <a:gd name="T3" fmla="*/ 0 h 57"/>
                  <a:gd name="T4" fmla="*/ 81 w 81"/>
                  <a:gd name="T5" fmla="*/ 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1" h="57">
                    <a:moveTo>
                      <a:pt x="81" y="8"/>
                    </a:moveTo>
                    <a:cubicBezTo>
                      <a:pt x="81" y="8"/>
                      <a:pt x="28" y="57"/>
                      <a:pt x="0" y="0"/>
                    </a:cubicBez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FA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5" name="íś1iḋè"/>
              <p:cNvSpPr/>
              <p:nvPr/>
            </p:nvSpPr>
            <p:spPr bwMode="auto">
              <a:xfrm>
                <a:off x="7280276" y="2190350"/>
                <a:ext cx="209550" cy="87313"/>
              </a:xfrm>
              <a:custGeom>
                <a:avLst/>
                <a:gdLst>
                  <a:gd name="T0" fmla="*/ 0 w 69"/>
                  <a:gd name="T1" fmla="*/ 16 h 29"/>
                  <a:gd name="T2" fmla="*/ 2 w 69"/>
                  <a:gd name="T3" fmla="*/ 13 h 29"/>
                  <a:gd name="T4" fmla="*/ 5 w 69"/>
                  <a:gd name="T5" fmla="*/ 10 h 29"/>
                  <a:gd name="T6" fmla="*/ 10 w 69"/>
                  <a:gd name="T7" fmla="*/ 7 h 29"/>
                  <a:gd name="T8" fmla="*/ 15 w 69"/>
                  <a:gd name="T9" fmla="*/ 4 h 29"/>
                  <a:gd name="T10" fmla="*/ 22 w 69"/>
                  <a:gd name="T11" fmla="*/ 1 h 29"/>
                  <a:gd name="T12" fmla="*/ 30 w 69"/>
                  <a:gd name="T13" fmla="*/ 1 h 29"/>
                  <a:gd name="T14" fmla="*/ 39 w 69"/>
                  <a:gd name="T15" fmla="*/ 1 h 29"/>
                  <a:gd name="T16" fmla="*/ 46 w 69"/>
                  <a:gd name="T17" fmla="*/ 4 h 29"/>
                  <a:gd name="T18" fmla="*/ 53 w 69"/>
                  <a:gd name="T19" fmla="*/ 8 h 29"/>
                  <a:gd name="T20" fmla="*/ 59 w 69"/>
                  <a:gd name="T21" fmla="*/ 13 h 29"/>
                  <a:gd name="T22" fmla="*/ 63 w 69"/>
                  <a:gd name="T23" fmla="*/ 17 h 29"/>
                  <a:gd name="T24" fmla="*/ 66 w 69"/>
                  <a:gd name="T25" fmla="*/ 22 h 29"/>
                  <a:gd name="T26" fmla="*/ 68 w 69"/>
                  <a:gd name="T27" fmla="*/ 26 h 29"/>
                  <a:gd name="T28" fmla="*/ 69 w 69"/>
                  <a:gd name="T29" fmla="*/ 29 h 29"/>
                  <a:gd name="T30" fmla="*/ 66 w 69"/>
                  <a:gd name="T31" fmla="*/ 27 h 29"/>
                  <a:gd name="T32" fmla="*/ 62 w 69"/>
                  <a:gd name="T33" fmla="*/ 26 h 29"/>
                  <a:gd name="T34" fmla="*/ 58 w 69"/>
                  <a:gd name="T35" fmla="*/ 23 h 29"/>
                  <a:gd name="T36" fmla="*/ 53 w 69"/>
                  <a:gd name="T37" fmla="*/ 21 h 29"/>
                  <a:gd name="T38" fmla="*/ 48 w 69"/>
                  <a:gd name="T39" fmla="*/ 18 h 29"/>
                  <a:gd name="T40" fmla="*/ 42 w 69"/>
                  <a:gd name="T41" fmla="*/ 16 h 29"/>
                  <a:gd name="T42" fmla="*/ 36 w 69"/>
                  <a:gd name="T43" fmla="*/ 14 h 29"/>
                  <a:gd name="T44" fmla="*/ 30 w 69"/>
                  <a:gd name="T45" fmla="*/ 13 h 29"/>
                  <a:gd name="T46" fmla="*/ 24 w 69"/>
                  <a:gd name="T47" fmla="*/ 13 h 29"/>
                  <a:gd name="T48" fmla="*/ 18 w 69"/>
                  <a:gd name="T49" fmla="*/ 13 h 29"/>
                  <a:gd name="T50" fmla="*/ 12 w 69"/>
                  <a:gd name="T51" fmla="*/ 14 h 29"/>
                  <a:gd name="T52" fmla="*/ 4 w 69"/>
                  <a:gd name="T53" fmla="*/ 15 h 29"/>
                  <a:gd name="T54" fmla="*/ 0 w 69"/>
                  <a:gd name="T55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9" h="29">
                    <a:moveTo>
                      <a:pt x="0" y="16"/>
                    </a:moveTo>
                    <a:cubicBezTo>
                      <a:pt x="0" y="16"/>
                      <a:pt x="1" y="14"/>
                      <a:pt x="2" y="13"/>
                    </a:cubicBezTo>
                    <a:cubicBezTo>
                      <a:pt x="3" y="12"/>
                      <a:pt x="4" y="11"/>
                      <a:pt x="5" y="10"/>
                    </a:cubicBezTo>
                    <a:cubicBezTo>
                      <a:pt x="6" y="9"/>
                      <a:pt x="8" y="8"/>
                      <a:pt x="10" y="7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7" y="3"/>
                      <a:pt x="20" y="2"/>
                      <a:pt x="22" y="1"/>
                    </a:cubicBezTo>
                    <a:cubicBezTo>
                      <a:pt x="25" y="1"/>
                      <a:pt x="28" y="0"/>
                      <a:pt x="30" y="1"/>
                    </a:cubicBezTo>
                    <a:cubicBezTo>
                      <a:pt x="33" y="0"/>
                      <a:pt x="36" y="1"/>
                      <a:pt x="39" y="1"/>
                    </a:cubicBezTo>
                    <a:cubicBezTo>
                      <a:pt x="41" y="2"/>
                      <a:pt x="44" y="3"/>
                      <a:pt x="46" y="4"/>
                    </a:cubicBezTo>
                    <a:cubicBezTo>
                      <a:pt x="49" y="5"/>
                      <a:pt x="51" y="7"/>
                      <a:pt x="53" y="8"/>
                    </a:cubicBezTo>
                    <a:cubicBezTo>
                      <a:pt x="55" y="9"/>
                      <a:pt x="57" y="11"/>
                      <a:pt x="59" y="13"/>
                    </a:cubicBezTo>
                    <a:cubicBezTo>
                      <a:pt x="61" y="14"/>
                      <a:pt x="62" y="16"/>
                      <a:pt x="63" y="17"/>
                    </a:cubicBezTo>
                    <a:cubicBezTo>
                      <a:pt x="64" y="19"/>
                      <a:pt x="65" y="21"/>
                      <a:pt x="66" y="22"/>
                    </a:cubicBezTo>
                    <a:cubicBezTo>
                      <a:pt x="67" y="23"/>
                      <a:pt x="67" y="25"/>
                      <a:pt x="68" y="26"/>
                    </a:cubicBezTo>
                    <a:cubicBezTo>
                      <a:pt x="69" y="28"/>
                      <a:pt x="69" y="29"/>
                      <a:pt x="69" y="29"/>
                    </a:cubicBezTo>
                    <a:cubicBezTo>
                      <a:pt x="69" y="29"/>
                      <a:pt x="68" y="29"/>
                      <a:pt x="66" y="27"/>
                    </a:cubicBezTo>
                    <a:cubicBezTo>
                      <a:pt x="65" y="27"/>
                      <a:pt x="64" y="26"/>
                      <a:pt x="62" y="26"/>
                    </a:cubicBezTo>
                    <a:cubicBezTo>
                      <a:pt x="61" y="25"/>
                      <a:pt x="60" y="24"/>
                      <a:pt x="58" y="23"/>
                    </a:cubicBezTo>
                    <a:cubicBezTo>
                      <a:pt x="56" y="22"/>
                      <a:pt x="55" y="21"/>
                      <a:pt x="53" y="21"/>
                    </a:cubicBezTo>
                    <a:cubicBezTo>
                      <a:pt x="51" y="20"/>
                      <a:pt x="49" y="19"/>
                      <a:pt x="48" y="18"/>
                    </a:cubicBezTo>
                    <a:cubicBezTo>
                      <a:pt x="46" y="17"/>
                      <a:pt x="44" y="17"/>
                      <a:pt x="42" y="16"/>
                    </a:cubicBezTo>
                    <a:cubicBezTo>
                      <a:pt x="40" y="15"/>
                      <a:pt x="38" y="15"/>
                      <a:pt x="36" y="14"/>
                    </a:cubicBezTo>
                    <a:cubicBezTo>
                      <a:pt x="34" y="14"/>
                      <a:pt x="32" y="13"/>
                      <a:pt x="30" y="13"/>
                    </a:cubicBezTo>
                    <a:cubicBezTo>
                      <a:pt x="28" y="13"/>
                      <a:pt x="26" y="13"/>
                      <a:pt x="24" y="13"/>
                    </a:cubicBezTo>
                    <a:cubicBezTo>
                      <a:pt x="22" y="13"/>
                      <a:pt x="20" y="13"/>
                      <a:pt x="18" y="13"/>
                    </a:cubicBezTo>
                    <a:cubicBezTo>
                      <a:pt x="16" y="13"/>
                      <a:pt x="14" y="13"/>
                      <a:pt x="12" y="14"/>
                    </a:cubicBezTo>
                    <a:cubicBezTo>
                      <a:pt x="9" y="14"/>
                      <a:pt x="6" y="15"/>
                      <a:pt x="4" y="15"/>
                    </a:cubicBezTo>
                    <a:cubicBezTo>
                      <a:pt x="1" y="15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8945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6" name="iṡḷíďe"/>
              <p:cNvSpPr/>
              <p:nvPr/>
            </p:nvSpPr>
            <p:spPr bwMode="auto">
              <a:xfrm>
                <a:off x="7618413" y="2355450"/>
                <a:ext cx="92075" cy="142875"/>
              </a:xfrm>
              <a:custGeom>
                <a:avLst/>
                <a:gdLst>
                  <a:gd name="T0" fmla="*/ 1 w 30"/>
                  <a:gd name="T1" fmla="*/ 21 h 47"/>
                  <a:gd name="T2" fmla="*/ 15 w 30"/>
                  <a:gd name="T3" fmla="*/ 7 h 47"/>
                  <a:gd name="T4" fmla="*/ 3 w 30"/>
                  <a:gd name="T5" fmla="*/ 46 h 47"/>
                  <a:gd name="T6" fmla="*/ 1 w 30"/>
                  <a:gd name="T7" fmla="*/ 2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7">
                    <a:moveTo>
                      <a:pt x="1" y="21"/>
                    </a:moveTo>
                    <a:cubicBezTo>
                      <a:pt x="1" y="21"/>
                      <a:pt x="0" y="0"/>
                      <a:pt x="15" y="7"/>
                    </a:cubicBezTo>
                    <a:cubicBezTo>
                      <a:pt x="30" y="15"/>
                      <a:pt x="20" y="47"/>
                      <a:pt x="3" y="46"/>
                    </a:cubicBezTo>
                    <a:cubicBezTo>
                      <a:pt x="3" y="46"/>
                      <a:pt x="14" y="24"/>
                      <a:pt x="1" y="21"/>
                    </a:cubicBezTo>
                    <a:close/>
                  </a:path>
                </a:pathLst>
              </a:custGeom>
              <a:solidFill>
                <a:srgbClr val="DB8F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7" name="ïšḷíḋé"/>
              <p:cNvSpPr/>
              <p:nvPr/>
            </p:nvSpPr>
            <p:spPr bwMode="auto">
              <a:xfrm>
                <a:off x="7045326" y="2260200"/>
                <a:ext cx="127000" cy="88900"/>
              </a:xfrm>
              <a:custGeom>
                <a:avLst/>
                <a:gdLst>
                  <a:gd name="T0" fmla="*/ 1 w 42"/>
                  <a:gd name="T1" fmla="*/ 25 h 29"/>
                  <a:gd name="T2" fmla="*/ 1 w 42"/>
                  <a:gd name="T3" fmla="*/ 22 h 29"/>
                  <a:gd name="T4" fmla="*/ 1 w 42"/>
                  <a:gd name="T5" fmla="*/ 13 h 29"/>
                  <a:gd name="T6" fmla="*/ 3 w 42"/>
                  <a:gd name="T7" fmla="*/ 7 h 29"/>
                  <a:gd name="T8" fmla="*/ 9 w 42"/>
                  <a:gd name="T9" fmla="*/ 2 h 29"/>
                  <a:gd name="T10" fmla="*/ 10 w 42"/>
                  <a:gd name="T11" fmla="*/ 2 h 29"/>
                  <a:gd name="T12" fmla="*/ 12 w 42"/>
                  <a:gd name="T13" fmla="*/ 1 h 29"/>
                  <a:gd name="T14" fmla="*/ 14 w 42"/>
                  <a:gd name="T15" fmla="*/ 0 h 29"/>
                  <a:gd name="T16" fmla="*/ 16 w 42"/>
                  <a:gd name="T17" fmla="*/ 0 h 29"/>
                  <a:gd name="T18" fmla="*/ 20 w 42"/>
                  <a:gd name="T19" fmla="*/ 0 h 29"/>
                  <a:gd name="T20" fmla="*/ 21 w 42"/>
                  <a:gd name="T21" fmla="*/ 0 h 29"/>
                  <a:gd name="T22" fmla="*/ 23 w 42"/>
                  <a:gd name="T23" fmla="*/ 0 h 29"/>
                  <a:gd name="T24" fmla="*/ 23 w 42"/>
                  <a:gd name="T25" fmla="*/ 0 h 29"/>
                  <a:gd name="T26" fmla="*/ 27 w 42"/>
                  <a:gd name="T27" fmla="*/ 1 h 29"/>
                  <a:gd name="T28" fmla="*/ 30 w 42"/>
                  <a:gd name="T29" fmla="*/ 2 h 29"/>
                  <a:gd name="T30" fmla="*/ 34 w 42"/>
                  <a:gd name="T31" fmla="*/ 4 h 29"/>
                  <a:gd name="T32" fmla="*/ 37 w 42"/>
                  <a:gd name="T33" fmla="*/ 6 h 29"/>
                  <a:gd name="T34" fmla="*/ 40 w 42"/>
                  <a:gd name="T35" fmla="*/ 12 h 29"/>
                  <a:gd name="T36" fmla="*/ 42 w 42"/>
                  <a:gd name="T37" fmla="*/ 18 h 29"/>
                  <a:gd name="T38" fmla="*/ 42 w 42"/>
                  <a:gd name="T39" fmla="*/ 23 h 29"/>
                  <a:gd name="T40" fmla="*/ 42 w 42"/>
                  <a:gd name="T41" fmla="*/ 26 h 29"/>
                  <a:gd name="T42" fmla="*/ 41 w 42"/>
                  <a:gd name="T43" fmla="*/ 29 h 29"/>
                  <a:gd name="T44" fmla="*/ 40 w 42"/>
                  <a:gd name="T45" fmla="*/ 26 h 29"/>
                  <a:gd name="T46" fmla="*/ 39 w 42"/>
                  <a:gd name="T47" fmla="*/ 23 h 29"/>
                  <a:gd name="T48" fmla="*/ 38 w 42"/>
                  <a:gd name="T49" fmla="*/ 19 h 29"/>
                  <a:gd name="T50" fmla="*/ 36 w 42"/>
                  <a:gd name="T51" fmla="*/ 15 h 29"/>
                  <a:gd name="T52" fmla="*/ 32 w 42"/>
                  <a:gd name="T53" fmla="*/ 11 h 29"/>
                  <a:gd name="T54" fmla="*/ 30 w 42"/>
                  <a:gd name="T55" fmla="*/ 9 h 29"/>
                  <a:gd name="T56" fmla="*/ 28 w 42"/>
                  <a:gd name="T57" fmla="*/ 8 h 29"/>
                  <a:gd name="T58" fmla="*/ 25 w 42"/>
                  <a:gd name="T59" fmla="*/ 8 h 29"/>
                  <a:gd name="T60" fmla="*/ 22 w 42"/>
                  <a:gd name="T61" fmla="*/ 7 h 29"/>
                  <a:gd name="T62" fmla="*/ 21 w 42"/>
                  <a:gd name="T63" fmla="*/ 7 h 29"/>
                  <a:gd name="T64" fmla="*/ 21 w 42"/>
                  <a:gd name="T65" fmla="*/ 7 h 29"/>
                  <a:gd name="T66" fmla="*/ 19 w 42"/>
                  <a:gd name="T67" fmla="*/ 7 h 29"/>
                  <a:gd name="T68" fmla="*/ 17 w 42"/>
                  <a:gd name="T69" fmla="*/ 7 h 29"/>
                  <a:gd name="T70" fmla="*/ 14 w 42"/>
                  <a:gd name="T71" fmla="*/ 7 h 29"/>
                  <a:gd name="T72" fmla="*/ 13 w 42"/>
                  <a:gd name="T73" fmla="*/ 7 h 29"/>
                  <a:gd name="T74" fmla="*/ 11 w 42"/>
                  <a:gd name="T75" fmla="*/ 8 h 29"/>
                  <a:gd name="T76" fmla="*/ 7 w 42"/>
                  <a:gd name="T77" fmla="*/ 11 h 29"/>
                  <a:gd name="T78" fmla="*/ 5 w 42"/>
                  <a:gd name="T79" fmla="*/ 14 h 29"/>
                  <a:gd name="T80" fmla="*/ 2 w 42"/>
                  <a:gd name="T81" fmla="*/ 22 h 29"/>
                  <a:gd name="T82" fmla="*/ 1 w 42"/>
                  <a:gd name="T83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" h="29">
                    <a:moveTo>
                      <a:pt x="1" y="25"/>
                    </a:moveTo>
                    <a:cubicBezTo>
                      <a:pt x="1" y="25"/>
                      <a:pt x="1" y="24"/>
                      <a:pt x="1" y="22"/>
                    </a:cubicBezTo>
                    <a:cubicBezTo>
                      <a:pt x="0" y="20"/>
                      <a:pt x="0" y="17"/>
                      <a:pt x="1" y="13"/>
                    </a:cubicBezTo>
                    <a:cubicBezTo>
                      <a:pt x="1" y="11"/>
                      <a:pt x="2" y="9"/>
                      <a:pt x="3" y="7"/>
                    </a:cubicBezTo>
                    <a:cubicBezTo>
                      <a:pt x="5" y="6"/>
                      <a:pt x="6" y="4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3" y="1"/>
                      <a:pt x="13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7" y="0"/>
                      <a:pt x="18" y="0"/>
                      <a:pt x="20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2" y="0"/>
                      <a:pt x="22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0"/>
                      <a:pt x="26" y="0"/>
                      <a:pt x="27" y="1"/>
                    </a:cubicBezTo>
                    <a:cubicBezTo>
                      <a:pt x="28" y="1"/>
                      <a:pt x="29" y="2"/>
                      <a:pt x="30" y="2"/>
                    </a:cubicBezTo>
                    <a:cubicBezTo>
                      <a:pt x="32" y="3"/>
                      <a:pt x="33" y="3"/>
                      <a:pt x="34" y="4"/>
                    </a:cubicBezTo>
                    <a:cubicBezTo>
                      <a:pt x="35" y="5"/>
                      <a:pt x="36" y="5"/>
                      <a:pt x="37" y="6"/>
                    </a:cubicBezTo>
                    <a:cubicBezTo>
                      <a:pt x="38" y="8"/>
                      <a:pt x="40" y="10"/>
                      <a:pt x="40" y="12"/>
                    </a:cubicBezTo>
                    <a:cubicBezTo>
                      <a:pt x="41" y="14"/>
                      <a:pt x="42" y="16"/>
                      <a:pt x="42" y="18"/>
                    </a:cubicBezTo>
                    <a:cubicBezTo>
                      <a:pt x="42" y="20"/>
                      <a:pt x="42" y="21"/>
                      <a:pt x="42" y="23"/>
                    </a:cubicBezTo>
                    <a:cubicBezTo>
                      <a:pt x="42" y="24"/>
                      <a:pt x="42" y="25"/>
                      <a:pt x="42" y="26"/>
                    </a:cubicBezTo>
                    <a:cubicBezTo>
                      <a:pt x="41" y="28"/>
                      <a:pt x="41" y="29"/>
                      <a:pt x="41" y="29"/>
                    </a:cubicBezTo>
                    <a:cubicBezTo>
                      <a:pt x="41" y="29"/>
                      <a:pt x="40" y="28"/>
                      <a:pt x="40" y="26"/>
                    </a:cubicBezTo>
                    <a:cubicBezTo>
                      <a:pt x="40" y="25"/>
                      <a:pt x="40" y="24"/>
                      <a:pt x="39" y="23"/>
                    </a:cubicBezTo>
                    <a:cubicBezTo>
                      <a:pt x="39" y="22"/>
                      <a:pt x="39" y="20"/>
                      <a:pt x="38" y="19"/>
                    </a:cubicBezTo>
                    <a:cubicBezTo>
                      <a:pt x="38" y="17"/>
                      <a:pt x="37" y="16"/>
                      <a:pt x="36" y="15"/>
                    </a:cubicBezTo>
                    <a:cubicBezTo>
                      <a:pt x="35" y="13"/>
                      <a:pt x="34" y="12"/>
                      <a:pt x="32" y="11"/>
                    </a:cubicBezTo>
                    <a:cubicBezTo>
                      <a:pt x="32" y="10"/>
                      <a:pt x="31" y="10"/>
                      <a:pt x="30" y="9"/>
                    </a:cubicBezTo>
                    <a:cubicBezTo>
                      <a:pt x="29" y="9"/>
                      <a:pt x="29" y="9"/>
                      <a:pt x="28" y="8"/>
                    </a:cubicBezTo>
                    <a:cubicBezTo>
                      <a:pt x="27" y="8"/>
                      <a:pt x="26" y="8"/>
                      <a:pt x="25" y="8"/>
                    </a:cubicBezTo>
                    <a:cubicBezTo>
                      <a:pt x="24" y="7"/>
                      <a:pt x="23" y="7"/>
                      <a:pt x="2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7" y="7"/>
                      <a:pt x="17" y="7"/>
                    </a:cubicBezTo>
                    <a:cubicBezTo>
                      <a:pt x="16" y="7"/>
                      <a:pt x="15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9"/>
                      <a:pt x="9" y="10"/>
                      <a:pt x="7" y="11"/>
                    </a:cubicBezTo>
                    <a:cubicBezTo>
                      <a:pt x="6" y="12"/>
                      <a:pt x="5" y="13"/>
                      <a:pt x="5" y="14"/>
                    </a:cubicBezTo>
                    <a:cubicBezTo>
                      <a:pt x="3" y="17"/>
                      <a:pt x="2" y="20"/>
                      <a:pt x="2" y="22"/>
                    </a:cubicBezTo>
                    <a:cubicBezTo>
                      <a:pt x="1" y="23"/>
                      <a:pt x="1" y="25"/>
                      <a:pt x="1" y="25"/>
                    </a:cubicBezTo>
                    <a:close/>
                  </a:path>
                </a:pathLst>
              </a:custGeom>
              <a:solidFill>
                <a:srgbClr val="262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8" name="íSliḍê"/>
              <p:cNvSpPr/>
              <p:nvPr/>
            </p:nvSpPr>
            <p:spPr bwMode="auto">
              <a:xfrm>
                <a:off x="7277101" y="2290363"/>
                <a:ext cx="127000" cy="98425"/>
              </a:xfrm>
              <a:custGeom>
                <a:avLst/>
                <a:gdLst>
                  <a:gd name="T0" fmla="*/ 0 w 42"/>
                  <a:gd name="T1" fmla="*/ 23 h 32"/>
                  <a:gd name="T2" fmla="*/ 0 w 42"/>
                  <a:gd name="T3" fmla="*/ 20 h 32"/>
                  <a:gd name="T4" fmla="*/ 1 w 42"/>
                  <a:gd name="T5" fmla="*/ 12 h 32"/>
                  <a:gd name="T6" fmla="*/ 4 w 42"/>
                  <a:gd name="T7" fmla="*/ 6 h 32"/>
                  <a:gd name="T8" fmla="*/ 10 w 42"/>
                  <a:gd name="T9" fmla="*/ 2 h 32"/>
                  <a:gd name="T10" fmla="*/ 13 w 42"/>
                  <a:gd name="T11" fmla="*/ 1 h 32"/>
                  <a:gd name="T12" fmla="*/ 15 w 42"/>
                  <a:gd name="T13" fmla="*/ 0 h 32"/>
                  <a:gd name="T14" fmla="*/ 17 w 42"/>
                  <a:gd name="T15" fmla="*/ 0 h 32"/>
                  <a:gd name="T16" fmla="*/ 21 w 42"/>
                  <a:gd name="T17" fmla="*/ 0 h 32"/>
                  <a:gd name="T18" fmla="*/ 23 w 42"/>
                  <a:gd name="T19" fmla="*/ 0 h 32"/>
                  <a:gd name="T20" fmla="*/ 24 w 42"/>
                  <a:gd name="T21" fmla="*/ 1 h 32"/>
                  <a:gd name="T22" fmla="*/ 25 w 42"/>
                  <a:gd name="T23" fmla="*/ 1 h 32"/>
                  <a:gd name="T24" fmla="*/ 28 w 42"/>
                  <a:gd name="T25" fmla="*/ 2 h 32"/>
                  <a:gd name="T26" fmla="*/ 32 w 42"/>
                  <a:gd name="T27" fmla="*/ 3 h 32"/>
                  <a:gd name="T28" fmla="*/ 35 w 42"/>
                  <a:gd name="T29" fmla="*/ 6 h 32"/>
                  <a:gd name="T30" fmla="*/ 37 w 42"/>
                  <a:gd name="T31" fmla="*/ 8 h 32"/>
                  <a:gd name="T32" fmla="*/ 41 w 42"/>
                  <a:gd name="T33" fmla="*/ 15 h 32"/>
                  <a:gd name="T34" fmla="*/ 42 w 42"/>
                  <a:gd name="T35" fmla="*/ 20 h 32"/>
                  <a:gd name="T36" fmla="*/ 41 w 42"/>
                  <a:gd name="T37" fmla="*/ 25 h 32"/>
                  <a:gd name="T38" fmla="*/ 40 w 42"/>
                  <a:gd name="T39" fmla="*/ 29 h 32"/>
                  <a:gd name="T40" fmla="*/ 39 w 42"/>
                  <a:gd name="T41" fmla="*/ 32 h 32"/>
                  <a:gd name="T42" fmla="*/ 39 w 42"/>
                  <a:gd name="T43" fmla="*/ 29 h 32"/>
                  <a:gd name="T44" fmla="*/ 38 w 42"/>
                  <a:gd name="T45" fmla="*/ 25 h 32"/>
                  <a:gd name="T46" fmla="*/ 38 w 42"/>
                  <a:gd name="T47" fmla="*/ 21 h 32"/>
                  <a:gd name="T48" fmla="*/ 36 w 42"/>
                  <a:gd name="T49" fmla="*/ 17 h 32"/>
                  <a:gd name="T50" fmla="*/ 33 w 42"/>
                  <a:gd name="T51" fmla="*/ 12 h 32"/>
                  <a:gd name="T52" fmla="*/ 31 w 42"/>
                  <a:gd name="T53" fmla="*/ 11 h 32"/>
                  <a:gd name="T54" fmla="*/ 28 w 42"/>
                  <a:gd name="T55" fmla="*/ 9 h 32"/>
                  <a:gd name="T56" fmla="*/ 26 w 42"/>
                  <a:gd name="T57" fmla="*/ 8 h 32"/>
                  <a:gd name="T58" fmla="*/ 23 w 42"/>
                  <a:gd name="T59" fmla="*/ 8 h 32"/>
                  <a:gd name="T60" fmla="*/ 22 w 42"/>
                  <a:gd name="T61" fmla="*/ 7 h 32"/>
                  <a:gd name="T62" fmla="*/ 21 w 42"/>
                  <a:gd name="T63" fmla="*/ 7 h 32"/>
                  <a:gd name="T64" fmla="*/ 20 w 42"/>
                  <a:gd name="T65" fmla="*/ 7 h 32"/>
                  <a:gd name="T66" fmla="*/ 17 w 42"/>
                  <a:gd name="T67" fmla="*/ 7 h 32"/>
                  <a:gd name="T68" fmla="*/ 15 w 42"/>
                  <a:gd name="T69" fmla="*/ 7 h 32"/>
                  <a:gd name="T70" fmla="*/ 12 w 42"/>
                  <a:gd name="T71" fmla="*/ 8 h 32"/>
                  <a:gd name="T72" fmla="*/ 8 w 42"/>
                  <a:gd name="T73" fmla="*/ 10 h 32"/>
                  <a:gd name="T74" fmla="*/ 5 w 42"/>
                  <a:gd name="T75" fmla="*/ 13 h 32"/>
                  <a:gd name="T76" fmla="*/ 1 w 42"/>
                  <a:gd name="T77" fmla="*/ 20 h 32"/>
                  <a:gd name="T78" fmla="*/ 0 w 42"/>
                  <a:gd name="T7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32">
                    <a:moveTo>
                      <a:pt x="0" y="23"/>
                    </a:moveTo>
                    <a:cubicBezTo>
                      <a:pt x="0" y="23"/>
                      <a:pt x="0" y="22"/>
                      <a:pt x="0" y="20"/>
                    </a:cubicBezTo>
                    <a:cubicBezTo>
                      <a:pt x="0" y="18"/>
                      <a:pt x="0" y="15"/>
                      <a:pt x="1" y="12"/>
                    </a:cubicBezTo>
                    <a:cubicBezTo>
                      <a:pt x="2" y="10"/>
                      <a:pt x="3" y="8"/>
                      <a:pt x="4" y="6"/>
                    </a:cubicBezTo>
                    <a:cubicBezTo>
                      <a:pt x="5" y="5"/>
                      <a:pt x="7" y="3"/>
                      <a:pt x="10" y="2"/>
                    </a:cubicBezTo>
                    <a:cubicBezTo>
                      <a:pt x="11" y="1"/>
                      <a:pt x="12" y="1"/>
                      <a:pt x="13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0"/>
                      <a:pt x="20" y="0"/>
                      <a:pt x="21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1"/>
                      <a:pt x="23" y="0"/>
                      <a:pt x="24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1"/>
                      <a:pt x="27" y="1"/>
                      <a:pt x="28" y="2"/>
                    </a:cubicBezTo>
                    <a:cubicBezTo>
                      <a:pt x="29" y="2"/>
                      <a:pt x="30" y="3"/>
                      <a:pt x="32" y="3"/>
                    </a:cubicBezTo>
                    <a:cubicBezTo>
                      <a:pt x="33" y="4"/>
                      <a:pt x="34" y="5"/>
                      <a:pt x="35" y="6"/>
                    </a:cubicBezTo>
                    <a:cubicBezTo>
                      <a:pt x="36" y="7"/>
                      <a:pt x="37" y="7"/>
                      <a:pt x="37" y="8"/>
                    </a:cubicBezTo>
                    <a:cubicBezTo>
                      <a:pt x="39" y="10"/>
                      <a:pt x="40" y="12"/>
                      <a:pt x="41" y="15"/>
                    </a:cubicBezTo>
                    <a:cubicBezTo>
                      <a:pt x="41" y="17"/>
                      <a:pt x="41" y="19"/>
                      <a:pt x="42" y="20"/>
                    </a:cubicBezTo>
                    <a:cubicBezTo>
                      <a:pt x="42" y="22"/>
                      <a:pt x="41" y="24"/>
                      <a:pt x="41" y="25"/>
                    </a:cubicBezTo>
                    <a:cubicBezTo>
                      <a:pt x="41" y="27"/>
                      <a:pt x="41" y="28"/>
                      <a:pt x="40" y="29"/>
                    </a:cubicBezTo>
                    <a:cubicBezTo>
                      <a:pt x="40" y="31"/>
                      <a:pt x="39" y="32"/>
                      <a:pt x="39" y="32"/>
                    </a:cubicBezTo>
                    <a:cubicBezTo>
                      <a:pt x="39" y="32"/>
                      <a:pt x="39" y="31"/>
                      <a:pt x="39" y="29"/>
                    </a:cubicBezTo>
                    <a:cubicBezTo>
                      <a:pt x="39" y="28"/>
                      <a:pt x="39" y="27"/>
                      <a:pt x="38" y="25"/>
                    </a:cubicBezTo>
                    <a:cubicBezTo>
                      <a:pt x="38" y="24"/>
                      <a:pt x="38" y="23"/>
                      <a:pt x="38" y="21"/>
                    </a:cubicBezTo>
                    <a:cubicBezTo>
                      <a:pt x="37" y="20"/>
                      <a:pt x="36" y="18"/>
                      <a:pt x="36" y="17"/>
                    </a:cubicBezTo>
                    <a:cubicBezTo>
                      <a:pt x="35" y="15"/>
                      <a:pt x="34" y="14"/>
                      <a:pt x="33" y="12"/>
                    </a:cubicBezTo>
                    <a:cubicBezTo>
                      <a:pt x="32" y="12"/>
                      <a:pt x="31" y="11"/>
                      <a:pt x="31" y="11"/>
                    </a:cubicBezTo>
                    <a:cubicBezTo>
                      <a:pt x="30" y="10"/>
                      <a:pt x="29" y="10"/>
                      <a:pt x="28" y="9"/>
                    </a:cubicBezTo>
                    <a:cubicBezTo>
                      <a:pt x="28" y="9"/>
                      <a:pt x="27" y="9"/>
                      <a:pt x="26" y="8"/>
                    </a:cubicBezTo>
                    <a:cubicBezTo>
                      <a:pt x="25" y="8"/>
                      <a:pt x="24" y="8"/>
                      <a:pt x="23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7"/>
                      <a:pt x="18" y="7"/>
                      <a:pt x="17" y="7"/>
                    </a:cubicBezTo>
                    <a:cubicBezTo>
                      <a:pt x="16" y="7"/>
                      <a:pt x="15" y="7"/>
                      <a:pt x="15" y="7"/>
                    </a:cubicBezTo>
                    <a:cubicBezTo>
                      <a:pt x="14" y="7"/>
                      <a:pt x="13" y="7"/>
                      <a:pt x="12" y="8"/>
                    </a:cubicBezTo>
                    <a:cubicBezTo>
                      <a:pt x="10" y="8"/>
                      <a:pt x="9" y="9"/>
                      <a:pt x="8" y="10"/>
                    </a:cubicBezTo>
                    <a:cubicBezTo>
                      <a:pt x="7" y="11"/>
                      <a:pt x="6" y="12"/>
                      <a:pt x="5" y="13"/>
                    </a:cubicBezTo>
                    <a:cubicBezTo>
                      <a:pt x="3" y="16"/>
                      <a:pt x="2" y="19"/>
                      <a:pt x="1" y="20"/>
                    </a:cubicBezTo>
                    <a:cubicBezTo>
                      <a:pt x="1" y="22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262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9" name="ïṧḷïḓê"/>
              <p:cNvSpPr/>
              <p:nvPr/>
            </p:nvSpPr>
            <p:spPr bwMode="auto">
              <a:xfrm>
                <a:off x="7227888" y="2012550"/>
                <a:ext cx="201613" cy="347663"/>
              </a:xfrm>
              <a:custGeom>
                <a:avLst/>
                <a:gdLst>
                  <a:gd name="T0" fmla="*/ 0 w 66"/>
                  <a:gd name="T1" fmla="*/ 0 h 114"/>
                  <a:gd name="T2" fmla="*/ 1 w 66"/>
                  <a:gd name="T3" fmla="*/ 6 h 114"/>
                  <a:gd name="T4" fmla="*/ 3 w 66"/>
                  <a:gd name="T5" fmla="*/ 12 h 114"/>
                  <a:gd name="T6" fmla="*/ 6 w 66"/>
                  <a:gd name="T7" fmla="*/ 20 h 114"/>
                  <a:gd name="T8" fmla="*/ 9 w 66"/>
                  <a:gd name="T9" fmla="*/ 30 h 114"/>
                  <a:gd name="T10" fmla="*/ 13 w 66"/>
                  <a:gd name="T11" fmla="*/ 40 h 114"/>
                  <a:gd name="T12" fmla="*/ 19 w 66"/>
                  <a:gd name="T13" fmla="*/ 51 h 114"/>
                  <a:gd name="T14" fmla="*/ 24 w 66"/>
                  <a:gd name="T15" fmla="*/ 62 h 114"/>
                  <a:gd name="T16" fmla="*/ 27 w 66"/>
                  <a:gd name="T17" fmla="*/ 68 h 114"/>
                  <a:gd name="T18" fmla="*/ 31 w 66"/>
                  <a:gd name="T19" fmla="*/ 73 h 114"/>
                  <a:gd name="T20" fmla="*/ 34 w 66"/>
                  <a:gd name="T21" fmla="*/ 78 h 114"/>
                  <a:gd name="T22" fmla="*/ 37 w 66"/>
                  <a:gd name="T23" fmla="*/ 83 h 114"/>
                  <a:gd name="T24" fmla="*/ 41 w 66"/>
                  <a:gd name="T25" fmla="*/ 87 h 114"/>
                  <a:gd name="T26" fmla="*/ 44 w 66"/>
                  <a:gd name="T27" fmla="*/ 92 h 114"/>
                  <a:gd name="T28" fmla="*/ 48 w 66"/>
                  <a:gd name="T29" fmla="*/ 96 h 114"/>
                  <a:gd name="T30" fmla="*/ 51 w 66"/>
                  <a:gd name="T31" fmla="*/ 99 h 114"/>
                  <a:gd name="T32" fmla="*/ 57 w 66"/>
                  <a:gd name="T33" fmla="*/ 106 h 114"/>
                  <a:gd name="T34" fmla="*/ 62 w 66"/>
                  <a:gd name="T35" fmla="*/ 110 h 114"/>
                  <a:gd name="T36" fmla="*/ 66 w 66"/>
                  <a:gd name="T37" fmla="*/ 114 h 114"/>
                  <a:gd name="T38" fmla="*/ 61 w 66"/>
                  <a:gd name="T39" fmla="*/ 111 h 114"/>
                  <a:gd name="T40" fmla="*/ 55 w 66"/>
                  <a:gd name="T41" fmla="*/ 108 h 114"/>
                  <a:gd name="T42" fmla="*/ 48 w 66"/>
                  <a:gd name="T43" fmla="*/ 103 h 114"/>
                  <a:gd name="T44" fmla="*/ 44 w 66"/>
                  <a:gd name="T45" fmla="*/ 99 h 114"/>
                  <a:gd name="T46" fmla="*/ 40 w 66"/>
                  <a:gd name="T47" fmla="*/ 96 h 114"/>
                  <a:gd name="T48" fmla="*/ 36 w 66"/>
                  <a:gd name="T49" fmla="*/ 92 h 114"/>
                  <a:gd name="T50" fmla="*/ 32 w 66"/>
                  <a:gd name="T51" fmla="*/ 87 h 114"/>
                  <a:gd name="T52" fmla="*/ 28 w 66"/>
                  <a:gd name="T53" fmla="*/ 82 h 114"/>
                  <a:gd name="T54" fmla="*/ 25 w 66"/>
                  <a:gd name="T55" fmla="*/ 77 h 114"/>
                  <a:gd name="T56" fmla="*/ 21 w 66"/>
                  <a:gd name="T57" fmla="*/ 72 h 114"/>
                  <a:gd name="T58" fmla="*/ 18 w 66"/>
                  <a:gd name="T59" fmla="*/ 66 h 114"/>
                  <a:gd name="T60" fmla="*/ 12 w 66"/>
                  <a:gd name="T61" fmla="*/ 54 h 114"/>
                  <a:gd name="T62" fmla="*/ 7 w 66"/>
                  <a:gd name="T63" fmla="*/ 43 h 114"/>
                  <a:gd name="T64" fmla="*/ 4 w 66"/>
                  <a:gd name="T65" fmla="*/ 32 h 114"/>
                  <a:gd name="T66" fmla="*/ 3 w 66"/>
                  <a:gd name="T67" fmla="*/ 26 h 114"/>
                  <a:gd name="T68" fmla="*/ 2 w 66"/>
                  <a:gd name="T69" fmla="*/ 21 h 114"/>
                  <a:gd name="T70" fmla="*/ 0 w 66"/>
                  <a:gd name="T71" fmla="*/ 13 h 114"/>
                  <a:gd name="T72" fmla="*/ 0 w 66"/>
                  <a:gd name="T73" fmla="*/ 6 h 114"/>
                  <a:gd name="T74" fmla="*/ 0 w 66"/>
                  <a:gd name="T75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6" h="114">
                    <a:moveTo>
                      <a:pt x="0" y="0"/>
                    </a:moveTo>
                    <a:cubicBezTo>
                      <a:pt x="0" y="0"/>
                      <a:pt x="0" y="2"/>
                      <a:pt x="1" y="6"/>
                    </a:cubicBezTo>
                    <a:cubicBezTo>
                      <a:pt x="2" y="7"/>
                      <a:pt x="2" y="10"/>
                      <a:pt x="3" y="12"/>
                    </a:cubicBezTo>
                    <a:cubicBezTo>
                      <a:pt x="4" y="15"/>
                      <a:pt x="5" y="17"/>
                      <a:pt x="6" y="20"/>
                    </a:cubicBezTo>
                    <a:cubicBezTo>
                      <a:pt x="7" y="23"/>
                      <a:pt x="8" y="27"/>
                      <a:pt x="9" y="30"/>
                    </a:cubicBezTo>
                    <a:cubicBezTo>
                      <a:pt x="10" y="33"/>
                      <a:pt x="12" y="37"/>
                      <a:pt x="13" y="40"/>
                    </a:cubicBezTo>
                    <a:cubicBezTo>
                      <a:pt x="15" y="44"/>
                      <a:pt x="17" y="48"/>
                      <a:pt x="19" y="51"/>
                    </a:cubicBezTo>
                    <a:cubicBezTo>
                      <a:pt x="20" y="55"/>
                      <a:pt x="22" y="59"/>
                      <a:pt x="24" y="62"/>
                    </a:cubicBezTo>
                    <a:cubicBezTo>
                      <a:pt x="27" y="68"/>
                      <a:pt x="27" y="68"/>
                      <a:pt x="27" y="68"/>
                    </a:cubicBezTo>
                    <a:cubicBezTo>
                      <a:pt x="28" y="70"/>
                      <a:pt x="30" y="71"/>
                      <a:pt x="31" y="73"/>
                    </a:cubicBezTo>
                    <a:cubicBezTo>
                      <a:pt x="32" y="75"/>
                      <a:pt x="33" y="76"/>
                      <a:pt x="34" y="78"/>
                    </a:cubicBezTo>
                    <a:cubicBezTo>
                      <a:pt x="35" y="80"/>
                      <a:pt x="36" y="81"/>
                      <a:pt x="37" y="83"/>
                    </a:cubicBezTo>
                    <a:cubicBezTo>
                      <a:pt x="39" y="84"/>
                      <a:pt x="40" y="86"/>
                      <a:pt x="41" y="87"/>
                    </a:cubicBezTo>
                    <a:cubicBezTo>
                      <a:pt x="42" y="89"/>
                      <a:pt x="43" y="90"/>
                      <a:pt x="44" y="92"/>
                    </a:cubicBezTo>
                    <a:cubicBezTo>
                      <a:pt x="46" y="93"/>
                      <a:pt x="47" y="94"/>
                      <a:pt x="48" y="96"/>
                    </a:cubicBezTo>
                    <a:cubicBezTo>
                      <a:pt x="49" y="97"/>
                      <a:pt x="50" y="98"/>
                      <a:pt x="51" y="99"/>
                    </a:cubicBezTo>
                    <a:cubicBezTo>
                      <a:pt x="53" y="102"/>
                      <a:pt x="55" y="104"/>
                      <a:pt x="57" y="106"/>
                    </a:cubicBezTo>
                    <a:cubicBezTo>
                      <a:pt x="59" y="107"/>
                      <a:pt x="61" y="109"/>
                      <a:pt x="62" y="110"/>
                    </a:cubicBezTo>
                    <a:cubicBezTo>
                      <a:pt x="65" y="113"/>
                      <a:pt x="66" y="114"/>
                      <a:pt x="66" y="114"/>
                    </a:cubicBezTo>
                    <a:cubicBezTo>
                      <a:pt x="66" y="114"/>
                      <a:pt x="64" y="113"/>
                      <a:pt x="61" y="111"/>
                    </a:cubicBezTo>
                    <a:cubicBezTo>
                      <a:pt x="59" y="110"/>
                      <a:pt x="57" y="109"/>
                      <a:pt x="55" y="108"/>
                    </a:cubicBezTo>
                    <a:cubicBezTo>
                      <a:pt x="53" y="106"/>
                      <a:pt x="51" y="105"/>
                      <a:pt x="48" y="103"/>
                    </a:cubicBezTo>
                    <a:cubicBezTo>
                      <a:pt x="47" y="102"/>
                      <a:pt x="45" y="101"/>
                      <a:pt x="44" y="99"/>
                    </a:cubicBezTo>
                    <a:cubicBezTo>
                      <a:pt x="43" y="98"/>
                      <a:pt x="42" y="97"/>
                      <a:pt x="40" y="96"/>
                    </a:cubicBezTo>
                    <a:cubicBezTo>
                      <a:pt x="39" y="94"/>
                      <a:pt x="37" y="93"/>
                      <a:pt x="36" y="92"/>
                    </a:cubicBezTo>
                    <a:cubicBezTo>
                      <a:pt x="35" y="90"/>
                      <a:pt x="34" y="89"/>
                      <a:pt x="32" y="87"/>
                    </a:cubicBezTo>
                    <a:cubicBezTo>
                      <a:pt x="31" y="85"/>
                      <a:pt x="30" y="84"/>
                      <a:pt x="28" y="82"/>
                    </a:cubicBezTo>
                    <a:cubicBezTo>
                      <a:pt x="27" y="81"/>
                      <a:pt x="26" y="79"/>
                      <a:pt x="25" y="77"/>
                    </a:cubicBezTo>
                    <a:cubicBezTo>
                      <a:pt x="23" y="75"/>
                      <a:pt x="22" y="74"/>
                      <a:pt x="21" y="72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5" y="62"/>
                      <a:pt x="14" y="58"/>
                      <a:pt x="12" y="54"/>
                    </a:cubicBezTo>
                    <a:cubicBezTo>
                      <a:pt x="10" y="51"/>
                      <a:pt x="9" y="47"/>
                      <a:pt x="7" y="43"/>
                    </a:cubicBezTo>
                    <a:cubicBezTo>
                      <a:pt x="6" y="39"/>
                      <a:pt x="5" y="35"/>
                      <a:pt x="4" y="32"/>
                    </a:cubicBezTo>
                    <a:cubicBezTo>
                      <a:pt x="3" y="30"/>
                      <a:pt x="3" y="28"/>
                      <a:pt x="3" y="26"/>
                    </a:cubicBezTo>
                    <a:cubicBezTo>
                      <a:pt x="2" y="25"/>
                      <a:pt x="2" y="23"/>
                      <a:pt x="2" y="21"/>
                    </a:cubicBezTo>
                    <a:cubicBezTo>
                      <a:pt x="1" y="18"/>
                      <a:pt x="1" y="15"/>
                      <a:pt x="0" y="13"/>
                    </a:cubicBezTo>
                    <a:cubicBezTo>
                      <a:pt x="0" y="10"/>
                      <a:pt x="0" y="8"/>
                      <a:pt x="0" y="6"/>
                    </a:cubicBezTo>
                    <a:cubicBezTo>
                      <a:pt x="0" y="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0" name="iśḻíde"/>
              <p:cNvSpPr/>
              <p:nvPr/>
            </p:nvSpPr>
            <p:spPr bwMode="auto">
              <a:xfrm>
                <a:off x="6940551" y="1796650"/>
                <a:ext cx="390525" cy="255588"/>
              </a:xfrm>
              <a:custGeom>
                <a:avLst/>
                <a:gdLst>
                  <a:gd name="T0" fmla="*/ 4 w 128"/>
                  <a:gd name="T1" fmla="*/ 75 h 84"/>
                  <a:gd name="T2" fmla="*/ 15 w 128"/>
                  <a:gd name="T3" fmla="*/ 59 h 84"/>
                  <a:gd name="T4" fmla="*/ 28 w 128"/>
                  <a:gd name="T5" fmla="*/ 43 h 84"/>
                  <a:gd name="T6" fmla="*/ 42 w 128"/>
                  <a:gd name="T7" fmla="*/ 30 h 84"/>
                  <a:gd name="T8" fmla="*/ 60 w 128"/>
                  <a:gd name="T9" fmla="*/ 20 h 84"/>
                  <a:gd name="T10" fmla="*/ 69 w 128"/>
                  <a:gd name="T11" fmla="*/ 16 h 84"/>
                  <a:gd name="T12" fmla="*/ 89 w 128"/>
                  <a:gd name="T13" fmla="*/ 13 h 84"/>
                  <a:gd name="T14" fmla="*/ 109 w 128"/>
                  <a:gd name="T15" fmla="*/ 15 h 84"/>
                  <a:gd name="T16" fmla="*/ 128 w 128"/>
                  <a:gd name="T17" fmla="*/ 22 h 84"/>
                  <a:gd name="T18" fmla="*/ 119 w 128"/>
                  <a:gd name="T19" fmla="*/ 20 h 84"/>
                  <a:gd name="T20" fmla="*/ 105 w 128"/>
                  <a:gd name="T21" fmla="*/ 12 h 84"/>
                  <a:gd name="T22" fmla="*/ 90 w 128"/>
                  <a:gd name="T23" fmla="*/ 7 h 84"/>
                  <a:gd name="T24" fmla="*/ 74 w 128"/>
                  <a:gd name="T25" fmla="*/ 3 h 84"/>
                  <a:gd name="T26" fmla="*/ 58 w 128"/>
                  <a:gd name="T27" fmla="*/ 3 h 84"/>
                  <a:gd name="T28" fmla="*/ 42 w 128"/>
                  <a:gd name="T29" fmla="*/ 4 h 84"/>
                  <a:gd name="T30" fmla="*/ 30 w 128"/>
                  <a:gd name="T31" fmla="*/ 7 h 84"/>
                  <a:gd name="T32" fmla="*/ 18 w 128"/>
                  <a:gd name="T33" fmla="*/ 11 h 84"/>
                  <a:gd name="T34" fmla="*/ 4 w 128"/>
                  <a:gd name="T35" fmla="*/ 18 h 84"/>
                  <a:gd name="T36" fmla="*/ 18 w 128"/>
                  <a:gd name="T37" fmla="*/ 10 h 84"/>
                  <a:gd name="T38" fmla="*/ 30 w 128"/>
                  <a:gd name="T39" fmla="*/ 6 h 84"/>
                  <a:gd name="T40" fmla="*/ 42 w 128"/>
                  <a:gd name="T41" fmla="*/ 2 h 84"/>
                  <a:gd name="T42" fmla="*/ 58 w 128"/>
                  <a:gd name="T43" fmla="*/ 0 h 84"/>
                  <a:gd name="T44" fmla="*/ 75 w 128"/>
                  <a:gd name="T45" fmla="*/ 0 h 84"/>
                  <a:gd name="T46" fmla="*/ 91 w 128"/>
                  <a:gd name="T47" fmla="*/ 4 h 84"/>
                  <a:gd name="T48" fmla="*/ 107 w 128"/>
                  <a:gd name="T49" fmla="*/ 9 h 84"/>
                  <a:gd name="T50" fmla="*/ 121 w 128"/>
                  <a:gd name="T51" fmla="*/ 17 h 84"/>
                  <a:gd name="T52" fmla="*/ 126 w 128"/>
                  <a:gd name="T53" fmla="*/ 25 h 84"/>
                  <a:gd name="T54" fmla="*/ 108 w 128"/>
                  <a:gd name="T55" fmla="*/ 19 h 84"/>
                  <a:gd name="T56" fmla="*/ 89 w 128"/>
                  <a:gd name="T57" fmla="*/ 17 h 84"/>
                  <a:gd name="T58" fmla="*/ 70 w 128"/>
                  <a:gd name="T59" fmla="*/ 20 h 84"/>
                  <a:gd name="T60" fmla="*/ 61 w 128"/>
                  <a:gd name="T61" fmla="*/ 23 h 84"/>
                  <a:gd name="T62" fmla="*/ 44 w 128"/>
                  <a:gd name="T63" fmla="*/ 32 h 84"/>
                  <a:gd name="T64" fmla="*/ 29 w 128"/>
                  <a:gd name="T65" fmla="*/ 45 h 84"/>
                  <a:gd name="T66" fmla="*/ 16 w 128"/>
                  <a:gd name="T67" fmla="*/ 60 h 84"/>
                  <a:gd name="T68" fmla="*/ 5 w 128"/>
                  <a:gd name="T69" fmla="*/ 7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8" h="84">
                    <a:moveTo>
                      <a:pt x="0" y="84"/>
                    </a:moveTo>
                    <a:cubicBezTo>
                      <a:pt x="4" y="75"/>
                      <a:pt x="4" y="75"/>
                      <a:pt x="4" y="75"/>
                    </a:cubicBezTo>
                    <a:cubicBezTo>
                      <a:pt x="6" y="72"/>
                      <a:pt x="8" y="70"/>
                      <a:pt x="10" y="67"/>
                    </a:cubicBezTo>
                    <a:cubicBezTo>
                      <a:pt x="11" y="64"/>
                      <a:pt x="13" y="61"/>
                      <a:pt x="15" y="59"/>
                    </a:cubicBezTo>
                    <a:cubicBezTo>
                      <a:pt x="17" y="56"/>
                      <a:pt x="19" y="53"/>
                      <a:pt x="21" y="51"/>
                    </a:cubicBezTo>
                    <a:cubicBezTo>
                      <a:pt x="23" y="48"/>
                      <a:pt x="25" y="46"/>
                      <a:pt x="28" y="43"/>
                    </a:cubicBezTo>
                    <a:cubicBezTo>
                      <a:pt x="30" y="41"/>
                      <a:pt x="32" y="39"/>
                      <a:pt x="35" y="36"/>
                    </a:cubicBezTo>
                    <a:cubicBezTo>
                      <a:pt x="37" y="34"/>
                      <a:pt x="40" y="32"/>
                      <a:pt x="42" y="30"/>
                    </a:cubicBezTo>
                    <a:cubicBezTo>
                      <a:pt x="45" y="28"/>
                      <a:pt x="48" y="26"/>
                      <a:pt x="51" y="25"/>
                    </a:cubicBezTo>
                    <a:cubicBezTo>
                      <a:pt x="54" y="23"/>
                      <a:pt x="57" y="21"/>
                      <a:pt x="60" y="20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72" y="15"/>
                      <a:pt x="76" y="15"/>
                      <a:pt x="79" y="14"/>
                    </a:cubicBezTo>
                    <a:cubicBezTo>
                      <a:pt x="82" y="14"/>
                      <a:pt x="86" y="13"/>
                      <a:pt x="89" y="13"/>
                    </a:cubicBezTo>
                    <a:cubicBezTo>
                      <a:pt x="92" y="13"/>
                      <a:pt x="96" y="13"/>
                      <a:pt x="99" y="14"/>
                    </a:cubicBezTo>
                    <a:cubicBezTo>
                      <a:pt x="102" y="14"/>
                      <a:pt x="106" y="14"/>
                      <a:pt x="109" y="15"/>
                    </a:cubicBezTo>
                    <a:cubicBezTo>
                      <a:pt x="112" y="16"/>
                      <a:pt x="116" y="17"/>
                      <a:pt x="119" y="18"/>
                    </a:cubicBezTo>
                    <a:cubicBezTo>
                      <a:pt x="122" y="19"/>
                      <a:pt x="125" y="21"/>
                      <a:pt x="128" y="22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4" y="24"/>
                      <a:pt x="122" y="22"/>
                      <a:pt x="119" y="20"/>
                    </a:cubicBezTo>
                    <a:cubicBezTo>
                      <a:pt x="117" y="19"/>
                      <a:pt x="115" y="18"/>
                      <a:pt x="112" y="16"/>
                    </a:cubicBezTo>
                    <a:cubicBezTo>
                      <a:pt x="110" y="15"/>
                      <a:pt x="108" y="14"/>
                      <a:pt x="105" y="12"/>
                    </a:cubicBezTo>
                    <a:cubicBezTo>
                      <a:pt x="103" y="11"/>
                      <a:pt x="100" y="10"/>
                      <a:pt x="98" y="9"/>
                    </a:cubicBezTo>
                    <a:cubicBezTo>
                      <a:pt x="95" y="9"/>
                      <a:pt x="93" y="7"/>
                      <a:pt x="90" y="7"/>
                    </a:cubicBezTo>
                    <a:cubicBezTo>
                      <a:pt x="88" y="6"/>
                      <a:pt x="85" y="5"/>
                      <a:pt x="82" y="5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2" y="3"/>
                      <a:pt x="69" y="3"/>
                      <a:pt x="66" y="3"/>
                    </a:cubicBezTo>
                    <a:cubicBezTo>
                      <a:pt x="64" y="2"/>
                      <a:pt x="61" y="3"/>
                      <a:pt x="58" y="3"/>
                    </a:cubicBezTo>
                    <a:cubicBezTo>
                      <a:pt x="55" y="3"/>
                      <a:pt x="53" y="3"/>
                      <a:pt x="50" y="3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9" y="5"/>
                      <a:pt x="37" y="6"/>
                      <a:pt x="34" y="6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7"/>
                      <a:pt x="27" y="8"/>
                      <a:pt x="26" y="8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6" y="12"/>
                      <a:pt x="14" y="14"/>
                      <a:pt x="11" y="15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3" y="13"/>
                      <a:pt x="16" y="11"/>
                      <a:pt x="18" y="10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7" y="7"/>
                      <a:pt x="28" y="6"/>
                      <a:pt x="30" y="6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4"/>
                      <a:pt x="39" y="3"/>
                      <a:pt x="42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2" y="0"/>
                      <a:pt x="55" y="0"/>
                      <a:pt x="58" y="0"/>
                    </a:cubicBezTo>
                    <a:cubicBezTo>
                      <a:pt x="61" y="0"/>
                      <a:pt x="64" y="0"/>
                      <a:pt x="66" y="0"/>
                    </a:cubicBezTo>
                    <a:cubicBezTo>
                      <a:pt x="69" y="0"/>
                      <a:pt x="72" y="0"/>
                      <a:pt x="75" y="0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6" y="2"/>
                      <a:pt x="88" y="3"/>
                      <a:pt x="91" y="4"/>
                    </a:cubicBezTo>
                    <a:cubicBezTo>
                      <a:pt x="94" y="4"/>
                      <a:pt x="96" y="5"/>
                      <a:pt x="99" y="6"/>
                    </a:cubicBezTo>
                    <a:cubicBezTo>
                      <a:pt x="102" y="7"/>
                      <a:pt x="104" y="8"/>
                      <a:pt x="107" y="9"/>
                    </a:cubicBezTo>
                    <a:cubicBezTo>
                      <a:pt x="109" y="11"/>
                      <a:pt x="112" y="12"/>
                      <a:pt x="114" y="13"/>
                    </a:cubicBezTo>
                    <a:cubicBezTo>
                      <a:pt x="117" y="14"/>
                      <a:pt x="119" y="16"/>
                      <a:pt x="121" y="17"/>
                    </a:cubicBezTo>
                    <a:cubicBezTo>
                      <a:pt x="124" y="19"/>
                      <a:pt x="126" y="21"/>
                      <a:pt x="128" y="22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3" y="24"/>
                      <a:pt x="120" y="23"/>
                      <a:pt x="117" y="22"/>
                    </a:cubicBezTo>
                    <a:cubicBezTo>
                      <a:pt x="114" y="20"/>
                      <a:pt x="111" y="20"/>
                      <a:pt x="108" y="19"/>
                    </a:cubicBezTo>
                    <a:cubicBezTo>
                      <a:pt x="105" y="18"/>
                      <a:pt x="102" y="17"/>
                      <a:pt x="99" y="17"/>
                    </a:cubicBezTo>
                    <a:cubicBezTo>
                      <a:pt x="95" y="17"/>
                      <a:pt x="92" y="17"/>
                      <a:pt x="89" y="17"/>
                    </a:cubicBezTo>
                    <a:cubicBezTo>
                      <a:pt x="86" y="17"/>
                      <a:pt x="83" y="17"/>
                      <a:pt x="79" y="18"/>
                    </a:cubicBezTo>
                    <a:cubicBezTo>
                      <a:pt x="76" y="18"/>
                      <a:pt x="73" y="19"/>
                      <a:pt x="70" y="20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58" y="24"/>
                      <a:pt x="55" y="26"/>
                      <a:pt x="52" y="27"/>
                    </a:cubicBezTo>
                    <a:cubicBezTo>
                      <a:pt x="49" y="29"/>
                      <a:pt x="47" y="31"/>
                      <a:pt x="44" y="32"/>
                    </a:cubicBezTo>
                    <a:cubicBezTo>
                      <a:pt x="42" y="34"/>
                      <a:pt x="39" y="36"/>
                      <a:pt x="36" y="38"/>
                    </a:cubicBezTo>
                    <a:cubicBezTo>
                      <a:pt x="34" y="40"/>
                      <a:pt x="32" y="43"/>
                      <a:pt x="29" y="45"/>
                    </a:cubicBezTo>
                    <a:cubicBezTo>
                      <a:pt x="27" y="47"/>
                      <a:pt x="25" y="50"/>
                      <a:pt x="23" y="52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4" y="62"/>
                      <a:pt x="12" y="65"/>
                      <a:pt x="10" y="67"/>
                    </a:cubicBezTo>
                    <a:cubicBezTo>
                      <a:pt x="9" y="70"/>
                      <a:pt x="7" y="73"/>
                      <a:pt x="5" y="76"/>
                    </a:cubicBez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1" name="ï$ḷîdé"/>
              <p:cNvSpPr/>
              <p:nvPr/>
            </p:nvSpPr>
            <p:spPr bwMode="auto">
              <a:xfrm>
                <a:off x="7283451" y="1763313"/>
                <a:ext cx="427038" cy="142875"/>
              </a:xfrm>
              <a:custGeom>
                <a:avLst/>
                <a:gdLst>
                  <a:gd name="T0" fmla="*/ 140 w 140"/>
                  <a:gd name="T1" fmla="*/ 39 h 47"/>
                  <a:gd name="T2" fmla="*/ 132 w 140"/>
                  <a:gd name="T3" fmla="*/ 35 h 47"/>
                  <a:gd name="T4" fmla="*/ 125 w 140"/>
                  <a:gd name="T5" fmla="*/ 31 h 47"/>
                  <a:gd name="T6" fmla="*/ 117 w 140"/>
                  <a:gd name="T7" fmla="*/ 28 h 47"/>
                  <a:gd name="T8" fmla="*/ 109 w 140"/>
                  <a:gd name="T9" fmla="*/ 25 h 47"/>
                  <a:gd name="T10" fmla="*/ 101 w 140"/>
                  <a:gd name="T11" fmla="*/ 23 h 47"/>
                  <a:gd name="T12" fmla="*/ 93 w 140"/>
                  <a:gd name="T13" fmla="*/ 22 h 47"/>
                  <a:gd name="T14" fmla="*/ 84 w 140"/>
                  <a:gd name="T15" fmla="*/ 21 h 47"/>
                  <a:gd name="T16" fmla="*/ 76 w 140"/>
                  <a:gd name="T17" fmla="*/ 21 h 47"/>
                  <a:gd name="T18" fmla="*/ 68 w 140"/>
                  <a:gd name="T19" fmla="*/ 21 h 47"/>
                  <a:gd name="T20" fmla="*/ 60 w 140"/>
                  <a:gd name="T21" fmla="*/ 22 h 47"/>
                  <a:gd name="T22" fmla="*/ 44 w 140"/>
                  <a:gd name="T23" fmla="*/ 26 h 47"/>
                  <a:gd name="T24" fmla="*/ 28 w 140"/>
                  <a:gd name="T25" fmla="*/ 31 h 47"/>
                  <a:gd name="T26" fmla="*/ 21 w 140"/>
                  <a:gd name="T27" fmla="*/ 35 h 47"/>
                  <a:gd name="T28" fmla="*/ 14 w 140"/>
                  <a:gd name="T29" fmla="*/ 38 h 47"/>
                  <a:gd name="T30" fmla="*/ 0 w 140"/>
                  <a:gd name="T31" fmla="*/ 47 h 47"/>
                  <a:gd name="T32" fmla="*/ 8 w 140"/>
                  <a:gd name="T33" fmla="*/ 33 h 47"/>
                  <a:gd name="T34" fmla="*/ 13 w 140"/>
                  <a:gd name="T35" fmla="*/ 28 h 47"/>
                  <a:gd name="T36" fmla="*/ 18 w 140"/>
                  <a:gd name="T37" fmla="*/ 23 h 47"/>
                  <a:gd name="T38" fmla="*/ 29 w 140"/>
                  <a:gd name="T39" fmla="*/ 15 h 47"/>
                  <a:gd name="T40" fmla="*/ 53 w 140"/>
                  <a:gd name="T41" fmla="*/ 4 h 47"/>
                  <a:gd name="T42" fmla="*/ 60 w 140"/>
                  <a:gd name="T43" fmla="*/ 3 h 47"/>
                  <a:gd name="T44" fmla="*/ 66 w 140"/>
                  <a:gd name="T45" fmla="*/ 2 h 47"/>
                  <a:gd name="T46" fmla="*/ 79 w 140"/>
                  <a:gd name="T47" fmla="*/ 1 h 47"/>
                  <a:gd name="T48" fmla="*/ 93 w 140"/>
                  <a:gd name="T49" fmla="*/ 1 h 47"/>
                  <a:gd name="T50" fmla="*/ 99 w 140"/>
                  <a:gd name="T51" fmla="*/ 1 h 47"/>
                  <a:gd name="T52" fmla="*/ 106 w 140"/>
                  <a:gd name="T53" fmla="*/ 2 h 47"/>
                  <a:gd name="T54" fmla="*/ 93 w 140"/>
                  <a:gd name="T55" fmla="*/ 2 h 47"/>
                  <a:gd name="T56" fmla="*/ 80 w 140"/>
                  <a:gd name="T57" fmla="*/ 4 h 47"/>
                  <a:gd name="T58" fmla="*/ 67 w 140"/>
                  <a:gd name="T59" fmla="*/ 6 h 47"/>
                  <a:gd name="T60" fmla="*/ 55 w 140"/>
                  <a:gd name="T61" fmla="*/ 10 h 47"/>
                  <a:gd name="T62" fmla="*/ 43 w 140"/>
                  <a:gd name="T63" fmla="*/ 14 h 47"/>
                  <a:gd name="T64" fmla="*/ 32 w 140"/>
                  <a:gd name="T65" fmla="*/ 20 h 47"/>
                  <a:gd name="T66" fmla="*/ 23 w 140"/>
                  <a:gd name="T67" fmla="*/ 28 h 47"/>
                  <a:gd name="T68" fmla="*/ 18 w 140"/>
                  <a:gd name="T69" fmla="*/ 33 h 47"/>
                  <a:gd name="T70" fmla="*/ 15 w 140"/>
                  <a:gd name="T71" fmla="*/ 37 h 47"/>
                  <a:gd name="T72" fmla="*/ 10 w 140"/>
                  <a:gd name="T73" fmla="*/ 32 h 47"/>
                  <a:gd name="T74" fmla="*/ 17 w 140"/>
                  <a:gd name="T75" fmla="*/ 28 h 47"/>
                  <a:gd name="T76" fmla="*/ 25 w 140"/>
                  <a:gd name="T77" fmla="*/ 24 h 47"/>
                  <a:gd name="T78" fmla="*/ 42 w 140"/>
                  <a:gd name="T79" fmla="*/ 18 h 47"/>
                  <a:gd name="T80" fmla="*/ 59 w 140"/>
                  <a:gd name="T81" fmla="*/ 15 h 47"/>
                  <a:gd name="T82" fmla="*/ 68 w 140"/>
                  <a:gd name="T83" fmla="*/ 14 h 47"/>
                  <a:gd name="T84" fmla="*/ 76 w 140"/>
                  <a:gd name="T85" fmla="*/ 14 h 47"/>
                  <a:gd name="T86" fmla="*/ 85 w 140"/>
                  <a:gd name="T87" fmla="*/ 15 h 47"/>
                  <a:gd name="T88" fmla="*/ 94 w 140"/>
                  <a:gd name="T89" fmla="*/ 16 h 47"/>
                  <a:gd name="T90" fmla="*/ 102 w 140"/>
                  <a:gd name="T91" fmla="*/ 18 h 47"/>
                  <a:gd name="T92" fmla="*/ 110 w 140"/>
                  <a:gd name="T93" fmla="*/ 21 h 47"/>
                  <a:gd name="T94" fmla="*/ 118 w 140"/>
                  <a:gd name="T95" fmla="*/ 25 h 47"/>
                  <a:gd name="T96" fmla="*/ 126 w 140"/>
                  <a:gd name="T97" fmla="*/ 29 h 47"/>
                  <a:gd name="T98" fmla="*/ 133 w 140"/>
                  <a:gd name="T99" fmla="*/ 33 h 47"/>
                  <a:gd name="T100" fmla="*/ 140 w 140"/>
                  <a:gd name="T101" fmla="*/ 3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0" h="47">
                    <a:moveTo>
                      <a:pt x="140" y="39"/>
                    </a:moveTo>
                    <a:cubicBezTo>
                      <a:pt x="137" y="37"/>
                      <a:pt x="135" y="36"/>
                      <a:pt x="132" y="35"/>
                    </a:cubicBezTo>
                    <a:cubicBezTo>
                      <a:pt x="130" y="33"/>
                      <a:pt x="127" y="32"/>
                      <a:pt x="125" y="31"/>
                    </a:cubicBezTo>
                    <a:cubicBezTo>
                      <a:pt x="122" y="30"/>
                      <a:pt x="119" y="29"/>
                      <a:pt x="117" y="28"/>
                    </a:cubicBezTo>
                    <a:cubicBezTo>
                      <a:pt x="114" y="27"/>
                      <a:pt x="111" y="26"/>
                      <a:pt x="109" y="25"/>
                    </a:cubicBezTo>
                    <a:cubicBezTo>
                      <a:pt x="106" y="24"/>
                      <a:pt x="104" y="24"/>
                      <a:pt x="101" y="23"/>
                    </a:cubicBezTo>
                    <a:cubicBezTo>
                      <a:pt x="98" y="22"/>
                      <a:pt x="95" y="22"/>
                      <a:pt x="93" y="22"/>
                    </a:cubicBezTo>
                    <a:cubicBezTo>
                      <a:pt x="90" y="21"/>
                      <a:pt x="87" y="21"/>
                      <a:pt x="84" y="21"/>
                    </a:cubicBezTo>
                    <a:cubicBezTo>
                      <a:pt x="82" y="21"/>
                      <a:pt x="79" y="21"/>
                      <a:pt x="76" y="21"/>
                    </a:cubicBezTo>
                    <a:cubicBezTo>
                      <a:pt x="73" y="21"/>
                      <a:pt x="71" y="21"/>
                      <a:pt x="68" y="21"/>
                    </a:cubicBezTo>
                    <a:cubicBezTo>
                      <a:pt x="65" y="21"/>
                      <a:pt x="62" y="22"/>
                      <a:pt x="60" y="22"/>
                    </a:cubicBezTo>
                    <a:cubicBezTo>
                      <a:pt x="54" y="23"/>
                      <a:pt x="49" y="24"/>
                      <a:pt x="44" y="26"/>
                    </a:cubicBezTo>
                    <a:cubicBezTo>
                      <a:pt x="38" y="27"/>
                      <a:pt x="33" y="29"/>
                      <a:pt x="28" y="31"/>
                    </a:cubicBezTo>
                    <a:cubicBezTo>
                      <a:pt x="26" y="32"/>
                      <a:pt x="23" y="33"/>
                      <a:pt x="21" y="35"/>
                    </a:cubicBezTo>
                    <a:cubicBezTo>
                      <a:pt x="18" y="36"/>
                      <a:pt x="16" y="37"/>
                      <a:pt x="14" y="38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10" y="31"/>
                      <a:pt x="11" y="30"/>
                      <a:pt x="13" y="28"/>
                    </a:cubicBezTo>
                    <a:cubicBezTo>
                      <a:pt x="14" y="26"/>
                      <a:pt x="16" y="24"/>
                      <a:pt x="18" y="23"/>
                    </a:cubicBezTo>
                    <a:cubicBezTo>
                      <a:pt x="21" y="20"/>
                      <a:pt x="25" y="17"/>
                      <a:pt x="29" y="15"/>
                    </a:cubicBezTo>
                    <a:cubicBezTo>
                      <a:pt x="36" y="10"/>
                      <a:pt x="45" y="7"/>
                      <a:pt x="53" y="4"/>
                    </a:cubicBezTo>
                    <a:cubicBezTo>
                      <a:pt x="55" y="4"/>
                      <a:pt x="58" y="3"/>
                      <a:pt x="60" y="3"/>
                    </a:cubicBezTo>
                    <a:cubicBezTo>
                      <a:pt x="62" y="3"/>
                      <a:pt x="64" y="2"/>
                      <a:pt x="66" y="2"/>
                    </a:cubicBezTo>
                    <a:cubicBezTo>
                      <a:pt x="71" y="1"/>
                      <a:pt x="75" y="1"/>
                      <a:pt x="79" y="1"/>
                    </a:cubicBezTo>
                    <a:cubicBezTo>
                      <a:pt x="84" y="0"/>
                      <a:pt x="88" y="0"/>
                      <a:pt x="93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106" y="2"/>
                      <a:pt x="106" y="2"/>
                      <a:pt x="106" y="2"/>
                    </a:cubicBezTo>
                    <a:cubicBezTo>
                      <a:pt x="101" y="2"/>
                      <a:pt x="97" y="2"/>
                      <a:pt x="93" y="2"/>
                    </a:cubicBezTo>
                    <a:cubicBezTo>
                      <a:pt x="88" y="3"/>
                      <a:pt x="84" y="3"/>
                      <a:pt x="80" y="4"/>
                    </a:cubicBezTo>
                    <a:cubicBezTo>
                      <a:pt x="75" y="4"/>
                      <a:pt x="71" y="5"/>
                      <a:pt x="67" y="6"/>
                    </a:cubicBezTo>
                    <a:cubicBezTo>
                      <a:pt x="63" y="7"/>
                      <a:pt x="59" y="8"/>
                      <a:pt x="55" y="10"/>
                    </a:cubicBezTo>
                    <a:cubicBezTo>
                      <a:pt x="51" y="11"/>
                      <a:pt x="47" y="12"/>
                      <a:pt x="43" y="14"/>
                    </a:cubicBezTo>
                    <a:cubicBezTo>
                      <a:pt x="39" y="16"/>
                      <a:pt x="36" y="18"/>
                      <a:pt x="32" y="20"/>
                    </a:cubicBezTo>
                    <a:cubicBezTo>
                      <a:pt x="29" y="23"/>
                      <a:pt x="25" y="25"/>
                      <a:pt x="23" y="28"/>
                    </a:cubicBezTo>
                    <a:cubicBezTo>
                      <a:pt x="21" y="30"/>
                      <a:pt x="20" y="31"/>
                      <a:pt x="18" y="33"/>
                    </a:cubicBezTo>
                    <a:cubicBezTo>
                      <a:pt x="17" y="34"/>
                      <a:pt x="16" y="36"/>
                      <a:pt x="15" y="37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2" y="31"/>
                      <a:pt x="15" y="29"/>
                      <a:pt x="17" y="28"/>
                    </a:cubicBezTo>
                    <a:cubicBezTo>
                      <a:pt x="20" y="27"/>
                      <a:pt x="23" y="25"/>
                      <a:pt x="25" y="24"/>
                    </a:cubicBezTo>
                    <a:cubicBezTo>
                      <a:pt x="31" y="22"/>
                      <a:pt x="36" y="20"/>
                      <a:pt x="42" y="18"/>
                    </a:cubicBezTo>
                    <a:cubicBezTo>
                      <a:pt x="47" y="17"/>
                      <a:pt x="53" y="16"/>
                      <a:pt x="59" y="15"/>
                    </a:cubicBezTo>
                    <a:cubicBezTo>
                      <a:pt x="62" y="15"/>
                      <a:pt x="65" y="14"/>
                      <a:pt x="68" y="14"/>
                    </a:cubicBezTo>
                    <a:cubicBezTo>
                      <a:pt x="70" y="14"/>
                      <a:pt x="73" y="14"/>
                      <a:pt x="76" y="14"/>
                    </a:cubicBezTo>
                    <a:cubicBezTo>
                      <a:pt x="79" y="14"/>
                      <a:pt x="82" y="15"/>
                      <a:pt x="85" y="15"/>
                    </a:cubicBezTo>
                    <a:cubicBezTo>
                      <a:pt x="88" y="15"/>
                      <a:pt x="91" y="16"/>
                      <a:pt x="94" y="16"/>
                    </a:cubicBezTo>
                    <a:cubicBezTo>
                      <a:pt x="96" y="17"/>
                      <a:pt x="99" y="18"/>
                      <a:pt x="102" y="18"/>
                    </a:cubicBezTo>
                    <a:cubicBezTo>
                      <a:pt x="105" y="19"/>
                      <a:pt x="107" y="20"/>
                      <a:pt x="110" y="21"/>
                    </a:cubicBezTo>
                    <a:cubicBezTo>
                      <a:pt x="113" y="22"/>
                      <a:pt x="116" y="23"/>
                      <a:pt x="118" y="25"/>
                    </a:cubicBezTo>
                    <a:cubicBezTo>
                      <a:pt x="121" y="26"/>
                      <a:pt x="123" y="27"/>
                      <a:pt x="126" y="29"/>
                    </a:cubicBezTo>
                    <a:cubicBezTo>
                      <a:pt x="128" y="30"/>
                      <a:pt x="130" y="32"/>
                      <a:pt x="133" y="33"/>
                    </a:cubicBezTo>
                    <a:cubicBezTo>
                      <a:pt x="135" y="35"/>
                      <a:pt x="137" y="37"/>
                      <a:pt x="140" y="39"/>
                    </a:cubicBezTo>
                    <a:close/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2" name="iSļîḑè"/>
              <p:cNvSpPr/>
              <p:nvPr/>
            </p:nvSpPr>
            <p:spPr bwMode="auto">
              <a:xfrm>
                <a:off x="7264401" y="1617263"/>
                <a:ext cx="69850" cy="252413"/>
              </a:xfrm>
              <a:custGeom>
                <a:avLst/>
                <a:gdLst>
                  <a:gd name="T0" fmla="*/ 23 w 23"/>
                  <a:gd name="T1" fmla="*/ 83 h 83"/>
                  <a:gd name="T2" fmla="*/ 13 w 23"/>
                  <a:gd name="T3" fmla="*/ 72 h 83"/>
                  <a:gd name="T4" fmla="*/ 1 w 23"/>
                  <a:gd name="T5" fmla="*/ 42 h 83"/>
                  <a:gd name="T6" fmla="*/ 1 w 23"/>
                  <a:gd name="T7" fmla="*/ 32 h 83"/>
                  <a:gd name="T8" fmla="*/ 2 w 23"/>
                  <a:gd name="T9" fmla="*/ 24 h 83"/>
                  <a:gd name="T10" fmla="*/ 5 w 23"/>
                  <a:gd name="T11" fmla="*/ 16 h 83"/>
                  <a:gd name="T12" fmla="*/ 10 w 23"/>
                  <a:gd name="T13" fmla="*/ 10 h 83"/>
                  <a:gd name="T14" fmla="*/ 14 w 23"/>
                  <a:gd name="T15" fmla="*/ 6 h 83"/>
                  <a:gd name="T16" fmla="*/ 18 w 23"/>
                  <a:gd name="T17" fmla="*/ 3 h 83"/>
                  <a:gd name="T18" fmla="*/ 21 w 23"/>
                  <a:gd name="T19" fmla="*/ 0 h 83"/>
                  <a:gd name="T20" fmla="*/ 18 w 23"/>
                  <a:gd name="T21" fmla="*/ 3 h 83"/>
                  <a:gd name="T22" fmla="*/ 15 w 23"/>
                  <a:gd name="T23" fmla="*/ 7 h 83"/>
                  <a:gd name="T24" fmla="*/ 11 w 23"/>
                  <a:gd name="T25" fmla="*/ 11 h 83"/>
                  <a:gd name="T26" fmla="*/ 8 w 23"/>
                  <a:gd name="T27" fmla="*/ 17 h 83"/>
                  <a:gd name="T28" fmla="*/ 5 w 23"/>
                  <a:gd name="T29" fmla="*/ 25 h 83"/>
                  <a:gd name="T30" fmla="*/ 4 w 23"/>
                  <a:gd name="T31" fmla="*/ 33 h 83"/>
                  <a:gd name="T32" fmla="*/ 5 w 23"/>
                  <a:gd name="T33" fmla="*/ 41 h 83"/>
                  <a:gd name="T34" fmla="*/ 6 w 23"/>
                  <a:gd name="T35" fmla="*/ 49 h 83"/>
                  <a:gd name="T36" fmla="*/ 9 w 23"/>
                  <a:gd name="T37" fmla="*/ 57 h 83"/>
                  <a:gd name="T38" fmla="*/ 15 w 23"/>
                  <a:gd name="T39" fmla="*/ 71 h 83"/>
                  <a:gd name="T40" fmla="*/ 20 w 23"/>
                  <a:gd name="T41" fmla="*/ 80 h 83"/>
                  <a:gd name="T42" fmla="*/ 23 w 23"/>
                  <a:gd name="T4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83">
                    <a:moveTo>
                      <a:pt x="23" y="83"/>
                    </a:moveTo>
                    <a:cubicBezTo>
                      <a:pt x="23" y="83"/>
                      <a:pt x="18" y="79"/>
                      <a:pt x="13" y="72"/>
                    </a:cubicBezTo>
                    <a:cubicBezTo>
                      <a:pt x="8" y="65"/>
                      <a:pt x="3" y="54"/>
                      <a:pt x="1" y="42"/>
                    </a:cubicBezTo>
                    <a:cubicBezTo>
                      <a:pt x="1" y="39"/>
                      <a:pt x="0" y="35"/>
                      <a:pt x="1" y="32"/>
                    </a:cubicBezTo>
                    <a:cubicBezTo>
                      <a:pt x="1" y="29"/>
                      <a:pt x="1" y="26"/>
                      <a:pt x="2" y="24"/>
                    </a:cubicBezTo>
                    <a:cubicBezTo>
                      <a:pt x="3" y="21"/>
                      <a:pt x="4" y="18"/>
                      <a:pt x="5" y="16"/>
                    </a:cubicBezTo>
                    <a:cubicBezTo>
                      <a:pt x="7" y="14"/>
                      <a:pt x="8" y="12"/>
                      <a:pt x="10" y="10"/>
                    </a:cubicBezTo>
                    <a:cubicBezTo>
                      <a:pt x="11" y="8"/>
                      <a:pt x="13" y="7"/>
                      <a:pt x="14" y="6"/>
                    </a:cubicBezTo>
                    <a:cubicBezTo>
                      <a:pt x="15" y="4"/>
                      <a:pt x="16" y="3"/>
                      <a:pt x="18" y="3"/>
                    </a:cubicBezTo>
                    <a:cubicBezTo>
                      <a:pt x="20" y="1"/>
                      <a:pt x="21" y="0"/>
                      <a:pt x="21" y="0"/>
                    </a:cubicBezTo>
                    <a:cubicBezTo>
                      <a:pt x="21" y="0"/>
                      <a:pt x="20" y="2"/>
                      <a:pt x="18" y="3"/>
                    </a:cubicBezTo>
                    <a:cubicBezTo>
                      <a:pt x="17" y="4"/>
                      <a:pt x="16" y="5"/>
                      <a:pt x="15" y="7"/>
                    </a:cubicBezTo>
                    <a:cubicBezTo>
                      <a:pt x="14" y="8"/>
                      <a:pt x="12" y="10"/>
                      <a:pt x="11" y="11"/>
                    </a:cubicBezTo>
                    <a:cubicBezTo>
                      <a:pt x="10" y="13"/>
                      <a:pt x="9" y="15"/>
                      <a:pt x="8" y="17"/>
                    </a:cubicBezTo>
                    <a:cubicBezTo>
                      <a:pt x="7" y="20"/>
                      <a:pt x="6" y="22"/>
                      <a:pt x="5" y="25"/>
                    </a:cubicBezTo>
                    <a:cubicBezTo>
                      <a:pt x="5" y="27"/>
                      <a:pt x="4" y="30"/>
                      <a:pt x="4" y="33"/>
                    </a:cubicBezTo>
                    <a:cubicBezTo>
                      <a:pt x="4" y="35"/>
                      <a:pt x="4" y="38"/>
                      <a:pt x="5" y="41"/>
                    </a:cubicBezTo>
                    <a:cubicBezTo>
                      <a:pt x="5" y="44"/>
                      <a:pt x="6" y="47"/>
                      <a:pt x="6" y="49"/>
                    </a:cubicBezTo>
                    <a:cubicBezTo>
                      <a:pt x="7" y="52"/>
                      <a:pt x="8" y="55"/>
                      <a:pt x="9" y="57"/>
                    </a:cubicBezTo>
                    <a:cubicBezTo>
                      <a:pt x="11" y="62"/>
                      <a:pt x="13" y="67"/>
                      <a:pt x="15" y="71"/>
                    </a:cubicBezTo>
                    <a:cubicBezTo>
                      <a:pt x="17" y="75"/>
                      <a:pt x="19" y="78"/>
                      <a:pt x="20" y="80"/>
                    </a:cubicBezTo>
                    <a:cubicBezTo>
                      <a:pt x="22" y="82"/>
                      <a:pt x="23" y="83"/>
                      <a:pt x="23" y="83"/>
                    </a:cubicBezTo>
                    <a:close/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3" name="íṧḻíḑé"/>
              <p:cNvSpPr/>
              <p:nvPr/>
            </p:nvSpPr>
            <p:spPr bwMode="auto">
              <a:xfrm>
                <a:off x="7472363" y="1855388"/>
                <a:ext cx="407988" cy="795338"/>
              </a:xfrm>
              <a:custGeom>
                <a:avLst/>
                <a:gdLst>
                  <a:gd name="T0" fmla="*/ 31 w 134"/>
                  <a:gd name="T1" fmla="*/ 0 h 261"/>
                  <a:gd name="T2" fmla="*/ 39 w 134"/>
                  <a:gd name="T3" fmla="*/ 26 h 261"/>
                  <a:gd name="T4" fmla="*/ 0 w 134"/>
                  <a:gd name="T5" fmla="*/ 160 h 261"/>
                  <a:gd name="T6" fmla="*/ 54 w 134"/>
                  <a:gd name="T7" fmla="*/ 170 h 261"/>
                  <a:gd name="T8" fmla="*/ 76 w 134"/>
                  <a:gd name="T9" fmla="*/ 190 h 261"/>
                  <a:gd name="T10" fmla="*/ 49 w 134"/>
                  <a:gd name="T11" fmla="*/ 206 h 261"/>
                  <a:gd name="T12" fmla="*/ 49 w 134"/>
                  <a:gd name="T13" fmla="*/ 206 h 261"/>
                  <a:gd name="T14" fmla="*/ 39 w 134"/>
                  <a:gd name="T15" fmla="*/ 229 h 261"/>
                  <a:gd name="T16" fmla="*/ 45 w 134"/>
                  <a:gd name="T17" fmla="*/ 255 h 261"/>
                  <a:gd name="T18" fmla="*/ 125 w 134"/>
                  <a:gd name="T19" fmla="*/ 170 h 261"/>
                  <a:gd name="T20" fmla="*/ 31 w 134"/>
                  <a:gd name="T2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4" h="261">
                    <a:moveTo>
                      <a:pt x="31" y="0"/>
                    </a:moveTo>
                    <a:cubicBezTo>
                      <a:pt x="34" y="8"/>
                      <a:pt x="37" y="16"/>
                      <a:pt x="39" y="26"/>
                    </a:cubicBezTo>
                    <a:cubicBezTo>
                      <a:pt x="48" y="73"/>
                      <a:pt x="37" y="127"/>
                      <a:pt x="0" y="160"/>
                    </a:cubicBezTo>
                    <a:cubicBezTo>
                      <a:pt x="20" y="170"/>
                      <a:pt x="39" y="172"/>
                      <a:pt x="54" y="170"/>
                    </a:cubicBezTo>
                    <a:cubicBezTo>
                      <a:pt x="54" y="170"/>
                      <a:pt x="81" y="164"/>
                      <a:pt x="76" y="190"/>
                    </a:cubicBezTo>
                    <a:cubicBezTo>
                      <a:pt x="70" y="225"/>
                      <a:pt x="49" y="206"/>
                      <a:pt x="49" y="206"/>
                    </a:cubicBezTo>
                    <a:cubicBezTo>
                      <a:pt x="49" y="206"/>
                      <a:pt x="49" y="206"/>
                      <a:pt x="49" y="206"/>
                    </a:cubicBezTo>
                    <a:cubicBezTo>
                      <a:pt x="46" y="214"/>
                      <a:pt x="43" y="222"/>
                      <a:pt x="39" y="229"/>
                    </a:cubicBezTo>
                    <a:cubicBezTo>
                      <a:pt x="38" y="235"/>
                      <a:pt x="28" y="245"/>
                      <a:pt x="45" y="255"/>
                    </a:cubicBezTo>
                    <a:cubicBezTo>
                      <a:pt x="59" y="261"/>
                      <a:pt x="115" y="233"/>
                      <a:pt x="125" y="170"/>
                    </a:cubicBezTo>
                    <a:cubicBezTo>
                      <a:pt x="134" y="109"/>
                      <a:pt x="111" y="20"/>
                      <a:pt x="31" y="0"/>
                    </a:cubicBezTo>
                    <a:close/>
                  </a:path>
                </a:pathLst>
              </a:custGeom>
              <a:solidFill>
                <a:srgbClr val="874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4" name="ïṡḻíḋé"/>
              <p:cNvSpPr/>
              <p:nvPr/>
            </p:nvSpPr>
            <p:spPr bwMode="auto">
              <a:xfrm>
                <a:off x="7602538" y="2479275"/>
                <a:ext cx="73025" cy="73025"/>
              </a:xfrm>
              <a:custGeom>
                <a:avLst/>
                <a:gdLst>
                  <a:gd name="T0" fmla="*/ 13 w 24"/>
                  <a:gd name="T1" fmla="*/ 23 h 24"/>
                  <a:gd name="T2" fmla="*/ 13 w 24"/>
                  <a:gd name="T3" fmla="*/ 23 h 24"/>
                  <a:gd name="T4" fmla="*/ 1 w 24"/>
                  <a:gd name="T5" fmla="*/ 13 h 24"/>
                  <a:gd name="T6" fmla="*/ 11 w 24"/>
                  <a:gd name="T7" fmla="*/ 0 h 24"/>
                  <a:gd name="T8" fmla="*/ 12 w 24"/>
                  <a:gd name="T9" fmla="*/ 0 h 24"/>
                  <a:gd name="T10" fmla="*/ 24 w 24"/>
                  <a:gd name="T11" fmla="*/ 11 h 24"/>
                  <a:gd name="T12" fmla="*/ 13 w 2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4">
                    <a:moveTo>
                      <a:pt x="13" y="23"/>
                    </a:moveTo>
                    <a:cubicBezTo>
                      <a:pt x="13" y="23"/>
                      <a:pt x="13" y="23"/>
                      <a:pt x="13" y="23"/>
                    </a:cubicBezTo>
                    <a:cubicBezTo>
                      <a:pt x="7" y="24"/>
                      <a:pt x="1" y="19"/>
                      <a:pt x="1" y="13"/>
                    </a:cubicBezTo>
                    <a:cubicBezTo>
                      <a:pt x="0" y="7"/>
                      <a:pt x="5" y="1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8" y="0"/>
                      <a:pt x="24" y="5"/>
                      <a:pt x="24" y="11"/>
                    </a:cubicBezTo>
                    <a:cubicBezTo>
                      <a:pt x="24" y="17"/>
                      <a:pt x="20" y="23"/>
                      <a:pt x="13" y="23"/>
                    </a:cubicBezTo>
                    <a:close/>
                  </a:path>
                </a:pathLst>
              </a:custGeom>
              <a:solidFill>
                <a:srgbClr val="FCDB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5" name="îśļïdé"/>
              <p:cNvSpPr/>
              <p:nvPr/>
            </p:nvSpPr>
            <p:spPr bwMode="auto">
              <a:xfrm>
                <a:off x="6896101" y="2772963"/>
                <a:ext cx="384175" cy="658813"/>
              </a:xfrm>
              <a:custGeom>
                <a:avLst/>
                <a:gdLst>
                  <a:gd name="T0" fmla="*/ 126 w 126"/>
                  <a:gd name="T1" fmla="*/ 117 h 216"/>
                  <a:gd name="T2" fmla="*/ 97 w 126"/>
                  <a:gd name="T3" fmla="*/ 16 h 216"/>
                  <a:gd name="T4" fmla="*/ 35 w 126"/>
                  <a:gd name="T5" fmla="*/ 18 h 216"/>
                  <a:gd name="T6" fmla="*/ 82 w 126"/>
                  <a:gd name="T7" fmla="*/ 216 h 216"/>
                  <a:gd name="T8" fmla="*/ 126 w 126"/>
                  <a:gd name="T9" fmla="*/ 117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216">
                    <a:moveTo>
                      <a:pt x="126" y="117"/>
                    </a:moveTo>
                    <a:cubicBezTo>
                      <a:pt x="97" y="16"/>
                      <a:pt x="97" y="16"/>
                      <a:pt x="97" y="16"/>
                    </a:cubicBezTo>
                    <a:cubicBezTo>
                      <a:pt x="97" y="16"/>
                      <a:pt x="71" y="0"/>
                      <a:pt x="35" y="18"/>
                    </a:cubicBezTo>
                    <a:cubicBezTo>
                      <a:pt x="0" y="35"/>
                      <a:pt x="82" y="216"/>
                      <a:pt x="82" y="216"/>
                    </a:cubicBezTo>
                    <a:lnTo>
                      <a:pt x="126" y="117"/>
                    </a:lnTo>
                    <a:close/>
                  </a:path>
                </a:pathLst>
              </a:custGeom>
              <a:solidFill>
                <a:srgbClr val="C95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6" name="iṥḷîḍe"/>
              <p:cNvSpPr/>
              <p:nvPr/>
            </p:nvSpPr>
            <p:spPr bwMode="auto">
              <a:xfrm>
                <a:off x="6727826" y="2747563"/>
                <a:ext cx="1069975" cy="2662238"/>
              </a:xfrm>
              <a:custGeom>
                <a:avLst/>
                <a:gdLst>
                  <a:gd name="T0" fmla="*/ 252 w 351"/>
                  <a:gd name="T1" fmla="*/ 23 h 873"/>
                  <a:gd name="T2" fmla="*/ 314 w 351"/>
                  <a:gd name="T3" fmla="*/ 17 h 873"/>
                  <a:gd name="T4" fmla="*/ 342 w 351"/>
                  <a:gd name="T5" fmla="*/ 48 h 873"/>
                  <a:gd name="T6" fmla="*/ 326 w 351"/>
                  <a:gd name="T7" fmla="*/ 43 h 873"/>
                  <a:gd name="T8" fmla="*/ 298 w 351"/>
                  <a:gd name="T9" fmla="*/ 40 h 873"/>
                  <a:gd name="T10" fmla="*/ 158 w 351"/>
                  <a:gd name="T11" fmla="*/ 440 h 873"/>
                  <a:gd name="T12" fmla="*/ 209 w 351"/>
                  <a:gd name="T13" fmla="*/ 853 h 873"/>
                  <a:gd name="T14" fmla="*/ 185 w 351"/>
                  <a:gd name="T15" fmla="*/ 868 h 873"/>
                  <a:gd name="T16" fmla="*/ 122 w 351"/>
                  <a:gd name="T17" fmla="*/ 779 h 873"/>
                  <a:gd name="T18" fmla="*/ 252 w 351"/>
                  <a:gd name="T19" fmla="*/ 23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1" h="873">
                    <a:moveTo>
                      <a:pt x="252" y="23"/>
                    </a:moveTo>
                    <a:cubicBezTo>
                      <a:pt x="252" y="23"/>
                      <a:pt x="277" y="0"/>
                      <a:pt x="314" y="17"/>
                    </a:cubicBezTo>
                    <a:cubicBezTo>
                      <a:pt x="346" y="31"/>
                      <a:pt x="351" y="47"/>
                      <a:pt x="342" y="48"/>
                    </a:cubicBezTo>
                    <a:cubicBezTo>
                      <a:pt x="339" y="48"/>
                      <a:pt x="333" y="45"/>
                      <a:pt x="326" y="43"/>
                    </a:cubicBezTo>
                    <a:cubicBezTo>
                      <a:pt x="317" y="39"/>
                      <a:pt x="306" y="35"/>
                      <a:pt x="298" y="40"/>
                    </a:cubicBezTo>
                    <a:cubicBezTo>
                      <a:pt x="273" y="55"/>
                      <a:pt x="174" y="258"/>
                      <a:pt x="158" y="440"/>
                    </a:cubicBezTo>
                    <a:cubicBezTo>
                      <a:pt x="144" y="601"/>
                      <a:pt x="170" y="776"/>
                      <a:pt x="209" y="853"/>
                    </a:cubicBezTo>
                    <a:cubicBezTo>
                      <a:pt x="209" y="853"/>
                      <a:pt x="224" y="873"/>
                      <a:pt x="185" y="868"/>
                    </a:cubicBezTo>
                    <a:cubicBezTo>
                      <a:pt x="147" y="864"/>
                      <a:pt x="144" y="853"/>
                      <a:pt x="122" y="779"/>
                    </a:cubicBezTo>
                    <a:cubicBezTo>
                      <a:pt x="101" y="712"/>
                      <a:pt x="0" y="227"/>
                      <a:pt x="252" y="23"/>
                    </a:cubicBezTo>
                  </a:path>
                </a:pathLst>
              </a:custGeom>
              <a:solidFill>
                <a:srgbClr val="D66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7" name="ïŝ1ïďè"/>
              <p:cNvSpPr/>
              <p:nvPr/>
            </p:nvSpPr>
            <p:spPr bwMode="auto">
              <a:xfrm>
                <a:off x="7042151" y="3226988"/>
                <a:ext cx="344488" cy="271463"/>
              </a:xfrm>
              <a:custGeom>
                <a:avLst/>
                <a:gdLst>
                  <a:gd name="T0" fmla="*/ 78 w 113"/>
                  <a:gd name="T1" fmla="*/ 44 h 89"/>
                  <a:gd name="T2" fmla="*/ 63 w 113"/>
                  <a:gd name="T3" fmla="*/ 3 h 89"/>
                  <a:gd name="T4" fmla="*/ 60 w 113"/>
                  <a:gd name="T5" fmla="*/ 30 h 89"/>
                  <a:gd name="T6" fmla="*/ 28 w 113"/>
                  <a:gd name="T7" fmla="*/ 20 h 89"/>
                  <a:gd name="T8" fmla="*/ 28 w 113"/>
                  <a:gd name="T9" fmla="*/ 29 h 89"/>
                  <a:gd name="T10" fmla="*/ 23 w 113"/>
                  <a:gd name="T11" fmla="*/ 41 h 89"/>
                  <a:gd name="T12" fmla="*/ 20 w 113"/>
                  <a:gd name="T13" fmla="*/ 56 h 89"/>
                  <a:gd name="T14" fmla="*/ 61 w 113"/>
                  <a:gd name="T15" fmla="*/ 81 h 89"/>
                  <a:gd name="T16" fmla="*/ 78 w 113"/>
                  <a:gd name="T17" fmla="*/ 4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3" h="89">
                    <a:moveTo>
                      <a:pt x="78" y="44"/>
                    </a:moveTo>
                    <a:cubicBezTo>
                      <a:pt x="77" y="39"/>
                      <a:pt x="70" y="6"/>
                      <a:pt x="63" y="3"/>
                    </a:cubicBezTo>
                    <a:cubicBezTo>
                      <a:pt x="58" y="0"/>
                      <a:pt x="59" y="23"/>
                      <a:pt x="60" y="30"/>
                    </a:cubicBezTo>
                    <a:cubicBezTo>
                      <a:pt x="46" y="21"/>
                      <a:pt x="28" y="11"/>
                      <a:pt x="28" y="20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14" y="25"/>
                      <a:pt x="23" y="41"/>
                    </a:cubicBezTo>
                    <a:cubicBezTo>
                      <a:pt x="23" y="41"/>
                      <a:pt x="9" y="47"/>
                      <a:pt x="20" y="56"/>
                    </a:cubicBezTo>
                    <a:cubicBezTo>
                      <a:pt x="20" y="56"/>
                      <a:pt x="0" y="72"/>
                      <a:pt x="61" y="81"/>
                    </a:cubicBezTo>
                    <a:cubicBezTo>
                      <a:pt x="113" y="89"/>
                      <a:pt x="87" y="54"/>
                      <a:pt x="78" y="44"/>
                    </a:cubicBezTo>
                  </a:path>
                </a:pathLst>
              </a:custGeom>
              <a:solidFill>
                <a:srgbClr val="FFC2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8" name="i$líḑe"/>
              <p:cNvSpPr/>
              <p:nvPr/>
            </p:nvSpPr>
            <p:spPr bwMode="auto">
              <a:xfrm>
                <a:off x="7042151" y="3357163"/>
                <a:ext cx="304800" cy="134938"/>
              </a:xfrm>
              <a:custGeom>
                <a:avLst/>
                <a:gdLst>
                  <a:gd name="T0" fmla="*/ 82 w 100"/>
                  <a:gd name="T1" fmla="*/ 15 h 44"/>
                  <a:gd name="T2" fmla="*/ 52 w 100"/>
                  <a:gd name="T3" fmla="*/ 17 h 44"/>
                  <a:gd name="T4" fmla="*/ 35 w 100"/>
                  <a:gd name="T5" fmla="*/ 11 h 44"/>
                  <a:gd name="T6" fmla="*/ 19 w 100"/>
                  <a:gd name="T7" fmla="*/ 0 h 44"/>
                  <a:gd name="T8" fmla="*/ 20 w 100"/>
                  <a:gd name="T9" fmla="*/ 13 h 44"/>
                  <a:gd name="T10" fmla="*/ 61 w 100"/>
                  <a:gd name="T11" fmla="*/ 38 h 44"/>
                  <a:gd name="T12" fmla="*/ 87 w 100"/>
                  <a:gd name="T13" fmla="*/ 12 h 44"/>
                  <a:gd name="T14" fmla="*/ 82 w 100"/>
                  <a:gd name="T15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44">
                    <a:moveTo>
                      <a:pt x="82" y="15"/>
                    </a:moveTo>
                    <a:cubicBezTo>
                      <a:pt x="71" y="19"/>
                      <a:pt x="63" y="20"/>
                      <a:pt x="52" y="17"/>
                    </a:cubicBezTo>
                    <a:cubicBezTo>
                      <a:pt x="46" y="16"/>
                      <a:pt x="41" y="14"/>
                      <a:pt x="35" y="11"/>
                    </a:cubicBezTo>
                    <a:cubicBezTo>
                      <a:pt x="29" y="9"/>
                      <a:pt x="23" y="5"/>
                      <a:pt x="19" y="0"/>
                    </a:cubicBezTo>
                    <a:cubicBezTo>
                      <a:pt x="16" y="2"/>
                      <a:pt x="13" y="7"/>
                      <a:pt x="20" y="13"/>
                    </a:cubicBezTo>
                    <a:cubicBezTo>
                      <a:pt x="20" y="13"/>
                      <a:pt x="0" y="29"/>
                      <a:pt x="61" y="38"/>
                    </a:cubicBezTo>
                    <a:cubicBezTo>
                      <a:pt x="100" y="44"/>
                      <a:pt x="95" y="26"/>
                      <a:pt x="87" y="12"/>
                    </a:cubicBezTo>
                    <a:cubicBezTo>
                      <a:pt x="85" y="14"/>
                      <a:pt x="83" y="14"/>
                      <a:pt x="82" y="15"/>
                    </a:cubicBezTo>
                  </a:path>
                </a:pathLst>
              </a:custGeom>
              <a:solidFill>
                <a:srgbClr val="F4A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9" name="iṧļíḑé"/>
              <p:cNvSpPr/>
              <p:nvPr/>
            </p:nvSpPr>
            <p:spPr bwMode="auto">
              <a:xfrm>
                <a:off x="7224713" y="2790425"/>
                <a:ext cx="665163" cy="874713"/>
              </a:xfrm>
              <a:custGeom>
                <a:avLst/>
                <a:gdLst>
                  <a:gd name="T0" fmla="*/ 165 w 218"/>
                  <a:gd name="T1" fmla="*/ 13 h 287"/>
                  <a:gd name="T2" fmla="*/ 207 w 218"/>
                  <a:gd name="T3" fmla="*/ 77 h 287"/>
                  <a:gd name="T4" fmla="*/ 160 w 218"/>
                  <a:gd name="T5" fmla="*/ 271 h 287"/>
                  <a:gd name="T6" fmla="*/ 0 w 218"/>
                  <a:gd name="T7" fmla="*/ 228 h 287"/>
                  <a:gd name="T8" fmla="*/ 17 w 218"/>
                  <a:gd name="T9" fmla="*/ 177 h 287"/>
                  <a:gd name="T10" fmla="*/ 125 w 218"/>
                  <a:gd name="T11" fmla="*/ 186 h 287"/>
                  <a:gd name="T12" fmla="*/ 165 w 218"/>
                  <a:gd name="T13" fmla="*/ 13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287">
                    <a:moveTo>
                      <a:pt x="165" y="13"/>
                    </a:moveTo>
                    <a:cubicBezTo>
                      <a:pt x="165" y="13"/>
                      <a:pt x="195" y="17"/>
                      <a:pt x="207" y="77"/>
                    </a:cubicBezTo>
                    <a:cubicBezTo>
                      <a:pt x="218" y="138"/>
                      <a:pt x="207" y="231"/>
                      <a:pt x="160" y="271"/>
                    </a:cubicBezTo>
                    <a:cubicBezTo>
                      <a:pt x="141" y="287"/>
                      <a:pt x="38" y="283"/>
                      <a:pt x="0" y="228"/>
                    </a:cubicBezTo>
                    <a:cubicBezTo>
                      <a:pt x="17" y="177"/>
                      <a:pt x="17" y="177"/>
                      <a:pt x="17" y="177"/>
                    </a:cubicBezTo>
                    <a:cubicBezTo>
                      <a:pt x="17" y="177"/>
                      <a:pt x="102" y="208"/>
                      <a:pt x="125" y="186"/>
                    </a:cubicBezTo>
                    <a:cubicBezTo>
                      <a:pt x="147" y="164"/>
                      <a:pt x="94" y="0"/>
                      <a:pt x="165" y="13"/>
                    </a:cubicBezTo>
                  </a:path>
                </a:pathLst>
              </a:custGeom>
              <a:solidFill>
                <a:srgbClr val="F28B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0" name="iŝḻidé"/>
              <p:cNvSpPr/>
              <p:nvPr/>
            </p:nvSpPr>
            <p:spPr bwMode="auto">
              <a:xfrm>
                <a:off x="7764463" y="2849163"/>
                <a:ext cx="42863" cy="44450"/>
              </a:xfrm>
              <a:custGeom>
                <a:avLst/>
                <a:gdLst>
                  <a:gd name="T0" fmla="*/ 0 w 14"/>
                  <a:gd name="T1" fmla="*/ 0 h 15"/>
                  <a:gd name="T2" fmla="*/ 14 w 14"/>
                  <a:gd name="T3" fmla="*/ 15 h 15"/>
                  <a:gd name="T4" fmla="*/ 14 w 14"/>
                  <a:gd name="T5" fmla="*/ 15 h 15"/>
                  <a:gd name="T6" fmla="*/ 0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0" y="0"/>
                    </a:moveTo>
                    <a:cubicBezTo>
                      <a:pt x="4" y="3"/>
                      <a:pt x="9" y="7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9" y="7"/>
                      <a:pt x="4" y="3"/>
                      <a:pt x="0" y="0"/>
                    </a:cubicBezTo>
                  </a:path>
                </a:pathLst>
              </a:custGeom>
              <a:solidFill>
                <a:srgbClr val="B25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1" name="iśḻiḍe"/>
              <p:cNvSpPr/>
              <p:nvPr/>
            </p:nvSpPr>
            <p:spPr bwMode="auto">
              <a:xfrm>
                <a:off x="7807326" y="2893613"/>
                <a:ext cx="49213" cy="131763"/>
              </a:xfrm>
              <a:custGeom>
                <a:avLst/>
                <a:gdLst>
                  <a:gd name="T0" fmla="*/ 16 w 16"/>
                  <a:gd name="T1" fmla="*/ 43 h 43"/>
                  <a:gd name="T2" fmla="*/ 16 w 16"/>
                  <a:gd name="T3" fmla="*/ 43 h 43"/>
                  <a:gd name="T4" fmla="*/ 16 w 16"/>
                  <a:gd name="T5" fmla="*/ 43 h 43"/>
                  <a:gd name="T6" fmla="*/ 0 w 16"/>
                  <a:gd name="T7" fmla="*/ 0 h 43"/>
                  <a:gd name="T8" fmla="*/ 0 w 16"/>
                  <a:gd name="T9" fmla="*/ 0 h 43"/>
                  <a:gd name="T10" fmla="*/ 16 w 16"/>
                  <a:gd name="T11" fmla="*/ 43 h 43"/>
                  <a:gd name="T12" fmla="*/ 0 w 16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3">
                    <a:moveTo>
                      <a:pt x="16" y="43"/>
                    </a:move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9"/>
                      <a:pt x="12" y="23"/>
                      <a:pt x="16" y="43"/>
                    </a:cubicBezTo>
                    <a:cubicBezTo>
                      <a:pt x="12" y="23"/>
                      <a:pt x="6" y="9"/>
                      <a:pt x="0" y="0"/>
                    </a:cubicBezTo>
                  </a:path>
                </a:pathLst>
              </a:custGeom>
              <a:solidFill>
                <a:srgbClr val="B25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2" name="îŝľïḑê"/>
              <p:cNvSpPr/>
              <p:nvPr/>
            </p:nvSpPr>
            <p:spPr bwMode="auto">
              <a:xfrm>
                <a:off x="7856538" y="3025375"/>
                <a:ext cx="12700" cy="134938"/>
              </a:xfrm>
              <a:custGeom>
                <a:avLst/>
                <a:gdLst>
                  <a:gd name="T0" fmla="*/ 0 w 4"/>
                  <a:gd name="T1" fmla="*/ 0 h 44"/>
                  <a:gd name="T2" fmla="*/ 0 w 4"/>
                  <a:gd name="T3" fmla="*/ 0 h 44"/>
                  <a:gd name="T4" fmla="*/ 4 w 4"/>
                  <a:gd name="T5" fmla="*/ 44 h 44"/>
                  <a:gd name="T6" fmla="*/ 4 w 4"/>
                  <a:gd name="T7" fmla="*/ 44 h 44"/>
                  <a:gd name="T8" fmla="*/ 0 w 4"/>
                  <a:gd name="T9" fmla="*/ 0 h 44"/>
                  <a:gd name="T10" fmla="*/ 0 w 4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4"/>
                      <a:pt x="4" y="29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29"/>
                      <a:pt x="2" y="1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25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3" name="îsľíde"/>
              <p:cNvSpPr/>
              <p:nvPr/>
            </p:nvSpPr>
            <p:spPr bwMode="auto">
              <a:xfrm>
                <a:off x="7224713" y="3473050"/>
                <a:ext cx="3175" cy="1270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4 h 4"/>
                  <a:gd name="T10" fmla="*/ 0 w 1"/>
                  <a:gd name="T11" fmla="*/ 4 h 4"/>
                  <a:gd name="T12" fmla="*/ 1 w 1"/>
                  <a:gd name="T13" fmla="*/ 0 h 4"/>
                  <a:gd name="T14" fmla="*/ 0 w 1"/>
                  <a:gd name="T15" fmla="*/ 4 h 4"/>
                  <a:gd name="T16" fmla="*/ 0 w 1"/>
                  <a:gd name="T17" fmla="*/ 4 h 4"/>
                  <a:gd name="T18" fmla="*/ 1 w 1"/>
                  <a:gd name="T19" fmla="*/ 0 h 4"/>
                  <a:gd name="T20" fmla="*/ 1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A6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4" name="íśļîďè"/>
              <p:cNvSpPr/>
              <p:nvPr/>
            </p:nvSpPr>
            <p:spPr bwMode="auto">
              <a:xfrm>
                <a:off x="7594601" y="3617513"/>
                <a:ext cx="119063" cy="23813"/>
              </a:xfrm>
              <a:custGeom>
                <a:avLst/>
                <a:gdLst>
                  <a:gd name="T0" fmla="*/ 0 w 39"/>
                  <a:gd name="T1" fmla="*/ 8 h 8"/>
                  <a:gd name="T2" fmla="*/ 0 w 39"/>
                  <a:gd name="T3" fmla="*/ 8 h 8"/>
                  <a:gd name="T4" fmla="*/ 0 w 39"/>
                  <a:gd name="T5" fmla="*/ 8 h 8"/>
                  <a:gd name="T6" fmla="*/ 0 w 39"/>
                  <a:gd name="T7" fmla="*/ 8 h 8"/>
                  <a:gd name="T8" fmla="*/ 39 w 39"/>
                  <a:gd name="T9" fmla="*/ 0 h 8"/>
                  <a:gd name="T10" fmla="*/ 0 w 39"/>
                  <a:gd name="T11" fmla="*/ 8 h 8"/>
                  <a:gd name="T12" fmla="*/ 39 w 3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39" y="0"/>
                    </a:moveTo>
                    <a:cubicBezTo>
                      <a:pt x="33" y="5"/>
                      <a:pt x="18" y="8"/>
                      <a:pt x="0" y="8"/>
                    </a:cubicBezTo>
                    <a:cubicBezTo>
                      <a:pt x="18" y="8"/>
                      <a:pt x="33" y="5"/>
                      <a:pt x="39" y="0"/>
                    </a:cubicBezTo>
                  </a:path>
                </a:pathLst>
              </a:custGeom>
              <a:solidFill>
                <a:srgbClr val="EE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5" name="ïşḻiḍé"/>
              <p:cNvSpPr/>
              <p:nvPr/>
            </p:nvSpPr>
            <p:spPr bwMode="auto">
              <a:xfrm>
                <a:off x="7227888" y="3458763"/>
                <a:ext cx="6350" cy="14288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2 w 2"/>
                  <a:gd name="T7" fmla="*/ 0 h 5"/>
                  <a:gd name="T8" fmla="*/ 2 w 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88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6" name="iŝļíḓé"/>
              <p:cNvSpPr/>
              <p:nvPr/>
            </p:nvSpPr>
            <p:spPr bwMode="auto">
              <a:xfrm>
                <a:off x="7224713" y="2833288"/>
                <a:ext cx="644525" cy="808038"/>
              </a:xfrm>
              <a:custGeom>
                <a:avLst/>
                <a:gdLst>
                  <a:gd name="T0" fmla="*/ 169 w 211"/>
                  <a:gd name="T1" fmla="*/ 0 h 265"/>
                  <a:gd name="T2" fmla="*/ 175 w 211"/>
                  <a:gd name="T3" fmla="*/ 24 h 265"/>
                  <a:gd name="T4" fmla="*/ 128 w 211"/>
                  <a:gd name="T5" fmla="*/ 218 h 265"/>
                  <a:gd name="T6" fmla="*/ 89 w 211"/>
                  <a:gd name="T7" fmla="*/ 226 h 265"/>
                  <a:gd name="T8" fmla="*/ 3 w 211"/>
                  <a:gd name="T9" fmla="*/ 205 h 265"/>
                  <a:gd name="T10" fmla="*/ 1 w 211"/>
                  <a:gd name="T11" fmla="*/ 210 h 265"/>
                  <a:gd name="T12" fmla="*/ 0 w 211"/>
                  <a:gd name="T13" fmla="*/ 214 h 265"/>
                  <a:gd name="T14" fmla="*/ 0 w 211"/>
                  <a:gd name="T15" fmla="*/ 214 h 265"/>
                  <a:gd name="T16" fmla="*/ 0 w 211"/>
                  <a:gd name="T17" fmla="*/ 214 h 265"/>
                  <a:gd name="T18" fmla="*/ 0 w 211"/>
                  <a:gd name="T19" fmla="*/ 214 h 265"/>
                  <a:gd name="T20" fmla="*/ 0 w 211"/>
                  <a:gd name="T21" fmla="*/ 214 h 265"/>
                  <a:gd name="T22" fmla="*/ 121 w 211"/>
                  <a:gd name="T23" fmla="*/ 265 h 265"/>
                  <a:gd name="T24" fmla="*/ 121 w 211"/>
                  <a:gd name="T25" fmla="*/ 265 h 265"/>
                  <a:gd name="T26" fmla="*/ 121 w 211"/>
                  <a:gd name="T27" fmla="*/ 265 h 265"/>
                  <a:gd name="T28" fmla="*/ 160 w 211"/>
                  <a:gd name="T29" fmla="*/ 257 h 265"/>
                  <a:gd name="T30" fmla="*/ 160 w 211"/>
                  <a:gd name="T31" fmla="*/ 257 h 265"/>
                  <a:gd name="T32" fmla="*/ 211 w 211"/>
                  <a:gd name="T33" fmla="*/ 110 h 265"/>
                  <a:gd name="T34" fmla="*/ 211 w 211"/>
                  <a:gd name="T35" fmla="*/ 107 h 265"/>
                  <a:gd name="T36" fmla="*/ 207 w 211"/>
                  <a:gd name="T37" fmla="*/ 63 h 265"/>
                  <a:gd name="T38" fmla="*/ 207 w 211"/>
                  <a:gd name="T39" fmla="*/ 63 h 265"/>
                  <a:gd name="T40" fmla="*/ 207 w 211"/>
                  <a:gd name="T41" fmla="*/ 63 h 265"/>
                  <a:gd name="T42" fmla="*/ 207 w 211"/>
                  <a:gd name="T43" fmla="*/ 63 h 265"/>
                  <a:gd name="T44" fmla="*/ 207 w 211"/>
                  <a:gd name="T45" fmla="*/ 63 h 265"/>
                  <a:gd name="T46" fmla="*/ 191 w 211"/>
                  <a:gd name="T47" fmla="*/ 20 h 265"/>
                  <a:gd name="T48" fmla="*/ 177 w 211"/>
                  <a:gd name="T49" fmla="*/ 5 h 265"/>
                  <a:gd name="T50" fmla="*/ 169 w 211"/>
                  <a:gd name="T51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1" h="265">
                    <a:moveTo>
                      <a:pt x="169" y="0"/>
                    </a:moveTo>
                    <a:cubicBezTo>
                      <a:pt x="171" y="7"/>
                      <a:pt x="173" y="15"/>
                      <a:pt x="175" y="24"/>
                    </a:cubicBezTo>
                    <a:cubicBezTo>
                      <a:pt x="187" y="85"/>
                      <a:pt x="175" y="178"/>
                      <a:pt x="128" y="218"/>
                    </a:cubicBezTo>
                    <a:cubicBezTo>
                      <a:pt x="122" y="223"/>
                      <a:pt x="108" y="226"/>
                      <a:pt x="89" y="226"/>
                    </a:cubicBezTo>
                    <a:cubicBezTo>
                      <a:pt x="63" y="226"/>
                      <a:pt x="30" y="220"/>
                      <a:pt x="3" y="205"/>
                    </a:cubicBezTo>
                    <a:cubicBezTo>
                      <a:pt x="1" y="210"/>
                      <a:pt x="1" y="210"/>
                      <a:pt x="1" y="210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26" y="251"/>
                      <a:pt x="82" y="265"/>
                      <a:pt x="121" y="265"/>
                    </a:cubicBezTo>
                    <a:cubicBezTo>
                      <a:pt x="121" y="265"/>
                      <a:pt x="121" y="265"/>
                      <a:pt x="121" y="265"/>
                    </a:cubicBezTo>
                    <a:cubicBezTo>
                      <a:pt x="121" y="265"/>
                      <a:pt x="121" y="265"/>
                      <a:pt x="121" y="265"/>
                    </a:cubicBezTo>
                    <a:cubicBezTo>
                      <a:pt x="139" y="265"/>
                      <a:pt x="154" y="262"/>
                      <a:pt x="160" y="257"/>
                    </a:cubicBezTo>
                    <a:cubicBezTo>
                      <a:pt x="160" y="257"/>
                      <a:pt x="160" y="257"/>
                      <a:pt x="160" y="257"/>
                    </a:cubicBezTo>
                    <a:cubicBezTo>
                      <a:pt x="196" y="226"/>
                      <a:pt x="211" y="165"/>
                      <a:pt x="211" y="110"/>
                    </a:cubicBezTo>
                    <a:cubicBezTo>
                      <a:pt x="211" y="109"/>
                      <a:pt x="211" y="108"/>
                      <a:pt x="211" y="107"/>
                    </a:cubicBezTo>
                    <a:cubicBezTo>
                      <a:pt x="211" y="92"/>
                      <a:pt x="209" y="77"/>
                      <a:pt x="207" y="63"/>
                    </a:cubicBezTo>
                    <a:cubicBezTo>
                      <a:pt x="207" y="63"/>
                      <a:pt x="207" y="63"/>
                      <a:pt x="207" y="63"/>
                    </a:cubicBezTo>
                    <a:cubicBezTo>
                      <a:pt x="207" y="63"/>
                      <a:pt x="207" y="63"/>
                      <a:pt x="207" y="63"/>
                    </a:cubicBezTo>
                    <a:cubicBezTo>
                      <a:pt x="207" y="63"/>
                      <a:pt x="207" y="63"/>
                      <a:pt x="207" y="63"/>
                    </a:cubicBezTo>
                    <a:cubicBezTo>
                      <a:pt x="207" y="63"/>
                      <a:pt x="207" y="63"/>
                      <a:pt x="207" y="63"/>
                    </a:cubicBezTo>
                    <a:cubicBezTo>
                      <a:pt x="203" y="43"/>
                      <a:pt x="197" y="29"/>
                      <a:pt x="191" y="20"/>
                    </a:cubicBezTo>
                    <a:cubicBezTo>
                      <a:pt x="186" y="12"/>
                      <a:pt x="181" y="8"/>
                      <a:pt x="177" y="5"/>
                    </a:cubicBezTo>
                    <a:cubicBezTo>
                      <a:pt x="174" y="2"/>
                      <a:pt x="171" y="1"/>
                      <a:pt x="169" y="0"/>
                    </a:cubicBezTo>
                  </a:path>
                </a:pathLst>
              </a:custGeom>
              <a:solidFill>
                <a:srgbClr val="E77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7" name="îsḷiḑê"/>
              <p:cNvSpPr/>
              <p:nvPr/>
            </p:nvSpPr>
            <p:spPr bwMode="auto">
              <a:xfrm>
                <a:off x="6929438" y="3531788"/>
                <a:ext cx="688975" cy="255588"/>
              </a:xfrm>
              <a:custGeom>
                <a:avLst/>
                <a:gdLst>
                  <a:gd name="T0" fmla="*/ 4 w 226"/>
                  <a:gd name="T1" fmla="*/ 27 h 84"/>
                  <a:gd name="T2" fmla="*/ 220 w 226"/>
                  <a:gd name="T3" fmla="*/ 67 h 84"/>
                  <a:gd name="T4" fmla="*/ 210 w 226"/>
                  <a:gd name="T5" fmla="*/ 40 h 84"/>
                  <a:gd name="T6" fmla="*/ 17 w 226"/>
                  <a:gd name="T7" fmla="*/ 5 h 84"/>
                  <a:gd name="T8" fmla="*/ 4 w 226"/>
                  <a:gd name="T9" fmla="*/ 2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6" h="84">
                    <a:moveTo>
                      <a:pt x="4" y="27"/>
                    </a:moveTo>
                    <a:cubicBezTo>
                      <a:pt x="70" y="60"/>
                      <a:pt x="146" y="84"/>
                      <a:pt x="220" y="67"/>
                    </a:cubicBezTo>
                    <a:cubicBezTo>
                      <a:pt x="225" y="66"/>
                      <a:pt x="226" y="38"/>
                      <a:pt x="210" y="40"/>
                    </a:cubicBezTo>
                    <a:cubicBezTo>
                      <a:pt x="145" y="49"/>
                      <a:pt x="74" y="33"/>
                      <a:pt x="17" y="5"/>
                    </a:cubicBezTo>
                    <a:cubicBezTo>
                      <a:pt x="7" y="0"/>
                      <a:pt x="0" y="24"/>
                      <a:pt x="4" y="27"/>
                    </a:cubicBezTo>
                    <a:close/>
                  </a:path>
                </a:pathLst>
              </a:custGeom>
              <a:solidFill>
                <a:srgbClr val="C45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8" name="î$lîḑè"/>
              <p:cNvSpPr/>
              <p:nvPr/>
            </p:nvSpPr>
            <p:spPr bwMode="auto">
              <a:xfrm>
                <a:off x="7161213" y="3620688"/>
                <a:ext cx="85725" cy="666750"/>
              </a:xfrm>
              <a:custGeom>
                <a:avLst/>
                <a:gdLst>
                  <a:gd name="T0" fmla="*/ 0 w 28"/>
                  <a:gd name="T1" fmla="*/ 16 h 219"/>
                  <a:gd name="T2" fmla="*/ 2 w 28"/>
                  <a:gd name="T3" fmla="*/ 202 h 219"/>
                  <a:gd name="T4" fmla="*/ 28 w 28"/>
                  <a:gd name="T5" fmla="*/ 202 h 219"/>
                  <a:gd name="T6" fmla="*/ 25 w 28"/>
                  <a:gd name="T7" fmla="*/ 16 h 219"/>
                  <a:gd name="T8" fmla="*/ 0 w 28"/>
                  <a:gd name="T9" fmla="*/ 16 h 219"/>
                  <a:gd name="T10" fmla="*/ 2 w 28"/>
                  <a:gd name="T11" fmla="*/ 202 h 219"/>
                  <a:gd name="T12" fmla="*/ 28 w 28"/>
                  <a:gd name="T13" fmla="*/ 202 h 219"/>
                  <a:gd name="T14" fmla="*/ 25 w 28"/>
                  <a:gd name="T15" fmla="*/ 16 h 219"/>
                  <a:gd name="T16" fmla="*/ 0 w 28"/>
                  <a:gd name="T17" fmla="*/ 16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19">
                    <a:moveTo>
                      <a:pt x="0" y="16"/>
                    </a:moveTo>
                    <a:cubicBezTo>
                      <a:pt x="1" y="78"/>
                      <a:pt x="1" y="140"/>
                      <a:pt x="2" y="202"/>
                    </a:cubicBezTo>
                    <a:cubicBezTo>
                      <a:pt x="3" y="219"/>
                      <a:pt x="28" y="219"/>
                      <a:pt x="28" y="202"/>
                    </a:cubicBezTo>
                    <a:cubicBezTo>
                      <a:pt x="27" y="140"/>
                      <a:pt x="26" y="78"/>
                      <a:pt x="25" y="16"/>
                    </a:cubicBezTo>
                    <a:cubicBezTo>
                      <a:pt x="25" y="0"/>
                      <a:pt x="0" y="0"/>
                      <a:pt x="0" y="16"/>
                    </a:cubicBezTo>
                    <a:cubicBezTo>
                      <a:pt x="1" y="78"/>
                      <a:pt x="1" y="140"/>
                      <a:pt x="2" y="202"/>
                    </a:cubicBezTo>
                    <a:cubicBezTo>
                      <a:pt x="3" y="219"/>
                      <a:pt x="28" y="219"/>
                      <a:pt x="28" y="202"/>
                    </a:cubicBezTo>
                    <a:cubicBezTo>
                      <a:pt x="27" y="140"/>
                      <a:pt x="26" y="78"/>
                      <a:pt x="25" y="16"/>
                    </a:cubicBezTo>
                    <a:cubicBezTo>
                      <a:pt x="25" y="0"/>
                      <a:pt x="0" y="0"/>
                      <a:pt x="0" y="16"/>
                    </a:cubicBezTo>
                    <a:close/>
                  </a:path>
                </a:pathLst>
              </a:custGeom>
              <a:solidFill>
                <a:srgbClr val="C45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9" name="iṧļïďê"/>
              <p:cNvSpPr/>
              <p:nvPr/>
            </p:nvSpPr>
            <p:spPr bwMode="auto">
              <a:xfrm>
                <a:off x="6913563" y="3598463"/>
                <a:ext cx="290513" cy="668338"/>
              </a:xfrm>
              <a:custGeom>
                <a:avLst/>
                <a:gdLst>
                  <a:gd name="T0" fmla="*/ 30 w 95"/>
                  <a:gd name="T1" fmla="*/ 203 h 219"/>
                  <a:gd name="T2" fmla="*/ 90 w 95"/>
                  <a:gd name="T3" fmla="*/ 22 h 219"/>
                  <a:gd name="T4" fmla="*/ 65 w 95"/>
                  <a:gd name="T5" fmla="*/ 16 h 219"/>
                  <a:gd name="T6" fmla="*/ 5 w 95"/>
                  <a:gd name="T7" fmla="*/ 196 h 219"/>
                  <a:gd name="T8" fmla="*/ 30 w 95"/>
                  <a:gd name="T9" fmla="*/ 20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219">
                    <a:moveTo>
                      <a:pt x="30" y="203"/>
                    </a:moveTo>
                    <a:cubicBezTo>
                      <a:pt x="50" y="143"/>
                      <a:pt x="70" y="83"/>
                      <a:pt x="90" y="22"/>
                    </a:cubicBezTo>
                    <a:cubicBezTo>
                      <a:pt x="95" y="7"/>
                      <a:pt x="71" y="0"/>
                      <a:pt x="65" y="16"/>
                    </a:cubicBezTo>
                    <a:cubicBezTo>
                      <a:pt x="45" y="76"/>
                      <a:pt x="25" y="136"/>
                      <a:pt x="5" y="196"/>
                    </a:cubicBezTo>
                    <a:cubicBezTo>
                      <a:pt x="0" y="212"/>
                      <a:pt x="25" y="219"/>
                      <a:pt x="30" y="203"/>
                    </a:cubicBezTo>
                    <a:close/>
                  </a:path>
                </a:pathLst>
              </a:custGeom>
              <a:solidFill>
                <a:srgbClr val="C45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0" name="iṥľîdé"/>
              <p:cNvSpPr/>
              <p:nvPr/>
            </p:nvSpPr>
            <p:spPr bwMode="auto">
              <a:xfrm>
                <a:off x="5605463" y="2625325"/>
                <a:ext cx="669925" cy="1049338"/>
              </a:xfrm>
              <a:custGeom>
                <a:avLst/>
                <a:gdLst>
                  <a:gd name="T0" fmla="*/ 52 w 422"/>
                  <a:gd name="T1" fmla="*/ 0 h 661"/>
                  <a:gd name="T2" fmla="*/ 422 w 422"/>
                  <a:gd name="T3" fmla="*/ 613 h 661"/>
                  <a:gd name="T4" fmla="*/ 338 w 422"/>
                  <a:gd name="T5" fmla="*/ 661 h 661"/>
                  <a:gd name="T6" fmla="*/ 0 w 422"/>
                  <a:gd name="T7" fmla="*/ 277 h 661"/>
                  <a:gd name="T8" fmla="*/ 52 w 422"/>
                  <a:gd name="T9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2" h="661">
                    <a:moveTo>
                      <a:pt x="52" y="0"/>
                    </a:moveTo>
                    <a:lnTo>
                      <a:pt x="422" y="613"/>
                    </a:lnTo>
                    <a:lnTo>
                      <a:pt x="338" y="661"/>
                    </a:lnTo>
                    <a:lnTo>
                      <a:pt x="0" y="277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ACB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1" name="iŝlïḓê"/>
              <p:cNvSpPr/>
              <p:nvPr/>
            </p:nvSpPr>
            <p:spPr bwMode="auto">
              <a:xfrm>
                <a:off x="4600575" y="5174850"/>
                <a:ext cx="390525" cy="833438"/>
              </a:xfrm>
              <a:custGeom>
                <a:avLst/>
                <a:gdLst>
                  <a:gd name="T0" fmla="*/ 62 w 128"/>
                  <a:gd name="T1" fmla="*/ 0 h 273"/>
                  <a:gd name="T2" fmla="*/ 68 w 128"/>
                  <a:gd name="T3" fmla="*/ 234 h 273"/>
                  <a:gd name="T4" fmla="*/ 1 w 128"/>
                  <a:gd name="T5" fmla="*/ 249 h 273"/>
                  <a:gd name="T6" fmla="*/ 0 w 128"/>
                  <a:gd name="T7" fmla="*/ 271 h 273"/>
                  <a:gd name="T8" fmla="*/ 128 w 128"/>
                  <a:gd name="T9" fmla="*/ 273 h 273"/>
                  <a:gd name="T10" fmla="*/ 128 w 128"/>
                  <a:gd name="T11" fmla="*/ 49 h 273"/>
                  <a:gd name="T12" fmla="*/ 62 w 128"/>
                  <a:gd name="T13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273">
                    <a:moveTo>
                      <a:pt x="62" y="0"/>
                    </a:moveTo>
                    <a:cubicBezTo>
                      <a:pt x="62" y="0"/>
                      <a:pt x="66" y="126"/>
                      <a:pt x="68" y="234"/>
                    </a:cubicBezTo>
                    <a:cubicBezTo>
                      <a:pt x="1" y="249"/>
                      <a:pt x="1" y="249"/>
                      <a:pt x="1" y="249"/>
                    </a:cubicBezTo>
                    <a:cubicBezTo>
                      <a:pt x="0" y="271"/>
                      <a:pt x="0" y="271"/>
                      <a:pt x="0" y="271"/>
                    </a:cubicBezTo>
                    <a:cubicBezTo>
                      <a:pt x="128" y="273"/>
                      <a:pt x="128" y="273"/>
                      <a:pt x="128" y="273"/>
                    </a:cubicBezTo>
                    <a:cubicBezTo>
                      <a:pt x="128" y="49"/>
                      <a:pt x="128" y="49"/>
                      <a:pt x="128" y="49"/>
                    </a:cubicBez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2" name="íṡľïďe"/>
              <p:cNvSpPr/>
              <p:nvPr/>
            </p:nvSpPr>
            <p:spPr bwMode="auto">
              <a:xfrm>
                <a:off x="4791075" y="5174850"/>
                <a:ext cx="238125" cy="357188"/>
              </a:xfrm>
              <a:custGeom>
                <a:avLst/>
                <a:gdLst>
                  <a:gd name="T0" fmla="*/ 68 w 78"/>
                  <a:gd name="T1" fmla="*/ 117 h 117"/>
                  <a:gd name="T2" fmla="*/ 78 w 78"/>
                  <a:gd name="T3" fmla="*/ 49 h 117"/>
                  <a:gd name="T4" fmla="*/ 0 w 78"/>
                  <a:gd name="T5" fmla="*/ 0 h 117"/>
                  <a:gd name="T6" fmla="*/ 3 w 78"/>
                  <a:gd name="T7" fmla="*/ 100 h 117"/>
                  <a:gd name="T8" fmla="*/ 68 w 78"/>
                  <a:gd name="T9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117">
                    <a:moveTo>
                      <a:pt x="68" y="117"/>
                    </a:moveTo>
                    <a:cubicBezTo>
                      <a:pt x="78" y="49"/>
                      <a:pt x="78" y="49"/>
                      <a:pt x="78" y="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43"/>
                      <a:pt x="3" y="100"/>
                    </a:cubicBezTo>
                    <a:cubicBezTo>
                      <a:pt x="24" y="107"/>
                      <a:pt x="46" y="112"/>
                      <a:pt x="68" y="117"/>
                    </a:cubicBezTo>
                  </a:path>
                </a:pathLst>
              </a:custGeom>
              <a:solidFill>
                <a:srgbClr val="E5A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3" name="íSḷîďé"/>
              <p:cNvSpPr/>
              <p:nvPr/>
            </p:nvSpPr>
            <p:spPr bwMode="auto">
              <a:xfrm>
                <a:off x="5226050" y="5174850"/>
                <a:ext cx="393700" cy="833438"/>
              </a:xfrm>
              <a:custGeom>
                <a:avLst/>
                <a:gdLst>
                  <a:gd name="T0" fmla="*/ 67 w 129"/>
                  <a:gd name="T1" fmla="*/ 0 h 273"/>
                  <a:gd name="T2" fmla="*/ 61 w 129"/>
                  <a:gd name="T3" fmla="*/ 234 h 273"/>
                  <a:gd name="T4" fmla="*/ 127 w 129"/>
                  <a:gd name="T5" fmla="*/ 249 h 273"/>
                  <a:gd name="T6" fmla="*/ 129 w 129"/>
                  <a:gd name="T7" fmla="*/ 271 h 273"/>
                  <a:gd name="T8" fmla="*/ 0 w 129"/>
                  <a:gd name="T9" fmla="*/ 273 h 273"/>
                  <a:gd name="T10" fmla="*/ 1 w 129"/>
                  <a:gd name="T11" fmla="*/ 49 h 273"/>
                  <a:gd name="T12" fmla="*/ 67 w 129"/>
                  <a:gd name="T13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273">
                    <a:moveTo>
                      <a:pt x="67" y="0"/>
                    </a:moveTo>
                    <a:cubicBezTo>
                      <a:pt x="67" y="0"/>
                      <a:pt x="63" y="126"/>
                      <a:pt x="61" y="234"/>
                    </a:cubicBezTo>
                    <a:cubicBezTo>
                      <a:pt x="127" y="249"/>
                      <a:pt x="127" y="249"/>
                      <a:pt x="127" y="249"/>
                    </a:cubicBezTo>
                    <a:cubicBezTo>
                      <a:pt x="129" y="271"/>
                      <a:pt x="129" y="271"/>
                      <a:pt x="129" y="271"/>
                    </a:cubicBezTo>
                    <a:cubicBezTo>
                      <a:pt x="0" y="273"/>
                      <a:pt x="0" y="273"/>
                      <a:pt x="0" y="273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4" name="iślîḓé"/>
              <p:cNvSpPr/>
              <p:nvPr/>
            </p:nvSpPr>
            <p:spPr bwMode="auto">
              <a:xfrm>
                <a:off x="4600575" y="5813025"/>
                <a:ext cx="390525" cy="195263"/>
              </a:xfrm>
              <a:custGeom>
                <a:avLst/>
                <a:gdLst>
                  <a:gd name="T0" fmla="*/ 67 w 128"/>
                  <a:gd name="T1" fmla="*/ 0 h 64"/>
                  <a:gd name="T2" fmla="*/ 68 w 128"/>
                  <a:gd name="T3" fmla="*/ 25 h 64"/>
                  <a:gd name="T4" fmla="*/ 68 w 128"/>
                  <a:gd name="T5" fmla="*/ 25 h 64"/>
                  <a:gd name="T6" fmla="*/ 68 w 128"/>
                  <a:gd name="T7" fmla="*/ 25 h 64"/>
                  <a:gd name="T8" fmla="*/ 1 w 128"/>
                  <a:gd name="T9" fmla="*/ 40 h 64"/>
                  <a:gd name="T10" fmla="*/ 0 w 128"/>
                  <a:gd name="T11" fmla="*/ 62 h 64"/>
                  <a:gd name="T12" fmla="*/ 128 w 128"/>
                  <a:gd name="T13" fmla="*/ 64 h 64"/>
                  <a:gd name="T14" fmla="*/ 128 w 128"/>
                  <a:gd name="T15" fmla="*/ 17 h 64"/>
                  <a:gd name="T16" fmla="*/ 67 w 128"/>
                  <a:gd name="T1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64">
                    <a:moveTo>
                      <a:pt x="67" y="0"/>
                    </a:moveTo>
                    <a:cubicBezTo>
                      <a:pt x="67" y="8"/>
                      <a:pt x="68" y="17"/>
                      <a:pt x="68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8" y="64"/>
                      <a:pt x="128" y="64"/>
                      <a:pt x="128" y="64"/>
                    </a:cubicBezTo>
                    <a:cubicBezTo>
                      <a:pt x="128" y="17"/>
                      <a:pt x="128" y="17"/>
                      <a:pt x="128" y="17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CB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5" name="i$ḷîḋe"/>
              <p:cNvSpPr/>
              <p:nvPr/>
            </p:nvSpPr>
            <p:spPr bwMode="auto">
              <a:xfrm>
                <a:off x="5226050" y="5813025"/>
                <a:ext cx="393700" cy="195263"/>
              </a:xfrm>
              <a:custGeom>
                <a:avLst/>
                <a:gdLst>
                  <a:gd name="T0" fmla="*/ 61 w 129"/>
                  <a:gd name="T1" fmla="*/ 0 h 64"/>
                  <a:gd name="T2" fmla="*/ 1 w 129"/>
                  <a:gd name="T3" fmla="*/ 9 h 64"/>
                  <a:gd name="T4" fmla="*/ 0 w 129"/>
                  <a:gd name="T5" fmla="*/ 64 h 64"/>
                  <a:gd name="T6" fmla="*/ 129 w 129"/>
                  <a:gd name="T7" fmla="*/ 62 h 64"/>
                  <a:gd name="T8" fmla="*/ 127 w 129"/>
                  <a:gd name="T9" fmla="*/ 40 h 64"/>
                  <a:gd name="T10" fmla="*/ 61 w 129"/>
                  <a:gd name="T11" fmla="*/ 25 h 64"/>
                  <a:gd name="T12" fmla="*/ 61 w 129"/>
                  <a:gd name="T13" fmla="*/ 25 h 64"/>
                  <a:gd name="T14" fmla="*/ 61 w 129"/>
                  <a:gd name="T1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64">
                    <a:moveTo>
                      <a:pt x="61" y="0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129" y="62"/>
                      <a:pt x="129" y="62"/>
                      <a:pt x="129" y="62"/>
                    </a:cubicBezTo>
                    <a:cubicBezTo>
                      <a:pt x="127" y="40"/>
                      <a:pt x="127" y="40"/>
                      <a:pt x="127" y="40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17"/>
                      <a:pt x="61" y="9"/>
                      <a:pt x="61" y="0"/>
                    </a:cubicBezTo>
                  </a:path>
                </a:pathLst>
              </a:custGeom>
              <a:solidFill>
                <a:srgbClr val="CB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6" name="íşḻiḋê"/>
              <p:cNvSpPr/>
              <p:nvPr/>
            </p:nvSpPr>
            <p:spPr bwMode="auto">
              <a:xfrm>
                <a:off x="4711700" y="3754038"/>
                <a:ext cx="911225" cy="2116138"/>
              </a:xfrm>
              <a:custGeom>
                <a:avLst/>
                <a:gdLst>
                  <a:gd name="T0" fmla="*/ 0 w 574"/>
                  <a:gd name="T1" fmla="*/ 148 h 1333"/>
                  <a:gd name="T2" fmla="*/ 40 w 574"/>
                  <a:gd name="T3" fmla="*/ 1291 h 1333"/>
                  <a:gd name="T4" fmla="*/ 186 w 574"/>
                  <a:gd name="T5" fmla="*/ 1333 h 1333"/>
                  <a:gd name="T6" fmla="*/ 294 w 574"/>
                  <a:gd name="T7" fmla="*/ 430 h 1333"/>
                  <a:gd name="T8" fmla="*/ 299 w 574"/>
                  <a:gd name="T9" fmla="*/ 1318 h 1333"/>
                  <a:gd name="T10" fmla="*/ 465 w 574"/>
                  <a:gd name="T11" fmla="*/ 1295 h 1333"/>
                  <a:gd name="T12" fmla="*/ 574 w 574"/>
                  <a:gd name="T13" fmla="*/ 0 h 1333"/>
                  <a:gd name="T14" fmla="*/ 0 w 574"/>
                  <a:gd name="T15" fmla="*/ 148 h 1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4" h="1333">
                    <a:moveTo>
                      <a:pt x="0" y="148"/>
                    </a:moveTo>
                    <a:lnTo>
                      <a:pt x="40" y="1291"/>
                    </a:lnTo>
                    <a:lnTo>
                      <a:pt x="186" y="1333"/>
                    </a:lnTo>
                    <a:lnTo>
                      <a:pt x="294" y="430"/>
                    </a:lnTo>
                    <a:lnTo>
                      <a:pt x="299" y="1318"/>
                    </a:lnTo>
                    <a:lnTo>
                      <a:pt x="465" y="1295"/>
                    </a:lnTo>
                    <a:lnTo>
                      <a:pt x="574" y="0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A8BB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7" name="îṧļíḋe"/>
              <p:cNvSpPr/>
              <p:nvPr/>
            </p:nvSpPr>
            <p:spPr bwMode="auto">
              <a:xfrm>
                <a:off x="4711700" y="3754038"/>
                <a:ext cx="911225" cy="2116138"/>
              </a:xfrm>
              <a:custGeom>
                <a:avLst/>
                <a:gdLst>
                  <a:gd name="T0" fmla="*/ 0 w 574"/>
                  <a:gd name="T1" fmla="*/ 148 h 1333"/>
                  <a:gd name="T2" fmla="*/ 40 w 574"/>
                  <a:gd name="T3" fmla="*/ 1291 h 1333"/>
                  <a:gd name="T4" fmla="*/ 186 w 574"/>
                  <a:gd name="T5" fmla="*/ 1333 h 1333"/>
                  <a:gd name="T6" fmla="*/ 294 w 574"/>
                  <a:gd name="T7" fmla="*/ 430 h 1333"/>
                  <a:gd name="T8" fmla="*/ 299 w 574"/>
                  <a:gd name="T9" fmla="*/ 1318 h 1333"/>
                  <a:gd name="T10" fmla="*/ 465 w 574"/>
                  <a:gd name="T11" fmla="*/ 1295 h 1333"/>
                  <a:gd name="T12" fmla="*/ 574 w 574"/>
                  <a:gd name="T13" fmla="*/ 0 h 1333"/>
                  <a:gd name="T14" fmla="*/ 0 w 574"/>
                  <a:gd name="T15" fmla="*/ 148 h 1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4" h="1333">
                    <a:moveTo>
                      <a:pt x="0" y="148"/>
                    </a:moveTo>
                    <a:lnTo>
                      <a:pt x="40" y="1291"/>
                    </a:lnTo>
                    <a:lnTo>
                      <a:pt x="186" y="1333"/>
                    </a:lnTo>
                    <a:lnTo>
                      <a:pt x="294" y="430"/>
                    </a:lnTo>
                    <a:lnTo>
                      <a:pt x="299" y="1318"/>
                    </a:lnTo>
                    <a:lnTo>
                      <a:pt x="465" y="1295"/>
                    </a:lnTo>
                    <a:lnTo>
                      <a:pt x="574" y="0"/>
                    </a:lnTo>
                    <a:lnTo>
                      <a:pt x="0" y="1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8" name="ïṡḻîḑê"/>
              <p:cNvSpPr/>
              <p:nvPr/>
            </p:nvSpPr>
            <p:spPr bwMode="auto">
              <a:xfrm>
                <a:off x="4149725" y="2418950"/>
                <a:ext cx="1538288" cy="1860550"/>
              </a:xfrm>
              <a:custGeom>
                <a:avLst/>
                <a:gdLst>
                  <a:gd name="T0" fmla="*/ 231 w 504"/>
                  <a:gd name="T1" fmla="*/ 0 h 610"/>
                  <a:gd name="T2" fmla="*/ 89 w 504"/>
                  <a:gd name="T3" fmla="*/ 44 h 610"/>
                  <a:gd name="T4" fmla="*/ 0 w 504"/>
                  <a:gd name="T5" fmla="*/ 298 h 610"/>
                  <a:gd name="T6" fmla="*/ 141 w 504"/>
                  <a:gd name="T7" fmla="*/ 463 h 610"/>
                  <a:gd name="T8" fmla="*/ 184 w 504"/>
                  <a:gd name="T9" fmla="*/ 411 h 610"/>
                  <a:gd name="T10" fmla="*/ 101 w 504"/>
                  <a:gd name="T11" fmla="*/ 283 h 610"/>
                  <a:gd name="T12" fmla="*/ 123 w 504"/>
                  <a:gd name="T13" fmla="*/ 190 h 610"/>
                  <a:gd name="T14" fmla="*/ 174 w 504"/>
                  <a:gd name="T15" fmla="*/ 540 h 610"/>
                  <a:gd name="T16" fmla="*/ 332 w 504"/>
                  <a:gd name="T17" fmla="*/ 610 h 610"/>
                  <a:gd name="T18" fmla="*/ 354 w 504"/>
                  <a:gd name="T19" fmla="*/ 515 h 610"/>
                  <a:gd name="T20" fmla="*/ 398 w 504"/>
                  <a:gd name="T21" fmla="*/ 599 h 610"/>
                  <a:gd name="T22" fmla="*/ 494 w 504"/>
                  <a:gd name="T23" fmla="*/ 531 h 610"/>
                  <a:gd name="T24" fmla="*/ 504 w 504"/>
                  <a:gd name="T25" fmla="*/ 68 h 610"/>
                  <a:gd name="T26" fmla="*/ 348 w 504"/>
                  <a:gd name="T27" fmla="*/ 10 h 610"/>
                  <a:gd name="T28" fmla="*/ 231 w 504"/>
                  <a:gd name="T29" fmla="*/ 0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04" h="610">
                    <a:moveTo>
                      <a:pt x="231" y="0"/>
                    </a:moveTo>
                    <a:cubicBezTo>
                      <a:pt x="89" y="44"/>
                      <a:pt x="89" y="44"/>
                      <a:pt x="89" y="44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141" y="463"/>
                      <a:pt x="141" y="463"/>
                      <a:pt x="141" y="463"/>
                    </a:cubicBezTo>
                    <a:cubicBezTo>
                      <a:pt x="184" y="411"/>
                      <a:pt x="184" y="411"/>
                      <a:pt x="184" y="411"/>
                    </a:cubicBezTo>
                    <a:cubicBezTo>
                      <a:pt x="101" y="283"/>
                      <a:pt x="101" y="283"/>
                      <a:pt x="101" y="283"/>
                    </a:cubicBezTo>
                    <a:cubicBezTo>
                      <a:pt x="123" y="190"/>
                      <a:pt x="123" y="190"/>
                      <a:pt x="123" y="190"/>
                    </a:cubicBezTo>
                    <a:cubicBezTo>
                      <a:pt x="174" y="540"/>
                      <a:pt x="174" y="540"/>
                      <a:pt x="174" y="540"/>
                    </a:cubicBezTo>
                    <a:cubicBezTo>
                      <a:pt x="174" y="540"/>
                      <a:pt x="254" y="606"/>
                      <a:pt x="332" y="610"/>
                    </a:cubicBezTo>
                    <a:cubicBezTo>
                      <a:pt x="354" y="515"/>
                      <a:pt x="354" y="515"/>
                      <a:pt x="354" y="515"/>
                    </a:cubicBezTo>
                    <a:cubicBezTo>
                      <a:pt x="398" y="599"/>
                      <a:pt x="398" y="599"/>
                      <a:pt x="398" y="599"/>
                    </a:cubicBezTo>
                    <a:cubicBezTo>
                      <a:pt x="398" y="599"/>
                      <a:pt x="474" y="566"/>
                      <a:pt x="494" y="531"/>
                    </a:cubicBezTo>
                    <a:cubicBezTo>
                      <a:pt x="504" y="68"/>
                      <a:pt x="504" y="68"/>
                      <a:pt x="504" y="68"/>
                    </a:cubicBezTo>
                    <a:cubicBezTo>
                      <a:pt x="348" y="10"/>
                      <a:pt x="348" y="10"/>
                      <a:pt x="348" y="10"/>
                    </a:cubicBezTo>
                    <a:cubicBezTo>
                      <a:pt x="231" y="0"/>
                      <a:pt x="231" y="0"/>
                      <a:pt x="231" y="0"/>
                    </a:cubicBezTo>
                  </a:path>
                </a:pathLst>
              </a:custGeom>
              <a:solidFill>
                <a:srgbClr val="ACB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9" name="iṡļîḑê"/>
              <p:cNvSpPr/>
              <p:nvPr/>
            </p:nvSpPr>
            <p:spPr bwMode="auto">
              <a:xfrm>
                <a:off x="4149725" y="2931713"/>
                <a:ext cx="1522413" cy="1133475"/>
              </a:xfrm>
              <a:custGeom>
                <a:avLst/>
                <a:gdLst>
                  <a:gd name="T0" fmla="*/ 165 w 499"/>
                  <a:gd name="T1" fmla="*/ 308 h 372"/>
                  <a:gd name="T2" fmla="*/ 174 w 499"/>
                  <a:gd name="T3" fmla="*/ 372 h 372"/>
                  <a:gd name="T4" fmla="*/ 165 w 499"/>
                  <a:gd name="T5" fmla="*/ 308 h 372"/>
                  <a:gd name="T6" fmla="*/ 165 w 499"/>
                  <a:gd name="T7" fmla="*/ 308 h 372"/>
                  <a:gd name="T8" fmla="*/ 160 w 499"/>
                  <a:gd name="T9" fmla="*/ 272 h 372"/>
                  <a:gd name="T10" fmla="*/ 141 w 499"/>
                  <a:gd name="T11" fmla="*/ 295 h 372"/>
                  <a:gd name="T12" fmla="*/ 157 w 499"/>
                  <a:gd name="T13" fmla="*/ 276 h 372"/>
                  <a:gd name="T14" fmla="*/ 160 w 499"/>
                  <a:gd name="T15" fmla="*/ 272 h 372"/>
                  <a:gd name="T16" fmla="*/ 160 w 499"/>
                  <a:gd name="T17" fmla="*/ 272 h 372"/>
                  <a:gd name="T18" fmla="*/ 499 w 499"/>
                  <a:gd name="T19" fmla="*/ 154 h 372"/>
                  <a:gd name="T20" fmla="*/ 499 w 499"/>
                  <a:gd name="T21" fmla="*/ 154 h 372"/>
                  <a:gd name="T22" fmla="*/ 494 w 499"/>
                  <a:gd name="T23" fmla="*/ 363 h 372"/>
                  <a:gd name="T24" fmla="*/ 499 w 499"/>
                  <a:gd name="T25" fmla="*/ 154 h 372"/>
                  <a:gd name="T26" fmla="*/ 135 w 499"/>
                  <a:gd name="T27" fmla="*/ 105 h 372"/>
                  <a:gd name="T28" fmla="*/ 147 w 499"/>
                  <a:gd name="T29" fmla="*/ 186 h 372"/>
                  <a:gd name="T30" fmla="*/ 101 w 499"/>
                  <a:gd name="T31" fmla="*/ 115 h 372"/>
                  <a:gd name="T32" fmla="*/ 147 w 499"/>
                  <a:gd name="T33" fmla="*/ 186 h 372"/>
                  <a:gd name="T34" fmla="*/ 135 w 499"/>
                  <a:gd name="T35" fmla="*/ 105 h 372"/>
                  <a:gd name="T36" fmla="*/ 135 w 499"/>
                  <a:gd name="T37" fmla="*/ 105 h 372"/>
                  <a:gd name="T38" fmla="*/ 45 w 499"/>
                  <a:gd name="T39" fmla="*/ 0 h 372"/>
                  <a:gd name="T40" fmla="*/ 0 w 499"/>
                  <a:gd name="T41" fmla="*/ 130 h 372"/>
                  <a:gd name="T42" fmla="*/ 45 w 499"/>
                  <a:gd name="T43" fmla="*/ 0 h 372"/>
                  <a:gd name="T44" fmla="*/ 45 w 499"/>
                  <a:gd name="T45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99" h="372">
                    <a:moveTo>
                      <a:pt x="165" y="308"/>
                    </a:moveTo>
                    <a:cubicBezTo>
                      <a:pt x="174" y="372"/>
                      <a:pt x="174" y="372"/>
                      <a:pt x="174" y="372"/>
                    </a:cubicBezTo>
                    <a:cubicBezTo>
                      <a:pt x="165" y="308"/>
                      <a:pt x="165" y="308"/>
                      <a:pt x="165" y="308"/>
                    </a:cubicBezTo>
                    <a:cubicBezTo>
                      <a:pt x="165" y="308"/>
                      <a:pt x="165" y="308"/>
                      <a:pt x="165" y="308"/>
                    </a:cubicBezTo>
                    <a:moveTo>
                      <a:pt x="160" y="272"/>
                    </a:moveTo>
                    <a:cubicBezTo>
                      <a:pt x="141" y="295"/>
                      <a:pt x="141" y="295"/>
                      <a:pt x="141" y="295"/>
                    </a:cubicBezTo>
                    <a:cubicBezTo>
                      <a:pt x="157" y="276"/>
                      <a:pt x="157" y="276"/>
                      <a:pt x="157" y="276"/>
                    </a:cubicBezTo>
                    <a:cubicBezTo>
                      <a:pt x="160" y="272"/>
                      <a:pt x="160" y="272"/>
                      <a:pt x="160" y="272"/>
                    </a:cubicBezTo>
                    <a:cubicBezTo>
                      <a:pt x="160" y="272"/>
                      <a:pt x="160" y="272"/>
                      <a:pt x="160" y="272"/>
                    </a:cubicBezTo>
                    <a:moveTo>
                      <a:pt x="499" y="154"/>
                    </a:moveTo>
                    <a:cubicBezTo>
                      <a:pt x="499" y="154"/>
                      <a:pt x="499" y="154"/>
                      <a:pt x="499" y="154"/>
                    </a:cubicBezTo>
                    <a:cubicBezTo>
                      <a:pt x="494" y="363"/>
                      <a:pt x="494" y="363"/>
                      <a:pt x="494" y="363"/>
                    </a:cubicBezTo>
                    <a:cubicBezTo>
                      <a:pt x="499" y="154"/>
                      <a:pt x="499" y="154"/>
                      <a:pt x="499" y="154"/>
                    </a:cubicBezTo>
                    <a:moveTo>
                      <a:pt x="135" y="105"/>
                    </a:moveTo>
                    <a:cubicBezTo>
                      <a:pt x="147" y="186"/>
                      <a:pt x="147" y="186"/>
                      <a:pt x="147" y="186"/>
                    </a:cubicBezTo>
                    <a:cubicBezTo>
                      <a:pt x="101" y="115"/>
                      <a:pt x="101" y="115"/>
                      <a:pt x="101" y="115"/>
                    </a:cubicBezTo>
                    <a:cubicBezTo>
                      <a:pt x="147" y="186"/>
                      <a:pt x="147" y="186"/>
                      <a:pt x="147" y="186"/>
                    </a:cubicBezTo>
                    <a:cubicBezTo>
                      <a:pt x="135" y="105"/>
                      <a:pt x="135" y="105"/>
                      <a:pt x="135" y="105"/>
                    </a:cubicBezTo>
                    <a:cubicBezTo>
                      <a:pt x="135" y="105"/>
                      <a:pt x="135" y="105"/>
                      <a:pt x="135" y="105"/>
                    </a:cubicBezTo>
                    <a:moveTo>
                      <a:pt x="45" y="0"/>
                    </a:moveTo>
                    <a:cubicBezTo>
                      <a:pt x="0" y="130"/>
                      <a:pt x="0" y="130"/>
                      <a:pt x="0" y="13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C9D0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0" name="iṩḻîḓè"/>
              <p:cNvSpPr/>
              <p:nvPr/>
            </p:nvSpPr>
            <p:spPr bwMode="auto">
              <a:xfrm>
                <a:off x="4149725" y="2931713"/>
                <a:ext cx="1522413" cy="1347788"/>
              </a:xfrm>
              <a:custGeom>
                <a:avLst/>
                <a:gdLst>
                  <a:gd name="T0" fmla="*/ 45 w 499"/>
                  <a:gd name="T1" fmla="*/ 0 h 442"/>
                  <a:gd name="T2" fmla="*/ 0 w 499"/>
                  <a:gd name="T3" fmla="*/ 130 h 442"/>
                  <a:gd name="T4" fmla="*/ 141 w 499"/>
                  <a:gd name="T5" fmla="*/ 295 h 442"/>
                  <a:gd name="T6" fmla="*/ 160 w 499"/>
                  <a:gd name="T7" fmla="*/ 272 h 442"/>
                  <a:gd name="T8" fmla="*/ 160 w 499"/>
                  <a:gd name="T9" fmla="*/ 272 h 442"/>
                  <a:gd name="T10" fmla="*/ 175 w 499"/>
                  <a:gd name="T11" fmla="*/ 254 h 442"/>
                  <a:gd name="T12" fmla="*/ 177 w 499"/>
                  <a:gd name="T13" fmla="*/ 257 h 442"/>
                  <a:gd name="T14" fmla="*/ 214 w 499"/>
                  <a:gd name="T15" fmla="*/ 246 h 442"/>
                  <a:gd name="T16" fmla="*/ 245 w 499"/>
                  <a:gd name="T17" fmla="*/ 259 h 442"/>
                  <a:gd name="T18" fmla="*/ 272 w 499"/>
                  <a:gd name="T19" fmla="*/ 291 h 442"/>
                  <a:gd name="T20" fmla="*/ 273 w 499"/>
                  <a:gd name="T21" fmla="*/ 298 h 442"/>
                  <a:gd name="T22" fmla="*/ 272 w 499"/>
                  <a:gd name="T23" fmla="*/ 297 h 442"/>
                  <a:gd name="T24" fmla="*/ 231 w 499"/>
                  <a:gd name="T25" fmla="*/ 273 h 442"/>
                  <a:gd name="T26" fmla="*/ 254 w 499"/>
                  <a:gd name="T27" fmla="*/ 309 h 442"/>
                  <a:gd name="T28" fmla="*/ 255 w 499"/>
                  <a:gd name="T29" fmla="*/ 318 h 442"/>
                  <a:gd name="T30" fmla="*/ 255 w 499"/>
                  <a:gd name="T31" fmla="*/ 318 h 442"/>
                  <a:gd name="T32" fmla="*/ 214 w 499"/>
                  <a:gd name="T33" fmla="*/ 289 h 442"/>
                  <a:gd name="T34" fmla="*/ 234 w 499"/>
                  <a:gd name="T35" fmla="*/ 331 h 442"/>
                  <a:gd name="T36" fmla="*/ 198 w 499"/>
                  <a:gd name="T37" fmla="*/ 295 h 442"/>
                  <a:gd name="T38" fmla="*/ 198 w 499"/>
                  <a:gd name="T39" fmla="*/ 295 h 442"/>
                  <a:gd name="T40" fmla="*/ 198 w 499"/>
                  <a:gd name="T41" fmla="*/ 295 h 442"/>
                  <a:gd name="T42" fmla="*/ 198 w 499"/>
                  <a:gd name="T43" fmla="*/ 295 h 442"/>
                  <a:gd name="T44" fmla="*/ 189 w 499"/>
                  <a:gd name="T45" fmla="*/ 308 h 442"/>
                  <a:gd name="T46" fmla="*/ 178 w 499"/>
                  <a:gd name="T47" fmla="*/ 312 h 442"/>
                  <a:gd name="T48" fmla="*/ 165 w 499"/>
                  <a:gd name="T49" fmla="*/ 308 h 442"/>
                  <a:gd name="T50" fmla="*/ 174 w 499"/>
                  <a:gd name="T51" fmla="*/ 372 h 442"/>
                  <a:gd name="T52" fmla="*/ 332 w 499"/>
                  <a:gd name="T53" fmla="*/ 442 h 442"/>
                  <a:gd name="T54" fmla="*/ 354 w 499"/>
                  <a:gd name="T55" fmla="*/ 347 h 442"/>
                  <a:gd name="T56" fmla="*/ 398 w 499"/>
                  <a:gd name="T57" fmla="*/ 431 h 442"/>
                  <a:gd name="T58" fmla="*/ 494 w 499"/>
                  <a:gd name="T59" fmla="*/ 363 h 442"/>
                  <a:gd name="T60" fmla="*/ 494 w 499"/>
                  <a:gd name="T61" fmla="*/ 363 h 442"/>
                  <a:gd name="T62" fmla="*/ 499 w 499"/>
                  <a:gd name="T63" fmla="*/ 154 h 442"/>
                  <a:gd name="T64" fmla="*/ 361 w 499"/>
                  <a:gd name="T65" fmla="*/ 202 h 442"/>
                  <a:gd name="T66" fmla="*/ 307 w 499"/>
                  <a:gd name="T67" fmla="*/ 195 h 442"/>
                  <a:gd name="T68" fmla="*/ 163 w 499"/>
                  <a:gd name="T69" fmla="*/ 125 h 442"/>
                  <a:gd name="T70" fmla="*/ 135 w 499"/>
                  <a:gd name="T71" fmla="*/ 105 h 442"/>
                  <a:gd name="T72" fmla="*/ 147 w 499"/>
                  <a:gd name="T73" fmla="*/ 186 h 442"/>
                  <a:gd name="T74" fmla="*/ 101 w 499"/>
                  <a:gd name="T75" fmla="*/ 115 h 442"/>
                  <a:gd name="T76" fmla="*/ 109 w 499"/>
                  <a:gd name="T77" fmla="*/ 83 h 442"/>
                  <a:gd name="T78" fmla="*/ 45 w 499"/>
                  <a:gd name="T79" fmla="*/ 0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99" h="442">
                    <a:moveTo>
                      <a:pt x="45" y="0"/>
                    </a:moveTo>
                    <a:cubicBezTo>
                      <a:pt x="0" y="130"/>
                      <a:pt x="0" y="130"/>
                      <a:pt x="0" y="130"/>
                    </a:cubicBezTo>
                    <a:cubicBezTo>
                      <a:pt x="141" y="295"/>
                      <a:pt x="141" y="295"/>
                      <a:pt x="141" y="295"/>
                    </a:cubicBezTo>
                    <a:cubicBezTo>
                      <a:pt x="160" y="272"/>
                      <a:pt x="160" y="272"/>
                      <a:pt x="160" y="272"/>
                    </a:cubicBezTo>
                    <a:cubicBezTo>
                      <a:pt x="160" y="272"/>
                      <a:pt x="160" y="272"/>
                      <a:pt x="160" y="272"/>
                    </a:cubicBezTo>
                    <a:cubicBezTo>
                      <a:pt x="175" y="254"/>
                      <a:pt x="175" y="254"/>
                      <a:pt x="175" y="254"/>
                    </a:cubicBezTo>
                    <a:cubicBezTo>
                      <a:pt x="177" y="257"/>
                      <a:pt x="177" y="257"/>
                      <a:pt x="177" y="257"/>
                    </a:cubicBezTo>
                    <a:cubicBezTo>
                      <a:pt x="177" y="257"/>
                      <a:pt x="194" y="246"/>
                      <a:pt x="214" y="246"/>
                    </a:cubicBezTo>
                    <a:cubicBezTo>
                      <a:pt x="224" y="246"/>
                      <a:pt x="236" y="250"/>
                      <a:pt x="245" y="259"/>
                    </a:cubicBezTo>
                    <a:cubicBezTo>
                      <a:pt x="257" y="271"/>
                      <a:pt x="268" y="284"/>
                      <a:pt x="272" y="291"/>
                    </a:cubicBezTo>
                    <a:cubicBezTo>
                      <a:pt x="275" y="295"/>
                      <a:pt x="275" y="298"/>
                      <a:pt x="273" y="298"/>
                    </a:cubicBezTo>
                    <a:cubicBezTo>
                      <a:pt x="272" y="298"/>
                      <a:pt x="272" y="297"/>
                      <a:pt x="272" y="297"/>
                    </a:cubicBezTo>
                    <a:cubicBezTo>
                      <a:pt x="267" y="297"/>
                      <a:pt x="255" y="290"/>
                      <a:pt x="231" y="273"/>
                    </a:cubicBezTo>
                    <a:cubicBezTo>
                      <a:pt x="231" y="273"/>
                      <a:pt x="248" y="296"/>
                      <a:pt x="254" y="309"/>
                    </a:cubicBezTo>
                    <a:cubicBezTo>
                      <a:pt x="257" y="314"/>
                      <a:pt x="258" y="318"/>
                      <a:pt x="255" y="318"/>
                    </a:cubicBezTo>
                    <a:cubicBezTo>
                      <a:pt x="255" y="318"/>
                      <a:pt x="255" y="318"/>
                      <a:pt x="255" y="318"/>
                    </a:cubicBezTo>
                    <a:cubicBezTo>
                      <a:pt x="251" y="318"/>
                      <a:pt x="239" y="311"/>
                      <a:pt x="214" y="289"/>
                    </a:cubicBezTo>
                    <a:cubicBezTo>
                      <a:pt x="214" y="289"/>
                      <a:pt x="240" y="331"/>
                      <a:pt x="234" y="331"/>
                    </a:cubicBezTo>
                    <a:cubicBezTo>
                      <a:pt x="231" y="331"/>
                      <a:pt x="221" y="322"/>
                      <a:pt x="198" y="295"/>
                    </a:cubicBezTo>
                    <a:cubicBezTo>
                      <a:pt x="198" y="295"/>
                      <a:pt x="198" y="295"/>
                      <a:pt x="198" y="295"/>
                    </a:cubicBezTo>
                    <a:cubicBezTo>
                      <a:pt x="198" y="295"/>
                      <a:pt x="198" y="295"/>
                      <a:pt x="198" y="295"/>
                    </a:cubicBezTo>
                    <a:cubicBezTo>
                      <a:pt x="198" y="295"/>
                      <a:pt x="198" y="295"/>
                      <a:pt x="198" y="295"/>
                    </a:cubicBezTo>
                    <a:cubicBezTo>
                      <a:pt x="198" y="296"/>
                      <a:pt x="195" y="303"/>
                      <a:pt x="189" y="308"/>
                    </a:cubicBezTo>
                    <a:cubicBezTo>
                      <a:pt x="186" y="311"/>
                      <a:pt x="182" y="312"/>
                      <a:pt x="178" y="312"/>
                    </a:cubicBezTo>
                    <a:cubicBezTo>
                      <a:pt x="174" y="312"/>
                      <a:pt x="170" y="311"/>
                      <a:pt x="165" y="308"/>
                    </a:cubicBezTo>
                    <a:cubicBezTo>
                      <a:pt x="174" y="372"/>
                      <a:pt x="174" y="372"/>
                      <a:pt x="174" y="372"/>
                    </a:cubicBezTo>
                    <a:cubicBezTo>
                      <a:pt x="174" y="372"/>
                      <a:pt x="254" y="438"/>
                      <a:pt x="332" y="442"/>
                    </a:cubicBezTo>
                    <a:cubicBezTo>
                      <a:pt x="354" y="347"/>
                      <a:pt x="354" y="347"/>
                      <a:pt x="354" y="347"/>
                    </a:cubicBezTo>
                    <a:cubicBezTo>
                      <a:pt x="398" y="431"/>
                      <a:pt x="398" y="431"/>
                      <a:pt x="398" y="431"/>
                    </a:cubicBezTo>
                    <a:cubicBezTo>
                      <a:pt x="398" y="431"/>
                      <a:pt x="474" y="398"/>
                      <a:pt x="494" y="363"/>
                    </a:cubicBezTo>
                    <a:cubicBezTo>
                      <a:pt x="494" y="363"/>
                      <a:pt x="494" y="363"/>
                      <a:pt x="494" y="363"/>
                    </a:cubicBezTo>
                    <a:cubicBezTo>
                      <a:pt x="499" y="154"/>
                      <a:pt x="499" y="154"/>
                      <a:pt x="499" y="154"/>
                    </a:cubicBezTo>
                    <a:cubicBezTo>
                      <a:pt x="460" y="184"/>
                      <a:pt x="412" y="202"/>
                      <a:pt x="361" y="202"/>
                    </a:cubicBezTo>
                    <a:cubicBezTo>
                      <a:pt x="343" y="202"/>
                      <a:pt x="325" y="199"/>
                      <a:pt x="307" y="195"/>
                    </a:cubicBezTo>
                    <a:cubicBezTo>
                      <a:pt x="257" y="183"/>
                      <a:pt x="206" y="154"/>
                      <a:pt x="163" y="125"/>
                    </a:cubicBezTo>
                    <a:cubicBezTo>
                      <a:pt x="154" y="119"/>
                      <a:pt x="145" y="112"/>
                      <a:pt x="135" y="105"/>
                    </a:cubicBezTo>
                    <a:cubicBezTo>
                      <a:pt x="147" y="186"/>
                      <a:pt x="147" y="186"/>
                      <a:pt x="147" y="186"/>
                    </a:cubicBezTo>
                    <a:cubicBezTo>
                      <a:pt x="101" y="115"/>
                      <a:pt x="101" y="115"/>
                      <a:pt x="101" y="115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82" y="59"/>
                      <a:pt x="59" y="32"/>
                      <a:pt x="45" y="0"/>
                    </a:cubicBezTo>
                  </a:path>
                </a:pathLst>
              </a:custGeom>
              <a:solidFill>
                <a:srgbClr val="97A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1" name="ïṣliḑe"/>
              <p:cNvSpPr/>
              <p:nvPr/>
            </p:nvSpPr>
            <p:spPr bwMode="auto">
              <a:xfrm>
                <a:off x="4794250" y="1933175"/>
                <a:ext cx="520700" cy="1098550"/>
              </a:xfrm>
              <a:custGeom>
                <a:avLst/>
                <a:gdLst>
                  <a:gd name="T0" fmla="*/ 36 w 328"/>
                  <a:gd name="T1" fmla="*/ 6 h 692"/>
                  <a:gd name="T2" fmla="*/ 46 w 328"/>
                  <a:gd name="T3" fmla="*/ 60 h 692"/>
                  <a:gd name="T4" fmla="*/ 59 w 328"/>
                  <a:gd name="T5" fmla="*/ 315 h 692"/>
                  <a:gd name="T6" fmla="*/ 0 w 328"/>
                  <a:gd name="T7" fmla="*/ 335 h 692"/>
                  <a:gd name="T8" fmla="*/ 219 w 328"/>
                  <a:gd name="T9" fmla="*/ 692 h 692"/>
                  <a:gd name="T10" fmla="*/ 282 w 328"/>
                  <a:gd name="T11" fmla="*/ 515 h 692"/>
                  <a:gd name="T12" fmla="*/ 328 w 328"/>
                  <a:gd name="T13" fmla="*/ 348 h 692"/>
                  <a:gd name="T14" fmla="*/ 274 w 328"/>
                  <a:gd name="T15" fmla="*/ 325 h 692"/>
                  <a:gd name="T16" fmla="*/ 274 w 328"/>
                  <a:gd name="T17" fmla="*/ 144 h 692"/>
                  <a:gd name="T18" fmla="*/ 36 w 328"/>
                  <a:gd name="T19" fmla="*/ 0 h 692"/>
                  <a:gd name="T20" fmla="*/ 36 w 328"/>
                  <a:gd name="T21" fmla="*/ 6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8" h="692">
                    <a:moveTo>
                      <a:pt x="36" y="6"/>
                    </a:moveTo>
                    <a:lnTo>
                      <a:pt x="46" y="60"/>
                    </a:lnTo>
                    <a:lnTo>
                      <a:pt x="59" y="315"/>
                    </a:lnTo>
                    <a:lnTo>
                      <a:pt x="0" y="335"/>
                    </a:lnTo>
                    <a:lnTo>
                      <a:pt x="219" y="692"/>
                    </a:lnTo>
                    <a:lnTo>
                      <a:pt x="282" y="515"/>
                    </a:lnTo>
                    <a:lnTo>
                      <a:pt x="328" y="348"/>
                    </a:lnTo>
                    <a:lnTo>
                      <a:pt x="274" y="325"/>
                    </a:lnTo>
                    <a:lnTo>
                      <a:pt x="274" y="144"/>
                    </a:lnTo>
                    <a:lnTo>
                      <a:pt x="36" y="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2" name="isḻïde"/>
              <p:cNvSpPr/>
              <p:nvPr/>
            </p:nvSpPr>
            <p:spPr bwMode="auto">
              <a:xfrm>
                <a:off x="4794250" y="1933175"/>
                <a:ext cx="520700" cy="1098550"/>
              </a:xfrm>
              <a:custGeom>
                <a:avLst/>
                <a:gdLst>
                  <a:gd name="T0" fmla="*/ 36 w 328"/>
                  <a:gd name="T1" fmla="*/ 6 h 692"/>
                  <a:gd name="T2" fmla="*/ 46 w 328"/>
                  <a:gd name="T3" fmla="*/ 60 h 692"/>
                  <a:gd name="T4" fmla="*/ 59 w 328"/>
                  <a:gd name="T5" fmla="*/ 315 h 692"/>
                  <a:gd name="T6" fmla="*/ 0 w 328"/>
                  <a:gd name="T7" fmla="*/ 335 h 692"/>
                  <a:gd name="T8" fmla="*/ 219 w 328"/>
                  <a:gd name="T9" fmla="*/ 692 h 692"/>
                  <a:gd name="T10" fmla="*/ 282 w 328"/>
                  <a:gd name="T11" fmla="*/ 515 h 692"/>
                  <a:gd name="T12" fmla="*/ 328 w 328"/>
                  <a:gd name="T13" fmla="*/ 348 h 692"/>
                  <a:gd name="T14" fmla="*/ 274 w 328"/>
                  <a:gd name="T15" fmla="*/ 325 h 692"/>
                  <a:gd name="T16" fmla="*/ 274 w 328"/>
                  <a:gd name="T17" fmla="*/ 144 h 692"/>
                  <a:gd name="T18" fmla="*/ 36 w 328"/>
                  <a:gd name="T19" fmla="*/ 0 h 692"/>
                  <a:gd name="T20" fmla="*/ 36 w 328"/>
                  <a:gd name="T21" fmla="*/ 6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8" h="692">
                    <a:moveTo>
                      <a:pt x="36" y="6"/>
                    </a:moveTo>
                    <a:lnTo>
                      <a:pt x="46" y="60"/>
                    </a:lnTo>
                    <a:lnTo>
                      <a:pt x="59" y="315"/>
                    </a:lnTo>
                    <a:lnTo>
                      <a:pt x="0" y="335"/>
                    </a:lnTo>
                    <a:lnTo>
                      <a:pt x="219" y="692"/>
                    </a:lnTo>
                    <a:lnTo>
                      <a:pt x="282" y="515"/>
                    </a:lnTo>
                    <a:lnTo>
                      <a:pt x="328" y="348"/>
                    </a:lnTo>
                    <a:lnTo>
                      <a:pt x="274" y="325"/>
                    </a:lnTo>
                    <a:lnTo>
                      <a:pt x="274" y="144"/>
                    </a:lnTo>
                    <a:lnTo>
                      <a:pt x="36" y="0"/>
                    </a:lnTo>
                    <a:lnTo>
                      <a:pt x="36" y="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3" name="iṣḻiḑè"/>
              <p:cNvSpPr/>
              <p:nvPr/>
            </p:nvSpPr>
            <p:spPr bwMode="auto">
              <a:xfrm>
                <a:off x="4911725" y="2625325"/>
                <a:ext cx="400050" cy="531813"/>
              </a:xfrm>
              <a:custGeom>
                <a:avLst/>
                <a:gdLst>
                  <a:gd name="T0" fmla="*/ 18 w 131"/>
                  <a:gd name="T1" fmla="*/ 18 h 174"/>
                  <a:gd name="T2" fmla="*/ 14 w 131"/>
                  <a:gd name="T3" fmla="*/ 15 h 174"/>
                  <a:gd name="T4" fmla="*/ 0 w 131"/>
                  <a:gd name="T5" fmla="*/ 12 h 174"/>
                  <a:gd name="T6" fmla="*/ 87 w 131"/>
                  <a:gd name="T7" fmla="*/ 174 h 174"/>
                  <a:gd name="T8" fmla="*/ 105 w 131"/>
                  <a:gd name="T9" fmla="*/ 84 h 174"/>
                  <a:gd name="T10" fmla="*/ 131 w 131"/>
                  <a:gd name="T11" fmla="*/ 0 h 174"/>
                  <a:gd name="T12" fmla="*/ 18 w 131"/>
                  <a:gd name="T13" fmla="*/ 18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174">
                    <a:moveTo>
                      <a:pt x="18" y="18"/>
                    </a:moveTo>
                    <a:cubicBezTo>
                      <a:pt x="17" y="17"/>
                      <a:pt x="15" y="16"/>
                      <a:pt x="14" y="15"/>
                    </a:cubicBezTo>
                    <a:cubicBezTo>
                      <a:pt x="9" y="14"/>
                      <a:pt x="5" y="13"/>
                      <a:pt x="0" y="12"/>
                    </a:cubicBezTo>
                    <a:cubicBezTo>
                      <a:pt x="87" y="174"/>
                      <a:pt x="87" y="174"/>
                      <a:pt x="87" y="174"/>
                    </a:cubicBezTo>
                    <a:cubicBezTo>
                      <a:pt x="105" y="84"/>
                      <a:pt x="105" y="84"/>
                      <a:pt x="105" y="84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104" y="29"/>
                      <a:pt x="47" y="37"/>
                      <a:pt x="18" y="18"/>
                    </a:cubicBezTo>
                    <a:close/>
                  </a:path>
                </a:pathLst>
              </a:custGeom>
              <a:solidFill>
                <a:srgbClr val="FFEF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4" name="ïṣļïḑê"/>
              <p:cNvSpPr/>
              <p:nvPr/>
            </p:nvSpPr>
            <p:spPr bwMode="auto">
              <a:xfrm>
                <a:off x="4741863" y="1431525"/>
                <a:ext cx="771525" cy="968375"/>
              </a:xfrm>
              <a:custGeom>
                <a:avLst/>
                <a:gdLst>
                  <a:gd name="T0" fmla="*/ 241 w 253"/>
                  <a:gd name="T1" fmla="*/ 89 h 318"/>
                  <a:gd name="T2" fmla="*/ 247 w 253"/>
                  <a:gd name="T3" fmla="*/ 206 h 318"/>
                  <a:gd name="T4" fmla="*/ 189 w 253"/>
                  <a:gd name="T5" fmla="*/ 298 h 318"/>
                  <a:gd name="T6" fmla="*/ 39 w 253"/>
                  <a:gd name="T7" fmla="*/ 165 h 318"/>
                  <a:gd name="T8" fmla="*/ 17 w 253"/>
                  <a:gd name="T9" fmla="*/ 170 h 318"/>
                  <a:gd name="T10" fmla="*/ 9 w 253"/>
                  <a:gd name="T11" fmla="*/ 110 h 318"/>
                  <a:gd name="T12" fmla="*/ 47 w 253"/>
                  <a:gd name="T13" fmla="*/ 112 h 318"/>
                  <a:gd name="T14" fmla="*/ 104 w 253"/>
                  <a:gd name="T15" fmla="*/ 1 h 318"/>
                  <a:gd name="T16" fmla="*/ 241 w 253"/>
                  <a:gd name="T17" fmla="*/ 89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3" h="318">
                    <a:moveTo>
                      <a:pt x="241" y="89"/>
                    </a:moveTo>
                    <a:cubicBezTo>
                      <a:pt x="241" y="89"/>
                      <a:pt x="240" y="135"/>
                      <a:pt x="247" y="206"/>
                    </a:cubicBezTo>
                    <a:cubicBezTo>
                      <a:pt x="253" y="278"/>
                      <a:pt x="220" y="290"/>
                      <a:pt x="189" y="298"/>
                    </a:cubicBezTo>
                    <a:cubicBezTo>
                      <a:pt x="118" y="318"/>
                      <a:pt x="29" y="290"/>
                      <a:pt x="39" y="165"/>
                    </a:cubicBezTo>
                    <a:cubicBezTo>
                      <a:pt x="39" y="165"/>
                      <a:pt x="28" y="177"/>
                      <a:pt x="17" y="170"/>
                    </a:cubicBezTo>
                    <a:cubicBezTo>
                      <a:pt x="6" y="163"/>
                      <a:pt x="0" y="136"/>
                      <a:pt x="9" y="110"/>
                    </a:cubicBezTo>
                    <a:cubicBezTo>
                      <a:pt x="17" y="83"/>
                      <a:pt x="48" y="93"/>
                      <a:pt x="47" y="112"/>
                    </a:cubicBezTo>
                    <a:cubicBezTo>
                      <a:pt x="47" y="112"/>
                      <a:pt x="41" y="3"/>
                      <a:pt x="104" y="1"/>
                    </a:cubicBezTo>
                    <a:cubicBezTo>
                      <a:pt x="166" y="0"/>
                      <a:pt x="239" y="27"/>
                      <a:pt x="241" y="89"/>
                    </a:cubicBezTo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5" name="îṥľiďê"/>
              <p:cNvSpPr/>
              <p:nvPr/>
            </p:nvSpPr>
            <p:spPr bwMode="auto">
              <a:xfrm>
                <a:off x="4756150" y="1433113"/>
                <a:ext cx="303213" cy="522288"/>
              </a:xfrm>
              <a:custGeom>
                <a:avLst/>
                <a:gdLst>
                  <a:gd name="T0" fmla="*/ 19 w 99"/>
                  <a:gd name="T1" fmla="*/ 171 h 171"/>
                  <a:gd name="T2" fmla="*/ 31 w 99"/>
                  <a:gd name="T3" fmla="*/ 167 h 171"/>
                  <a:gd name="T4" fmla="*/ 34 w 99"/>
                  <a:gd name="T5" fmla="*/ 165 h 171"/>
                  <a:gd name="T6" fmla="*/ 33 w 99"/>
                  <a:gd name="T7" fmla="*/ 165 h 171"/>
                  <a:gd name="T8" fmla="*/ 34 w 99"/>
                  <a:gd name="T9" fmla="*/ 164 h 171"/>
                  <a:gd name="T10" fmla="*/ 4 w 99"/>
                  <a:gd name="T11" fmla="*/ 109 h 171"/>
                  <a:gd name="T12" fmla="*/ 91 w 99"/>
                  <a:gd name="T13" fmla="*/ 1 h 171"/>
                  <a:gd name="T14" fmla="*/ 91 w 99"/>
                  <a:gd name="T15" fmla="*/ 1 h 171"/>
                  <a:gd name="T16" fmla="*/ 91 w 99"/>
                  <a:gd name="T17" fmla="*/ 1 h 171"/>
                  <a:gd name="T18" fmla="*/ 91 w 99"/>
                  <a:gd name="T19" fmla="*/ 1 h 171"/>
                  <a:gd name="T20" fmla="*/ 92 w 99"/>
                  <a:gd name="T21" fmla="*/ 1 h 171"/>
                  <a:gd name="T22" fmla="*/ 92 w 99"/>
                  <a:gd name="T23" fmla="*/ 1 h 171"/>
                  <a:gd name="T24" fmla="*/ 92 w 99"/>
                  <a:gd name="T25" fmla="*/ 1 h 171"/>
                  <a:gd name="T26" fmla="*/ 92 w 99"/>
                  <a:gd name="T27" fmla="*/ 1 h 171"/>
                  <a:gd name="T28" fmla="*/ 92 w 99"/>
                  <a:gd name="T29" fmla="*/ 1 h 171"/>
                  <a:gd name="T30" fmla="*/ 92 w 99"/>
                  <a:gd name="T31" fmla="*/ 1 h 171"/>
                  <a:gd name="T32" fmla="*/ 92 w 99"/>
                  <a:gd name="T33" fmla="*/ 1 h 171"/>
                  <a:gd name="T34" fmla="*/ 92 w 99"/>
                  <a:gd name="T35" fmla="*/ 1 h 171"/>
                  <a:gd name="T36" fmla="*/ 93 w 99"/>
                  <a:gd name="T37" fmla="*/ 1 h 171"/>
                  <a:gd name="T38" fmla="*/ 93 w 99"/>
                  <a:gd name="T39" fmla="*/ 1 h 171"/>
                  <a:gd name="T40" fmla="*/ 93 w 99"/>
                  <a:gd name="T41" fmla="*/ 1 h 171"/>
                  <a:gd name="T42" fmla="*/ 93 w 99"/>
                  <a:gd name="T43" fmla="*/ 1 h 171"/>
                  <a:gd name="T44" fmla="*/ 93 w 99"/>
                  <a:gd name="T45" fmla="*/ 1 h 171"/>
                  <a:gd name="T46" fmla="*/ 93 w 99"/>
                  <a:gd name="T47" fmla="*/ 1 h 171"/>
                  <a:gd name="T48" fmla="*/ 93 w 99"/>
                  <a:gd name="T49" fmla="*/ 1 h 171"/>
                  <a:gd name="T50" fmla="*/ 93 w 99"/>
                  <a:gd name="T51" fmla="*/ 1 h 171"/>
                  <a:gd name="T52" fmla="*/ 93 w 99"/>
                  <a:gd name="T53" fmla="*/ 1 h 171"/>
                  <a:gd name="T54" fmla="*/ 94 w 99"/>
                  <a:gd name="T55" fmla="*/ 1 h 171"/>
                  <a:gd name="T56" fmla="*/ 94 w 99"/>
                  <a:gd name="T57" fmla="*/ 1 h 171"/>
                  <a:gd name="T58" fmla="*/ 94 w 99"/>
                  <a:gd name="T59" fmla="*/ 1 h 171"/>
                  <a:gd name="T60" fmla="*/ 94 w 99"/>
                  <a:gd name="T61" fmla="*/ 1 h 171"/>
                  <a:gd name="T62" fmla="*/ 94 w 99"/>
                  <a:gd name="T63" fmla="*/ 1 h 171"/>
                  <a:gd name="T64" fmla="*/ 95 w 99"/>
                  <a:gd name="T65" fmla="*/ 1 h 171"/>
                  <a:gd name="T66" fmla="*/ 95 w 99"/>
                  <a:gd name="T67" fmla="*/ 1 h 171"/>
                  <a:gd name="T68" fmla="*/ 95 w 99"/>
                  <a:gd name="T69" fmla="*/ 1 h 171"/>
                  <a:gd name="T70" fmla="*/ 95 w 99"/>
                  <a:gd name="T71" fmla="*/ 1 h 171"/>
                  <a:gd name="T72" fmla="*/ 95 w 99"/>
                  <a:gd name="T73" fmla="*/ 0 h 171"/>
                  <a:gd name="T74" fmla="*/ 95 w 99"/>
                  <a:gd name="T75" fmla="*/ 0 h 171"/>
                  <a:gd name="T76" fmla="*/ 96 w 99"/>
                  <a:gd name="T77" fmla="*/ 0 h 171"/>
                  <a:gd name="T78" fmla="*/ 96 w 99"/>
                  <a:gd name="T79" fmla="*/ 0 h 171"/>
                  <a:gd name="T80" fmla="*/ 96 w 99"/>
                  <a:gd name="T81" fmla="*/ 0 h 171"/>
                  <a:gd name="T82" fmla="*/ 96 w 99"/>
                  <a:gd name="T83" fmla="*/ 0 h 171"/>
                  <a:gd name="T84" fmla="*/ 97 w 99"/>
                  <a:gd name="T85" fmla="*/ 0 h 171"/>
                  <a:gd name="T86" fmla="*/ 97 w 99"/>
                  <a:gd name="T87" fmla="*/ 0 h 171"/>
                  <a:gd name="T88" fmla="*/ 97 w 99"/>
                  <a:gd name="T89" fmla="*/ 0 h 171"/>
                  <a:gd name="T90" fmla="*/ 97 w 99"/>
                  <a:gd name="T91" fmla="*/ 0 h 171"/>
                  <a:gd name="T92" fmla="*/ 97 w 99"/>
                  <a:gd name="T93" fmla="*/ 0 h 171"/>
                  <a:gd name="T94" fmla="*/ 98 w 99"/>
                  <a:gd name="T95" fmla="*/ 0 h 171"/>
                  <a:gd name="T96" fmla="*/ 98 w 99"/>
                  <a:gd name="T97" fmla="*/ 0 h 171"/>
                  <a:gd name="T98" fmla="*/ 98 w 99"/>
                  <a:gd name="T99" fmla="*/ 0 h 171"/>
                  <a:gd name="T100" fmla="*/ 98 w 99"/>
                  <a:gd name="T101" fmla="*/ 0 h 171"/>
                  <a:gd name="T102" fmla="*/ 98 w 99"/>
                  <a:gd name="T103" fmla="*/ 0 h 171"/>
                  <a:gd name="T104" fmla="*/ 98 w 99"/>
                  <a:gd name="T105" fmla="*/ 0 h 171"/>
                  <a:gd name="T106" fmla="*/ 98 w 99"/>
                  <a:gd name="T107" fmla="*/ 0 h 171"/>
                  <a:gd name="T108" fmla="*/ 98 w 99"/>
                  <a:gd name="T109" fmla="*/ 0 h 171"/>
                  <a:gd name="T110" fmla="*/ 99 w 99"/>
                  <a:gd name="T111" fmla="*/ 0 h 171"/>
                  <a:gd name="T112" fmla="*/ 99 w 99"/>
                  <a:gd name="T113" fmla="*/ 0 h 171"/>
                  <a:gd name="T114" fmla="*/ 99 w 99"/>
                  <a:gd name="T115" fmla="*/ 0 h 171"/>
                  <a:gd name="T116" fmla="*/ 99 w 99"/>
                  <a:gd name="T11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9" h="171">
                    <a:moveTo>
                      <a:pt x="19" y="171"/>
                    </a:moveTo>
                    <a:cubicBezTo>
                      <a:pt x="19" y="171"/>
                      <a:pt x="19" y="171"/>
                      <a:pt x="19" y="171"/>
                    </a:cubicBezTo>
                    <a:cubicBezTo>
                      <a:pt x="19" y="171"/>
                      <a:pt x="19" y="171"/>
                      <a:pt x="19" y="171"/>
                    </a:cubicBezTo>
                    <a:cubicBezTo>
                      <a:pt x="19" y="171"/>
                      <a:pt x="19" y="171"/>
                      <a:pt x="19" y="171"/>
                    </a:cubicBezTo>
                    <a:moveTo>
                      <a:pt x="31" y="167"/>
                    </a:moveTo>
                    <a:cubicBezTo>
                      <a:pt x="28" y="169"/>
                      <a:pt x="24" y="171"/>
                      <a:pt x="20" y="171"/>
                    </a:cubicBezTo>
                    <a:cubicBezTo>
                      <a:pt x="24" y="171"/>
                      <a:pt x="28" y="169"/>
                      <a:pt x="31" y="167"/>
                    </a:cubicBezTo>
                    <a:cubicBezTo>
                      <a:pt x="31" y="167"/>
                      <a:pt x="31" y="167"/>
                      <a:pt x="31" y="167"/>
                    </a:cubicBezTo>
                    <a:moveTo>
                      <a:pt x="34" y="165"/>
                    </a:moveTo>
                    <a:cubicBezTo>
                      <a:pt x="34" y="165"/>
                      <a:pt x="34" y="165"/>
                      <a:pt x="34" y="165"/>
                    </a:cubicBezTo>
                    <a:cubicBezTo>
                      <a:pt x="34" y="165"/>
                      <a:pt x="34" y="165"/>
                      <a:pt x="34" y="165"/>
                    </a:cubicBezTo>
                    <a:moveTo>
                      <a:pt x="34" y="165"/>
                    </a:moveTo>
                    <a:cubicBezTo>
                      <a:pt x="34" y="165"/>
                      <a:pt x="34" y="165"/>
                      <a:pt x="34" y="165"/>
                    </a:cubicBezTo>
                    <a:cubicBezTo>
                      <a:pt x="34" y="165"/>
                      <a:pt x="34" y="165"/>
                      <a:pt x="34" y="165"/>
                    </a:cubicBezTo>
                    <a:moveTo>
                      <a:pt x="34" y="164"/>
                    </a:moveTo>
                    <a:cubicBezTo>
                      <a:pt x="34" y="164"/>
                      <a:pt x="33" y="165"/>
                      <a:pt x="33" y="165"/>
                    </a:cubicBezTo>
                    <a:cubicBezTo>
                      <a:pt x="33" y="165"/>
                      <a:pt x="33" y="165"/>
                      <a:pt x="33" y="165"/>
                    </a:cubicBezTo>
                    <a:cubicBezTo>
                      <a:pt x="33" y="165"/>
                      <a:pt x="34" y="164"/>
                      <a:pt x="34" y="164"/>
                    </a:cubicBezTo>
                    <a:moveTo>
                      <a:pt x="34" y="164"/>
                    </a:moveTo>
                    <a:cubicBezTo>
                      <a:pt x="34" y="164"/>
                      <a:pt x="34" y="164"/>
                      <a:pt x="34" y="164"/>
                    </a:cubicBezTo>
                    <a:cubicBezTo>
                      <a:pt x="34" y="164"/>
                      <a:pt x="34" y="164"/>
                      <a:pt x="34" y="164"/>
                    </a:cubicBezTo>
                    <a:cubicBezTo>
                      <a:pt x="34" y="164"/>
                      <a:pt x="34" y="164"/>
                      <a:pt x="34" y="164"/>
                    </a:cubicBezTo>
                    <a:moveTo>
                      <a:pt x="21" y="93"/>
                    </a:moveTo>
                    <a:cubicBezTo>
                      <a:pt x="14" y="93"/>
                      <a:pt x="7" y="98"/>
                      <a:pt x="4" y="109"/>
                    </a:cubicBezTo>
                    <a:cubicBezTo>
                      <a:pt x="1" y="117"/>
                      <a:pt x="0" y="126"/>
                      <a:pt x="0" y="134"/>
                    </a:cubicBezTo>
                    <a:cubicBezTo>
                      <a:pt x="0" y="126"/>
                      <a:pt x="1" y="117"/>
                      <a:pt x="4" y="109"/>
                    </a:cubicBezTo>
                    <a:cubicBezTo>
                      <a:pt x="7" y="98"/>
                      <a:pt x="14" y="93"/>
                      <a:pt x="21" y="93"/>
                    </a:cubicBezTo>
                    <a:moveTo>
                      <a:pt x="91" y="1"/>
                    </a:moveTo>
                    <a:cubicBezTo>
                      <a:pt x="50" y="9"/>
                      <a:pt x="43" y="68"/>
                      <a:pt x="42" y="96"/>
                    </a:cubicBezTo>
                    <a:cubicBezTo>
                      <a:pt x="43" y="68"/>
                      <a:pt x="50" y="9"/>
                      <a:pt x="91" y="1"/>
                    </a:cubicBezTo>
                    <a:moveTo>
                      <a:pt x="91" y="1"/>
                    </a:move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moveTo>
                      <a:pt x="91" y="1"/>
                    </a:move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moveTo>
                      <a:pt x="91" y="1"/>
                    </a:move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moveTo>
                      <a:pt x="91" y="1"/>
                    </a:move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4" y="1"/>
                    </a:move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moveTo>
                      <a:pt x="94" y="1"/>
                    </a:move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moveTo>
                      <a:pt x="94" y="1"/>
                    </a:move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moveTo>
                      <a:pt x="94" y="1"/>
                    </a:move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moveTo>
                      <a:pt x="94" y="1"/>
                    </a:move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moveTo>
                      <a:pt x="94" y="1"/>
                    </a:move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moveTo>
                      <a:pt x="96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moveTo>
                      <a:pt x="96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moveTo>
                      <a:pt x="96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moveTo>
                      <a:pt x="96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moveTo>
                      <a:pt x="96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9" y="0"/>
                    </a:move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moveTo>
                      <a:pt x="99" y="0"/>
                    </a:move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moveTo>
                      <a:pt x="99" y="0"/>
                    </a:move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moveTo>
                      <a:pt x="99" y="0"/>
                    </a:move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moveTo>
                      <a:pt x="99" y="0"/>
                    </a:move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</a:path>
                </a:pathLst>
              </a:custGeom>
              <a:solidFill>
                <a:srgbClr val="D7B1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6" name="ïs1iḍé"/>
              <p:cNvSpPr/>
              <p:nvPr/>
            </p:nvSpPr>
            <p:spPr bwMode="auto">
              <a:xfrm>
                <a:off x="4851400" y="1936350"/>
                <a:ext cx="327025" cy="420688"/>
              </a:xfrm>
              <a:custGeom>
                <a:avLst/>
                <a:gdLst>
                  <a:gd name="T0" fmla="*/ 13 w 107"/>
                  <a:gd name="T1" fmla="*/ 76 h 138"/>
                  <a:gd name="T2" fmla="*/ 107 w 107"/>
                  <a:gd name="T3" fmla="*/ 138 h 138"/>
                  <a:gd name="T4" fmla="*/ 106 w 107"/>
                  <a:gd name="T5" fmla="*/ 138 h 138"/>
                  <a:gd name="T6" fmla="*/ 13 w 107"/>
                  <a:gd name="T7" fmla="*/ 76 h 138"/>
                  <a:gd name="T8" fmla="*/ 2 w 107"/>
                  <a:gd name="T9" fmla="*/ 0 h 138"/>
                  <a:gd name="T10" fmla="*/ 0 w 107"/>
                  <a:gd name="T11" fmla="*/ 2 h 138"/>
                  <a:gd name="T12" fmla="*/ 0 w 107"/>
                  <a:gd name="T13" fmla="*/ 2 h 138"/>
                  <a:gd name="T14" fmla="*/ 2 w 107"/>
                  <a:gd name="T15" fmla="*/ 0 h 138"/>
                  <a:gd name="T16" fmla="*/ 2 w 107"/>
                  <a:gd name="T1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138">
                    <a:moveTo>
                      <a:pt x="13" y="76"/>
                    </a:moveTo>
                    <a:cubicBezTo>
                      <a:pt x="29" y="117"/>
                      <a:pt x="65" y="137"/>
                      <a:pt x="107" y="138"/>
                    </a:cubicBezTo>
                    <a:cubicBezTo>
                      <a:pt x="107" y="138"/>
                      <a:pt x="106" y="138"/>
                      <a:pt x="106" y="138"/>
                    </a:cubicBezTo>
                    <a:cubicBezTo>
                      <a:pt x="67" y="137"/>
                      <a:pt x="30" y="118"/>
                      <a:pt x="13" y="76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B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7" name="iṧḷïḍé"/>
              <p:cNvSpPr/>
              <p:nvPr/>
            </p:nvSpPr>
            <p:spPr bwMode="auto">
              <a:xfrm>
                <a:off x="4756150" y="1433113"/>
                <a:ext cx="419100" cy="923925"/>
              </a:xfrm>
              <a:custGeom>
                <a:avLst/>
                <a:gdLst>
                  <a:gd name="T0" fmla="*/ 99 w 137"/>
                  <a:gd name="T1" fmla="*/ 0 h 303"/>
                  <a:gd name="T2" fmla="*/ 99 w 137"/>
                  <a:gd name="T3" fmla="*/ 0 h 303"/>
                  <a:gd name="T4" fmla="*/ 99 w 137"/>
                  <a:gd name="T5" fmla="*/ 0 h 303"/>
                  <a:gd name="T6" fmla="*/ 99 w 137"/>
                  <a:gd name="T7" fmla="*/ 0 h 303"/>
                  <a:gd name="T8" fmla="*/ 98 w 137"/>
                  <a:gd name="T9" fmla="*/ 0 h 303"/>
                  <a:gd name="T10" fmla="*/ 98 w 137"/>
                  <a:gd name="T11" fmla="*/ 0 h 303"/>
                  <a:gd name="T12" fmla="*/ 98 w 137"/>
                  <a:gd name="T13" fmla="*/ 0 h 303"/>
                  <a:gd name="T14" fmla="*/ 98 w 137"/>
                  <a:gd name="T15" fmla="*/ 0 h 303"/>
                  <a:gd name="T16" fmla="*/ 98 w 137"/>
                  <a:gd name="T17" fmla="*/ 0 h 303"/>
                  <a:gd name="T18" fmla="*/ 98 w 137"/>
                  <a:gd name="T19" fmla="*/ 0 h 303"/>
                  <a:gd name="T20" fmla="*/ 98 w 137"/>
                  <a:gd name="T21" fmla="*/ 0 h 303"/>
                  <a:gd name="T22" fmla="*/ 97 w 137"/>
                  <a:gd name="T23" fmla="*/ 0 h 303"/>
                  <a:gd name="T24" fmla="*/ 97 w 137"/>
                  <a:gd name="T25" fmla="*/ 0 h 303"/>
                  <a:gd name="T26" fmla="*/ 97 w 137"/>
                  <a:gd name="T27" fmla="*/ 0 h 303"/>
                  <a:gd name="T28" fmla="*/ 97 w 137"/>
                  <a:gd name="T29" fmla="*/ 0 h 303"/>
                  <a:gd name="T30" fmla="*/ 97 w 137"/>
                  <a:gd name="T31" fmla="*/ 0 h 303"/>
                  <a:gd name="T32" fmla="*/ 96 w 137"/>
                  <a:gd name="T33" fmla="*/ 0 h 303"/>
                  <a:gd name="T34" fmla="*/ 96 w 137"/>
                  <a:gd name="T35" fmla="*/ 0 h 303"/>
                  <a:gd name="T36" fmla="*/ 96 w 137"/>
                  <a:gd name="T37" fmla="*/ 0 h 303"/>
                  <a:gd name="T38" fmla="*/ 95 w 137"/>
                  <a:gd name="T39" fmla="*/ 0 h 303"/>
                  <a:gd name="T40" fmla="*/ 95 w 137"/>
                  <a:gd name="T41" fmla="*/ 0 h 303"/>
                  <a:gd name="T42" fmla="*/ 95 w 137"/>
                  <a:gd name="T43" fmla="*/ 1 h 303"/>
                  <a:gd name="T44" fmla="*/ 95 w 137"/>
                  <a:gd name="T45" fmla="*/ 1 h 303"/>
                  <a:gd name="T46" fmla="*/ 95 w 137"/>
                  <a:gd name="T47" fmla="*/ 1 h 303"/>
                  <a:gd name="T48" fmla="*/ 94 w 137"/>
                  <a:gd name="T49" fmla="*/ 1 h 303"/>
                  <a:gd name="T50" fmla="*/ 94 w 137"/>
                  <a:gd name="T51" fmla="*/ 1 h 303"/>
                  <a:gd name="T52" fmla="*/ 94 w 137"/>
                  <a:gd name="T53" fmla="*/ 1 h 303"/>
                  <a:gd name="T54" fmla="*/ 94 w 137"/>
                  <a:gd name="T55" fmla="*/ 1 h 303"/>
                  <a:gd name="T56" fmla="*/ 93 w 137"/>
                  <a:gd name="T57" fmla="*/ 1 h 303"/>
                  <a:gd name="T58" fmla="*/ 93 w 137"/>
                  <a:gd name="T59" fmla="*/ 1 h 303"/>
                  <a:gd name="T60" fmla="*/ 93 w 137"/>
                  <a:gd name="T61" fmla="*/ 1 h 303"/>
                  <a:gd name="T62" fmla="*/ 93 w 137"/>
                  <a:gd name="T63" fmla="*/ 1 h 303"/>
                  <a:gd name="T64" fmla="*/ 93 w 137"/>
                  <a:gd name="T65" fmla="*/ 1 h 303"/>
                  <a:gd name="T66" fmla="*/ 93 w 137"/>
                  <a:gd name="T67" fmla="*/ 1 h 303"/>
                  <a:gd name="T68" fmla="*/ 93 w 137"/>
                  <a:gd name="T69" fmla="*/ 1 h 303"/>
                  <a:gd name="T70" fmla="*/ 93 w 137"/>
                  <a:gd name="T71" fmla="*/ 1 h 303"/>
                  <a:gd name="T72" fmla="*/ 92 w 137"/>
                  <a:gd name="T73" fmla="*/ 1 h 303"/>
                  <a:gd name="T74" fmla="*/ 92 w 137"/>
                  <a:gd name="T75" fmla="*/ 1 h 303"/>
                  <a:gd name="T76" fmla="*/ 92 w 137"/>
                  <a:gd name="T77" fmla="*/ 1 h 303"/>
                  <a:gd name="T78" fmla="*/ 92 w 137"/>
                  <a:gd name="T79" fmla="*/ 1 h 303"/>
                  <a:gd name="T80" fmla="*/ 92 w 137"/>
                  <a:gd name="T81" fmla="*/ 1 h 303"/>
                  <a:gd name="T82" fmla="*/ 92 w 137"/>
                  <a:gd name="T83" fmla="*/ 1 h 303"/>
                  <a:gd name="T84" fmla="*/ 92 w 137"/>
                  <a:gd name="T85" fmla="*/ 1 h 303"/>
                  <a:gd name="T86" fmla="*/ 92 w 137"/>
                  <a:gd name="T87" fmla="*/ 1 h 303"/>
                  <a:gd name="T88" fmla="*/ 91 w 137"/>
                  <a:gd name="T89" fmla="*/ 1 h 303"/>
                  <a:gd name="T90" fmla="*/ 91 w 137"/>
                  <a:gd name="T91" fmla="*/ 1 h 303"/>
                  <a:gd name="T92" fmla="*/ 91 w 137"/>
                  <a:gd name="T93" fmla="*/ 1 h 303"/>
                  <a:gd name="T94" fmla="*/ 23 w 137"/>
                  <a:gd name="T95" fmla="*/ 92 h 303"/>
                  <a:gd name="T96" fmla="*/ 0 w 137"/>
                  <a:gd name="T97" fmla="*/ 134 h 303"/>
                  <a:gd name="T98" fmla="*/ 19 w 137"/>
                  <a:gd name="T99" fmla="*/ 171 h 303"/>
                  <a:gd name="T100" fmla="*/ 33 w 137"/>
                  <a:gd name="T101" fmla="*/ 165 h 303"/>
                  <a:gd name="T102" fmla="*/ 34 w 137"/>
                  <a:gd name="T103" fmla="*/ 164 h 303"/>
                  <a:gd name="T104" fmla="*/ 34 w 137"/>
                  <a:gd name="T105" fmla="*/ 165 h 303"/>
                  <a:gd name="T106" fmla="*/ 34 w 137"/>
                  <a:gd name="T107" fmla="*/ 165 h 303"/>
                  <a:gd name="T108" fmla="*/ 89 w 137"/>
                  <a:gd name="T109" fmla="*/ 274 h 303"/>
                  <a:gd name="T110" fmla="*/ 98 w 137"/>
                  <a:gd name="T111" fmla="*/ 28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7" h="303">
                    <a:moveTo>
                      <a:pt x="103" y="0"/>
                    </a:moveTo>
                    <a:cubicBezTo>
                      <a:pt x="102" y="0"/>
                      <a:pt x="100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50" y="9"/>
                      <a:pt x="43" y="68"/>
                      <a:pt x="42" y="96"/>
                    </a:cubicBezTo>
                    <a:cubicBezTo>
                      <a:pt x="42" y="101"/>
                      <a:pt x="42" y="105"/>
                      <a:pt x="42" y="108"/>
                    </a:cubicBezTo>
                    <a:cubicBezTo>
                      <a:pt x="41" y="99"/>
                      <a:pt x="32" y="92"/>
                      <a:pt x="23" y="92"/>
                    </a:cubicBezTo>
                    <a:cubicBezTo>
                      <a:pt x="22" y="92"/>
                      <a:pt x="21" y="93"/>
                      <a:pt x="21" y="93"/>
                    </a:cubicBezTo>
                    <a:cubicBezTo>
                      <a:pt x="14" y="93"/>
                      <a:pt x="7" y="98"/>
                      <a:pt x="4" y="109"/>
                    </a:cubicBezTo>
                    <a:cubicBezTo>
                      <a:pt x="1" y="117"/>
                      <a:pt x="0" y="126"/>
                      <a:pt x="0" y="134"/>
                    </a:cubicBezTo>
                    <a:cubicBezTo>
                      <a:pt x="0" y="151"/>
                      <a:pt x="5" y="165"/>
                      <a:pt x="12" y="169"/>
                    </a:cubicBezTo>
                    <a:cubicBezTo>
                      <a:pt x="15" y="171"/>
                      <a:pt x="17" y="171"/>
                      <a:pt x="19" y="171"/>
                    </a:cubicBezTo>
                    <a:cubicBezTo>
                      <a:pt x="19" y="171"/>
                      <a:pt x="19" y="171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4" y="171"/>
                      <a:pt x="28" y="169"/>
                      <a:pt x="31" y="167"/>
                    </a:cubicBezTo>
                    <a:cubicBezTo>
                      <a:pt x="32" y="166"/>
                      <a:pt x="32" y="166"/>
                      <a:pt x="33" y="165"/>
                    </a:cubicBezTo>
                    <a:cubicBezTo>
                      <a:pt x="33" y="165"/>
                      <a:pt x="34" y="164"/>
                      <a:pt x="34" y="164"/>
                    </a:cubicBezTo>
                    <a:cubicBezTo>
                      <a:pt x="34" y="164"/>
                      <a:pt x="34" y="164"/>
                      <a:pt x="34" y="164"/>
                    </a:cubicBezTo>
                    <a:cubicBezTo>
                      <a:pt x="34" y="164"/>
                      <a:pt x="34" y="164"/>
                      <a:pt x="34" y="164"/>
                    </a:cubicBezTo>
                    <a:cubicBezTo>
                      <a:pt x="34" y="164"/>
                      <a:pt x="34" y="164"/>
                      <a:pt x="34" y="164"/>
                    </a:cubicBezTo>
                    <a:cubicBezTo>
                      <a:pt x="34" y="164"/>
                      <a:pt x="34" y="164"/>
                      <a:pt x="34" y="164"/>
                    </a:cubicBezTo>
                    <a:cubicBezTo>
                      <a:pt x="34" y="164"/>
                      <a:pt x="34" y="165"/>
                      <a:pt x="34" y="165"/>
                    </a:cubicBezTo>
                    <a:cubicBezTo>
                      <a:pt x="34" y="165"/>
                      <a:pt x="34" y="165"/>
                      <a:pt x="34" y="165"/>
                    </a:cubicBezTo>
                    <a:cubicBezTo>
                      <a:pt x="34" y="165"/>
                      <a:pt x="34" y="165"/>
                      <a:pt x="34" y="165"/>
                    </a:cubicBezTo>
                    <a:cubicBezTo>
                      <a:pt x="34" y="165"/>
                      <a:pt x="34" y="165"/>
                      <a:pt x="34" y="165"/>
                    </a:cubicBezTo>
                    <a:cubicBezTo>
                      <a:pt x="31" y="196"/>
                      <a:pt x="35" y="221"/>
                      <a:pt x="44" y="241"/>
                    </a:cubicBezTo>
                    <a:cubicBezTo>
                      <a:pt x="61" y="283"/>
                      <a:pt x="98" y="302"/>
                      <a:pt x="137" y="303"/>
                    </a:cubicBezTo>
                    <a:cubicBezTo>
                      <a:pt x="119" y="295"/>
                      <a:pt x="99" y="288"/>
                      <a:pt x="89" y="274"/>
                    </a:cubicBezTo>
                    <a:cubicBezTo>
                      <a:pt x="72" y="251"/>
                      <a:pt x="63" y="225"/>
                      <a:pt x="62" y="196"/>
                    </a:cubicBezTo>
                    <a:cubicBezTo>
                      <a:pt x="61" y="147"/>
                      <a:pt x="89" y="109"/>
                      <a:pt x="104" y="65"/>
                    </a:cubicBezTo>
                    <a:cubicBezTo>
                      <a:pt x="98" y="59"/>
                      <a:pt x="91" y="47"/>
                      <a:pt x="98" y="28"/>
                    </a:cubicBezTo>
                    <a:cubicBezTo>
                      <a:pt x="101" y="18"/>
                      <a:pt x="103" y="8"/>
                      <a:pt x="108" y="0"/>
                    </a:cubicBezTo>
                    <a:cubicBezTo>
                      <a:pt x="107" y="0"/>
                      <a:pt x="105" y="0"/>
                      <a:pt x="103" y="0"/>
                    </a:cubicBezTo>
                  </a:path>
                </a:pathLst>
              </a:custGeom>
              <a:solidFill>
                <a:srgbClr val="CB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8" name="ïślíḑê"/>
              <p:cNvSpPr/>
              <p:nvPr/>
            </p:nvSpPr>
            <p:spPr bwMode="auto">
              <a:xfrm>
                <a:off x="5080000" y="1656950"/>
                <a:ext cx="180975" cy="66675"/>
              </a:xfrm>
              <a:custGeom>
                <a:avLst/>
                <a:gdLst>
                  <a:gd name="T0" fmla="*/ 1 w 59"/>
                  <a:gd name="T1" fmla="*/ 16 h 22"/>
                  <a:gd name="T2" fmla="*/ 2 w 59"/>
                  <a:gd name="T3" fmla="*/ 16 h 22"/>
                  <a:gd name="T4" fmla="*/ 5 w 59"/>
                  <a:gd name="T5" fmla="*/ 15 h 22"/>
                  <a:gd name="T6" fmla="*/ 8 w 59"/>
                  <a:gd name="T7" fmla="*/ 14 h 22"/>
                  <a:gd name="T8" fmla="*/ 12 w 59"/>
                  <a:gd name="T9" fmla="*/ 14 h 22"/>
                  <a:gd name="T10" fmla="*/ 17 w 59"/>
                  <a:gd name="T11" fmla="*/ 13 h 22"/>
                  <a:gd name="T12" fmla="*/ 21 w 59"/>
                  <a:gd name="T13" fmla="*/ 13 h 22"/>
                  <a:gd name="T14" fmla="*/ 23 w 59"/>
                  <a:gd name="T15" fmla="*/ 13 h 22"/>
                  <a:gd name="T16" fmla="*/ 24 w 59"/>
                  <a:gd name="T17" fmla="*/ 13 h 22"/>
                  <a:gd name="T18" fmla="*/ 26 w 59"/>
                  <a:gd name="T19" fmla="*/ 14 h 22"/>
                  <a:gd name="T20" fmla="*/ 28 w 59"/>
                  <a:gd name="T21" fmla="*/ 14 h 22"/>
                  <a:gd name="T22" fmla="*/ 32 w 59"/>
                  <a:gd name="T23" fmla="*/ 15 h 22"/>
                  <a:gd name="T24" fmla="*/ 35 w 59"/>
                  <a:gd name="T25" fmla="*/ 15 h 22"/>
                  <a:gd name="T26" fmla="*/ 37 w 59"/>
                  <a:gd name="T27" fmla="*/ 16 h 22"/>
                  <a:gd name="T28" fmla="*/ 39 w 59"/>
                  <a:gd name="T29" fmla="*/ 17 h 22"/>
                  <a:gd name="T30" fmla="*/ 40 w 59"/>
                  <a:gd name="T31" fmla="*/ 17 h 22"/>
                  <a:gd name="T32" fmla="*/ 42 w 59"/>
                  <a:gd name="T33" fmla="*/ 17 h 22"/>
                  <a:gd name="T34" fmla="*/ 46 w 59"/>
                  <a:gd name="T35" fmla="*/ 19 h 22"/>
                  <a:gd name="T36" fmla="*/ 51 w 59"/>
                  <a:gd name="T37" fmla="*/ 20 h 22"/>
                  <a:gd name="T38" fmla="*/ 55 w 59"/>
                  <a:gd name="T39" fmla="*/ 21 h 22"/>
                  <a:gd name="T40" fmla="*/ 57 w 59"/>
                  <a:gd name="T41" fmla="*/ 21 h 22"/>
                  <a:gd name="T42" fmla="*/ 58 w 59"/>
                  <a:gd name="T43" fmla="*/ 22 h 22"/>
                  <a:gd name="T44" fmla="*/ 59 w 59"/>
                  <a:gd name="T45" fmla="*/ 21 h 22"/>
                  <a:gd name="T46" fmla="*/ 57 w 59"/>
                  <a:gd name="T47" fmla="*/ 18 h 22"/>
                  <a:gd name="T48" fmla="*/ 55 w 59"/>
                  <a:gd name="T49" fmla="*/ 16 h 22"/>
                  <a:gd name="T50" fmla="*/ 52 w 59"/>
                  <a:gd name="T51" fmla="*/ 13 h 22"/>
                  <a:gd name="T52" fmla="*/ 48 w 59"/>
                  <a:gd name="T53" fmla="*/ 9 h 22"/>
                  <a:gd name="T54" fmla="*/ 47 w 59"/>
                  <a:gd name="T55" fmla="*/ 8 h 22"/>
                  <a:gd name="T56" fmla="*/ 45 w 59"/>
                  <a:gd name="T57" fmla="*/ 8 h 22"/>
                  <a:gd name="T58" fmla="*/ 43 w 59"/>
                  <a:gd name="T59" fmla="*/ 6 h 22"/>
                  <a:gd name="T60" fmla="*/ 40 w 59"/>
                  <a:gd name="T61" fmla="*/ 4 h 22"/>
                  <a:gd name="T62" fmla="*/ 37 w 59"/>
                  <a:gd name="T63" fmla="*/ 3 h 22"/>
                  <a:gd name="T64" fmla="*/ 31 w 59"/>
                  <a:gd name="T65" fmla="*/ 1 h 22"/>
                  <a:gd name="T66" fmla="*/ 27 w 59"/>
                  <a:gd name="T67" fmla="*/ 1 h 22"/>
                  <a:gd name="T68" fmla="*/ 24 w 59"/>
                  <a:gd name="T69" fmla="*/ 1 h 22"/>
                  <a:gd name="T70" fmla="*/ 17 w 59"/>
                  <a:gd name="T71" fmla="*/ 2 h 22"/>
                  <a:gd name="T72" fmla="*/ 12 w 59"/>
                  <a:gd name="T73" fmla="*/ 4 h 22"/>
                  <a:gd name="T74" fmla="*/ 7 w 59"/>
                  <a:gd name="T75" fmla="*/ 7 h 22"/>
                  <a:gd name="T76" fmla="*/ 4 w 59"/>
                  <a:gd name="T77" fmla="*/ 10 h 22"/>
                  <a:gd name="T78" fmla="*/ 2 w 59"/>
                  <a:gd name="T79" fmla="*/ 13 h 22"/>
                  <a:gd name="T80" fmla="*/ 0 w 59"/>
                  <a:gd name="T81" fmla="*/ 15 h 22"/>
                  <a:gd name="T82" fmla="*/ 0 w 59"/>
                  <a:gd name="T83" fmla="*/ 15 h 22"/>
                  <a:gd name="T84" fmla="*/ 1 w 5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9" h="22">
                    <a:moveTo>
                      <a:pt x="1" y="16"/>
                    </a:moveTo>
                    <a:cubicBezTo>
                      <a:pt x="1" y="16"/>
                      <a:pt x="1" y="16"/>
                      <a:pt x="2" y="16"/>
                    </a:cubicBezTo>
                    <a:cubicBezTo>
                      <a:pt x="3" y="16"/>
                      <a:pt x="4" y="15"/>
                      <a:pt x="5" y="15"/>
                    </a:cubicBezTo>
                    <a:cubicBezTo>
                      <a:pt x="6" y="15"/>
                      <a:pt x="7" y="15"/>
                      <a:pt x="8" y="14"/>
                    </a:cubicBezTo>
                    <a:cubicBezTo>
                      <a:pt x="9" y="14"/>
                      <a:pt x="11" y="14"/>
                      <a:pt x="12" y="14"/>
                    </a:cubicBezTo>
                    <a:cubicBezTo>
                      <a:pt x="14" y="13"/>
                      <a:pt x="15" y="13"/>
                      <a:pt x="17" y="13"/>
                    </a:cubicBezTo>
                    <a:cubicBezTo>
                      <a:pt x="18" y="13"/>
                      <a:pt x="19" y="13"/>
                      <a:pt x="21" y="13"/>
                    </a:cubicBezTo>
                    <a:cubicBezTo>
                      <a:pt x="21" y="13"/>
                      <a:pt x="22" y="13"/>
                      <a:pt x="23" y="13"/>
                    </a:cubicBezTo>
                    <a:cubicBezTo>
                      <a:pt x="23" y="13"/>
                      <a:pt x="24" y="13"/>
                      <a:pt x="24" y="13"/>
                    </a:cubicBezTo>
                    <a:cubicBezTo>
                      <a:pt x="25" y="13"/>
                      <a:pt x="26" y="14"/>
                      <a:pt x="26" y="14"/>
                    </a:cubicBezTo>
                    <a:cubicBezTo>
                      <a:pt x="27" y="14"/>
                      <a:pt x="28" y="14"/>
                      <a:pt x="28" y="14"/>
                    </a:cubicBezTo>
                    <a:cubicBezTo>
                      <a:pt x="29" y="14"/>
                      <a:pt x="31" y="14"/>
                      <a:pt x="32" y="15"/>
                    </a:cubicBezTo>
                    <a:cubicBezTo>
                      <a:pt x="33" y="15"/>
                      <a:pt x="34" y="15"/>
                      <a:pt x="35" y="15"/>
                    </a:cubicBezTo>
                    <a:cubicBezTo>
                      <a:pt x="35" y="15"/>
                      <a:pt x="36" y="16"/>
                      <a:pt x="37" y="16"/>
                    </a:cubicBezTo>
                    <a:cubicBezTo>
                      <a:pt x="38" y="16"/>
                      <a:pt x="38" y="17"/>
                      <a:pt x="39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1" y="17"/>
                      <a:pt x="41" y="17"/>
                      <a:pt x="42" y="17"/>
                    </a:cubicBezTo>
                    <a:cubicBezTo>
                      <a:pt x="43" y="18"/>
                      <a:pt x="45" y="18"/>
                      <a:pt x="46" y="19"/>
                    </a:cubicBezTo>
                    <a:cubicBezTo>
                      <a:pt x="48" y="19"/>
                      <a:pt x="49" y="20"/>
                      <a:pt x="51" y="20"/>
                    </a:cubicBezTo>
                    <a:cubicBezTo>
                      <a:pt x="52" y="20"/>
                      <a:pt x="54" y="21"/>
                      <a:pt x="55" y="21"/>
                    </a:cubicBezTo>
                    <a:cubicBezTo>
                      <a:pt x="56" y="21"/>
                      <a:pt x="57" y="21"/>
                      <a:pt x="57" y="21"/>
                    </a:cubicBezTo>
                    <a:cubicBezTo>
                      <a:pt x="58" y="21"/>
                      <a:pt x="58" y="22"/>
                      <a:pt x="58" y="22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0"/>
                      <a:pt x="57" y="18"/>
                    </a:cubicBezTo>
                    <a:cubicBezTo>
                      <a:pt x="57" y="18"/>
                      <a:pt x="56" y="17"/>
                      <a:pt x="55" y="16"/>
                    </a:cubicBezTo>
                    <a:cubicBezTo>
                      <a:pt x="54" y="15"/>
                      <a:pt x="53" y="14"/>
                      <a:pt x="52" y="13"/>
                    </a:cubicBezTo>
                    <a:cubicBezTo>
                      <a:pt x="50" y="12"/>
                      <a:pt x="49" y="11"/>
                      <a:pt x="48" y="9"/>
                    </a:cubicBezTo>
                    <a:cubicBezTo>
                      <a:pt x="47" y="9"/>
                      <a:pt x="47" y="9"/>
                      <a:pt x="47" y="8"/>
                    </a:cubicBezTo>
                    <a:cubicBezTo>
                      <a:pt x="46" y="8"/>
                      <a:pt x="46" y="8"/>
                      <a:pt x="45" y="8"/>
                    </a:cubicBezTo>
                    <a:cubicBezTo>
                      <a:pt x="44" y="7"/>
                      <a:pt x="44" y="7"/>
                      <a:pt x="43" y="6"/>
                    </a:cubicBezTo>
                    <a:cubicBezTo>
                      <a:pt x="42" y="6"/>
                      <a:pt x="41" y="5"/>
                      <a:pt x="40" y="4"/>
                    </a:cubicBezTo>
                    <a:cubicBezTo>
                      <a:pt x="39" y="4"/>
                      <a:pt x="38" y="4"/>
                      <a:pt x="37" y="3"/>
                    </a:cubicBezTo>
                    <a:cubicBezTo>
                      <a:pt x="35" y="2"/>
                      <a:pt x="33" y="2"/>
                      <a:pt x="31" y="1"/>
                    </a:cubicBezTo>
                    <a:cubicBezTo>
                      <a:pt x="30" y="1"/>
                      <a:pt x="28" y="1"/>
                      <a:pt x="27" y="1"/>
                    </a:cubicBezTo>
                    <a:cubicBezTo>
                      <a:pt x="26" y="1"/>
                      <a:pt x="25" y="0"/>
                      <a:pt x="24" y="1"/>
                    </a:cubicBezTo>
                    <a:cubicBezTo>
                      <a:pt x="22" y="1"/>
                      <a:pt x="19" y="1"/>
                      <a:pt x="17" y="2"/>
                    </a:cubicBezTo>
                    <a:cubicBezTo>
                      <a:pt x="15" y="2"/>
                      <a:pt x="14" y="3"/>
                      <a:pt x="12" y="4"/>
                    </a:cubicBezTo>
                    <a:cubicBezTo>
                      <a:pt x="10" y="5"/>
                      <a:pt x="9" y="6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3" y="11"/>
                      <a:pt x="2" y="12"/>
                      <a:pt x="2" y="13"/>
                    </a:cubicBezTo>
                    <a:cubicBezTo>
                      <a:pt x="1" y="14"/>
                      <a:pt x="1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9" name="ïsḷîḓe"/>
              <p:cNvSpPr/>
              <p:nvPr/>
            </p:nvSpPr>
            <p:spPr bwMode="auto">
              <a:xfrm>
                <a:off x="5324475" y="1683938"/>
                <a:ext cx="171450" cy="66675"/>
              </a:xfrm>
              <a:custGeom>
                <a:avLst/>
                <a:gdLst>
                  <a:gd name="T0" fmla="*/ 55 w 56"/>
                  <a:gd name="T1" fmla="*/ 22 h 22"/>
                  <a:gd name="T2" fmla="*/ 54 w 56"/>
                  <a:gd name="T3" fmla="*/ 22 h 22"/>
                  <a:gd name="T4" fmla="*/ 52 w 56"/>
                  <a:gd name="T5" fmla="*/ 21 h 22"/>
                  <a:gd name="T6" fmla="*/ 49 w 56"/>
                  <a:gd name="T7" fmla="*/ 19 h 22"/>
                  <a:gd name="T8" fmla="*/ 45 w 56"/>
                  <a:gd name="T9" fmla="*/ 17 h 22"/>
                  <a:gd name="T10" fmla="*/ 42 w 56"/>
                  <a:gd name="T11" fmla="*/ 15 h 22"/>
                  <a:gd name="T12" fmla="*/ 38 w 56"/>
                  <a:gd name="T13" fmla="*/ 14 h 22"/>
                  <a:gd name="T14" fmla="*/ 36 w 56"/>
                  <a:gd name="T15" fmla="*/ 14 h 22"/>
                  <a:gd name="T16" fmla="*/ 34 w 56"/>
                  <a:gd name="T17" fmla="*/ 13 h 22"/>
                  <a:gd name="T18" fmla="*/ 33 w 56"/>
                  <a:gd name="T19" fmla="*/ 13 h 22"/>
                  <a:gd name="T20" fmla="*/ 31 w 56"/>
                  <a:gd name="T21" fmla="*/ 13 h 22"/>
                  <a:gd name="T22" fmla="*/ 27 w 56"/>
                  <a:gd name="T23" fmla="*/ 13 h 22"/>
                  <a:gd name="T24" fmla="*/ 25 w 56"/>
                  <a:gd name="T25" fmla="*/ 13 h 22"/>
                  <a:gd name="T26" fmla="*/ 22 w 56"/>
                  <a:gd name="T27" fmla="*/ 13 h 22"/>
                  <a:gd name="T28" fmla="*/ 20 w 56"/>
                  <a:gd name="T29" fmla="*/ 13 h 22"/>
                  <a:gd name="T30" fmla="*/ 19 w 56"/>
                  <a:gd name="T31" fmla="*/ 13 h 22"/>
                  <a:gd name="T32" fmla="*/ 17 w 56"/>
                  <a:gd name="T33" fmla="*/ 13 h 22"/>
                  <a:gd name="T34" fmla="*/ 13 w 56"/>
                  <a:gd name="T35" fmla="*/ 13 h 22"/>
                  <a:gd name="T36" fmla="*/ 8 w 56"/>
                  <a:gd name="T37" fmla="*/ 13 h 22"/>
                  <a:gd name="T38" fmla="*/ 5 w 56"/>
                  <a:gd name="T39" fmla="*/ 12 h 22"/>
                  <a:gd name="T40" fmla="*/ 2 w 56"/>
                  <a:gd name="T41" fmla="*/ 12 h 22"/>
                  <a:gd name="T42" fmla="*/ 1 w 56"/>
                  <a:gd name="T43" fmla="*/ 12 h 22"/>
                  <a:gd name="T44" fmla="*/ 0 w 56"/>
                  <a:gd name="T45" fmla="*/ 11 h 22"/>
                  <a:gd name="T46" fmla="*/ 3 w 56"/>
                  <a:gd name="T47" fmla="*/ 9 h 22"/>
                  <a:gd name="T48" fmla="*/ 6 w 56"/>
                  <a:gd name="T49" fmla="*/ 8 h 22"/>
                  <a:gd name="T50" fmla="*/ 9 w 56"/>
                  <a:gd name="T51" fmla="*/ 5 h 22"/>
                  <a:gd name="T52" fmla="*/ 14 w 56"/>
                  <a:gd name="T53" fmla="*/ 3 h 22"/>
                  <a:gd name="T54" fmla="*/ 15 w 56"/>
                  <a:gd name="T55" fmla="*/ 3 h 22"/>
                  <a:gd name="T56" fmla="*/ 17 w 56"/>
                  <a:gd name="T57" fmla="*/ 2 h 22"/>
                  <a:gd name="T58" fmla="*/ 20 w 56"/>
                  <a:gd name="T59" fmla="*/ 1 h 22"/>
                  <a:gd name="T60" fmla="*/ 22 w 56"/>
                  <a:gd name="T61" fmla="*/ 1 h 22"/>
                  <a:gd name="T62" fmla="*/ 26 w 56"/>
                  <a:gd name="T63" fmla="*/ 0 h 22"/>
                  <a:gd name="T64" fmla="*/ 32 w 56"/>
                  <a:gd name="T65" fmla="*/ 0 h 22"/>
                  <a:gd name="T66" fmla="*/ 35 w 56"/>
                  <a:gd name="T67" fmla="*/ 0 h 22"/>
                  <a:gd name="T68" fmla="*/ 38 w 56"/>
                  <a:gd name="T69" fmla="*/ 1 h 22"/>
                  <a:gd name="T70" fmla="*/ 44 w 56"/>
                  <a:gd name="T71" fmla="*/ 4 h 22"/>
                  <a:gd name="T72" fmla="*/ 48 w 56"/>
                  <a:gd name="T73" fmla="*/ 8 h 22"/>
                  <a:gd name="T74" fmla="*/ 52 w 56"/>
                  <a:gd name="T75" fmla="*/ 12 h 22"/>
                  <a:gd name="T76" fmla="*/ 54 w 56"/>
                  <a:gd name="T77" fmla="*/ 16 h 22"/>
                  <a:gd name="T78" fmla="*/ 55 w 56"/>
                  <a:gd name="T79" fmla="*/ 19 h 22"/>
                  <a:gd name="T80" fmla="*/ 56 w 56"/>
                  <a:gd name="T81" fmla="*/ 21 h 22"/>
                  <a:gd name="T82" fmla="*/ 56 w 56"/>
                  <a:gd name="T83" fmla="*/ 22 h 22"/>
                  <a:gd name="T84" fmla="*/ 55 w 56"/>
                  <a:gd name="T8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" h="22">
                    <a:moveTo>
                      <a:pt x="55" y="22"/>
                    </a:moveTo>
                    <a:cubicBezTo>
                      <a:pt x="55" y="22"/>
                      <a:pt x="55" y="22"/>
                      <a:pt x="54" y="22"/>
                    </a:cubicBezTo>
                    <a:cubicBezTo>
                      <a:pt x="54" y="22"/>
                      <a:pt x="53" y="21"/>
                      <a:pt x="52" y="21"/>
                    </a:cubicBezTo>
                    <a:cubicBezTo>
                      <a:pt x="51" y="20"/>
                      <a:pt x="50" y="19"/>
                      <a:pt x="49" y="19"/>
                    </a:cubicBezTo>
                    <a:cubicBezTo>
                      <a:pt x="48" y="18"/>
                      <a:pt x="47" y="17"/>
                      <a:pt x="45" y="17"/>
                    </a:cubicBezTo>
                    <a:cubicBezTo>
                      <a:pt x="44" y="16"/>
                      <a:pt x="43" y="16"/>
                      <a:pt x="42" y="15"/>
                    </a:cubicBezTo>
                    <a:cubicBezTo>
                      <a:pt x="40" y="15"/>
                      <a:pt x="39" y="14"/>
                      <a:pt x="38" y="14"/>
                    </a:cubicBezTo>
                    <a:cubicBezTo>
                      <a:pt x="37" y="14"/>
                      <a:pt x="37" y="14"/>
                      <a:pt x="36" y="14"/>
                    </a:cubicBezTo>
                    <a:cubicBezTo>
                      <a:pt x="35" y="14"/>
                      <a:pt x="35" y="13"/>
                      <a:pt x="34" y="13"/>
                    </a:cubicBezTo>
                    <a:cubicBezTo>
                      <a:pt x="34" y="13"/>
                      <a:pt x="33" y="13"/>
                      <a:pt x="33" y="13"/>
                    </a:cubicBezTo>
                    <a:cubicBezTo>
                      <a:pt x="32" y="13"/>
                      <a:pt x="31" y="13"/>
                      <a:pt x="31" y="13"/>
                    </a:cubicBezTo>
                    <a:cubicBezTo>
                      <a:pt x="29" y="13"/>
                      <a:pt x="28" y="13"/>
                      <a:pt x="27" y="13"/>
                    </a:cubicBezTo>
                    <a:cubicBezTo>
                      <a:pt x="26" y="13"/>
                      <a:pt x="25" y="13"/>
                      <a:pt x="25" y="13"/>
                    </a:cubicBezTo>
                    <a:cubicBezTo>
                      <a:pt x="24" y="12"/>
                      <a:pt x="23" y="13"/>
                      <a:pt x="22" y="13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3"/>
                      <a:pt x="18" y="13"/>
                      <a:pt x="17" y="13"/>
                    </a:cubicBezTo>
                    <a:cubicBezTo>
                      <a:pt x="16" y="13"/>
                      <a:pt x="14" y="13"/>
                      <a:pt x="13" y="13"/>
                    </a:cubicBezTo>
                    <a:cubicBezTo>
                      <a:pt x="11" y="13"/>
                      <a:pt x="10" y="13"/>
                      <a:pt x="8" y="13"/>
                    </a:cubicBezTo>
                    <a:cubicBezTo>
                      <a:pt x="7" y="13"/>
                      <a:pt x="6" y="13"/>
                      <a:pt x="5" y="12"/>
                    </a:cubicBezTo>
                    <a:cubicBezTo>
                      <a:pt x="4" y="12"/>
                      <a:pt x="3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0"/>
                      <a:pt x="3" y="9"/>
                    </a:cubicBezTo>
                    <a:cubicBezTo>
                      <a:pt x="4" y="9"/>
                      <a:pt x="5" y="8"/>
                      <a:pt x="6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11" y="5"/>
                      <a:pt x="12" y="4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2"/>
                      <a:pt x="17" y="2"/>
                    </a:cubicBezTo>
                    <a:cubicBezTo>
                      <a:pt x="18" y="2"/>
                      <a:pt x="19" y="2"/>
                      <a:pt x="20" y="1"/>
                    </a:cubicBezTo>
                    <a:cubicBezTo>
                      <a:pt x="21" y="1"/>
                      <a:pt x="21" y="1"/>
                      <a:pt x="22" y="1"/>
                    </a:cubicBezTo>
                    <a:cubicBezTo>
                      <a:pt x="23" y="0"/>
                      <a:pt x="25" y="0"/>
                      <a:pt x="26" y="0"/>
                    </a:cubicBezTo>
                    <a:cubicBezTo>
                      <a:pt x="28" y="0"/>
                      <a:pt x="30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ubicBezTo>
                      <a:pt x="36" y="1"/>
                      <a:pt x="37" y="1"/>
                      <a:pt x="38" y="1"/>
                    </a:cubicBezTo>
                    <a:cubicBezTo>
                      <a:pt x="40" y="2"/>
                      <a:pt x="42" y="3"/>
                      <a:pt x="44" y="4"/>
                    </a:cubicBezTo>
                    <a:cubicBezTo>
                      <a:pt x="46" y="5"/>
                      <a:pt x="47" y="7"/>
                      <a:pt x="48" y="8"/>
                    </a:cubicBezTo>
                    <a:cubicBezTo>
                      <a:pt x="49" y="9"/>
                      <a:pt x="51" y="11"/>
                      <a:pt x="52" y="12"/>
                    </a:cubicBezTo>
                    <a:cubicBezTo>
                      <a:pt x="53" y="13"/>
                      <a:pt x="53" y="15"/>
                      <a:pt x="54" y="16"/>
                    </a:cubicBezTo>
                    <a:cubicBezTo>
                      <a:pt x="54" y="17"/>
                      <a:pt x="55" y="18"/>
                      <a:pt x="55" y="19"/>
                    </a:cubicBezTo>
                    <a:cubicBezTo>
                      <a:pt x="56" y="20"/>
                      <a:pt x="56" y="21"/>
                      <a:pt x="56" y="21"/>
                    </a:cubicBezTo>
                    <a:cubicBezTo>
                      <a:pt x="56" y="22"/>
                      <a:pt x="56" y="22"/>
                      <a:pt x="56" y="22"/>
                    </a:cubicBezTo>
                    <a:lnTo>
                      <a:pt x="55" y="22"/>
                    </a:ln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0" name="ïS1íḑe"/>
              <p:cNvSpPr/>
              <p:nvPr/>
            </p:nvSpPr>
            <p:spPr bwMode="auto">
              <a:xfrm>
                <a:off x="5119688" y="2031600"/>
                <a:ext cx="244475" cy="88900"/>
              </a:xfrm>
              <a:custGeom>
                <a:avLst/>
                <a:gdLst>
                  <a:gd name="T0" fmla="*/ 80 w 80"/>
                  <a:gd name="T1" fmla="*/ 24 h 29"/>
                  <a:gd name="T2" fmla="*/ 77 w 80"/>
                  <a:gd name="T3" fmla="*/ 25 h 29"/>
                  <a:gd name="T4" fmla="*/ 67 w 80"/>
                  <a:gd name="T5" fmla="*/ 28 h 29"/>
                  <a:gd name="T6" fmla="*/ 60 w 80"/>
                  <a:gd name="T7" fmla="*/ 29 h 29"/>
                  <a:gd name="T8" fmla="*/ 57 w 80"/>
                  <a:gd name="T9" fmla="*/ 29 h 29"/>
                  <a:gd name="T10" fmla="*/ 53 w 80"/>
                  <a:gd name="T11" fmla="*/ 29 h 29"/>
                  <a:gd name="T12" fmla="*/ 45 w 80"/>
                  <a:gd name="T13" fmla="*/ 28 h 29"/>
                  <a:gd name="T14" fmla="*/ 36 w 80"/>
                  <a:gd name="T15" fmla="*/ 26 h 29"/>
                  <a:gd name="T16" fmla="*/ 29 w 80"/>
                  <a:gd name="T17" fmla="*/ 22 h 29"/>
                  <a:gd name="T18" fmla="*/ 21 w 80"/>
                  <a:gd name="T19" fmla="*/ 19 h 29"/>
                  <a:gd name="T20" fmla="*/ 15 w 80"/>
                  <a:gd name="T21" fmla="*/ 14 h 29"/>
                  <a:gd name="T22" fmla="*/ 10 w 80"/>
                  <a:gd name="T23" fmla="*/ 10 h 29"/>
                  <a:gd name="T24" fmla="*/ 7 w 80"/>
                  <a:gd name="T25" fmla="*/ 8 h 29"/>
                  <a:gd name="T26" fmla="*/ 5 w 80"/>
                  <a:gd name="T27" fmla="*/ 6 h 29"/>
                  <a:gd name="T28" fmla="*/ 2 w 80"/>
                  <a:gd name="T29" fmla="*/ 3 h 29"/>
                  <a:gd name="T30" fmla="*/ 0 w 80"/>
                  <a:gd name="T31" fmla="*/ 0 h 29"/>
                  <a:gd name="T32" fmla="*/ 3 w 80"/>
                  <a:gd name="T33" fmla="*/ 3 h 29"/>
                  <a:gd name="T34" fmla="*/ 6 w 80"/>
                  <a:gd name="T35" fmla="*/ 5 h 29"/>
                  <a:gd name="T36" fmla="*/ 11 w 80"/>
                  <a:gd name="T37" fmla="*/ 8 h 29"/>
                  <a:gd name="T38" fmla="*/ 17 w 80"/>
                  <a:gd name="T39" fmla="*/ 12 h 29"/>
                  <a:gd name="T40" fmla="*/ 23 w 80"/>
                  <a:gd name="T41" fmla="*/ 16 h 29"/>
                  <a:gd name="T42" fmla="*/ 30 w 80"/>
                  <a:gd name="T43" fmla="*/ 19 h 29"/>
                  <a:gd name="T44" fmla="*/ 38 w 80"/>
                  <a:gd name="T45" fmla="*/ 22 h 29"/>
                  <a:gd name="T46" fmla="*/ 45 w 80"/>
                  <a:gd name="T47" fmla="*/ 24 h 29"/>
                  <a:gd name="T48" fmla="*/ 53 w 80"/>
                  <a:gd name="T49" fmla="*/ 26 h 29"/>
                  <a:gd name="T50" fmla="*/ 57 w 80"/>
                  <a:gd name="T51" fmla="*/ 26 h 29"/>
                  <a:gd name="T52" fmla="*/ 60 w 80"/>
                  <a:gd name="T53" fmla="*/ 26 h 29"/>
                  <a:gd name="T54" fmla="*/ 67 w 80"/>
                  <a:gd name="T55" fmla="*/ 26 h 29"/>
                  <a:gd name="T56" fmla="*/ 73 w 80"/>
                  <a:gd name="T57" fmla="*/ 26 h 29"/>
                  <a:gd name="T58" fmla="*/ 77 w 80"/>
                  <a:gd name="T59" fmla="*/ 25 h 29"/>
                  <a:gd name="T60" fmla="*/ 80 w 80"/>
                  <a:gd name="T61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0" h="29">
                    <a:moveTo>
                      <a:pt x="80" y="24"/>
                    </a:moveTo>
                    <a:cubicBezTo>
                      <a:pt x="80" y="24"/>
                      <a:pt x="79" y="24"/>
                      <a:pt x="77" y="25"/>
                    </a:cubicBezTo>
                    <a:cubicBezTo>
                      <a:pt x="75" y="26"/>
                      <a:pt x="71" y="28"/>
                      <a:pt x="67" y="28"/>
                    </a:cubicBezTo>
                    <a:cubicBezTo>
                      <a:pt x="65" y="29"/>
                      <a:pt x="63" y="29"/>
                      <a:pt x="60" y="29"/>
                    </a:cubicBezTo>
                    <a:cubicBezTo>
                      <a:pt x="59" y="29"/>
                      <a:pt x="58" y="29"/>
                      <a:pt x="57" y="29"/>
                    </a:cubicBezTo>
                    <a:cubicBezTo>
                      <a:pt x="55" y="29"/>
                      <a:pt x="54" y="29"/>
                      <a:pt x="53" y="29"/>
                    </a:cubicBezTo>
                    <a:cubicBezTo>
                      <a:pt x="50" y="29"/>
                      <a:pt x="47" y="28"/>
                      <a:pt x="45" y="28"/>
                    </a:cubicBezTo>
                    <a:cubicBezTo>
                      <a:pt x="42" y="27"/>
                      <a:pt x="39" y="27"/>
                      <a:pt x="36" y="26"/>
                    </a:cubicBezTo>
                    <a:cubicBezTo>
                      <a:pt x="34" y="25"/>
                      <a:pt x="31" y="24"/>
                      <a:pt x="29" y="22"/>
                    </a:cubicBezTo>
                    <a:cubicBezTo>
                      <a:pt x="26" y="21"/>
                      <a:pt x="24" y="20"/>
                      <a:pt x="21" y="19"/>
                    </a:cubicBezTo>
                    <a:cubicBezTo>
                      <a:pt x="19" y="17"/>
                      <a:pt x="17" y="16"/>
                      <a:pt x="15" y="14"/>
                    </a:cubicBezTo>
                    <a:cubicBezTo>
                      <a:pt x="13" y="13"/>
                      <a:pt x="11" y="11"/>
                      <a:pt x="10" y="10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6" y="7"/>
                      <a:pt x="5" y="6"/>
                    </a:cubicBezTo>
                    <a:cubicBezTo>
                      <a:pt x="4" y="5"/>
                      <a:pt x="3" y="4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3"/>
                      <a:pt x="5" y="4"/>
                      <a:pt x="6" y="5"/>
                    </a:cubicBezTo>
                    <a:cubicBezTo>
                      <a:pt x="8" y="6"/>
                      <a:pt x="9" y="7"/>
                      <a:pt x="11" y="8"/>
                    </a:cubicBezTo>
                    <a:cubicBezTo>
                      <a:pt x="13" y="10"/>
                      <a:pt x="15" y="11"/>
                      <a:pt x="17" y="12"/>
                    </a:cubicBezTo>
                    <a:cubicBezTo>
                      <a:pt x="19" y="13"/>
                      <a:pt x="21" y="14"/>
                      <a:pt x="23" y="16"/>
                    </a:cubicBezTo>
                    <a:cubicBezTo>
                      <a:pt x="25" y="17"/>
                      <a:pt x="28" y="18"/>
                      <a:pt x="30" y="19"/>
                    </a:cubicBezTo>
                    <a:cubicBezTo>
                      <a:pt x="32" y="20"/>
                      <a:pt x="35" y="21"/>
                      <a:pt x="38" y="22"/>
                    </a:cubicBezTo>
                    <a:cubicBezTo>
                      <a:pt x="40" y="23"/>
                      <a:pt x="43" y="24"/>
                      <a:pt x="45" y="24"/>
                    </a:cubicBezTo>
                    <a:cubicBezTo>
                      <a:pt x="48" y="25"/>
                      <a:pt x="51" y="26"/>
                      <a:pt x="53" y="26"/>
                    </a:cubicBezTo>
                    <a:cubicBezTo>
                      <a:pt x="54" y="26"/>
                      <a:pt x="56" y="26"/>
                      <a:pt x="57" y="26"/>
                    </a:cubicBezTo>
                    <a:cubicBezTo>
                      <a:pt x="58" y="26"/>
                      <a:pt x="59" y="26"/>
                      <a:pt x="60" y="26"/>
                    </a:cubicBezTo>
                    <a:cubicBezTo>
                      <a:pt x="63" y="26"/>
                      <a:pt x="65" y="26"/>
                      <a:pt x="67" y="26"/>
                    </a:cubicBezTo>
                    <a:cubicBezTo>
                      <a:pt x="69" y="26"/>
                      <a:pt x="71" y="26"/>
                      <a:pt x="73" y="26"/>
                    </a:cubicBezTo>
                    <a:cubicBezTo>
                      <a:pt x="74" y="25"/>
                      <a:pt x="76" y="25"/>
                      <a:pt x="77" y="25"/>
                    </a:cubicBezTo>
                    <a:cubicBezTo>
                      <a:pt x="79" y="24"/>
                      <a:pt x="80" y="24"/>
                      <a:pt x="80" y="24"/>
                    </a:cubicBezTo>
                    <a:close/>
                  </a:path>
                </a:pathLst>
              </a:custGeom>
              <a:solidFill>
                <a:srgbClr val="332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1" name="îš1iďê"/>
              <p:cNvSpPr/>
              <p:nvPr/>
            </p:nvSpPr>
            <p:spPr bwMode="auto">
              <a:xfrm>
                <a:off x="5327650" y="1772838"/>
                <a:ext cx="252413" cy="188913"/>
              </a:xfrm>
              <a:custGeom>
                <a:avLst/>
                <a:gdLst>
                  <a:gd name="T0" fmla="*/ 81 w 83"/>
                  <a:gd name="T1" fmla="*/ 8 h 62"/>
                  <a:gd name="T2" fmla="*/ 16 w 83"/>
                  <a:gd name="T3" fmla="*/ 0 h 62"/>
                  <a:gd name="T4" fmla="*/ 40 w 83"/>
                  <a:gd name="T5" fmla="*/ 59 h 62"/>
                  <a:gd name="T6" fmla="*/ 81 w 83"/>
                  <a:gd name="T7" fmla="*/ 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62">
                    <a:moveTo>
                      <a:pt x="81" y="8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0" y="57"/>
                      <a:pt x="40" y="59"/>
                    </a:cubicBezTo>
                    <a:cubicBezTo>
                      <a:pt x="79" y="62"/>
                      <a:pt x="83" y="24"/>
                      <a:pt x="81" y="8"/>
                    </a:cubicBezTo>
                    <a:close/>
                  </a:path>
                </a:pathLst>
              </a:custGeom>
              <a:solidFill>
                <a:srgbClr val="B3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2" name="iS1ídê"/>
              <p:cNvSpPr/>
              <p:nvPr/>
            </p:nvSpPr>
            <p:spPr bwMode="auto">
              <a:xfrm>
                <a:off x="5341938" y="1763313"/>
                <a:ext cx="244475" cy="201613"/>
              </a:xfrm>
              <a:custGeom>
                <a:avLst/>
                <a:gdLst>
                  <a:gd name="T0" fmla="*/ 11 w 80"/>
                  <a:gd name="T1" fmla="*/ 52 h 66"/>
                  <a:gd name="T2" fmla="*/ 8 w 80"/>
                  <a:gd name="T3" fmla="*/ 2 h 66"/>
                  <a:gd name="T4" fmla="*/ 9 w 80"/>
                  <a:gd name="T5" fmla="*/ 0 h 66"/>
                  <a:gd name="T6" fmla="*/ 79 w 80"/>
                  <a:gd name="T7" fmla="*/ 8 h 66"/>
                  <a:gd name="T8" fmla="*/ 79 w 80"/>
                  <a:gd name="T9" fmla="*/ 11 h 66"/>
                  <a:gd name="T10" fmla="*/ 66 w 80"/>
                  <a:gd name="T11" fmla="*/ 55 h 66"/>
                  <a:gd name="T12" fmla="*/ 34 w 80"/>
                  <a:gd name="T13" fmla="*/ 65 h 66"/>
                  <a:gd name="T14" fmla="*/ 30 w 80"/>
                  <a:gd name="T15" fmla="*/ 64 h 66"/>
                  <a:gd name="T16" fmla="*/ 11 w 80"/>
                  <a:gd name="T17" fmla="*/ 52 h 66"/>
                  <a:gd name="T18" fmla="*/ 13 w 80"/>
                  <a:gd name="T19" fmla="*/ 6 h 66"/>
                  <a:gd name="T20" fmla="*/ 16 w 80"/>
                  <a:gd name="T21" fmla="*/ 49 h 66"/>
                  <a:gd name="T22" fmla="*/ 35 w 80"/>
                  <a:gd name="T23" fmla="*/ 60 h 66"/>
                  <a:gd name="T24" fmla="*/ 63 w 80"/>
                  <a:gd name="T25" fmla="*/ 51 h 66"/>
                  <a:gd name="T26" fmla="*/ 74 w 80"/>
                  <a:gd name="T27" fmla="*/ 13 h 66"/>
                  <a:gd name="T28" fmla="*/ 13 w 80"/>
                  <a:gd name="T29" fmla="*/ 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66">
                    <a:moveTo>
                      <a:pt x="11" y="52"/>
                    </a:moveTo>
                    <a:cubicBezTo>
                      <a:pt x="0" y="34"/>
                      <a:pt x="8" y="4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80" y="25"/>
                      <a:pt x="77" y="43"/>
                      <a:pt x="66" y="55"/>
                    </a:cubicBezTo>
                    <a:cubicBezTo>
                      <a:pt x="59" y="63"/>
                      <a:pt x="48" y="66"/>
                      <a:pt x="34" y="65"/>
                    </a:cubicBezTo>
                    <a:cubicBezTo>
                      <a:pt x="33" y="65"/>
                      <a:pt x="31" y="65"/>
                      <a:pt x="30" y="64"/>
                    </a:cubicBezTo>
                    <a:cubicBezTo>
                      <a:pt x="22" y="63"/>
                      <a:pt x="15" y="59"/>
                      <a:pt x="11" y="52"/>
                    </a:cubicBezTo>
                    <a:close/>
                    <a:moveTo>
                      <a:pt x="13" y="6"/>
                    </a:moveTo>
                    <a:cubicBezTo>
                      <a:pt x="11" y="13"/>
                      <a:pt x="7" y="36"/>
                      <a:pt x="16" y="49"/>
                    </a:cubicBezTo>
                    <a:cubicBezTo>
                      <a:pt x="20" y="56"/>
                      <a:pt x="26" y="59"/>
                      <a:pt x="35" y="60"/>
                    </a:cubicBezTo>
                    <a:cubicBezTo>
                      <a:pt x="47" y="61"/>
                      <a:pt x="56" y="58"/>
                      <a:pt x="63" y="51"/>
                    </a:cubicBezTo>
                    <a:cubicBezTo>
                      <a:pt x="74" y="40"/>
                      <a:pt x="74" y="20"/>
                      <a:pt x="74" y="13"/>
                    </a:cubicBez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5437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3" name="îş1iďe"/>
              <p:cNvSpPr/>
              <p:nvPr/>
            </p:nvSpPr>
            <p:spPr bwMode="auto">
              <a:xfrm>
                <a:off x="5537200" y="1783950"/>
                <a:ext cx="68263" cy="22225"/>
              </a:xfrm>
              <a:custGeom>
                <a:avLst/>
                <a:gdLst>
                  <a:gd name="T0" fmla="*/ 0 w 43"/>
                  <a:gd name="T1" fmla="*/ 0 h 14"/>
                  <a:gd name="T2" fmla="*/ 43 w 43"/>
                  <a:gd name="T3" fmla="*/ 4 h 14"/>
                  <a:gd name="T4" fmla="*/ 41 w 43"/>
                  <a:gd name="T5" fmla="*/ 14 h 14"/>
                  <a:gd name="T6" fmla="*/ 20 w 43"/>
                  <a:gd name="T7" fmla="*/ 12 h 14"/>
                  <a:gd name="T8" fmla="*/ 0 w 43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4">
                    <a:moveTo>
                      <a:pt x="0" y="0"/>
                    </a:moveTo>
                    <a:lnTo>
                      <a:pt x="43" y="4"/>
                    </a:lnTo>
                    <a:lnTo>
                      <a:pt x="41" y="14"/>
                    </a:lnTo>
                    <a:lnTo>
                      <a:pt x="2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437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4" name="îśḻíḍê"/>
              <p:cNvSpPr/>
              <p:nvPr/>
            </p:nvSpPr>
            <p:spPr bwMode="auto">
              <a:xfrm>
                <a:off x="5040313" y="1736325"/>
                <a:ext cx="238125" cy="200025"/>
              </a:xfrm>
              <a:custGeom>
                <a:avLst/>
                <a:gdLst>
                  <a:gd name="T0" fmla="*/ 10 w 78"/>
                  <a:gd name="T1" fmla="*/ 0 h 66"/>
                  <a:gd name="T2" fmla="*/ 76 w 78"/>
                  <a:gd name="T3" fmla="*/ 8 h 66"/>
                  <a:gd name="T4" fmla="*/ 39 w 78"/>
                  <a:gd name="T5" fmla="*/ 60 h 66"/>
                  <a:gd name="T6" fmla="*/ 10 w 78"/>
                  <a:gd name="T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66">
                    <a:moveTo>
                      <a:pt x="10" y="0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6" y="8"/>
                      <a:pt x="78" y="66"/>
                      <a:pt x="39" y="60"/>
                    </a:cubicBezTo>
                    <a:cubicBezTo>
                      <a:pt x="0" y="54"/>
                      <a:pt x="5" y="16"/>
                      <a:pt x="10" y="0"/>
                    </a:cubicBezTo>
                    <a:close/>
                  </a:path>
                </a:pathLst>
              </a:custGeom>
              <a:solidFill>
                <a:srgbClr val="B3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5" name="ïṡľiḋè"/>
              <p:cNvSpPr/>
              <p:nvPr/>
            </p:nvSpPr>
            <p:spPr bwMode="auto">
              <a:xfrm>
                <a:off x="5046663" y="1726800"/>
                <a:ext cx="238125" cy="201613"/>
              </a:xfrm>
              <a:custGeom>
                <a:avLst/>
                <a:gdLst>
                  <a:gd name="T0" fmla="*/ 41 w 78"/>
                  <a:gd name="T1" fmla="*/ 66 h 66"/>
                  <a:gd name="T2" fmla="*/ 37 w 78"/>
                  <a:gd name="T3" fmla="*/ 65 h 66"/>
                  <a:gd name="T4" fmla="*/ 8 w 78"/>
                  <a:gd name="T5" fmla="*/ 48 h 66"/>
                  <a:gd name="T6" fmla="*/ 6 w 78"/>
                  <a:gd name="T7" fmla="*/ 2 h 66"/>
                  <a:gd name="T8" fmla="*/ 7 w 78"/>
                  <a:gd name="T9" fmla="*/ 0 h 66"/>
                  <a:gd name="T10" fmla="*/ 76 w 78"/>
                  <a:gd name="T11" fmla="*/ 8 h 66"/>
                  <a:gd name="T12" fmla="*/ 77 w 78"/>
                  <a:gd name="T13" fmla="*/ 11 h 66"/>
                  <a:gd name="T14" fmla="*/ 63 w 78"/>
                  <a:gd name="T15" fmla="*/ 58 h 66"/>
                  <a:gd name="T16" fmla="*/ 41 w 78"/>
                  <a:gd name="T17" fmla="*/ 66 h 66"/>
                  <a:gd name="T18" fmla="*/ 10 w 78"/>
                  <a:gd name="T19" fmla="*/ 6 h 66"/>
                  <a:gd name="T20" fmla="*/ 13 w 78"/>
                  <a:gd name="T21" fmla="*/ 45 h 66"/>
                  <a:gd name="T22" fmla="*/ 38 w 78"/>
                  <a:gd name="T23" fmla="*/ 60 h 66"/>
                  <a:gd name="T24" fmla="*/ 59 w 78"/>
                  <a:gd name="T25" fmla="*/ 54 h 66"/>
                  <a:gd name="T26" fmla="*/ 71 w 78"/>
                  <a:gd name="T27" fmla="*/ 13 h 66"/>
                  <a:gd name="T28" fmla="*/ 10 w 78"/>
                  <a:gd name="T29" fmla="*/ 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" h="66">
                    <a:moveTo>
                      <a:pt x="41" y="66"/>
                    </a:moveTo>
                    <a:cubicBezTo>
                      <a:pt x="40" y="66"/>
                      <a:pt x="38" y="66"/>
                      <a:pt x="37" y="65"/>
                    </a:cubicBezTo>
                    <a:cubicBezTo>
                      <a:pt x="24" y="63"/>
                      <a:pt x="14" y="58"/>
                      <a:pt x="8" y="48"/>
                    </a:cubicBezTo>
                    <a:cubicBezTo>
                      <a:pt x="0" y="35"/>
                      <a:pt x="2" y="15"/>
                      <a:pt x="6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2"/>
                      <a:pt x="78" y="43"/>
                      <a:pt x="63" y="58"/>
                    </a:cubicBezTo>
                    <a:cubicBezTo>
                      <a:pt x="57" y="64"/>
                      <a:pt x="50" y="66"/>
                      <a:pt x="41" y="66"/>
                    </a:cubicBezTo>
                    <a:close/>
                    <a:moveTo>
                      <a:pt x="10" y="6"/>
                    </a:moveTo>
                    <a:cubicBezTo>
                      <a:pt x="8" y="13"/>
                      <a:pt x="4" y="32"/>
                      <a:pt x="13" y="45"/>
                    </a:cubicBezTo>
                    <a:cubicBezTo>
                      <a:pt x="18" y="53"/>
                      <a:pt x="26" y="58"/>
                      <a:pt x="38" y="60"/>
                    </a:cubicBezTo>
                    <a:cubicBezTo>
                      <a:pt x="46" y="62"/>
                      <a:pt x="53" y="60"/>
                      <a:pt x="59" y="54"/>
                    </a:cubicBezTo>
                    <a:cubicBezTo>
                      <a:pt x="70" y="43"/>
                      <a:pt x="71" y="20"/>
                      <a:pt x="71" y="13"/>
                    </a:cubicBez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5437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6" name="îŝlîḋé"/>
              <p:cNvSpPr/>
              <p:nvPr/>
            </p:nvSpPr>
            <p:spPr bwMode="auto">
              <a:xfrm>
                <a:off x="5043488" y="1723625"/>
                <a:ext cx="66675" cy="20638"/>
              </a:xfrm>
              <a:custGeom>
                <a:avLst/>
                <a:gdLst>
                  <a:gd name="T0" fmla="*/ 42 w 42"/>
                  <a:gd name="T1" fmla="*/ 6 h 13"/>
                  <a:gd name="T2" fmla="*/ 2 w 42"/>
                  <a:gd name="T3" fmla="*/ 0 h 13"/>
                  <a:gd name="T4" fmla="*/ 0 w 42"/>
                  <a:gd name="T5" fmla="*/ 10 h 13"/>
                  <a:gd name="T6" fmla="*/ 21 w 42"/>
                  <a:gd name="T7" fmla="*/ 13 h 13"/>
                  <a:gd name="T8" fmla="*/ 42 w 4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13">
                    <a:moveTo>
                      <a:pt x="42" y="6"/>
                    </a:moveTo>
                    <a:lnTo>
                      <a:pt x="2" y="0"/>
                    </a:lnTo>
                    <a:lnTo>
                      <a:pt x="0" y="10"/>
                    </a:lnTo>
                    <a:lnTo>
                      <a:pt x="21" y="13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5437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7" name="íšľíḋé"/>
              <p:cNvSpPr/>
              <p:nvPr/>
            </p:nvSpPr>
            <p:spPr bwMode="auto">
              <a:xfrm>
                <a:off x="5281613" y="1796650"/>
                <a:ext cx="128588" cy="231775"/>
              </a:xfrm>
              <a:custGeom>
                <a:avLst/>
                <a:gdLst>
                  <a:gd name="T0" fmla="*/ 5 w 42"/>
                  <a:gd name="T1" fmla="*/ 0 h 76"/>
                  <a:gd name="T2" fmla="*/ 35 w 42"/>
                  <a:gd name="T3" fmla="*/ 76 h 76"/>
                  <a:gd name="T4" fmla="*/ 0 w 42"/>
                  <a:gd name="T5" fmla="*/ 72 h 76"/>
                  <a:gd name="T6" fmla="*/ 5 w 42"/>
                  <a:gd name="T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76">
                    <a:moveTo>
                      <a:pt x="5" y="0"/>
                    </a:moveTo>
                    <a:cubicBezTo>
                      <a:pt x="5" y="0"/>
                      <a:pt x="42" y="13"/>
                      <a:pt x="35" y="76"/>
                    </a:cubicBezTo>
                    <a:cubicBezTo>
                      <a:pt x="0" y="72"/>
                      <a:pt x="0" y="72"/>
                      <a:pt x="0" y="7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C7D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8" name="ïṩ1ïďé"/>
              <p:cNvSpPr/>
              <p:nvPr/>
            </p:nvSpPr>
            <p:spPr bwMode="auto">
              <a:xfrm>
                <a:off x="5262563" y="1809350"/>
                <a:ext cx="107950" cy="36513"/>
              </a:xfrm>
              <a:custGeom>
                <a:avLst/>
                <a:gdLst>
                  <a:gd name="T0" fmla="*/ 2 w 35"/>
                  <a:gd name="T1" fmla="*/ 8 h 12"/>
                  <a:gd name="T2" fmla="*/ 2 w 35"/>
                  <a:gd name="T3" fmla="*/ 8 h 12"/>
                  <a:gd name="T4" fmla="*/ 16 w 35"/>
                  <a:gd name="T5" fmla="*/ 4 h 12"/>
                  <a:gd name="T6" fmla="*/ 32 w 35"/>
                  <a:gd name="T7" fmla="*/ 12 h 12"/>
                  <a:gd name="T8" fmla="*/ 35 w 35"/>
                  <a:gd name="T9" fmla="*/ 9 h 12"/>
                  <a:gd name="T10" fmla="*/ 16 w 35"/>
                  <a:gd name="T11" fmla="*/ 0 h 12"/>
                  <a:gd name="T12" fmla="*/ 0 w 35"/>
                  <a:gd name="T13" fmla="*/ 5 h 12"/>
                  <a:gd name="T14" fmla="*/ 2 w 35"/>
                  <a:gd name="T15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2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9" y="4"/>
                      <a:pt x="16" y="4"/>
                    </a:cubicBezTo>
                    <a:cubicBezTo>
                      <a:pt x="21" y="4"/>
                      <a:pt x="27" y="6"/>
                      <a:pt x="32" y="12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2"/>
                      <a:pt x="22" y="0"/>
                      <a:pt x="16" y="0"/>
                    </a:cubicBezTo>
                    <a:cubicBezTo>
                      <a:pt x="7" y="0"/>
                      <a:pt x="0" y="4"/>
                      <a:pt x="0" y="5"/>
                    </a:cubicBezTo>
                    <a:cubicBezTo>
                      <a:pt x="2" y="8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5437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9" name="ïš1ïḓe"/>
              <p:cNvSpPr/>
              <p:nvPr/>
            </p:nvSpPr>
            <p:spPr bwMode="auto">
              <a:xfrm>
                <a:off x="4867275" y="1723625"/>
                <a:ext cx="179388" cy="26988"/>
              </a:xfrm>
              <a:custGeom>
                <a:avLst/>
                <a:gdLst>
                  <a:gd name="T0" fmla="*/ 7 w 113"/>
                  <a:gd name="T1" fmla="*/ 17 h 17"/>
                  <a:gd name="T2" fmla="*/ 111 w 113"/>
                  <a:gd name="T3" fmla="*/ 10 h 17"/>
                  <a:gd name="T4" fmla="*/ 113 w 113"/>
                  <a:gd name="T5" fmla="*/ 0 h 17"/>
                  <a:gd name="T6" fmla="*/ 0 w 113"/>
                  <a:gd name="T7" fmla="*/ 8 h 17"/>
                  <a:gd name="T8" fmla="*/ 7 w 113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7">
                    <a:moveTo>
                      <a:pt x="7" y="17"/>
                    </a:moveTo>
                    <a:lnTo>
                      <a:pt x="111" y="10"/>
                    </a:lnTo>
                    <a:lnTo>
                      <a:pt x="113" y="0"/>
                    </a:lnTo>
                    <a:lnTo>
                      <a:pt x="0" y="8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3D2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0" name="isľidé"/>
              <p:cNvSpPr/>
              <p:nvPr/>
            </p:nvSpPr>
            <p:spPr bwMode="auto">
              <a:xfrm>
                <a:off x="5400675" y="1815700"/>
                <a:ext cx="119063" cy="69850"/>
              </a:xfrm>
              <a:custGeom>
                <a:avLst/>
                <a:gdLst>
                  <a:gd name="T0" fmla="*/ 39 w 39"/>
                  <a:gd name="T1" fmla="*/ 23 h 23"/>
                  <a:gd name="T2" fmla="*/ 38 w 39"/>
                  <a:gd name="T3" fmla="*/ 21 h 23"/>
                  <a:gd name="T4" fmla="*/ 36 w 39"/>
                  <a:gd name="T5" fmla="*/ 14 h 23"/>
                  <a:gd name="T6" fmla="*/ 31 w 39"/>
                  <a:gd name="T7" fmla="*/ 7 h 23"/>
                  <a:gd name="T8" fmla="*/ 21 w 39"/>
                  <a:gd name="T9" fmla="*/ 4 h 23"/>
                  <a:gd name="T10" fmla="*/ 16 w 39"/>
                  <a:gd name="T11" fmla="*/ 4 h 23"/>
                  <a:gd name="T12" fmla="*/ 11 w 39"/>
                  <a:gd name="T13" fmla="*/ 5 h 23"/>
                  <a:gd name="T14" fmla="*/ 4 w 39"/>
                  <a:gd name="T15" fmla="*/ 11 h 23"/>
                  <a:gd name="T16" fmla="*/ 2 w 39"/>
                  <a:gd name="T17" fmla="*/ 17 h 23"/>
                  <a:gd name="T18" fmla="*/ 1 w 39"/>
                  <a:gd name="T19" fmla="*/ 20 h 23"/>
                  <a:gd name="T20" fmla="*/ 1 w 39"/>
                  <a:gd name="T21" fmla="*/ 17 h 23"/>
                  <a:gd name="T22" fmla="*/ 2 w 39"/>
                  <a:gd name="T23" fmla="*/ 10 h 23"/>
                  <a:gd name="T24" fmla="*/ 9 w 39"/>
                  <a:gd name="T25" fmla="*/ 2 h 23"/>
                  <a:gd name="T26" fmla="*/ 21 w 39"/>
                  <a:gd name="T27" fmla="*/ 0 h 23"/>
                  <a:gd name="T28" fmla="*/ 28 w 39"/>
                  <a:gd name="T29" fmla="*/ 1 h 23"/>
                  <a:gd name="T30" fmla="*/ 33 w 39"/>
                  <a:gd name="T31" fmla="*/ 4 h 23"/>
                  <a:gd name="T32" fmla="*/ 38 w 39"/>
                  <a:gd name="T33" fmla="*/ 13 h 23"/>
                  <a:gd name="T34" fmla="*/ 39 w 39"/>
                  <a:gd name="T35" fmla="*/ 20 h 23"/>
                  <a:gd name="T36" fmla="*/ 39 w 39"/>
                  <a:gd name="T3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3">
                    <a:moveTo>
                      <a:pt x="39" y="23"/>
                    </a:moveTo>
                    <a:cubicBezTo>
                      <a:pt x="39" y="23"/>
                      <a:pt x="39" y="22"/>
                      <a:pt x="38" y="21"/>
                    </a:cubicBezTo>
                    <a:cubicBezTo>
                      <a:pt x="38" y="19"/>
                      <a:pt x="37" y="17"/>
                      <a:pt x="36" y="14"/>
                    </a:cubicBezTo>
                    <a:cubicBezTo>
                      <a:pt x="35" y="11"/>
                      <a:pt x="33" y="9"/>
                      <a:pt x="31" y="7"/>
                    </a:cubicBezTo>
                    <a:cubicBezTo>
                      <a:pt x="28" y="5"/>
                      <a:pt x="25" y="4"/>
                      <a:pt x="21" y="4"/>
                    </a:cubicBezTo>
                    <a:cubicBezTo>
                      <a:pt x="19" y="4"/>
                      <a:pt x="17" y="4"/>
                      <a:pt x="16" y="4"/>
                    </a:cubicBezTo>
                    <a:cubicBezTo>
                      <a:pt x="14" y="4"/>
                      <a:pt x="12" y="5"/>
                      <a:pt x="11" y="5"/>
                    </a:cubicBezTo>
                    <a:cubicBezTo>
                      <a:pt x="8" y="6"/>
                      <a:pt x="5" y="8"/>
                      <a:pt x="4" y="11"/>
                    </a:cubicBezTo>
                    <a:cubicBezTo>
                      <a:pt x="3" y="13"/>
                      <a:pt x="2" y="15"/>
                      <a:pt x="2" y="17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19"/>
                      <a:pt x="1" y="17"/>
                    </a:cubicBezTo>
                    <a:cubicBezTo>
                      <a:pt x="1" y="15"/>
                      <a:pt x="0" y="13"/>
                      <a:pt x="2" y="10"/>
                    </a:cubicBezTo>
                    <a:cubicBezTo>
                      <a:pt x="3" y="7"/>
                      <a:pt x="6" y="3"/>
                      <a:pt x="9" y="2"/>
                    </a:cubicBezTo>
                    <a:cubicBezTo>
                      <a:pt x="13" y="0"/>
                      <a:pt x="17" y="0"/>
                      <a:pt x="21" y="0"/>
                    </a:cubicBezTo>
                    <a:cubicBezTo>
                      <a:pt x="23" y="0"/>
                      <a:pt x="26" y="0"/>
                      <a:pt x="28" y="1"/>
                    </a:cubicBezTo>
                    <a:cubicBezTo>
                      <a:pt x="30" y="1"/>
                      <a:pt x="31" y="3"/>
                      <a:pt x="33" y="4"/>
                    </a:cubicBezTo>
                    <a:cubicBezTo>
                      <a:pt x="36" y="7"/>
                      <a:pt x="37" y="10"/>
                      <a:pt x="38" y="13"/>
                    </a:cubicBezTo>
                    <a:cubicBezTo>
                      <a:pt x="39" y="16"/>
                      <a:pt x="39" y="19"/>
                      <a:pt x="39" y="20"/>
                    </a:cubicBezTo>
                    <a:cubicBezTo>
                      <a:pt x="39" y="22"/>
                      <a:pt x="39" y="23"/>
                      <a:pt x="39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1" name="îsḷîḓè"/>
              <p:cNvSpPr/>
              <p:nvPr/>
            </p:nvSpPr>
            <p:spPr bwMode="auto">
              <a:xfrm>
                <a:off x="5113338" y="1780775"/>
                <a:ext cx="115888" cy="74613"/>
              </a:xfrm>
              <a:custGeom>
                <a:avLst/>
                <a:gdLst>
                  <a:gd name="T0" fmla="*/ 38 w 38"/>
                  <a:gd name="T1" fmla="*/ 24 h 24"/>
                  <a:gd name="T2" fmla="*/ 38 w 38"/>
                  <a:gd name="T3" fmla="*/ 21 h 24"/>
                  <a:gd name="T4" fmla="*/ 35 w 38"/>
                  <a:gd name="T5" fmla="*/ 14 h 24"/>
                  <a:gd name="T6" fmla="*/ 30 w 38"/>
                  <a:gd name="T7" fmla="*/ 7 h 24"/>
                  <a:gd name="T8" fmla="*/ 20 w 38"/>
                  <a:gd name="T9" fmla="*/ 4 h 24"/>
                  <a:gd name="T10" fmla="*/ 15 w 38"/>
                  <a:gd name="T11" fmla="*/ 4 h 24"/>
                  <a:gd name="T12" fmla="*/ 10 w 38"/>
                  <a:gd name="T13" fmla="*/ 6 h 24"/>
                  <a:gd name="T14" fmla="*/ 3 w 38"/>
                  <a:gd name="T15" fmla="*/ 11 h 24"/>
                  <a:gd name="T16" fmla="*/ 1 w 38"/>
                  <a:gd name="T17" fmla="*/ 17 h 24"/>
                  <a:gd name="T18" fmla="*/ 1 w 38"/>
                  <a:gd name="T19" fmla="*/ 20 h 24"/>
                  <a:gd name="T20" fmla="*/ 0 w 38"/>
                  <a:gd name="T21" fmla="*/ 17 h 24"/>
                  <a:gd name="T22" fmla="*/ 1 w 38"/>
                  <a:gd name="T23" fmla="*/ 10 h 24"/>
                  <a:gd name="T24" fmla="*/ 9 w 38"/>
                  <a:gd name="T25" fmla="*/ 2 h 24"/>
                  <a:gd name="T26" fmla="*/ 20 w 38"/>
                  <a:gd name="T27" fmla="*/ 0 h 24"/>
                  <a:gd name="T28" fmla="*/ 27 w 38"/>
                  <a:gd name="T29" fmla="*/ 1 h 24"/>
                  <a:gd name="T30" fmla="*/ 32 w 38"/>
                  <a:gd name="T31" fmla="*/ 4 h 24"/>
                  <a:gd name="T32" fmla="*/ 37 w 38"/>
                  <a:gd name="T33" fmla="*/ 14 h 24"/>
                  <a:gd name="T34" fmla="*/ 38 w 38"/>
                  <a:gd name="T35" fmla="*/ 21 h 24"/>
                  <a:gd name="T36" fmla="*/ 38 w 38"/>
                  <a:gd name="T3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24">
                    <a:moveTo>
                      <a:pt x="38" y="24"/>
                    </a:moveTo>
                    <a:cubicBezTo>
                      <a:pt x="38" y="24"/>
                      <a:pt x="38" y="23"/>
                      <a:pt x="38" y="21"/>
                    </a:cubicBezTo>
                    <a:cubicBezTo>
                      <a:pt x="37" y="19"/>
                      <a:pt x="36" y="17"/>
                      <a:pt x="35" y="14"/>
                    </a:cubicBezTo>
                    <a:cubicBezTo>
                      <a:pt x="34" y="12"/>
                      <a:pt x="32" y="9"/>
                      <a:pt x="30" y="7"/>
                    </a:cubicBezTo>
                    <a:cubicBezTo>
                      <a:pt x="27" y="5"/>
                      <a:pt x="24" y="4"/>
                      <a:pt x="20" y="4"/>
                    </a:cubicBezTo>
                    <a:cubicBezTo>
                      <a:pt x="19" y="4"/>
                      <a:pt x="17" y="4"/>
                      <a:pt x="15" y="4"/>
                    </a:cubicBezTo>
                    <a:cubicBezTo>
                      <a:pt x="13" y="5"/>
                      <a:pt x="12" y="5"/>
                      <a:pt x="10" y="6"/>
                    </a:cubicBezTo>
                    <a:cubicBezTo>
                      <a:pt x="7" y="7"/>
                      <a:pt x="5" y="9"/>
                      <a:pt x="3" y="11"/>
                    </a:cubicBezTo>
                    <a:cubicBezTo>
                      <a:pt x="2" y="13"/>
                      <a:pt x="1" y="16"/>
                      <a:pt x="1" y="17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0" y="19"/>
                      <a:pt x="0" y="17"/>
                    </a:cubicBezTo>
                    <a:cubicBezTo>
                      <a:pt x="0" y="16"/>
                      <a:pt x="0" y="13"/>
                      <a:pt x="1" y="10"/>
                    </a:cubicBezTo>
                    <a:cubicBezTo>
                      <a:pt x="2" y="7"/>
                      <a:pt x="5" y="4"/>
                      <a:pt x="9" y="2"/>
                    </a:cubicBezTo>
                    <a:cubicBezTo>
                      <a:pt x="12" y="0"/>
                      <a:pt x="16" y="0"/>
                      <a:pt x="20" y="0"/>
                    </a:cubicBezTo>
                    <a:cubicBezTo>
                      <a:pt x="23" y="0"/>
                      <a:pt x="25" y="0"/>
                      <a:pt x="27" y="1"/>
                    </a:cubicBezTo>
                    <a:cubicBezTo>
                      <a:pt x="29" y="2"/>
                      <a:pt x="31" y="3"/>
                      <a:pt x="32" y="4"/>
                    </a:cubicBezTo>
                    <a:cubicBezTo>
                      <a:pt x="35" y="7"/>
                      <a:pt x="37" y="11"/>
                      <a:pt x="37" y="14"/>
                    </a:cubicBezTo>
                    <a:cubicBezTo>
                      <a:pt x="38" y="17"/>
                      <a:pt x="38" y="19"/>
                      <a:pt x="38" y="21"/>
                    </a:cubicBezTo>
                    <a:cubicBezTo>
                      <a:pt x="38" y="23"/>
                      <a:pt x="38" y="24"/>
                      <a:pt x="38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2" name="îšḷîḑe"/>
              <p:cNvSpPr/>
              <p:nvPr/>
            </p:nvSpPr>
            <p:spPr bwMode="auto">
              <a:xfrm>
                <a:off x="4756150" y="1729975"/>
                <a:ext cx="107950" cy="182563"/>
              </a:xfrm>
              <a:custGeom>
                <a:avLst/>
                <a:gdLst>
                  <a:gd name="T0" fmla="*/ 30 w 35"/>
                  <a:gd name="T1" fmla="*/ 28 h 60"/>
                  <a:gd name="T2" fmla="*/ 17 w 35"/>
                  <a:gd name="T3" fmla="*/ 8 h 60"/>
                  <a:gd name="T4" fmla="*/ 24 w 35"/>
                  <a:gd name="T5" fmla="*/ 60 h 60"/>
                  <a:gd name="T6" fmla="*/ 30 w 35"/>
                  <a:gd name="T7" fmla="*/ 2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0">
                    <a:moveTo>
                      <a:pt x="30" y="28"/>
                    </a:moveTo>
                    <a:cubicBezTo>
                      <a:pt x="30" y="28"/>
                      <a:pt x="35" y="0"/>
                      <a:pt x="17" y="8"/>
                    </a:cubicBezTo>
                    <a:cubicBezTo>
                      <a:pt x="0" y="16"/>
                      <a:pt x="5" y="59"/>
                      <a:pt x="24" y="60"/>
                    </a:cubicBezTo>
                    <a:cubicBezTo>
                      <a:pt x="24" y="60"/>
                      <a:pt x="16" y="29"/>
                      <a:pt x="30" y="28"/>
                    </a:cubicBezTo>
                    <a:close/>
                  </a:path>
                </a:pathLst>
              </a:custGeom>
              <a:solidFill>
                <a:srgbClr val="BC7D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3" name="ï$1iḓê"/>
              <p:cNvSpPr/>
              <p:nvPr/>
            </p:nvSpPr>
            <p:spPr bwMode="auto">
              <a:xfrm>
                <a:off x="4665663" y="1217213"/>
                <a:ext cx="1052513" cy="635000"/>
              </a:xfrm>
              <a:custGeom>
                <a:avLst/>
                <a:gdLst>
                  <a:gd name="T0" fmla="*/ 66 w 345"/>
                  <a:gd name="T1" fmla="*/ 170 h 208"/>
                  <a:gd name="T2" fmla="*/ 66 w 345"/>
                  <a:gd name="T3" fmla="*/ 205 h 208"/>
                  <a:gd name="T4" fmla="*/ 79 w 345"/>
                  <a:gd name="T5" fmla="*/ 208 h 208"/>
                  <a:gd name="T6" fmla="*/ 86 w 345"/>
                  <a:gd name="T7" fmla="*/ 155 h 208"/>
                  <a:gd name="T8" fmla="*/ 115 w 345"/>
                  <a:gd name="T9" fmla="*/ 114 h 208"/>
                  <a:gd name="T10" fmla="*/ 202 w 345"/>
                  <a:gd name="T11" fmla="*/ 140 h 208"/>
                  <a:gd name="T12" fmla="*/ 142 w 345"/>
                  <a:gd name="T13" fmla="*/ 120 h 208"/>
                  <a:gd name="T14" fmla="*/ 238 w 345"/>
                  <a:gd name="T15" fmla="*/ 134 h 208"/>
                  <a:gd name="T16" fmla="*/ 185 w 345"/>
                  <a:gd name="T17" fmla="*/ 119 h 208"/>
                  <a:gd name="T18" fmla="*/ 265 w 345"/>
                  <a:gd name="T19" fmla="*/ 147 h 208"/>
                  <a:gd name="T20" fmla="*/ 329 w 345"/>
                  <a:gd name="T21" fmla="*/ 140 h 208"/>
                  <a:gd name="T22" fmla="*/ 297 w 345"/>
                  <a:gd name="T23" fmla="*/ 145 h 208"/>
                  <a:gd name="T24" fmla="*/ 345 w 345"/>
                  <a:gd name="T25" fmla="*/ 89 h 208"/>
                  <a:gd name="T26" fmla="*/ 308 w 345"/>
                  <a:gd name="T27" fmla="*/ 96 h 208"/>
                  <a:gd name="T28" fmla="*/ 277 w 345"/>
                  <a:gd name="T29" fmla="*/ 55 h 208"/>
                  <a:gd name="T30" fmla="*/ 310 w 345"/>
                  <a:gd name="T31" fmla="*/ 89 h 208"/>
                  <a:gd name="T32" fmla="*/ 310 w 345"/>
                  <a:gd name="T33" fmla="*/ 42 h 208"/>
                  <a:gd name="T34" fmla="*/ 213 w 345"/>
                  <a:gd name="T35" fmla="*/ 43 h 208"/>
                  <a:gd name="T36" fmla="*/ 272 w 345"/>
                  <a:gd name="T37" fmla="*/ 13 h 208"/>
                  <a:gd name="T38" fmla="*/ 202 w 345"/>
                  <a:gd name="T39" fmla="*/ 30 h 208"/>
                  <a:gd name="T40" fmla="*/ 110 w 345"/>
                  <a:gd name="T41" fmla="*/ 12 h 208"/>
                  <a:gd name="T42" fmla="*/ 66 w 345"/>
                  <a:gd name="T43" fmla="*/ 71 h 208"/>
                  <a:gd name="T44" fmla="*/ 21 w 345"/>
                  <a:gd name="T45" fmla="*/ 94 h 208"/>
                  <a:gd name="T46" fmla="*/ 38 w 345"/>
                  <a:gd name="T47" fmla="*/ 171 h 208"/>
                  <a:gd name="T48" fmla="*/ 66 w 345"/>
                  <a:gd name="T49" fmla="*/ 17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5" h="208">
                    <a:moveTo>
                      <a:pt x="66" y="170"/>
                    </a:moveTo>
                    <a:cubicBezTo>
                      <a:pt x="66" y="205"/>
                      <a:pt x="66" y="205"/>
                      <a:pt x="66" y="205"/>
                    </a:cubicBezTo>
                    <a:cubicBezTo>
                      <a:pt x="79" y="208"/>
                      <a:pt x="79" y="208"/>
                      <a:pt x="79" y="208"/>
                    </a:cubicBezTo>
                    <a:cubicBezTo>
                      <a:pt x="86" y="155"/>
                      <a:pt x="86" y="155"/>
                      <a:pt x="86" y="155"/>
                    </a:cubicBezTo>
                    <a:cubicBezTo>
                      <a:pt x="86" y="155"/>
                      <a:pt x="115" y="150"/>
                      <a:pt x="115" y="114"/>
                    </a:cubicBezTo>
                    <a:cubicBezTo>
                      <a:pt x="115" y="114"/>
                      <a:pt x="147" y="157"/>
                      <a:pt x="202" y="140"/>
                    </a:cubicBezTo>
                    <a:cubicBezTo>
                      <a:pt x="202" y="140"/>
                      <a:pt x="157" y="141"/>
                      <a:pt x="142" y="120"/>
                    </a:cubicBezTo>
                    <a:cubicBezTo>
                      <a:pt x="142" y="120"/>
                      <a:pt x="193" y="143"/>
                      <a:pt x="238" y="134"/>
                    </a:cubicBezTo>
                    <a:cubicBezTo>
                      <a:pt x="238" y="134"/>
                      <a:pt x="195" y="132"/>
                      <a:pt x="185" y="119"/>
                    </a:cubicBezTo>
                    <a:cubicBezTo>
                      <a:pt x="185" y="119"/>
                      <a:pt x="237" y="108"/>
                      <a:pt x="265" y="147"/>
                    </a:cubicBezTo>
                    <a:cubicBezTo>
                      <a:pt x="292" y="186"/>
                      <a:pt x="329" y="140"/>
                      <a:pt x="329" y="140"/>
                    </a:cubicBezTo>
                    <a:cubicBezTo>
                      <a:pt x="329" y="140"/>
                      <a:pt x="308" y="158"/>
                      <a:pt x="297" y="145"/>
                    </a:cubicBezTo>
                    <a:cubicBezTo>
                      <a:pt x="297" y="145"/>
                      <a:pt x="338" y="138"/>
                      <a:pt x="345" y="89"/>
                    </a:cubicBezTo>
                    <a:cubicBezTo>
                      <a:pt x="345" y="89"/>
                      <a:pt x="329" y="117"/>
                      <a:pt x="308" y="96"/>
                    </a:cubicBezTo>
                    <a:cubicBezTo>
                      <a:pt x="286" y="75"/>
                      <a:pt x="307" y="58"/>
                      <a:pt x="277" y="55"/>
                    </a:cubicBezTo>
                    <a:cubicBezTo>
                      <a:pt x="277" y="55"/>
                      <a:pt x="318" y="48"/>
                      <a:pt x="310" y="89"/>
                    </a:cubicBezTo>
                    <a:cubicBezTo>
                      <a:pt x="310" y="89"/>
                      <a:pt x="324" y="61"/>
                      <a:pt x="310" y="42"/>
                    </a:cubicBezTo>
                    <a:cubicBezTo>
                      <a:pt x="296" y="24"/>
                      <a:pt x="255" y="12"/>
                      <a:pt x="213" y="43"/>
                    </a:cubicBezTo>
                    <a:cubicBezTo>
                      <a:pt x="213" y="43"/>
                      <a:pt x="252" y="9"/>
                      <a:pt x="272" y="13"/>
                    </a:cubicBezTo>
                    <a:cubicBezTo>
                      <a:pt x="272" y="13"/>
                      <a:pt x="241" y="4"/>
                      <a:pt x="202" y="30"/>
                    </a:cubicBezTo>
                    <a:cubicBezTo>
                      <a:pt x="175" y="49"/>
                      <a:pt x="165" y="0"/>
                      <a:pt x="110" y="12"/>
                    </a:cubicBezTo>
                    <a:cubicBezTo>
                      <a:pt x="55" y="24"/>
                      <a:pt x="66" y="71"/>
                      <a:pt x="66" y="71"/>
                    </a:cubicBezTo>
                    <a:cubicBezTo>
                      <a:pt x="66" y="71"/>
                      <a:pt x="43" y="60"/>
                      <a:pt x="21" y="94"/>
                    </a:cubicBezTo>
                    <a:cubicBezTo>
                      <a:pt x="0" y="128"/>
                      <a:pt x="38" y="171"/>
                      <a:pt x="38" y="171"/>
                    </a:cubicBezTo>
                    <a:cubicBezTo>
                      <a:pt x="38" y="171"/>
                      <a:pt x="51" y="152"/>
                      <a:pt x="66" y="170"/>
                    </a:cubicBez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4" name="ïşľîdè"/>
              <p:cNvSpPr/>
              <p:nvPr/>
            </p:nvSpPr>
            <p:spPr bwMode="auto">
              <a:xfrm>
                <a:off x="4891088" y="1229913"/>
                <a:ext cx="433388" cy="93663"/>
              </a:xfrm>
              <a:custGeom>
                <a:avLst/>
                <a:gdLst>
                  <a:gd name="T0" fmla="*/ 0 w 142"/>
                  <a:gd name="T1" fmla="*/ 31 h 31"/>
                  <a:gd name="T2" fmla="*/ 4 w 142"/>
                  <a:gd name="T3" fmla="*/ 26 h 31"/>
                  <a:gd name="T4" fmla="*/ 18 w 142"/>
                  <a:gd name="T5" fmla="*/ 13 h 31"/>
                  <a:gd name="T6" fmla="*/ 29 w 142"/>
                  <a:gd name="T7" fmla="*/ 7 h 31"/>
                  <a:gd name="T8" fmla="*/ 35 w 142"/>
                  <a:gd name="T9" fmla="*/ 5 h 31"/>
                  <a:gd name="T10" fmla="*/ 42 w 142"/>
                  <a:gd name="T11" fmla="*/ 3 h 31"/>
                  <a:gd name="T12" fmla="*/ 49 w 142"/>
                  <a:gd name="T13" fmla="*/ 2 h 31"/>
                  <a:gd name="T14" fmla="*/ 57 w 142"/>
                  <a:gd name="T15" fmla="*/ 2 h 31"/>
                  <a:gd name="T16" fmla="*/ 65 w 142"/>
                  <a:gd name="T17" fmla="*/ 3 h 31"/>
                  <a:gd name="T18" fmla="*/ 72 w 142"/>
                  <a:gd name="T19" fmla="*/ 5 h 31"/>
                  <a:gd name="T20" fmla="*/ 79 w 142"/>
                  <a:gd name="T21" fmla="*/ 8 h 31"/>
                  <a:gd name="T22" fmla="*/ 86 w 142"/>
                  <a:gd name="T23" fmla="*/ 11 h 31"/>
                  <a:gd name="T24" fmla="*/ 100 w 142"/>
                  <a:gd name="T25" fmla="*/ 14 h 31"/>
                  <a:gd name="T26" fmla="*/ 112 w 142"/>
                  <a:gd name="T27" fmla="*/ 16 h 31"/>
                  <a:gd name="T28" fmla="*/ 123 w 142"/>
                  <a:gd name="T29" fmla="*/ 14 h 31"/>
                  <a:gd name="T30" fmla="*/ 132 w 142"/>
                  <a:gd name="T31" fmla="*/ 10 h 31"/>
                  <a:gd name="T32" fmla="*/ 137 w 142"/>
                  <a:gd name="T33" fmla="*/ 5 h 31"/>
                  <a:gd name="T34" fmla="*/ 141 w 142"/>
                  <a:gd name="T35" fmla="*/ 1 h 31"/>
                  <a:gd name="T36" fmla="*/ 142 w 142"/>
                  <a:gd name="T37" fmla="*/ 0 h 31"/>
                  <a:gd name="T38" fmla="*/ 141 w 142"/>
                  <a:gd name="T39" fmla="*/ 1 h 31"/>
                  <a:gd name="T40" fmla="*/ 139 w 142"/>
                  <a:gd name="T41" fmla="*/ 6 h 31"/>
                  <a:gd name="T42" fmla="*/ 133 w 142"/>
                  <a:gd name="T43" fmla="*/ 12 h 31"/>
                  <a:gd name="T44" fmla="*/ 125 w 142"/>
                  <a:gd name="T45" fmla="*/ 18 h 31"/>
                  <a:gd name="T46" fmla="*/ 112 w 142"/>
                  <a:gd name="T47" fmla="*/ 21 h 31"/>
                  <a:gd name="T48" fmla="*/ 98 w 142"/>
                  <a:gd name="T49" fmla="*/ 21 h 31"/>
                  <a:gd name="T50" fmla="*/ 84 w 142"/>
                  <a:gd name="T51" fmla="*/ 17 h 31"/>
                  <a:gd name="T52" fmla="*/ 77 w 142"/>
                  <a:gd name="T53" fmla="*/ 15 h 31"/>
                  <a:gd name="T54" fmla="*/ 70 w 142"/>
                  <a:gd name="T55" fmla="*/ 12 h 31"/>
                  <a:gd name="T56" fmla="*/ 63 w 142"/>
                  <a:gd name="T57" fmla="*/ 10 h 31"/>
                  <a:gd name="T58" fmla="*/ 56 w 142"/>
                  <a:gd name="T59" fmla="*/ 9 h 31"/>
                  <a:gd name="T60" fmla="*/ 50 w 142"/>
                  <a:gd name="T61" fmla="*/ 9 h 31"/>
                  <a:gd name="T62" fmla="*/ 43 w 142"/>
                  <a:gd name="T63" fmla="*/ 9 h 31"/>
                  <a:gd name="T64" fmla="*/ 37 w 142"/>
                  <a:gd name="T65" fmla="*/ 10 h 31"/>
                  <a:gd name="T66" fmla="*/ 31 w 142"/>
                  <a:gd name="T67" fmla="*/ 12 h 31"/>
                  <a:gd name="T68" fmla="*/ 20 w 142"/>
                  <a:gd name="T69" fmla="*/ 17 h 31"/>
                  <a:gd name="T70" fmla="*/ 5 w 142"/>
                  <a:gd name="T71" fmla="*/ 27 h 31"/>
                  <a:gd name="T72" fmla="*/ 0 w 142"/>
                  <a:gd name="T7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2" h="31">
                    <a:moveTo>
                      <a:pt x="0" y="31"/>
                    </a:moveTo>
                    <a:cubicBezTo>
                      <a:pt x="0" y="31"/>
                      <a:pt x="2" y="29"/>
                      <a:pt x="4" y="26"/>
                    </a:cubicBezTo>
                    <a:cubicBezTo>
                      <a:pt x="7" y="22"/>
                      <a:pt x="12" y="18"/>
                      <a:pt x="18" y="13"/>
                    </a:cubicBezTo>
                    <a:cubicBezTo>
                      <a:pt x="21" y="11"/>
                      <a:pt x="25" y="9"/>
                      <a:pt x="29" y="7"/>
                    </a:cubicBezTo>
                    <a:cubicBezTo>
                      <a:pt x="31" y="6"/>
                      <a:pt x="33" y="5"/>
                      <a:pt x="35" y="5"/>
                    </a:cubicBezTo>
                    <a:cubicBezTo>
                      <a:pt x="37" y="4"/>
                      <a:pt x="40" y="3"/>
                      <a:pt x="42" y="3"/>
                    </a:cubicBezTo>
                    <a:cubicBezTo>
                      <a:pt x="44" y="2"/>
                      <a:pt x="47" y="2"/>
                      <a:pt x="49" y="2"/>
                    </a:cubicBezTo>
                    <a:cubicBezTo>
                      <a:pt x="52" y="2"/>
                      <a:pt x="55" y="2"/>
                      <a:pt x="57" y="2"/>
                    </a:cubicBezTo>
                    <a:cubicBezTo>
                      <a:pt x="60" y="2"/>
                      <a:pt x="62" y="3"/>
                      <a:pt x="65" y="3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2" y="9"/>
                      <a:pt x="84" y="10"/>
                      <a:pt x="86" y="11"/>
                    </a:cubicBezTo>
                    <a:cubicBezTo>
                      <a:pt x="91" y="12"/>
                      <a:pt x="95" y="13"/>
                      <a:pt x="100" y="14"/>
                    </a:cubicBezTo>
                    <a:cubicBezTo>
                      <a:pt x="104" y="15"/>
                      <a:pt x="108" y="16"/>
                      <a:pt x="112" y="16"/>
                    </a:cubicBezTo>
                    <a:cubicBezTo>
                      <a:pt x="116" y="16"/>
                      <a:pt x="120" y="15"/>
                      <a:pt x="123" y="14"/>
                    </a:cubicBezTo>
                    <a:cubicBezTo>
                      <a:pt x="126" y="13"/>
                      <a:pt x="129" y="11"/>
                      <a:pt x="132" y="10"/>
                    </a:cubicBezTo>
                    <a:cubicBezTo>
                      <a:pt x="134" y="8"/>
                      <a:pt x="136" y="6"/>
                      <a:pt x="137" y="5"/>
                    </a:cubicBezTo>
                    <a:cubicBezTo>
                      <a:pt x="139" y="3"/>
                      <a:pt x="140" y="2"/>
                      <a:pt x="141" y="1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42" y="0"/>
                      <a:pt x="142" y="0"/>
                      <a:pt x="141" y="1"/>
                    </a:cubicBezTo>
                    <a:cubicBezTo>
                      <a:pt x="141" y="2"/>
                      <a:pt x="140" y="4"/>
                      <a:pt x="139" y="6"/>
                    </a:cubicBezTo>
                    <a:cubicBezTo>
                      <a:pt x="137" y="7"/>
                      <a:pt x="136" y="9"/>
                      <a:pt x="133" y="12"/>
                    </a:cubicBezTo>
                    <a:cubicBezTo>
                      <a:pt x="131" y="14"/>
                      <a:pt x="128" y="16"/>
                      <a:pt x="125" y="18"/>
                    </a:cubicBezTo>
                    <a:cubicBezTo>
                      <a:pt x="121" y="20"/>
                      <a:pt x="117" y="21"/>
                      <a:pt x="112" y="21"/>
                    </a:cubicBezTo>
                    <a:cubicBezTo>
                      <a:pt x="108" y="22"/>
                      <a:pt x="103" y="22"/>
                      <a:pt x="98" y="21"/>
                    </a:cubicBezTo>
                    <a:cubicBezTo>
                      <a:pt x="94" y="20"/>
                      <a:pt x="89" y="19"/>
                      <a:pt x="84" y="17"/>
                    </a:cubicBezTo>
                    <a:cubicBezTo>
                      <a:pt x="82" y="17"/>
                      <a:pt x="79" y="16"/>
                      <a:pt x="77" y="15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9" y="9"/>
                      <a:pt x="56" y="9"/>
                    </a:cubicBezTo>
                    <a:cubicBezTo>
                      <a:pt x="54" y="9"/>
                      <a:pt x="52" y="9"/>
                      <a:pt x="50" y="9"/>
                    </a:cubicBezTo>
                    <a:cubicBezTo>
                      <a:pt x="47" y="9"/>
                      <a:pt x="45" y="9"/>
                      <a:pt x="43" y="9"/>
                    </a:cubicBezTo>
                    <a:cubicBezTo>
                      <a:pt x="41" y="9"/>
                      <a:pt x="39" y="10"/>
                      <a:pt x="37" y="10"/>
                    </a:cubicBezTo>
                    <a:cubicBezTo>
                      <a:pt x="35" y="11"/>
                      <a:pt x="33" y="11"/>
                      <a:pt x="31" y="12"/>
                    </a:cubicBezTo>
                    <a:cubicBezTo>
                      <a:pt x="27" y="14"/>
                      <a:pt x="23" y="15"/>
                      <a:pt x="20" y="17"/>
                    </a:cubicBezTo>
                    <a:cubicBezTo>
                      <a:pt x="14" y="20"/>
                      <a:pt x="9" y="24"/>
                      <a:pt x="5" y="27"/>
                    </a:cubicBezTo>
                    <a:cubicBezTo>
                      <a:pt x="2" y="30"/>
                      <a:pt x="0" y="31"/>
                      <a:pt x="0" y="31"/>
                    </a:cubicBez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5" name="íṣḻiḍe"/>
              <p:cNvSpPr/>
              <p:nvPr/>
            </p:nvSpPr>
            <p:spPr bwMode="auto">
              <a:xfrm>
                <a:off x="4833938" y="1187050"/>
                <a:ext cx="377825" cy="334963"/>
              </a:xfrm>
              <a:custGeom>
                <a:avLst/>
                <a:gdLst>
                  <a:gd name="T0" fmla="*/ 24 w 124"/>
                  <a:gd name="T1" fmla="*/ 9 h 110"/>
                  <a:gd name="T2" fmla="*/ 21 w 124"/>
                  <a:gd name="T3" fmla="*/ 13 h 110"/>
                  <a:gd name="T4" fmla="*/ 19 w 124"/>
                  <a:gd name="T5" fmla="*/ 18 h 110"/>
                  <a:gd name="T6" fmla="*/ 14 w 124"/>
                  <a:gd name="T7" fmla="*/ 27 h 110"/>
                  <a:gd name="T8" fmla="*/ 12 w 124"/>
                  <a:gd name="T9" fmla="*/ 37 h 110"/>
                  <a:gd name="T10" fmla="*/ 11 w 124"/>
                  <a:gd name="T11" fmla="*/ 47 h 110"/>
                  <a:gd name="T12" fmla="*/ 13 w 124"/>
                  <a:gd name="T13" fmla="*/ 66 h 110"/>
                  <a:gd name="T14" fmla="*/ 17 w 124"/>
                  <a:gd name="T15" fmla="*/ 75 h 110"/>
                  <a:gd name="T16" fmla="*/ 19 w 124"/>
                  <a:gd name="T17" fmla="*/ 79 h 110"/>
                  <a:gd name="T18" fmla="*/ 21 w 124"/>
                  <a:gd name="T19" fmla="*/ 83 h 110"/>
                  <a:gd name="T20" fmla="*/ 9 w 124"/>
                  <a:gd name="T21" fmla="*/ 87 h 110"/>
                  <a:gd name="T22" fmla="*/ 9 w 124"/>
                  <a:gd name="T23" fmla="*/ 76 h 110"/>
                  <a:gd name="T24" fmla="*/ 10 w 124"/>
                  <a:gd name="T25" fmla="*/ 65 h 110"/>
                  <a:gd name="T26" fmla="*/ 15 w 124"/>
                  <a:gd name="T27" fmla="*/ 43 h 110"/>
                  <a:gd name="T28" fmla="*/ 27 w 124"/>
                  <a:gd name="T29" fmla="*/ 23 h 110"/>
                  <a:gd name="T30" fmla="*/ 35 w 124"/>
                  <a:gd name="T31" fmla="*/ 14 h 110"/>
                  <a:gd name="T32" fmla="*/ 45 w 124"/>
                  <a:gd name="T33" fmla="*/ 8 h 110"/>
                  <a:gd name="T34" fmla="*/ 51 w 124"/>
                  <a:gd name="T35" fmla="*/ 6 h 110"/>
                  <a:gd name="T36" fmla="*/ 56 w 124"/>
                  <a:gd name="T37" fmla="*/ 4 h 110"/>
                  <a:gd name="T38" fmla="*/ 58 w 124"/>
                  <a:gd name="T39" fmla="*/ 4 h 110"/>
                  <a:gd name="T40" fmla="*/ 59 w 124"/>
                  <a:gd name="T41" fmla="*/ 3 h 110"/>
                  <a:gd name="T42" fmla="*/ 61 w 124"/>
                  <a:gd name="T43" fmla="*/ 3 h 110"/>
                  <a:gd name="T44" fmla="*/ 67 w 124"/>
                  <a:gd name="T45" fmla="*/ 1 h 110"/>
                  <a:gd name="T46" fmla="*/ 78 w 124"/>
                  <a:gd name="T47" fmla="*/ 0 h 110"/>
                  <a:gd name="T48" fmla="*/ 89 w 124"/>
                  <a:gd name="T49" fmla="*/ 0 h 110"/>
                  <a:gd name="T50" fmla="*/ 100 w 124"/>
                  <a:gd name="T51" fmla="*/ 4 h 110"/>
                  <a:gd name="T52" fmla="*/ 105 w 124"/>
                  <a:gd name="T53" fmla="*/ 7 h 110"/>
                  <a:gd name="T54" fmla="*/ 110 w 124"/>
                  <a:gd name="T55" fmla="*/ 10 h 110"/>
                  <a:gd name="T56" fmla="*/ 124 w 124"/>
                  <a:gd name="T57" fmla="*/ 25 h 110"/>
                  <a:gd name="T58" fmla="*/ 116 w 124"/>
                  <a:gd name="T59" fmla="*/ 19 h 110"/>
                  <a:gd name="T60" fmla="*/ 107 w 124"/>
                  <a:gd name="T61" fmla="*/ 13 h 110"/>
                  <a:gd name="T62" fmla="*/ 103 w 124"/>
                  <a:gd name="T63" fmla="*/ 11 h 110"/>
                  <a:gd name="T64" fmla="*/ 98 w 124"/>
                  <a:gd name="T65" fmla="*/ 10 h 110"/>
                  <a:gd name="T66" fmla="*/ 88 w 124"/>
                  <a:gd name="T67" fmla="*/ 8 h 110"/>
                  <a:gd name="T68" fmla="*/ 79 w 124"/>
                  <a:gd name="T69" fmla="*/ 9 h 110"/>
                  <a:gd name="T70" fmla="*/ 69 w 124"/>
                  <a:gd name="T71" fmla="*/ 12 h 110"/>
                  <a:gd name="T72" fmla="*/ 65 w 124"/>
                  <a:gd name="T73" fmla="*/ 13 h 110"/>
                  <a:gd name="T74" fmla="*/ 62 w 124"/>
                  <a:gd name="T75" fmla="*/ 14 h 110"/>
                  <a:gd name="T76" fmla="*/ 61 w 124"/>
                  <a:gd name="T77" fmla="*/ 14 h 110"/>
                  <a:gd name="T78" fmla="*/ 61 w 124"/>
                  <a:gd name="T79" fmla="*/ 14 h 110"/>
                  <a:gd name="T80" fmla="*/ 61 w 124"/>
                  <a:gd name="T81" fmla="*/ 14 h 110"/>
                  <a:gd name="T82" fmla="*/ 60 w 124"/>
                  <a:gd name="T83" fmla="*/ 15 h 110"/>
                  <a:gd name="T84" fmla="*/ 52 w 124"/>
                  <a:gd name="T85" fmla="*/ 19 h 110"/>
                  <a:gd name="T86" fmla="*/ 44 w 124"/>
                  <a:gd name="T87" fmla="*/ 25 h 110"/>
                  <a:gd name="T88" fmla="*/ 38 w 124"/>
                  <a:gd name="T89" fmla="*/ 32 h 110"/>
                  <a:gd name="T90" fmla="*/ 29 w 124"/>
                  <a:gd name="T91" fmla="*/ 48 h 110"/>
                  <a:gd name="T92" fmla="*/ 24 w 124"/>
                  <a:gd name="T93" fmla="*/ 67 h 110"/>
                  <a:gd name="T94" fmla="*/ 23 w 124"/>
                  <a:gd name="T95" fmla="*/ 76 h 110"/>
                  <a:gd name="T96" fmla="*/ 23 w 124"/>
                  <a:gd name="T97" fmla="*/ 86 h 110"/>
                  <a:gd name="T98" fmla="*/ 23 w 124"/>
                  <a:gd name="T99" fmla="*/ 110 h 110"/>
                  <a:gd name="T100" fmla="*/ 10 w 124"/>
                  <a:gd name="T101" fmla="*/ 91 h 110"/>
                  <a:gd name="T102" fmla="*/ 7 w 124"/>
                  <a:gd name="T103" fmla="*/ 85 h 110"/>
                  <a:gd name="T104" fmla="*/ 5 w 124"/>
                  <a:gd name="T105" fmla="*/ 80 h 110"/>
                  <a:gd name="T106" fmla="*/ 2 w 124"/>
                  <a:gd name="T107" fmla="*/ 69 h 110"/>
                  <a:gd name="T108" fmla="*/ 2 w 124"/>
                  <a:gd name="T109" fmla="*/ 46 h 110"/>
                  <a:gd name="T110" fmla="*/ 5 w 124"/>
                  <a:gd name="T111" fmla="*/ 35 h 110"/>
                  <a:gd name="T112" fmla="*/ 10 w 124"/>
                  <a:gd name="T113" fmla="*/ 25 h 110"/>
                  <a:gd name="T114" fmla="*/ 16 w 124"/>
                  <a:gd name="T115" fmla="*/ 16 h 110"/>
                  <a:gd name="T116" fmla="*/ 24 w 124"/>
                  <a:gd name="T117" fmla="*/ 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110">
                    <a:moveTo>
                      <a:pt x="24" y="9"/>
                    </a:move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5"/>
                      <a:pt x="19" y="16"/>
                      <a:pt x="19" y="18"/>
                    </a:cubicBezTo>
                    <a:cubicBezTo>
                      <a:pt x="17" y="21"/>
                      <a:pt x="16" y="24"/>
                      <a:pt x="14" y="27"/>
                    </a:cubicBezTo>
                    <a:cubicBezTo>
                      <a:pt x="13" y="31"/>
                      <a:pt x="12" y="34"/>
                      <a:pt x="12" y="37"/>
                    </a:cubicBezTo>
                    <a:cubicBezTo>
                      <a:pt x="11" y="40"/>
                      <a:pt x="11" y="44"/>
                      <a:pt x="11" y="47"/>
                    </a:cubicBezTo>
                    <a:cubicBezTo>
                      <a:pt x="10" y="53"/>
                      <a:pt x="11" y="60"/>
                      <a:pt x="13" y="66"/>
                    </a:cubicBezTo>
                    <a:cubicBezTo>
                      <a:pt x="14" y="69"/>
                      <a:pt x="15" y="72"/>
                      <a:pt x="17" y="75"/>
                    </a:cubicBezTo>
                    <a:cubicBezTo>
                      <a:pt x="17" y="76"/>
                      <a:pt x="18" y="78"/>
                      <a:pt x="19" y="79"/>
                    </a:cubicBezTo>
                    <a:cubicBezTo>
                      <a:pt x="20" y="80"/>
                      <a:pt x="21" y="82"/>
                      <a:pt x="21" y="83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9" y="83"/>
                      <a:pt x="9" y="79"/>
                      <a:pt x="9" y="76"/>
                    </a:cubicBezTo>
                    <a:cubicBezTo>
                      <a:pt x="9" y="72"/>
                      <a:pt x="9" y="68"/>
                      <a:pt x="10" y="65"/>
                    </a:cubicBezTo>
                    <a:cubicBezTo>
                      <a:pt x="11" y="57"/>
                      <a:pt x="13" y="50"/>
                      <a:pt x="15" y="43"/>
                    </a:cubicBezTo>
                    <a:cubicBezTo>
                      <a:pt x="18" y="36"/>
                      <a:pt x="22" y="29"/>
                      <a:pt x="27" y="23"/>
                    </a:cubicBezTo>
                    <a:cubicBezTo>
                      <a:pt x="30" y="20"/>
                      <a:pt x="32" y="17"/>
                      <a:pt x="35" y="14"/>
                    </a:cubicBezTo>
                    <a:cubicBezTo>
                      <a:pt x="39" y="12"/>
                      <a:pt x="42" y="10"/>
                      <a:pt x="45" y="8"/>
                    </a:cubicBezTo>
                    <a:cubicBezTo>
                      <a:pt x="47" y="7"/>
                      <a:pt x="49" y="6"/>
                      <a:pt x="51" y="6"/>
                    </a:cubicBezTo>
                    <a:cubicBezTo>
                      <a:pt x="52" y="5"/>
                      <a:pt x="54" y="4"/>
                      <a:pt x="56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2"/>
                      <a:pt x="65" y="2"/>
                      <a:pt x="67" y="1"/>
                    </a:cubicBezTo>
                    <a:cubicBezTo>
                      <a:pt x="70" y="1"/>
                      <a:pt x="74" y="0"/>
                      <a:pt x="78" y="0"/>
                    </a:cubicBezTo>
                    <a:cubicBezTo>
                      <a:pt x="82" y="0"/>
                      <a:pt x="85" y="0"/>
                      <a:pt x="89" y="0"/>
                    </a:cubicBezTo>
                    <a:cubicBezTo>
                      <a:pt x="93" y="1"/>
                      <a:pt x="97" y="2"/>
                      <a:pt x="100" y="4"/>
                    </a:cubicBezTo>
                    <a:cubicBezTo>
                      <a:pt x="102" y="5"/>
                      <a:pt x="103" y="6"/>
                      <a:pt x="105" y="7"/>
                    </a:cubicBezTo>
                    <a:cubicBezTo>
                      <a:pt x="107" y="8"/>
                      <a:pt x="108" y="9"/>
                      <a:pt x="110" y="10"/>
                    </a:cubicBezTo>
                    <a:cubicBezTo>
                      <a:pt x="115" y="14"/>
                      <a:pt x="120" y="20"/>
                      <a:pt x="124" y="25"/>
                    </a:cubicBezTo>
                    <a:cubicBezTo>
                      <a:pt x="121" y="23"/>
                      <a:pt x="119" y="21"/>
                      <a:pt x="116" y="19"/>
                    </a:cubicBezTo>
                    <a:cubicBezTo>
                      <a:pt x="113" y="17"/>
                      <a:pt x="110" y="15"/>
                      <a:pt x="107" y="13"/>
                    </a:cubicBezTo>
                    <a:cubicBezTo>
                      <a:pt x="106" y="13"/>
                      <a:pt x="104" y="12"/>
                      <a:pt x="103" y="11"/>
                    </a:cubicBezTo>
                    <a:cubicBezTo>
                      <a:pt x="101" y="11"/>
                      <a:pt x="100" y="10"/>
                      <a:pt x="98" y="10"/>
                    </a:cubicBezTo>
                    <a:cubicBezTo>
                      <a:pt x="95" y="9"/>
                      <a:pt x="92" y="9"/>
                      <a:pt x="88" y="8"/>
                    </a:cubicBezTo>
                    <a:cubicBezTo>
                      <a:pt x="85" y="8"/>
                      <a:pt x="82" y="8"/>
                      <a:pt x="79" y="9"/>
                    </a:cubicBezTo>
                    <a:cubicBezTo>
                      <a:pt x="76" y="10"/>
                      <a:pt x="73" y="11"/>
                      <a:pt x="69" y="12"/>
                    </a:cubicBezTo>
                    <a:cubicBezTo>
                      <a:pt x="68" y="12"/>
                      <a:pt x="66" y="12"/>
                      <a:pt x="65" y="13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57" y="16"/>
                      <a:pt x="54" y="17"/>
                      <a:pt x="52" y="19"/>
                    </a:cubicBezTo>
                    <a:cubicBezTo>
                      <a:pt x="49" y="21"/>
                      <a:pt x="46" y="23"/>
                      <a:pt x="44" y="25"/>
                    </a:cubicBezTo>
                    <a:cubicBezTo>
                      <a:pt x="42" y="27"/>
                      <a:pt x="40" y="29"/>
                      <a:pt x="38" y="32"/>
                    </a:cubicBezTo>
                    <a:cubicBezTo>
                      <a:pt x="34" y="36"/>
                      <a:pt x="31" y="42"/>
                      <a:pt x="29" y="48"/>
                    </a:cubicBezTo>
                    <a:cubicBezTo>
                      <a:pt x="27" y="54"/>
                      <a:pt x="25" y="60"/>
                      <a:pt x="24" y="67"/>
                    </a:cubicBezTo>
                    <a:cubicBezTo>
                      <a:pt x="24" y="70"/>
                      <a:pt x="23" y="73"/>
                      <a:pt x="23" y="76"/>
                    </a:cubicBezTo>
                    <a:cubicBezTo>
                      <a:pt x="23" y="80"/>
                      <a:pt x="23" y="83"/>
                      <a:pt x="23" y="86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9" y="88"/>
                      <a:pt x="8" y="87"/>
                      <a:pt x="7" y="85"/>
                    </a:cubicBezTo>
                    <a:cubicBezTo>
                      <a:pt x="6" y="83"/>
                      <a:pt x="6" y="82"/>
                      <a:pt x="5" y="80"/>
                    </a:cubicBezTo>
                    <a:cubicBezTo>
                      <a:pt x="4" y="76"/>
                      <a:pt x="2" y="72"/>
                      <a:pt x="2" y="69"/>
                    </a:cubicBezTo>
                    <a:cubicBezTo>
                      <a:pt x="0" y="61"/>
                      <a:pt x="0" y="53"/>
                      <a:pt x="2" y="46"/>
                    </a:cubicBezTo>
                    <a:cubicBezTo>
                      <a:pt x="2" y="42"/>
                      <a:pt x="3" y="38"/>
                      <a:pt x="5" y="35"/>
                    </a:cubicBezTo>
                    <a:cubicBezTo>
                      <a:pt x="6" y="31"/>
                      <a:pt x="8" y="28"/>
                      <a:pt x="10" y="25"/>
                    </a:cubicBezTo>
                    <a:cubicBezTo>
                      <a:pt x="12" y="22"/>
                      <a:pt x="14" y="19"/>
                      <a:pt x="16" y="16"/>
                    </a:cubicBezTo>
                    <a:cubicBezTo>
                      <a:pt x="19" y="13"/>
                      <a:pt x="21" y="11"/>
                      <a:pt x="24" y="9"/>
                    </a:cubicBez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6" name="iśḷïďe"/>
              <p:cNvSpPr/>
              <p:nvPr/>
            </p:nvSpPr>
            <p:spPr bwMode="auto">
              <a:xfrm>
                <a:off x="4672013" y="1375963"/>
                <a:ext cx="239713" cy="92075"/>
              </a:xfrm>
              <a:custGeom>
                <a:avLst/>
                <a:gdLst>
                  <a:gd name="T0" fmla="*/ 16 w 79"/>
                  <a:gd name="T1" fmla="*/ 26 h 30"/>
                  <a:gd name="T2" fmla="*/ 18 w 79"/>
                  <a:gd name="T3" fmla="*/ 23 h 30"/>
                  <a:gd name="T4" fmla="*/ 21 w 79"/>
                  <a:gd name="T5" fmla="*/ 21 h 30"/>
                  <a:gd name="T6" fmla="*/ 27 w 79"/>
                  <a:gd name="T7" fmla="*/ 17 h 30"/>
                  <a:gd name="T8" fmla="*/ 30 w 79"/>
                  <a:gd name="T9" fmla="*/ 16 h 30"/>
                  <a:gd name="T10" fmla="*/ 34 w 79"/>
                  <a:gd name="T11" fmla="*/ 15 h 30"/>
                  <a:gd name="T12" fmla="*/ 38 w 79"/>
                  <a:gd name="T13" fmla="*/ 14 h 30"/>
                  <a:gd name="T14" fmla="*/ 41 w 79"/>
                  <a:gd name="T15" fmla="*/ 14 h 30"/>
                  <a:gd name="T16" fmla="*/ 45 w 79"/>
                  <a:gd name="T17" fmla="*/ 14 h 30"/>
                  <a:gd name="T18" fmla="*/ 49 w 79"/>
                  <a:gd name="T19" fmla="*/ 14 h 30"/>
                  <a:gd name="T20" fmla="*/ 56 w 79"/>
                  <a:gd name="T21" fmla="*/ 16 h 30"/>
                  <a:gd name="T22" fmla="*/ 63 w 79"/>
                  <a:gd name="T23" fmla="*/ 19 h 30"/>
                  <a:gd name="T24" fmla="*/ 70 w 79"/>
                  <a:gd name="T25" fmla="*/ 22 h 30"/>
                  <a:gd name="T26" fmla="*/ 68 w 79"/>
                  <a:gd name="T27" fmla="*/ 25 h 30"/>
                  <a:gd name="T28" fmla="*/ 60 w 79"/>
                  <a:gd name="T29" fmla="*/ 19 h 30"/>
                  <a:gd name="T30" fmla="*/ 53 w 79"/>
                  <a:gd name="T31" fmla="*/ 14 h 30"/>
                  <a:gd name="T32" fmla="*/ 49 w 79"/>
                  <a:gd name="T33" fmla="*/ 11 h 30"/>
                  <a:gd name="T34" fmla="*/ 45 w 79"/>
                  <a:gd name="T35" fmla="*/ 9 h 30"/>
                  <a:gd name="T36" fmla="*/ 41 w 79"/>
                  <a:gd name="T37" fmla="*/ 7 h 30"/>
                  <a:gd name="T38" fmla="*/ 36 w 79"/>
                  <a:gd name="T39" fmla="*/ 5 h 30"/>
                  <a:gd name="T40" fmla="*/ 32 w 79"/>
                  <a:gd name="T41" fmla="*/ 4 h 30"/>
                  <a:gd name="T42" fmla="*/ 27 w 79"/>
                  <a:gd name="T43" fmla="*/ 3 h 30"/>
                  <a:gd name="T44" fmla="*/ 23 w 79"/>
                  <a:gd name="T45" fmla="*/ 2 h 30"/>
                  <a:gd name="T46" fmla="*/ 18 w 79"/>
                  <a:gd name="T47" fmla="*/ 1 h 30"/>
                  <a:gd name="T48" fmla="*/ 14 w 79"/>
                  <a:gd name="T49" fmla="*/ 2 h 30"/>
                  <a:gd name="T50" fmla="*/ 9 w 79"/>
                  <a:gd name="T51" fmla="*/ 2 h 30"/>
                  <a:gd name="T52" fmla="*/ 4 w 79"/>
                  <a:gd name="T53" fmla="*/ 3 h 30"/>
                  <a:gd name="T54" fmla="*/ 0 w 79"/>
                  <a:gd name="T55" fmla="*/ 5 h 30"/>
                  <a:gd name="T56" fmla="*/ 4 w 79"/>
                  <a:gd name="T57" fmla="*/ 3 h 30"/>
                  <a:gd name="T58" fmla="*/ 9 w 79"/>
                  <a:gd name="T59" fmla="*/ 1 h 30"/>
                  <a:gd name="T60" fmla="*/ 13 w 79"/>
                  <a:gd name="T61" fmla="*/ 0 h 30"/>
                  <a:gd name="T62" fmla="*/ 18 w 79"/>
                  <a:gd name="T63" fmla="*/ 0 h 30"/>
                  <a:gd name="T64" fmla="*/ 23 w 79"/>
                  <a:gd name="T65" fmla="*/ 0 h 30"/>
                  <a:gd name="T66" fmla="*/ 28 w 79"/>
                  <a:gd name="T67" fmla="*/ 0 h 30"/>
                  <a:gd name="T68" fmla="*/ 33 w 79"/>
                  <a:gd name="T69" fmla="*/ 1 h 30"/>
                  <a:gd name="T70" fmla="*/ 37 w 79"/>
                  <a:gd name="T71" fmla="*/ 2 h 30"/>
                  <a:gd name="T72" fmla="*/ 42 w 79"/>
                  <a:gd name="T73" fmla="*/ 4 h 30"/>
                  <a:gd name="T74" fmla="*/ 46 w 79"/>
                  <a:gd name="T75" fmla="*/ 6 h 30"/>
                  <a:gd name="T76" fmla="*/ 51 w 79"/>
                  <a:gd name="T77" fmla="*/ 8 h 30"/>
                  <a:gd name="T78" fmla="*/ 55 w 79"/>
                  <a:gd name="T79" fmla="*/ 11 h 30"/>
                  <a:gd name="T80" fmla="*/ 70 w 79"/>
                  <a:gd name="T81" fmla="*/ 22 h 30"/>
                  <a:gd name="T82" fmla="*/ 79 w 79"/>
                  <a:gd name="T83" fmla="*/ 30 h 30"/>
                  <a:gd name="T84" fmla="*/ 68 w 79"/>
                  <a:gd name="T85" fmla="*/ 25 h 30"/>
                  <a:gd name="T86" fmla="*/ 62 w 79"/>
                  <a:gd name="T87" fmla="*/ 22 h 30"/>
                  <a:gd name="T88" fmla="*/ 55 w 79"/>
                  <a:gd name="T89" fmla="*/ 19 h 30"/>
                  <a:gd name="T90" fmla="*/ 48 w 79"/>
                  <a:gd name="T91" fmla="*/ 17 h 30"/>
                  <a:gd name="T92" fmla="*/ 45 w 79"/>
                  <a:gd name="T93" fmla="*/ 17 h 30"/>
                  <a:gd name="T94" fmla="*/ 41 w 79"/>
                  <a:gd name="T95" fmla="*/ 16 h 30"/>
                  <a:gd name="T96" fmla="*/ 38 w 79"/>
                  <a:gd name="T97" fmla="*/ 16 h 30"/>
                  <a:gd name="T98" fmla="*/ 34 w 79"/>
                  <a:gd name="T99" fmla="*/ 17 h 30"/>
                  <a:gd name="T100" fmla="*/ 31 w 79"/>
                  <a:gd name="T101" fmla="*/ 17 h 30"/>
                  <a:gd name="T102" fmla="*/ 27 w 79"/>
                  <a:gd name="T103" fmla="*/ 18 h 30"/>
                  <a:gd name="T104" fmla="*/ 21 w 79"/>
                  <a:gd name="T105" fmla="*/ 22 h 30"/>
                  <a:gd name="T106" fmla="*/ 16 w 79"/>
                  <a:gd name="T10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9" h="30">
                    <a:moveTo>
                      <a:pt x="16" y="26"/>
                    </a:moveTo>
                    <a:cubicBezTo>
                      <a:pt x="16" y="25"/>
                      <a:pt x="17" y="24"/>
                      <a:pt x="18" y="23"/>
                    </a:cubicBezTo>
                    <a:cubicBezTo>
                      <a:pt x="19" y="23"/>
                      <a:pt x="20" y="22"/>
                      <a:pt x="21" y="21"/>
                    </a:cubicBezTo>
                    <a:cubicBezTo>
                      <a:pt x="23" y="19"/>
                      <a:pt x="25" y="18"/>
                      <a:pt x="27" y="17"/>
                    </a:cubicBezTo>
                    <a:cubicBezTo>
                      <a:pt x="28" y="16"/>
                      <a:pt x="29" y="16"/>
                      <a:pt x="30" y="16"/>
                    </a:cubicBezTo>
                    <a:cubicBezTo>
                      <a:pt x="31" y="15"/>
                      <a:pt x="33" y="15"/>
                      <a:pt x="34" y="15"/>
                    </a:cubicBezTo>
                    <a:cubicBezTo>
                      <a:pt x="35" y="14"/>
                      <a:pt x="36" y="14"/>
                      <a:pt x="38" y="14"/>
                    </a:cubicBezTo>
                    <a:cubicBezTo>
                      <a:pt x="39" y="14"/>
                      <a:pt x="40" y="14"/>
                      <a:pt x="41" y="14"/>
                    </a:cubicBezTo>
                    <a:cubicBezTo>
                      <a:pt x="43" y="14"/>
                      <a:pt x="44" y="14"/>
                      <a:pt x="45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1" y="15"/>
                      <a:pt x="54" y="16"/>
                      <a:pt x="56" y="16"/>
                    </a:cubicBezTo>
                    <a:cubicBezTo>
                      <a:pt x="58" y="17"/>
                      <a:pt x="61" y="18"/>
                      <a:pt x="63" y="19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5" y="23"/>
                      <a:pt x="63" y="21"/>
                      <a:pt x="60" y="19"/>
                    </a:cubicBezTo>
                    <a:cubicBezTo>
                      <a:pt x="58" y="17"/>
                      <a:pt x="55" y="15"/>
                      <a:pt x="53" y="14"/>
                    </a:cubicBezTo>
                    <a:cubicBezTo>
                      <a:pt x="51" y="13"/>
                      <a:pt x="50" y="12"/>
                      <a:pt x="49" y="11"/>
                    </a:cubicBezTo>
                    <a:cubicBezTo>
                      <a:pt x="47" y="10"/>
                      <a:pt x="46" y="10"/>
                      <a:pt x="45" y="9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5" y="5"/>
                      <a:pt x="33" y="4"/>
                      <a:pt x="32" y="4"/>
                    </a:cubicBezTo>
                    <a:cubicBezTo>
                      <a:pt x="30" y="3"/>
                      <a:pt x="29" y="3"/>
                      <a:pt x="27" y="3"/>
                    </a:cubicBezTo>
                    <a:cubicBezTo>
                      <a:pt x="26" y="2"/>
                      <a:pt x="24" y="2"/>
                      <a:pt x="23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2"/>
                      <a:pt x="10" y="2"/>
                      <a:pt x="9" y="2"/>
                    </a:cubicBezTo>
                    <a:cubicBezTo>
                      <a:pt x="7" y="2"/>
                      <a:pt x="6" y="3"/>
                      <a:pt x="4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2"/>
                      <a:pt x="7" y="2"/>
                      <a:pt x="9" y="1"/>
                    </a:cubicBezTo>
                    <a:cubicBezTo>
                      <a:pt x="10" y="1"/>
                      <a:pt x="12" y="0"/>
                      <a:pt x="13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5" y="0"/>
                      <a:pt x="26" y="0"/>
                      <a:pt x="28" y="0"/>
                    </a:cubicBezTo>
                    <a:cubicBezTo>
                      <a:pt x="29" y="0"/>
                      <a:pt x="31" y="1"/>
                      <a:pt x="33" y="1"/>
                    </a:cubicBezTo>
                    <a:cubicBezTo>
                      <a:pt x="34" y="2"/>
                      <a:pt x="36" y="2"/>
                      <a:pt x="37" y="2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8" y="7"/>
                      <a:pt x="49" y="7"/>
                      <a:pt x="51" y="8"/>
                    </a:cubicBezTo>
                    <a:cubicBezTo>
                      <a:pt x="52" y="9"/>
                      <a:pt x="53" y="10"/>
                      <a:pt x="55" y="11"/>
                    </a:cubicBezTo>
                    <a:cubicBezTo>
                      <a:pt x="60" y="14"/>
                      <a:pt x="65" y="18"/>
                      <a:pt x="70" y="22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59" y="21"/>
                      <a:pt x="57" y="20"/>
                      <a:pt x="55" y="19"/>
                    </a:cubicBezTo>
                    <a:cubicBezTo>
                      <a:pt x="53" y="19"/>
                      <a:pt x="51" y="18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4" y="17"/>
                      <a:pt x="42" y="17"/>
                      <a:pt x="41" y="16"/>
                    </a:cubicBezTo>
                    <a:cubicBezTo>
                      <a:pt x="40" y="16"/>
                      <a:pt x="39" y="16"/>
                      <a:pt x="38" y="16"/>
                    </a:cubicBezTo>
                    <a:cubicBezTo>
                      <a:pt x="37" y="16"/>
                      <a:pt x="35" y="16"/>
                      <a:pt x="34" y="17"/>
                    </a:cubicBezTo>
                    <a:cubicBezTo>
                      <a:pt x="33" y="17"/>
                      <a:pt x="32" y="17"/>
                      <a:pt x="31" y="17"/>
                    </a:cubicBezTo>
                    <a:cubicBezTo>
                      <a:pt x="30" y="18"/>
                      <a:pt x="29" y="18"/>
                      <a:pt x="27" y="18"/>
                    </a:cubicBezTo>
                    <a:cubicBezTo>
                      <a:pt x="25" y="19"/>
                      <a:pt x="23" y="20"/>
                      <a:pt x="21" y="22"/>
                    </a:cubicBezTo>
                    <a:cubicBezTo>
                      <a:pt x="19" y="23"/>
                      <a:pt x="17" y="25"/>
                      <a:pt x="16" y="26"/>
                    </a:cubicBez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7" name="ïSḷîḍe"/>
              <p:cNvSpPr/>
              <p:nvPr/>
            </p:nvSpPr>
            <p:spPr bwMode="auto">
              <a:xfrm>
                <a:off x="4711700" y="2422125"/>
                <a:ext cx="466725" cy="735013"/>
              </a:xfrm>
              <a:custGeom>
                <a:avLst/>
                <a:gdLst>
                  <a:gd name="T0" fmla="*/ 47 w 153"/>
                  <a:gd name="T1" fmla="*/ 0 h 241"/>
                  <a:gd name="T2" fmla="*/ 153 w 153"/>
                  <a:gd name="T3" fmla="*/ 241 h 241"/>
                  <a:gd name="T4" fmla="*/ 47 w 153"/>
                  <a:gd name="T5" fmla="*/ 130 h 241"/>
                  <a:gd name="T6" fmla="*/ 59 w 153"/>
                  <a:gd name="T7" fmla="*/ 94 h 241"/>
                  <a:gd name="T8" fmla="*/ 0 w 153"/>
                  <a:gd name="T9" fmla="*/ 91 h 241"/>
                  <a:gd name="T10" fmla="*/ 15 w 153"/>
                  <a:gd name="T11" fmla="*/ 4 h 241"/>
                  <a:gd name="T12" fmla="*/ 47 w 153"/>
                  <a:gd name="T13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3" h="241">
                    <a:moveTo>
                      <a:pt x="47" y="0"/>
                    </a:moveTo>
                    <a:cubicBezTo>
                      <a:pt x="47" y="0"/>
                      <a:pt x="135" y="173"/>
                      <a:pt x="153" y="241"/>
                    </a:cubicBezTo>
                    <a:cubicBezTo>
                      <a:pt x="47" y="130"/>
                      <a:pt x="47" y="130"/>
                      <a:pt x="47" y="130"/>
                    </a:cubicBezTo>
                    <a:cubicBezTo>
                      <a:pt x="59" y="94"/>
                      <a:pt x="59" y="94"/>
                      <a:pt x="59" y="94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15" y="4"/>
                      <a:pt x="15" y="4"/>
                      <a:pt x="15" y="4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C0C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8" name="iṡľidé"/>
              <p:cNvSpPr/>
              <p:nvPr/>
            </p:nvSpPr>
            <p:spPr bwMode="auto">
              <a:xfrm>
                <a:off x="5178425" y="2464988"/>
                <a:ext cx="271463" cy="692150"/>
              </a:xfrm>
              <a:custGeom>
                <a:avLst/>
                <a:gdLst>
                  <a:gd name="T0" fmla="*/ 0 w 171"/>
                  <a:gd name="T1" fmla="*/ 436 h 436"/>
                  <a:gd name="T2" fmla="*/ 59 w 171"/>
                  <a:gd name="T3" fmla="*/ 0 h 436"/>
                  <a:gd name="T4" fmla="*/ 134 w 171"/>
                  <a:gd name="T5" fmla="*/ 19 h 436"/>
                  <a:gd name="T6" fmla="*/ 171 w 171"/>
                  <a:gd name="T7" fmla="*/ 186 h 436"/>
                  <a:gd name="T8" fmla="*/ 107 w 171"/>
                  <a:gd name="T9" fmla="*/ 199 h 436"/>
                  <a:gd name="T10" fmla="*/ 119 w 171"/>
                  <a:gd name="T11" fmla="*/ 249 h 436"/>
                  <a:gd name="T12" fmla="*/ 0 w 171"/>
                  <a:gd name="T13" fmla="*/ 436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1" h="436">
                    <a:moveTo>
                      <a:pt x="0" y="436"/>
                    </a:moveTo>
                    <a:lnTo>
                      <a:pt x="59" y="0"/>
                    </a:lnTo>
                    <a:lnTo>
                      <a:pt x="134" y="19"/>
                    </a:lnTo>
                    <a:lnTo>
                      <a:pt x="171" y="186"/>
                    </a:lnTo>
                    <a:lnTo>
                      <a:pt x="107" y="199"/>
                    </a:lnTo>
                    <a:lnTo>
                      <a:pt x="119" y="249"/>
                    </a:lnTo>
                    <a:lnTo>
                      <a:pt x="0" y="436"/>
                    </a:lnTo>
                    <a:close/>
                  </a:path>
                </a:pathLst>
              </a:custGeom>
              <a:solidFill>
                <a:srgbClr val="C0C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9" name="işľîḍe"/>
              <p:cNvSpPr/>
              <p:nvPr/>
            </p:nvSpPr>
            <p:spPr bwMode="auto">
              <a:xfrm>
                <a:off x="5178425" y="2464988"/>
                <a:ext cx="271463" cy="692150"/>
              </a:xfrm>
              <a:custGeom>
                <a:avLst/>
                <a:gdLst>
                  <a:gd name="T0" fmla="*/ 0 w 171"/>
                  <a:gd name="T1" fmla="*/ 436 h 436"/>
                  <a:gd name="T2" fmla="*/ 59 w 171"/>
                  <a:gd name="T3" fmla="*/ 0 h 436"/>
                  <a:gd name="T4" fmla="*/ 134 w 171"/>
                  <a:gd name="T5" fmla="*/ 19 h 436"/>
                  <a:gd name="T6" fmla="*/ 171 w 171"/>
                  <a:gd name="T7" fmla="*/ 186 h 436"/>
                  <a:gd name="T8" fmla="*/ 107 w 171"/>
                  <a:gd name="T9" fmla="*/ 199 h 436"/>
                  <a:gd name="T10" fmla="*/ 119 w 171"/>
                  <a:gd name="T11" fmla="*/ 249 h 436"/>
                  <a:gd name="T12" fmla="*/ 0 w 171"/>
                  <a:gd name="T13" fmla="*/ 436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1" h="436">
                    <a:moveTo>
                      <a:pt x="0" y="436"/>
                    </a:moveTo>
                    <a:lnTo>
                      <a:pt x="59" y="0"/>
                    </a:lnTo>
                    <a:lnTo>
                      <a:pt x="134" y="19"/>
                    </a:lnTo>
                    <a:lnTo>
                      <a:pt x="171" y="186"/>
                    </a:lnTo>
                    <a:lnTo>
                      <a:pt x="107" y="199"/>
                    </a:lnTo>
                    <a:lnTo>
                      <a:pt x="119" y="249"/>
                    </a:lnTo>
                    <a:lnTo>
                      <a:pt x="0" y="4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0" name="išḻîḍe"/>
              <p:cNvSpPr/>
              <p:nvPr/>
            </p:nvSpPr>
            <p:spPr bwMode="auto">
              <a:xfrm>
                <a:off x="4592638" y="3634975"/>
                <a:ext cx="473075" cy="450850"/>
              </a:xfrm>
              <a:custGeom>
                <a:avLst/>
                <a:gdLst>
                  <a:gd name="T0" fmla="*/ 100 w 155"/>
                  <a:gd name="T1" fmla="*/ 28 h 148"/>
                  <a:gd name="T2" fmla="*/ 32 w 155"/>
                  <a:gd name="T3" fmla="*/ 26 h 148"/>
                  <a:gd name="T4" fmla="*/ 30 w 155"/>
                  <a:gd name="T5" fmla="*/ 23 h 148"/>
                  <a:gd name="T6" fmla="*/ 0 w 155"/>
                  <a:gd name="T7" fmla="*/ 59 h 148"/>
                  <a:gd name="T8" fmla="*/ 2 w 155"/>
                  <a:gd name="T9" fmla="*/ 61 h 148"/>
                  <a:gd name="T10" fmla="*/ 53 w 155"/>
                  <a:gd name="T11" fmla="*/ 64 h 148"/>
                  <a:gd name="T12" fmla="*/ 69 w 155"/>
                  <a:gd name="T13" fmla="*/ 58 h 148"/>
                  <a:gd name="T14" fmla="*/ 86 w 155"/>
                  <a:gd name="T15" fmla="*/ 42 h 148"/>
                  <a:gd name="T16" fmla="*/ 100 w 155"/>
                  <a:gd name="T17" fmla="*/ 2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5" h="148">
                    <a:moveTo>
                      <a:pt x="100" y="28"/>
                    </a:moveTo>
                    <a:cubicBezTo>
                      <a:pt x="73" y="0"/>
                      <a:pt x="32" y="26"/>
                      <a:pt x="32" y="26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60"/>
                      <a:pt x="1" y="60"/>
                      <a:pt x="2" y="61"/>
                    </a:cubicBezTo>
                    <a:cubicBezTo>
                      <a:pt x="39" y="105"/>
                      <a:pt x="53" y="64"/>
                      <a:pt x="53" y="64"/>
                    </a:cubicBezTo>
                    <a:cubicBezTo>
                      <a:pt x="125" y="148"/>
                      <a:pt x="69" y="58"/>
                      <a:pt x="69" y="58"/>
                    </a:cubicBezTo>
                    <a:cubicBezTo>
                      <a:pt x="154" y="133"/>
                      <a:pt x="86" y="42"/>
                      <a:pt x="86" y="42"/>
                    </a:cubicBezTo>
                    <a:cubicBezTo>
                      <a:pt x="155" y="91"/>
                      <a:pt x="128" y="56"/>
                      <a:pt x="100" y="28"/>
                    </a:cubicBezTo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1" name="îṩľîḍè"/>
              <p:cNvSpPr/>
              <p:nvPr/>
            </p:nvSpPr>
            <p:spPr bwMode="auto">
              <a:xfrm>
                <a:off x="4979988" y="3817538"/>
                <a:ext cx="9525" cy="22225"/>
              </a:xfrm>
              <a:custGeom>
                <a:avLst/>
                <a:gdLst>
                  <a:gd name="T0" fmla="*/ 0 w 3"/>
                  <a:gd name="T1" fmla="*/ 0 h 7"/>
                  <a:gd name="T2" fmla="*/ 1 w 3"/>
                  <a:gd name="T3" fmla="*/ 6 h 7"/>
                  <a:gd name="T4" fmla="*/ 0 w 3"/>
                  <a:gd name="T5" fmla="*/ 6 h 7"/>
                  <a:gd name="T6" fmla="*/ 1 w 3"/>
                  <a:gd name="T7" fmla="*/ 7 h 7"/>
                  <a:gd name="T8" fmla="*/ 0 w 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3" y="4"/>
                      <a:pt x="3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3" y="7"/>
                      <a:pt x="3" y="4"/>
                      <a:pt x="0" y="0"/>
                    </a:cubicBezTo>
                  </a:path>
                </a:pathLst>
              </a:custGeom>
              <a:solidFill>
                <a:srgbClr val="AD8D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2" name="íşľïḍé"/>
              <p:cNvSpPr/>
              <p:nvPr/>
            </p:nvSpPr>
            <p:spPr bwMode="auto">
              <a:xfrm>
                <a:off x="4841875" y="3733400"/>
                <a:ext cx="147638" cy="103188"/>
              </a:xfrm>
              <a:custGeom>
                <a:avLst/>
                <a:gdLst>
                  <a:gd name="T0" fmla="*/ 2 w 48"/>
                  <a:gd name="T1" fmla="*/ 0 h 34"/>
                  <a:gd name="T2" fmla="*/ 4 w 48"/>
                  <a:gd name="T3" fmla="*/ 10 h 34"/>
                  <a:gd name="T4" fmla="*/ 45 w 48"/>
                  <a:gd name="T5" fmla="*/ 34 h 34"/>
                  <a:gd name="T6" fmla="*/ 46 w 48"/>
                  <a:gd name="T7" fmla="*/ 34 h 34"/>
                  <a:gd name="T8" fmla="*/ 45 w 48"/>
                  <a:gd name="T9" fmla="*/ 28 h 34"/>
                  <a:gd name="T10" fmla="*/ 44 w 48"/>
                  <a:gd name="T11" fmla="*/ 26 h 34"/>
                  <a:gd name="T12" fmla="*/ 44 w 48"/>
                  <a:gd name="T13" fmla="*/ 26 h 34"/>
                  <a:gd name="T14" fmla="*/ 3 w 48"/>
                  <a:gd name="T15" fmla="*/ 1 h 34"/>
                  <a:gd name="T16" fmla="*/ 2 w 48"/>
                  <a:gd name="T1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34">
                    <a:moveTo>
                      <a:pt x="2" y="0"/>
                    </a:moveTo>
                    <a:cubicBezTo>
                      <a:pt x="0" y="2"/>
                      <a:pt x="0" y="4"/>
                      <a:pt x="4" y="10"/>
                    </a:cubicBezTo>
                    <a:cubicBezTo>
                      <a:pt x="28" y="27"/>
                      <a:pt x="40" y="34"/>
                      <a:pt x="45" y="34"/>
                    </a:cubicBezTo>
                    <a:cubicBezTo>
                      <a:pt x="45" y="34"/>
                      <a:pt x="45" y="34"/>
                      <a:pt x="46" y="34"/>
                    </a:cubicBezTo>
                    <a:cubicBezTo>
                      <a:pt x="48" y="34"/>
                      <a:pt x="48" y="32"/>
                      <a:pt x="45" y="28"/>
                    </a:cubicBezTo>
                    <a:cubicBezTo>
                      <a:pt x="45" y="27"/>
                      <a:pt x="44" y="27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30" y="26"/>
                      <a:pt x="9" y="7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B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3" name="íśļíḑê"/>
              <p:cNvSpPr/>
              <p:nvPr/>
            </p:nvSpPr>
            <p:spPr bwMode="auto">
              <a:xfrm>
                <a:off x="4592638" y="3800075"/>
                <a:ext cx="14288" cy="1587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5 h 5"/>
                  <a:gd name="T4" fmla="*/ 0 w 5"/>
                  <a:gd name="T5" fmla="*/ 5 h 5"/>
                  <a:gd name="T6" fmla="*/ 5 w 5"/>
                  <a:gd name="T7" fmla="*/ 0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7B1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4" name="ïśļíďè"/>
              <p:cNvSpPr/>
              <p:nvPr/>
            </p:nvSpPr>
            <p:spPr bwMode="auto">
              <a:xfrm>
                <a:off x="4725988" y="3830238"/>
                <a:ext cx="28575" cy="39688"/>
              </a:xfrm>
              <a:custGeom>
                <a:avLst/>
                <a:gdLst>
                  <a:gd name="T0" fmla="*/ 9 w 9"/>
                  <a:gd name="T1" fmla="*/ 0 h 13"/>
                  <a:gd name="T2" fmla="*/ 0 w 9"/>
                  <a:gd name="T3" fmla="*/ 13 h 13"/>
                  <a:gd name="T4" fmla="*/ 9 w 9"/>
                  <a:gd name="T5" fmla="*/ 0 h 13"/>
                  <a:gd name="T6" fmla="*/ 9 w 9"/>
                  <a:gd name="T7" fmla="*/ 0 h 13"/>
                  <a:gd name="T8" fmla="*/ 9 w 9"/>
                  <a:gd name="T9" fmla="*/ 0 h 13"/>
                  <a:gd name="T10" fmla="*/ 9 w 9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0"/>
                    </a:moveTo>
                    <a:cubicBezTo>
                      <a:pt x="9" y="1"/>
                      <a:pt x="6" y="8"/>
                      <a:pt x="0" y="13"/>
                    </a:cubicBezTo>
                    <a:cubicBezTo>
                      <a:pt x="6" y="8"/>
                      <a:pt x="9" y="1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AD8D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5" name="îṣḻîḓê"/>
              <p:cNvSpPr/>
              <p:nvPr/>
            </p:nvSpPr>
            <p:spPr bwMode="auto">
              <a:xfrm>
                <a:off x="4592638" y="3796900"/>
                <a:ext cx="277813" cy="142875"/>
              </a:xfrm>
              <a:custGeom>
                <a:avLst/>
                <a:gdLst>
                  <a:gd name="T0" fmla="*/ 53 w 91"/>
                  <a:gd name="T1" fmla="*/ 0 h 47"/>
                  <a:gd name="T2" fmla="*/ 33 w 91"/>
                  <a:gd name="T3" fmla="*/ 18 h 47"/>
                  <a:gd name="T4" fmla="*/ 5 w 91"/>
                  <a:gd name="T5" fmla="*/ 1 h 47"/>
                  <a:gd name="T6" fmla="*/ 0 w 91"/>
                  <a:gd name="T7" fmla="*/ 6 h 47"/>
                  <a:gd name="T8" fmla="*/ 2 w 91"/>
                  <a:gd name="T9" fmla="*/ 8 h 47"/>
                  <a:gd name="T10" fmla="*/ 33 w 91"/>
                  <a:gd name="T11" fmla="*/ 28 h 47"/>
                  <a:gd name="T12" fmla="*/ 44 w 91"/>
                  <a:gd name="T13" fmla="*/ 24 h 47"/>
                  <a:gd name="T14" fmla="*/ 53 w 91"/>
                  <a:gd name="T15" fmla="*/ 11 h 47"/>
                  <a:gd name="T16" fmla="*/ 53 w 91"/>
                  <a:gd name="T17" fmla="*/ 11 h 47"/>
                  <a:gd name="T18" fmla="*/ 53 w 91"/>
                  <a:gd name="T19" fmla="*/ 11 h 47"/>
                  <a:gd name="T20" fmla="*/ 53 w 91"/>
                  <a:gd name="T21" fmla="*/ 11 h 47"/>
                  <a:gd name="T22" fmla="*/ 89 w 91"/>
                  <a:gd name="T23" fmla="*/ 47 h 47"/>
                  <a:gd name="T24" fmla="*/ 86 w 91"/>
                  <a:gd name="T25" fmla="*/ 35 h 47"/>
                  <a:gd name="T26" fmla="*/ 53 w 91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47">
                    <a:moveTo>
                      <a:pt x="53" y="0"/>
                    </a:moveTo>
                    <a:cubicBezTo>
                      <a:pt x="53" y="0"/>
                      <a:pt x="47" y="18"/>
                      <a:pt x="33" y="18"/>
                    </a:cubicBezTo>
                    <a:cubicBezTo>
                      <a:pt x="25" y="18"/>
                      <a:pt x="16" y="13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15" y="23"/>
                      <a:pt x="25" y="28"/>
                      <a:pt x="33" y="28"/>
                    </a:cubicBezTo>
                    <a:cubicBezTo>
                      <a:pt x="37" y="28"/>
                      <a:pt x="41" y="27"/>
                      <a:pt x="44" y="24"/>
                    </a:cubicBezTo>
                    <a:cubicBezTo>
                      <a:pt x="50" y="19"/>
                      <a:pt x="53" y="12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76" y="38"/>
                      <a:pt x="86" y="47"/>
                      <a:pt x="89" y="47"/>
                    </a:cubicBezTo>
                    <a:cubicBezTo>
                      <a:pt x="91" y="47"/>
                      <a:pt x="89" y="42"/>
                      <a:pt x="86" y="35"/>
                    </a:cubicBezTo>
                    <a:cubicBezTo>
                      <a:pt x="81" y="31"/>
                      <a:pt x="71" y="21"/>
                      <a:pt x="53" y="0"/>
                    </a:cubicBezTo>
                  </a:path>
                </a:pathLst>
              </a:custGeom>
              <a:solidFill>
                <a:srgbClr val="CB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6" name="iśļîdê"/>
              <p:cNvSpPr/>
              <p:nvPr/>
            </p:nvSpPr>
            <p:spPr bwMode="auto">
              <a:xfrm>
                <a:off x="4924425" y="3873100"/>
                <a:ext cx="12700" cy="26988"/>
              </a:xfrm>
              <a:custGeom>
                <a:avLst/>
                <a:gdLst>
                  <a:gd name="T0" fmla="*/ 0 w 4"/>
                  <a:gd name="T1" fmla="*/ 0 h 9"/>
                  <a:gd name="T2" fmla="*/ 1 w 4"/>
                  <a:gd name="T3" fmla="*/ 9 h 9"/>
                  <a:gd name="T4" fmla="*/ 0 w 4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cubicBezTo>
                      <a:pt x="3" y="5"/>
                      <a:pt x="4" y="9"/>
                      <a:pt x="1" y="9"/>
                    </a:cubicBezTo>
                    <a:cubicBezTo>
                      <a:pt x="4" y="9"/>
                      <a:pt x="3" y="5"/>
                      <a:pt x="0" y="0"/>
                    </a:cubicBezTo>
                  </a:path>
                </a:pathLst>
              </a:custGeom>
              <a:solidFill>
                <a:srgbClr val="AD8D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7" name="îṡḻiḑe"/>
              <p:cNvSpPr/>
              <p:nvPr/>
            </p:nvSpPr>
            <p:spPr bwMode="auto">
              <a:xfrm>
                <a:off x="4784725" y="3777850"/>
                <a:ext cx="152400" cy="122238"/>
              </a:xfrm>
              <a:custGeom>
                <a:avLst/>
                <a:gdLst>
                  <a:gd name="T0" fmla="*/ 6 w 50"/>
                  <a:gd name="T1" fmla="*/ 0 h 40"/>
                  <a:gd name="T2" fmla="*/ 6 w 50"/>
                  <a:gd name="T3" fmla="*/ 11 h 40"/>
                  <a:gd name="T4" fmla="*/ 47 w 50"/>
                  <a:gd name="T5" fmla="*/ 40 h 40"/>
                  <a:gd name="T6" fmla="*/ 47 w 50"/>
                  <a:gd name="T7" fmla="*/ 40 h 40"/>
                  <a:gd name="T8" fmla="*/ 46 w 50"/>
                  <a:gd name="T9" fmla="*/ 31 h 40"/>
                  <a:gd name="T10" fmla="*/ 46 w 50"/>
                  <a:gd name="T11" fmla="*/ 30 h 40"/>
                  <a:gd name="T12" fmla="*/ 6 w 50"/>
                  <a:gd name="T1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0">
                    <a:moveTo>
                      <a:pt x="6" y="0"/>
                    </a:moveTo>
                    <a:cubicBezTo>
                      <a:pt x="6" y="0"/>
                      <a:pt x="0" y="0"/>
                      <a:pt x="6" y="11"/>
                    </a:cubicBezTo>
                    <a:cubicBezTo>
                      <a:pt x="31" y="33"/>
                      <a:pt x="43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50" y="40"/>
                      <a:pt x="49" y="36"/>
                      <a:pt x="46" y="31"/>
                    </a:cubicBezTo>
                    <a:cubicBezTo>
                      <a:pt x="46" y="31"/>
                      <a:pt x="46" y="30"/>
                      <a:pt x="46" y="30"/>
                    </a:cubicBezTo>
                    <a:cubicBezTo>
                      <a:pt x="41" y="28"/>
                      <a:pt x="29" y="20"/>
                      <a:pt x="6" y="0"/>
                    </a:cubicBezTo>
                  </a:path>
                </a:pathLst>
              </a:custGeom>
              <a:solidFill>
                <a:srgbClr val="CB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8" name="iśļîḋe"/>
              <p:cNvSpPr/>
              <p:nvPr/>
            </p:nvSpPr>
            <p:spPr bwMode="auto">
              <a:xfrm>
                <a:off x="4411663" y="5903513"/>
                <a:ext cx="604838" cy="177800"/>
              </a:xfrm>
              <a:custGeom>
                <a:avLst/>
                <a:gdLst>
                  <a:gd name="T0" fmla="*/ 88 w 198"/>
                  <a:gd name="T1" fmla="*/ 0 h 58"/>
                  <a:gd name="T2" fmla="*/ 96 w 198"/>
                  <a:gd name="T3" fmla="*/ 29 h 58"/>
                  <a:gd name="T4" fmla="*/ 198 w 198"/>
                  <a:gd name="T5" fmla="*/ 34 h 58"/>
                  <a:gd name="T6" fmla="*/ 197 w 198"/>
                  <a:gd name="T7" fmla="*/ 48 h 58"/>
                  <a:gd name="T8" fmla="*/ 17 w 198"/>
                  <a:gd name="T9" fmla="*/ 58 h 58"/>
                  <a:gd name="T10" fmla="*/ 88 w 198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8" h="58">
                    <a:moveTo>
                      <a:pt x="88" y="0"/>
                    </a:moveTo>
                    <a:cubicBezTo>
                      <a:pt x="96" y="29"/>
                      <a:pt x="96" y="29"/>
                      <a:pt x="96" y="29"/>
                    </a:cubicBezTo>
                    <a:cubicBezTo>
                      <a:pt x="198" y="34"/>
                      <a:pt x="198" y="34"/>
                      <a:pt x="198" y="3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17" y="58"/>
                      <a:pt x="17" y="58"/>
                      <a:pt x="17" y="58"/>
                    </a:cubicBezTo>
                    <a:cubicBezTo>
                      <a:pt x="17" y="58"/>
                      <a:pt x="0" y="4"/>
                      <a:pt x="88" y="0"/>
                    </a:cubicBezTo>
                    <a:close/>
                  </a:path>
                </a:pathLst>
              </a:custGeom>
              <a:solidFill>
                <a:srgbClr val="ACB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9" name="îŝliḑe"/>
              <p:cNvSpPr/>
              <p:nvPr/>
            </p:nvSpPr>
            <p:spPr bwMode="auto">
              <a:xfrm>
                <a:off x="5199063" y="5903513"/>
                <a:ext cx="609600" cy="177800"/>
              </a:xfrm>
              <a:custGeom>
                <a:avLst/>
                <a:gdLst>
                  <a:gd name="T0" fmla="*/ 112 w 200"/>
                  <a:gd name="T1" fmla="*/ 0 h 58"/>
                  <a:gd name="T2" fmla="*/ 104 w 200"/>
                  <a:gd name="T3" fmla="*/ 29 h 58"/>
                  <a:gd name="T4" fmla="*/ 0 w 200"/>
                  <a:gd name="T5" fmla="*/ 34 h 58"/>
                  <a:gd name="T6" fmla="*/ 1 w 200"/>
                  <a:gd name="T7" fmla="*/ 48 h 58"/>
                  <a:gd name="T8" fmla="*/ 183 w 200"/>
                  <a:gd name="T9" fmla="*/ 58 h 58"/>
                  <a:gd name="T10" fmla="*/ 112 w 200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0" h="58">
                    <a:moveTo>
                      <a:pt x="112" y="0"/>
                    </a:moveTo>
                    <a:cubicBezTo>
                      <a:pt x="104" y="29"/>
                      <a:pt x="104" y="29"/>
                      <a:pt x="104" y="29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83" y="58"/>
                      <a:pt x="183" y="58"/>
                      <a:pt x="183" y="58"/>
                    </a:cubicBezTo>
                    <a:cubicBezTo>
                      <a:pt x="183" y="58"/>
                      <a:pt x="200" y="4"/>
                      <a:pt x="112" y="0"/>
                    </a:cubicBezTo>
                    <a:close/>
                  </a:path>
                </a:pathLst>
              </a:custGeom>
              <a:solidFill>
                <a:srgbClr val="ACB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0" name="î$ļïďê"/>
              <p:cNvSpPr/>
              <p:nvPr/>
            </p:nvSpPr>
            <p:spPr bwMode="auto">
              <a:xfrm>
                <a:off x="5145088" y="3211113"/>
                <a:ext cx="76200" cy="73025"/>
              </a:xfrm>
              <a:prstGeom prst="ellipse">
                <a:avLst/>
              </a:prstGeom>
              <a:solidFill>
                <a:srgbClr val="5B6F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1" name="íšlíḓe"/>
              <p:cNvSpPr/>
              <p:nvPr/>
            </p:nvSpPr>
            <p:spPr bwMode="auto">
              <a:xfrm>
                <a:off x="5159375" y="3455588"/>
                <a:ext cx="73025" cy="73025"/>
              </a:xfrm>
              <a:prstGeom prst="ellipse">
                <a:avLst/>
              </a:prstGeom>
              <a:solidFill>
                <a:srgbClr val="5B6F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2" name="iŝlîḓè"/>
              <p:cNvSpPr/>
              <p:nvPr/>
            </p:nvSpPr>
            <p:spPr bwMode="auto">
              <a:xfrm>
                <a:off x="5184775" y="3684188"/>
                <a:ext cx="73025" cy="73025"/>
              </a:xfrm>
              <a:prstGeom prst="ellipse">
                <a:avLst/>
              </a:prstGeom>
              <a:solidFill>
                <a:srgbClr val="5B6F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3" name="ïšļîdé"/>
              <p:cNvSpPr/>
              <p:nvPr/>
            </p:nvSpPr>
            <p:spPr bwMode="auto">
              <a:xfrm>
                <a:off x="5184775" y="3879450"/>
                <a:ext cx="73025" cy="73025"/>
              </a:xfrm>
              <a:prstGeom prst="ellipse">
                <a:avLst/>
              </a:prstGeom>
              <a:solidFill>
                <a:srgbClr val="5B6F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4" name="ïSľïďê"/>
              <p:cNvSpPr/>
              <p:nvPr/>
            </p:nvSpPr>
            <p:spPr bwMode="auto">
              <a:xfrm>
                <a:off x="5149850" y="3200000"/>
                <a:ext cx="73025" cy="73025"/>
              </a:xfrm>
              <a:prstGeom prst="ellipse">
                <a:avLst/>
              </a:prstGeom>
              <a:solidFill>
                <a:srgbClr val="C0C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5" name="ïšļídê"/>
              <p:cNvSpPr/>
              <p:nvPr/>
            </p:nvSpPr>
            <p:spPr bwMode="auto">
              <a:xfrm>
                <a:off x="5165725" y="3446063"/>
                <a:ext cx="73025" cy="73025"/>
              </a:xfrm>
              <a:prstGeom prst="ellipse">
                <a:avLst/>
              </a:prstGeom>
              <a:solidFill>
                <a:srgbClr val="C0C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6" name="íŝļiḓê"/>
              <p:cNvSpPr/>
              <p:nvPr/>
            </p:nvSpPr>
            <p:spPr bwMode="auto">
              <a:xfrm>
                <a:off x="5186363" y="3674663"/>
                <a:ext cx="74613" cy="73025"/>
              </a:xfrm>
              <a:prstGeom prst="ellipse">
                <a:avLst/>
              </a:prstGeom>
              <a:solidFill>
                <a:srgbClr val="C0C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7" name="ïṧļíḑé"/>
              <p:cNvSpPr/>
              <p:nvPr/>
            </p:nvSpPr>
            <p:spPr bwMode="auto">
              <a:xfrm>
                <a:off x="5189538" y="3869925"/>
                <a:ext cx="73025" cy="73025"/>
              </a:xfrm>
              <a:prstGeom prst="ellipse">
                <a:avLst/>
              </a:prstGeom>
              <a:solidFill>
                <a:srgbClr val="C0C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8" name="ïS1ïḍé"/>
              <p:cNvSpPr/>
              <p:nvPr/>
            </p:nvSpPr>
            <p:spPr bwMode="auto">
              <a:xfrm>
                <a:off x="6129338" y="5584425"/>
                <a:ext cx="225425" cy="471488"/>
              </a:xfrm>
              <a:custGeom>
                <a:avLst/>
                <a:gdLst>
                  <a:gd name="T0" fmla="*/ 37 w 74"/>
                  <a:gd name="T1" fmla="*/ 0 h 155"/>
                  <a:gd name="T2" fmla="*/ 39 w 74"/>
                  <a:gd name="T3" fmla="*/ 132 h 155"/>
                  <a:gd name="T4" fmla="*/ 1 w 74"/>
                  <a:gd name="T5" fmla="*/ 140 h 155"/>
                  <a:gd name="T6" fmla="*/ 0 w 74"/>
                  <a:gd name="T7" fmla="*/ 152 h 155"/>
                  <a:gd name="T8" fmla="*/ 73 w 74"/>
                  <a:gd name="T9" fmla="*/ 155 h 155"/>
                  <a:gd name="T10" fmla="*/ 74 w 74"/>
                  <a:gd name="T11" fmla="*/ 28 h 155"/>
                  <a:gd name="T12" fmla="*/ 37 w 74"/>
                  <a:gd name="T13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55">
                    <a:moveTo>
                      <a:pt x="37" y="0"/>
                    </a:moveTo>
                    <a:cubicBezTo>
                      <a:pt x="37" y="0"/>
                      <a:pt x="38" y="71"/>
                      <a:pt x="39" y="132"/>
                    </a:cubicBezTo>
                    <a:cubicBezTo>
                      <a:pt x="1" y="140"/>
                      <a:pt x="1" y="140"/>
                      <a:pt x="1" y="140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73" y="155"/>
                      <a:pt x="73" y="155"/>
                      <a:pt x="73" y="155"/>
                    </a:cubicBezTo>
                    <a:cubicBezTo>
                      <a:pt x="74" y="28"/>
                      <a:pt x="74" y="28"/>
                      <a:pt x="74" y="28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9" name="íş1idê"/>
              <p:cNvSpPr/>
              <p:nvPr/>
            </p:nvSpPr>
            <p:spPr bwMode="auto">
              <a:xfrm>
                <a:off x="6022975" y="5995588"/>
                <a:ext cx="344488" cy="96838"/>
              </a:xfrm>
              <a:custGeom>
                <a:avLst/>
                <a:gdLst>
                  <a:gd name="T0" fmla="*/ 50 w 113"/>
                  <a:gd name="T1" fmla="*/ 0 h 32"/>
                  <a:gd name="T2" fmla="*/ 54 w 113"/>
                  <a:gd name="T3" fmla="*/ 16 h 32"/>
                  <a:gd name="T4" fmla="*/ 113 w 113"/>
                  <a:gd name="T5" fmla="*/ 20 h 32"/>
                  <a:gd name="T6" fmla="*/ 112 w 113"/>
                  <a:gd name="T7" fmla="*/ 28 h 32"/>
                  <a:gd name="T8" fmla="*/ 9 w 113"/>
                  <a:gd name="T9" fmla="*/ 32 h 32"/>
                  <a:gd name="T10" fmla="*/ 50 w 11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32">
                    <a:moveTo>
                      <a:pt x="50" y="0"/>
                    </a:moveTo>
                    <a:cubicBezTo>
                      <a:pt x="54" y="16"/>
                      <a:pt x="54" y="16"/>
                      <a:pt x="54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2" y="28"/>
                      <a:pt x="112" y="28"/>
                      <a:pt x="112" y="28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0" y="1"/>
                      <a:pt x="50" y="0"/>
                    </a:cubicBezTo>
                    <a:close/>
                  </a:path>
                </a:pathLst>
              </a:custGeom>
              <a:solidFill>
                <a:srgbClr val="F4F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0" name="íṩḻíḑê"/>
              <p:cNvSpPr/>
              <p:nvPr/>
            </p:nvSpPr>
            <p:spPr bwMode="auto">
              <a:xfrm>
                <a:off x="5784850" y="5565375"/>
                <a:ext cx="225425" cy="473075"/>
              </a:xfrm>
              <a:custGeom>
                <a:avLst/>
                <a:gdLst>
                  <a:gd name="T0" fmla="*/ 37 w 74"/>
                  <a:gd name="T1" fmla="*/ 0 h 155"/>
                  <a:gd name="T2" fmla="*/ 39 w 74"/>
                  <a:gd name="T3" fmla="*/ 133 h 155"/>
                  <a:gd name="T4" fmla="*/ 1 w 74"/>
                  <a:gd name="T5" fmla="*/ 141 h 155"/>
                  <a:gd name="T6" fmla="*/ 0 w 74"/>
                  <a:gd name="T7" fmla="*/ 153 h 155"/>
                  <a:gd name="T8" fmla="*/ 73 w 74"/>
                  <a:gd name="T9" fmla="*/ 155 h 155"/>
                  <a:gd name="T10" fmla="*/ 74 w 74"/>
                  <a:gd name="T11" fmla="*/ 29 h 155"/>
                  <a:gd name="T12" fmla="*/ 37 w 74"/>
                  <a:gd name="T13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55">
                    <a:moveTo>
                      <a:pt x="37" y="0"/>
                    </a:moveTo>
                    <a:cubicBezTo>
                      <a:pt x="37" y="0"/>
                      <a:pt x="38" y="71"/>
                      <a:pt x="39" y="133"/>
                    </a:cubicBezTo>
                    <a:cubicBezTo>
                      <a:pt x="1" y="141"/>
                      <a:pt x="1" y="141"/>
                      <a:pt x="1" y="141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73" y="155"/>
                      <a:pt x="73" y="155"/>
                      <a:pt x="73" y="155"/>
                    </a:cubicBezTo>
                    <a:cubicBezTo>
                      <a:pt x="74" y="29"/>
                      <a:pt x="74" y="29"/>
                      <a:pt x="74" y="29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1" name="îṣļíḋe"/>
              <p:cNvSpPr/>
              <p:nvPr/>
            </p:nvSpPr>
            <p:spPr bwMode="auto">
              <a:xfrm>
                <a:off x="5678488" y="5976538"/>
                <a:ext cx="344488" cy="101600"/>
              </a:xfrm>
              <a:custGeom>
                <a:avLst/>
                <a:gdLst>
                  <a:gd name="T0" fmla="*/ 50 w 113"/>
                  <a:gd name="T1" fmla="*/ 0 h 33"/>
                  <a:gd name="T2" fmla="*/ 54 w 113"/>
                  <a:gd name="T3" fmla="*/ 17 h 33"/>
                  <a:gd name="T4" fmla="*/ 113 w 113"/>
                  <a:gd name="T5" fmla="*/ 20 h 33"/>
                  <a:gd name="T6" fmla="*/ 112 w 113"/>
                  <a:gd name="T7" fmla="*/ 29 h 33"/>
                  <a:gd name="T8" fmla="*/ 9 w 113"/>
                  <a:gd name="T9" fmla="*/ 33 h 33"/>
                  <a:gd name="T10" fmla="*/ 50 w 113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33">
                    <a:moveTo>
                      <a:pt x="50" y="0"/>
                    </a:moveTo>
                    <a:cubicBezTo>
                      <a:pt x="54" y="17"/>
                      <a:pt x="54" y="17"/>
                      <a:pt x="54" y="17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0" y="2"/>
                      <a:pt x="50" y="0"/>
                    </a:cubicBezTo>
                    <a:close/>
                  </a:path>
                </a:pathLst>
              </a:custGeom>
              <a:solidFill>
                <a:srgbClr val="F4F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2" name="ïŝ1ïḓè"/>
              <p:cNvSpPr/>
              <p:nvPr/>
            </p:nvSpPr>
            <p:spPr bwMode="auto">
              <a:xfrm>
                <a:off x="5851525" y="4922438"/>
                <a:ext cx="604838" cy="1020763"/>
              </a:xfrm>
              <a:custGeom>
                <a:avLst/>
                <a:gdLst>
                  <a:gd name="T0" fmla="*/ 0 w 381"/>
                  <a:gd name="T1" fmla="*/ 0 h 643"/>
                  <a:gd name="T2" fmla="*/ 0 w 381"/>
                  <a:gd name="T3" fmla="*/ 639 h 643"/>
                  <a:gd name="T4" fmla="*/ 135 w 381"/>
                  <a:gd name="T5" fmla="*/ 641 h 643"/>
                  <a:gd name="T6" fmla="*/ 169 w 381"/>
                  <a:gd name="T7" fmla="*/ 303 h 643"/>
                  <a:gd name="T8" fmla="*/ 214 w 381"/>
                  <a:gd name="T9" fmla="*/ 643 h 643"/>
                  <a:gd name="T10" fmla="*/ 340 w 381"/>
                  <a:gd name="T11" fmla="*/ 641 h 643"/>
                  <a:gd name="T12" fmla="*/ 381 w 381"/>
                  <a:gd name="T13" fmla="*/ 6 h 643"/>
                  <a:gd name="T14" fmla="*/ 0 w 381"/>
                  <a:gd name="T15" fmla="*/ 0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1" h="643">
                    <a:moveTo>
                      <a:pt x="0" y="0"/>
                    </a:moveTo>
                    <a:lnTo>
                      <a:pt x="0" y="639"/>
                    </a:lnTo>
                    <a:lnTo>
                      <a:pt x="135" y="641"/>
                    </a:lnTo>
                    <a:lnTo>
                      <a:pt x="169" y="303"/>
                    </a:lnTo>
                    <a:lnTo>
                      <a:pt x="214" y="643"/>
                    </a:lnTo>
                    <a:lnTo>
                      <a:pt x="340" y="641"/>
                    </a:lnTo>
                    <a:lnTo>
                      <a:pt x="38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3" name="ïṩľïďê"/>
              <p:cNvSpPr/>
              <p:nvPr/>
            </p:nvSpPr>
            <p:spPr bwMode="auto">
              <a:xfrm>
                <a:off x="5851525" y="4922438"/>
                <a:ext cx="604838" cy="1020763"/>
              </a:xfrm>
              <a:custGeom>
                <a:avLst/>
                <a:gdLst>
                  <a:gd name="T0" fmla="*/ 0 w 381"/>
                  <a:gd name="T1" fmla="*/ 0 h 643"/>
                  <a:gd name="T2" fmla="*/ 0 w 381"/>
                  <a:gd name="T3" fmla="*/ 639 h 643"/>
                  <a:gd name="T4" fmla="*/ 135 w 381"/>
                  <a:gd name="T5" fmla="*/ 641 h 643"/>
                  <a:gd name="T6" fmla="*/ 169 w 381"/>
                  <a:gd name="T7" fmla="*/ 303 h 643"/>
                  <a:gd name="T8" fmla="*/ 214 w 381"/>
                  <a:gd name="T9" fmla="*/ 643 h 643"/>
                  <a:gd name="T10" fmla="*/ 340 w 381"/>
                  <a:gd name="T11" fmla="*/ 641 h 643"/>
                  <a:gd name="T12" fmla="*/ 381 w 381"/>
                  <a:gd name="T13" fmla="*/ 6 h 643"/>
                  <a:gd name="T14" fmla="*/ 0 w 381"/>
                  <a:gd name="T15" fmla="*/ 0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1" h="643">
                    <a:moveTo>
                      <a:pt x="0" y="0"/>
                    </a:moveTo>
                    <a:lnTo>
                      <a:pt x="0" y="639"/>
                    </a:lnTo>
                    <a:lnTo>
                      <a:pt x="135" y="641"/>
                    </a:lnTo>
                    <a:lnTo>
                      <a:pt x="169" y="303"/>
                    </a:lnTo>
                    <a:lnTo>
                      <a:pt x="214" y="643"/>
                    </a:lnTo>
                    <a:lnTo>
                      <a:pt x="340" y="641"/>
                    </a:lnTo>
                    <a:lnTo>
                      <a:pt x="381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4" name="ïšľïde"/>
              <p:cNvSpPr/>
              <p:nvPr/>
            </p:nvSpPr>
            <p:spPr bwMode="auto">
              <a:xfrm>
                <a:off x="5851525" y="5089125"/>
                <a:ext cx="588963" cy="158750"/>
              </a:xfrm>
              <a:custGeom>
                <a:avLst/>
                <a:gdLst>
                  <a:gd name="T0" fmla="*/ 193 w 193"/>
                  <a:gd name="T1" fmla="*/ 0 h 52"/>
                  <a:gd name="T2" fmla="*/ 116 w 193"/>
                  <a:gd name="T3" fmla="*/ 18 h 52"/>
                  <a:gd name="T4" fmla="*/ 0 w 193"/>
                  <a:gd name="T5" fmla="*/ 2 h 52"/>
                  <a:gd name="T6" fmla="*/ 0 w 193"/>
                  <a:gd name="T7" fmla="*/ 17 h 52"/>
                  <a:gd name="T8" fmla="*/ 6 w 193"/>
                  <a:gd name="T9" fmla="*/ 19 h 52"/>
                  <a:gd name="T10" fmla="*/ 68 w 193"/>
                  <a:gd name="T11" fmla="*/ 35 h 52"/>
                  <a:gd name="T12" fmla="*/ 80 w 193"/>
                  <a:gd name="T13" fmla="*/ 37 h 52"/>
                  <a:gd name="T14" fmla="*/ 94 w 193"/>
                  <a:gd name="T15" fmla="*/ 39 h 52"/>
                  <a:gd name="T16" fmla="*/ 122 w 193"/>
                  <a:gd name="T17" fmla="*/ 42 h 52"/>
                  <a:gd name="T18" fmla="*/ 190 w 193"/>
                  <a:gd name="T19" fmla="*/ 52 h 52"/>
                  <a:gd name="T20" fmla="*/ 193 w 193"/>
                  <a:gd name="T2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3" h="52">
                    <a:moveTo>
                      <a:pt x="193" y="0"/>
                    </a:moveTo>
                    <a:cubicBezTo>
                      <a:pt x="174" y="13"/>
                      <a:pt x="145" y="18"/>
                      <a:pt x="116" y="18"/>
                    </a:cubicBezTo>
                    <a:cubicBezTo>
                      <a:pt x="72" y="18"/>
                      <a:pt x="25" y="8"/>
                      <a:pt x="0" y="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18"/>
                      <a:pt x="4" y="18"/>
                      <a:pt x="6" y="19"/>
                    </a:cubicBezTo>
                    <a:cubicBezTo>
                      <a:pt x="26" y="26"/>
                      <a:pt x="47" y="31"/>
                      <a:pt x="68" y="35"/>
                    </a:cubicBezTo>
                    <a:cubicBezTo>
                      <a:pt x="72" y="36"/>
                      <a:pt x="79" y="37"/>
                      <a:pt x="80" y="37"/>
                    </a:cubicBezTo>
                    <a:cubicBezTo>
                      <a:pt x="84" y="38"/>
                      <a:pt x="89" y="38"/>
                      <a:pt x="94" y="39"/>
                    </a:cubicBezTo>
                    <a:cubicBezTo>
                      <a:pt x="103" y="40"/>
                      <a:pt x="112" y="41"/>
                      <a:pt x="122" y="42"/>
                    </a:cubicBezTo>
                    <a:cubicBezTo>
                      <a:pt x="144" y="46"/>
                      <a:pt x="167" y="49"/>
                      <a:pt x="190" y="52"/>
                    </a:cubicBezTo>
                    <a:cubicBezTo>
                      <a:pt x="193" y="0"/>
                      <a:pt x="193" y="0"/>
                      <a:pt x="193" y="0"/>
                    </a:cubicBezTo>
                  </a:path>
                </a:pathLst>
              </a:custGeom>
              <a:solidFill>
                <a:srgbClr val="C55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5" name="ï$ḷîḓe"/>
              <p:cNvSpPr/>
              <p:nvPr/>
            </p:nvSpPr>
            <p:spPr bwMode="auto">
              <a:xfrm>
                <a:off x="5199063" y="4269975"/>
                <a:ext cx="1003300" cy="496888"/>
              </a:xfrm>
              <a:custGeom>
                <a:avLst/>
                <a:gdLst>
                  <a:gd name="T0" fmla="*/ 300 w 329"/>
                  <a:gd name="T1" fmla="*/ 18 h 163"/>
                  <a:gd name="T2" fmla="*/ 232 w 329"/>
                  <a:gd name="T3" fmla="*/ 34 h 163"/>
                  <a:gd name="T4" fmla="*/ 79 w 329"/>
                  <a:gd name="T5" fmla="*/ 50 h 163"/>
                  <a:gd name="T6" fmla="*/ 77 w 329"/>
                  <a:gd name="T7" fmla="*/ 50 h 163"/>
                  <a:gd name="T8" fmla="*/ 67 w 329"/>
                  <a:gd name="T9" fmla="*/ 30 h 163"/>
                  <a:gd name="T10" fmla="*/ 64 w 329"/>
                  <a:gd name="T11" fmla="*/ 47 h 163"/>
                  <a:gd name="T12" fmla="*/ 49 w 329"/>
                  <a:gd name="T13" fmla="*/ 36 h 163"/>
                  <a:gd name="T14" fmla="*/ 50 w 329"/>
                  <a:gd name="T15" fmla="*/ 51 h 163"/>
                  <a:gd name="T16" fmla="*/ 24 w 329"/>
                  <a:gd name="T17" fmla="*/ 40 h 163"/>
                  <a:gd name="T18" fmla="*/ 41 w 329"/>
                  <a:gd name="T19" fmla="*/ 61 h 163"/>
                  <a:gd name="T20" fmla="*/ 21 w 329"/>
                  <a:gd name="T21" fmla="*/ 52 h 163"/>
                  <a:gd name="T22" fmla="*/ 32 w 329"/>
                  <a:gd name="T23" fmla="*/ 71 h 163"/>
                  <a:gd name="T24" fmla="*/ 18 w 329"/>
                  <a:gd name="T25" fmla="*/ 69 h 163"/>
                  <a:gd name="T26" fmla="*/ 49 w 329"/>
                  <a:gd name="T27" fmla="*/ 92 h 163"/>
                  <a:gd name="T28" fmla="*/ 258 w 329"/>
                  <a:gd name="T29" fmla="*/ 99 h 163"/>
                  <a:gd name="T30" fmla="*/ 300 w 329"/>
                  <a:gd name="T31" fmla="*/ 1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9" h="163">
                    <a:moveTo>
                      <a:pt x="300" y="18"/>
                    </a:moveTo>
                    <a:cubicBezTo>
                      <a:pt x="270" y="0"/>
                      <a:pt x="232" y="34"/>
                      <a:pt x="232" y="34"/>
                    </a:cubicBezTo>
                    <a:cubicBezTo>
                      <a:pt x="144" y="85"/>
                      <a:pt x="79" y="50"/>
                      <a:pt x="79" y="50"/>
                    </a:cubicBezTo>
                    <a:cubicBezTo>
                      <a:pt x="79" y="50"/>
                      <a:pt x="78" y="50"/>
                      <a:pt x="77" y="50"/>
                    </a:cubicBezTo>
                    <a:cubicBezTo>
                      <a:pt x="75" y="43"/>
                      <a:pt x="70" y="29"/>
                      <a:pt x="67" y="30"/>
                    </a:cubicBezTo>
                    <a:cubicBezTo>
                      <a:pt x="65" y="31"/>
                      <a:pt x="65" y="42"/>
                      <a:pt x="64" y="47"/>
                    </a:cubicBezTo>
                    <a:cubicBezTo>
                      <a:pt x="60" y="46"/>
                      <a:pt x="55" y="39"/>
                      <a:pt x="49" y="36"/>
                    </a:cubicBezTo>
                    <a:cubicBezTo>
                      <a:pt x="21" y="23"/>
                      <a:pt x="50" y="51"/>
                      <a:pt x="50" y="51"/>
                    </a:cubicBezTo>
                    <a:cubicBezTo>
                      <a:pt x="50" y="51"/>
                      <a:pt x="30" y="37"/>
                      <a:pt x="24" y="40"/>
                    </a:cubicBezTo>
                    <a:cubicBezTo>
                      <a:pt x="18" y="43"/>
                      <a:pt x="41" y="61"/>
                      <a:pt x="41" y="6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0" y="47"/>
                      <a:pt x="32" y="71"/>
                      <a:pt x="32" y="71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" y="68"/>
                      <a:pt x="49" y="92"/>
                      <a:pt x="49" y="92"/>
                    </a:cubicBezTo>
                    <a:cubicBezTo>
                      <a:pt x="155" y="163"/>
                      <a:pt x="258" y="99"/>
                      <a:pt x="258" y="99"/>
                    </a:cubicBezTo>
                    <a:cubicBezTo>
                      <a:pt x="310" y="75"/>
                      <a:pt x="329" y="35"/>
                      <a:pt x="300" y="18"/>
                    </a:cubicBezTo>
                    <a:close/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6" name="ïṣ1îďe"/>
              <p:cNvSpPr/>
              <p:nvPr/>
            </p:nvSpPr>
            <p:spPr bwMode="auto">
              <a:xfrm>
                <a:off x="5754688" y="4200125"/>
                <a:ext cx="487363" cy="428625"/>
              </a:xfrm>
              <a:custGeom>
                <a:avLst/>
                <a:gdLst>
                  <a:gd name="T0" fmla="*/ 119 w 160"/>
                  <a:gd name="T1" fmla="*/ 24 h 141"/>
                  <a:gd name="T2" fmla="*/ 26 w 160"/>
                  <a:gd name="T3" fmla="*/ 46 h 141"/>
                  <a:gd name="T4" fmla="*/ 0 w 160"/>
                  <a:gd name="T5" fmla="*/ 60 h 141"/>
                  <a:gd name="T6" fmla="*/ 54 w 160"/>
                  <a:gd name="T7" fmla="*/ 141 h 141"/>
                  <a:gd name="T8" fmla="*/ 62 w 160"/>
                  <a:gd name="T9" fmla="*/ 136 h 141"/>
                  <a:gd name="T10" fmla="*/ 119 w 160"/>
                  <a:gd name="T11" fmla="*/ 24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0" h="141">
                    <a:moveTo>
                      <a:pt x="119" y="24"/>
                    </a:moveTo>
                    <a:cubicBezTo>
                      <a:pt x="79" y="0"/>
                      <a:pt x="26" y="46"/>
                      <a:pt x="26" y="46"/>
                    </a:cubicBezTo>
                    <a:cubicBezTo>
                      <a:pt x="17" y="52"/>
                      <a:pt x="8" y="56"/>
                      <a:pt x="0" y="60"/>
                    </a:cubicBezTo>
                    <a:cubicBezTo>
                      <a:pt x="18" y="87"/>
                      <a:pt x="36" y="114"/>
                      <a:pt x="54" y="141"/>
                    </a:cubicBezTo>
                    <a:cubicBezTo>
                      <a:pt x="59" y="138"/>
                      <a:pt x="62" y="136"/>
                      <a:pt x="62" y="136"/>
                    </a:cubicBezTo>
                    <a:cubicBezTo>
                      <a:pt x="134" y="104"/>
                      <a:pt x="160" y="48"/>
                      <a:pt x="119" y="24"/>
                    </a:cubicBezTo>
                    <a:close/>
                  </a:path>
                </a:pathLst>
              </a:custGeom>
              <a:solidFill>
                <a:srgbClr val="A3B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7" name="ïṣḷidé"/>
              <p:cNvSpPr/>
              <p:nvPr/>
            </p:nvSpPr>
            <p:spPr bwMode="auto">
              <a:xfrm>
                <a:off x="5797550" y="4257275"/>
                <a:ext cx="835025" cy="976313"/>
              </a:xfrm>
              <a:custGeom>
                <a:avLst/>
                <a:gdLst>
                  <a:gd name="T0" fmla="*/ 82 w 274"/>
                  <a:gd name="T1" fmla="*/ 0 h 320"/>
                  <a:gd name="T2" fmla="*/ 20 w 274"/>
                  <a:gd name="T3" fmla="*/ 97 h 320"/>
                  <a:gd name="T4" fmla="*/ 0 w 274"/>
                  <a:gd name="T5" fmla="*/ 270 h 320"/>
                  <a:gd name="T6" fmla="*/ 220 w 274"/>
                  <a:gd name="T7" fmla="*/ 266 h 320"/>
                  <a:gd name="T8" fmla="*/ 190 w 274"/>
                  <a:gd name="T9" fmla="*/ 2 h 320"/>
                  <a:gd name="T10" fmla="*/ 82 w 274"/>
                  <a:gd name="T11" fmla="*/ 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20">
                    <a:moveTo>
                      <a:pt x="82" y="0"/>
                    </a:moveTo>
                    <a:cubicBezTo>
                      <a:pt x="82" y="0"/>
                      <a:pt x="30" y="6"/>
                      <a:pt x="20" y="97"/>
                    </a:cubicBezTo>
                    <a:cubicBezTo>
                      <a:pt x="10" y="189"/>
                      <a:pt x="0" y="270"/>
                      <a:pt x="0" y="270"/>
                    </a:cubicBezTo>
                    <a:cubicBezTo>
                      <a:pt x="0" y="270"/>
                      <a:pt x="165" y="320"/>
                      <a:pt x="220" y="266"/>
                    </a:cubicBezTo>
                    <a:cubicBezTo>
                      <a:pt x="220" y="266"/>
                      <a:pt x="274" y="3"/>
                      <a:pt x="190" y="2"/>
                    </a:cubicBezTo>
                    <a:cubicBezTo>
                      <a:pt x="106" y="0"/>
                      <a:pt x="82" y="0"/>
                      <a:pt x="82" y="0"/>
                    </a:cubicBezTo>
                  </a:path>
                </a:pathLst>
              </a:custGeom>
              <a:solidFill>
                <a:srgbClr val="C0C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8" name="îṥlîdé"/>
              <p:cNvSpPr/>
              <p:nvPr/>
            </p:nvSpPr>
            <p:spPr bwMode="auto">
              <a:xfrm>
                <a:off x="5797550" y="4919263"/>
                <a:ext cx="671513" cy="161925"/>
              </a:xfrm>
              <a:custGeom>
                <a:avLst/>
                <a:gdLst>
                  <a:gd name="T0" fmla="*/ 0 w 220"/>
                  <a:gd name="T1" fmla="*/ 53 h 53"/>
                  <a:gd name="T2" fmla="*/ 0 w 220"/>
                  <a:gd name="T3" fmla="*/ 53 h 53"/>
                  <a:gd name="T4" fmla="*/ 0 w 220"/>
                  <a:gd name="T5" fmla="*/ 53 h 53"/>
                  <a:gd name="T6" fmla="*/ 0 w 220"/>
                  <a:gd name="T7" fmla="*/ 53 h 53"/>
                  <a:gd name="T8" fmla="*/ 0 w 220"/>
                  <a:gd name="T9" fmla="*/ 53 h 53"/>
                  <a:gd name="T10" fmla="*/ 0 w 220"/>
                  <a:gd name="T11" fmla="*/ 53 h 53"/>
                  <a:gd name="T12" fmla="*/ 0 w 220"/>
                  <a:gd name="T13" fmla="*/ 53 h 53"/>
                  <a:gd name="T14" fmla="*/ 0 w 220"/>
                  <a:gd name="T15" fmla="*/ 53 h 53"/>
                  <a:gd name="T16" fmla="*/ 0 w 220"/>
                  <a:gd name="T17" fmla="*/ 53 h 53"/>
                  <a:gd name="T18" fmla="*/ 0 w 220"/>
                  <a:gd name="T19" fmla="*/ 53 h 53"/>
                  <a:gd name="T20" fmla="*/ 0 w 220"/>
                  <a:gd name="T21" fmla="*/ 53 h 53"/>
                  <a:gd name="T22" fmla="*/ 0 w 220"/>
                  <a:gd name="T23" fmla="*/ 53 h 53"/>
                  <a:gd name="T24" fmla="*/ 0 w 220"/>
                  <a:gd name="T25" fmla="*/ 53 h 53"/>
                  <a:gd name="T26" fmla="*/ 0 w 220"/>
                  <a:gd name="T27" fmla="*/ 53 h 53"/>
                  <a:gd name="T28" fmla="*/ 0 w 220"/>
                  <a:gd name="T29" fmla="*/ 53 h 53"/>
                  <a:gd name="T30" fmla="*/ 0 w 220"/>
                  <a:gd name="T31" fmla="*/ 53 h 53"/>
                  <a:gd name="T32" fmla="*/ 0 w 220"/>
                  <a:gd name="T33" fmla="*/ 53 h 53"/>
                  <a:gd name="T34" fmla="*/ 0 w 220"/>
                  <a:gd name="T35" fmla="*/ 53 h 53"/>
                  <a:gd name="T36" fmla="*/ 0 w 220"/>
                  <a:gd name="T37" fmla="*/ 53 h 53"/>
                  <a:gd name="T38" fmla="*/ 0 w 220"/>
                  <a:gd name="T39" fmla="*/ 53 h 53"/>
                  <a:gd name="T40" fmla="*/ 0 w 220"/>
                  <a:gd name="T41" fmla="*/ 53 h 53"/>
                  <a:gd name="T42" fmla="*/ 0 w 220"/>
                  <a:gd name="T43" fmla="*/ 53 h 53"/>
                  <a:gd name="T44" fmla="*/ 0 w 220"/>
                  <a:gd name="T45" fmla="*/ 53 h 53"/>
                  <a:gd name="T46" fmla="*/ 0 w 220"/>
                  <a:gd name="T47" fmla="*/ 53 h 53"/>
                  <a:gd name="T48" fmla="*/ 0 w 220"/>
                  <a:gd name="T49" fmla="*/ 53 h 53"/>
                  <a:gd name="T50" fmla="*/ 0 w 220"/>
                  <a:gd name="T51" fmla="*/ 53 h 53"/>
                  <a:gd name="T52" fmla="*/ 0 w 220"/>
                  <a:gd name="T53" fmla="*/ 53 h 53"/>
                  <a:gd name="T54" fmla="*/ 0 w 220"/>
                  <a:gd name="T55" fmla="*/ 53 h 53"/>
                  <a:gd name="T56" fmla="*/ 0 w 220"/>
                  <a:gd name="T57" fmla="*/ 53 h 53"/>
                  <a:gd name="T58" fmla="*/ 0 w 220"/>
                  <a:gd name="T59" fmla="*/ 53 h 53"/>
                  <a:gd name="T60" fmla="*/ 220 w 220"/>
                  <a:gd name="T61" fmla="*/ 49 h 53"/>
                  <a:gd name="T62" fmla="*/ 220 w 220"/>
                  <a:gd name="T63" fmla="*/ 49 h 53"/>
                  <a:gd name="T64" fmla="*/ 220 w 220"/>
                  <a:gd name="T65" fmla="*/ 49 h 53"/>
                  <a:gd name="T66" fmla="*/ 220 w 220"/>
                  <a:gd name="T67" fmla="*/ 49 h 53"/>
                  <a:gd name="T68" fmla="*/ 220 w 220"/>
                  <a:gd name="T69" fmla="*/ 49 h 53"/>
                  <a:gd name="T70" fmla="*/ 220 w 220"/>
                  <a:gd name="T71" fmla="*/ 49 h 53"/>
                  <a:gd name="T72" fmla="*/ 220 w 220"/>
                  <a:gd name="T73" fmla="*/ 49 h 53"/>
                  <a:gd name="T74" fmla="*/ 220 w 220"/>
                  <a:gd name="T75" fmla="*/ 49 h 53"/>
                  <a:gd name="T76" fmla="*/ 220 w 220"/>
                  <a:gd name="T77" fmla="*/ 49 h 53"/>
                  <a:gd name="T78" fmla="*/ 6 w 220"/>
                  <a:gd name="T79" fmla="*/ 0 h 53"/>
                  <a:gd name="T80" fmla="*/ 0 w 220"/>
                  <a:gd name="T81" fmla="*/ 53 h 53"/>
                  <a:gd name="T82" fmla="*/ 6 w 220"/>
                  <a:gd name="T8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0" h="53"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220" y="49"/>
                    </a:moveTo>
                    <a:cubicBezTo>
                      <a:pt x="220" y="49"/>
                      <a:pt x="220" y="49"/>
                      <a:pt x="220" y="49"/>
                    </a:cubicBezTo>
                    <a:cubicBezTo>
                      <a:pt x="220" y="49"/>
                      <a:pt x="220" y="49"/>
                      <a:pt x="220" y="49"/>
                    </a:cubicBezTo>
                    <a:moveTo>
                      <a:pt x="220" y="49"/>
                    </a:moveTo>
                    <a:cubicBezTo>
                      <a:pt x="220" y="49"/>
                      <a:pt x="220" y="49"/>
                      <a:pt x="220" y="49"/>
                    </a:cubicBezTo>
                    <a:cubicBezTo>
                      <a:pt x="220" y="49"/>
                      <a:pt x="220" y="49"/>
                      <a:pt x="220" y="49"/>
                    </a:cubicBezTo>
                    <a:moveTo>
                      <a:pt x="220" y="49"/>
                    </a:moveTo>
                    <a:cubicBezTo>
                      <a:pt x="220" y="49"/>
                      <a:pt x="220" y="49"/>
                      <a:pt x="220" y="49"/>
                    </a:cubicBezTo>
                    <a:cubicBezTo>
                      <a:pt x="220" y="49"/>
                      <a:pt x="220" y="49"/>
                      <a:pt x="220" y="49"/>
                    </a:cubicBezTo>
                    <a:moveTo>
                      <a:pt x="6" y="0"/>
                    </a:moveTo>
                    <a:cubicBezTo>
                      <a:pt x="3" y="31"/>
                      <a:pt x="0" y="51"/>
                      <a:pt x="0" y="53"/>
                    </a:cubicBezTo>
                    <a:cubicBezTo>
                      <a:pt x="0" y="51"/>
                      <a:pt x="3" y="31"/>
                      <a:pt x="6" y="0"/>
                    </a:cubicBezTo>
                  </a:path>
                </a:pathLst>
              </a:custGeom>
              <a:solidFill>
                <a:srgbClr val="D1DB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9" name="íṣļiḋê"/>
              <p:cNvSpPr/>
              <p:nvPr/>
            </p:nvSpPr>
            <p:spPr bwMode="auto">
              <a:xfrm>
                <a:off x="5797550" y="4584300"/>
                <a:ext cx="725488" cy="560388"/>
              </a:xfrm>
              <a:custGeom>
                <a:avLst/>
                <a:gdLst>
                  <a:gd name="T0" fmla="*/ 237 w 238"/>
                  <a:gd name="T1" fmla="*/ 0 h 184"/>
                  <a:gd name="T2" fmla="*/ 148 w 238"/>
                  <a:gd name="T3" fmla="*/ 93 h 184"/>
                  <a:gd name="T4" fmla="*/ 68 w 238"/>
                  <a:gd name="T5" fmla="*/ 111 h 184"/>
                  <a:gd name="T6" fmla="*/ 19 w 238"/>
                  <a:gd name="T7" fmla="*/ 102 h 184"/>
                  <a:gd name="T8" fmla="*/ 8 w 238"/>
                  <a:gd name="T9" fmla="*/ 97 h 184"/>
                  <a:gd name="T10" fmla="*/ 6 w 238"/>
                  <a:gd name="T11" fmla="*/ 110 h 184"/>
                  <a:gd name="T12" fmla="*/ 0 w 238"/>
                  <a:gd name="T13" fmla="*/ 163 h 184"/>
                  <a:gd name="T14" fmla="*/ 0 w 238"/>
                  <a:gd name="T15" fmla="*/ 163 h 184"/>
                  <a:gd name="T16" fmla="*/ 0 w 238"/>
                  <a:gd name="T17" fmla="*/ 163 h 184"/>
                  <a:gd name="T18" fmla="*/ 0 w 238"/>
                  <a:gd name="T19" fmla="*/ 163 h 184"/>
                  <a:gd name="T20" fmla="*/ 0 w 238"/>
                  <a:gd name="T21" fmla="*/ 163 h 184"/>
                  <a:gd name="T22" fmla="*/ 0 w 238"/>
                  <a:gd name="T23" fmla="*/ 163 h 184"/>
                  <a:gd name="T24" fmla="*/ 0 w 238"/>
                  <a:gd name="T25" fmla="*/ 163 h 184"/>
                  <a:gd name="T26" fmla="*/ 0 w 238"/>
                  <a:gd name="T27" fmla="*/ 163 h 184"/>
                  <a:gd name="T28" fmla="*/ 0 w 238"/>
                  <a:gd name="T29" fmla="*/ 163 h 184"/>
                  <a:gd name="T30" fmla="*/ 0 w 238"/>
                  <a:gd name="T31" fmla="*/ 163 h 184"/>
                  <a:gd name="T32" fmla="*/ 0 w 238"/>
                  <a:gd name="T33" fmla="*/ 163 h 184"/>
                  <a:gd name="T34" fmla="*/ 0 w 238"/>
                  <a:gd name="T35" fmla="*/ 163 h 184"/>
                  <a:gd name="T36" fmla="*/ 0 w 238"/>
                  <a:gd name="T37" fmla="*/ 163 h 184"/>
                  <a:gd name="T38" fmla="*/ 0 w 238"/>
                  <a:gd name="T39" fmla="*/ 163 h 184"/>
                  <a:gd name="T40" fmla="*/ 0 w 238"/>
                  <a:gd name="T41" fmla="*/ 163 h 184"/>
                  <a:gd name="T42" fmla="*/ 0 w 238"/>
                  <a:gd name="T43" fmla="*/ 163 h 184"/>
                  <a:gd name="T44" fmla="*/ 0 w 238"/>
                  <a:gd name="T45" fmla="*/ 163 h 184"/>
                  <a:gd name="T46" fmla="*/ 0 w 238"/>
                  <a:gd name="T47" fmla="*/ 163 h 184"/>
                  <a:gd name="T48" fmla="*/ 0 w 238"/>
                  <a:gd name="T49" fmla="*/ 163 h 184"/>
                  <a:gd name="T50" fmla="*/ 0 w 238"/>
                  <a:gd name="T51" fmla="*/ 163 h 184"/>
                  <a:gd name="T52" fmla="*/ 0 w 238"/>
                  <a:gd name="T53" fmla="*/ 163 h 184"/>
                  <a:gd name="T54" fmla="*/ 0 w 238"/>
                  <a:gd name="T55" fmla="*/ 163 h 184"/>
                  <a:gd name="T56" fmla="*/ 0 w 238"/>
                  <a:gd name="T57" fmla="*/ 163 h 184"/>
                  <a:gd name="T58" fmla="*/ 134 w 238"/>
                  <a:gd name="T59" fmla="*/ 184 h 184"/>
                  <a:gd name="T60" fmla="*/ 220 w 238"/>
                  <a:gd name="T61" fmla="*/ 159 h 184"/>
                  <a:gd name="T62" fmla="*/ 220 w 238"/>
                  <a:gd name="T63" fmla="*/ 159 h 184"/>
                  <a:gd name="T64" fmla="*/ 220 w 238"/>
                  <a:gd name="T65" fmla="*/ 159 h 184"/>
                  <a:gd name="T66" fmla="*/ 220 w 238"/>
                  <a:gd name="T67" fmla="*/ 159 h 184"/>
                  <a:gd name="T68" fmla="*/ 220 w 238"/>
                  <a:gd name="T69" fmla="*/ 159 h 184"/>
                  <a:gd name="T70" fmla="*/ 220 w 238"/>
                  <a:gd name="T71" fmla="*/ 159 h 184"/>
                  <a:gd name="T72" fmla="*/ 220 w 238"/>
                  <a:gd name="T73" fmla="*/ 159 h 184"/>
                  <a:gd name="T74" fmla="*/ 237 w 238"/>
                  <a:gd name="T7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8" h="184">
                    <a:moveTo>
                      <a:pt x="237" y="0"/>
                    </a:moveTo>
                    <a:cubicBezTo>
                      <a:pt x="219" y="40"/>
                      <a:pt x="190" y="76"/>
                      <a:pt x="148" y="93"/>
                    </a:cubicBezTo>
                    <a:cubicBezTo>
                      <a:pt x="122" y="104"/>
                      <a:pt x="95" y="111"/>
                      <a:pt x="68" y="111"/>
                    </a:cubicBezTo>
                    <a:cubicBezTo>
                      <a:pt x="52" y="111"/>
                      <a:pt x="35" y="108"/>
                      <a:pt x="19" y="102"/>
                    </a:cubicBezTo>
                    <a:cubicBezTo>
                      <a:pt x="15" y="100"/>
                      <a:pt x="12" y="98"/>
                      <a:pt x="8" y="97"/>
                    </a:cubicBezTo>
                    <a:cubicBezTo>
                      <a:pt x="7" y="101"/>
                      <a:pt x="7" y="106"/>
                      <a:pt x="6" y="110"/>
                    </a:cubicBezTo>
                    <a:cubicBezTo>
                      <a:pt x="3" y="141"/>
                      <a:pt x="0" y="161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70" y="184"/>
                      <a:pt x="134" y="184"/>
                    </a:cubicBezTo>
                    <a:cubicBezTo>
                      <a:pt x="168" y="184"/>
                      <a:pt x="201" y="178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8"/>
                      <a:pt x="238" y="73"/>
                      <a:pt x="237" y="0"/>
                    </a:cubicBezTo>
                  </a:path>
                </a:pathLst>
              </a:custGeom>
              <a:solidFill>
                <a:srgbClr val="B1C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0" name="íṣļîḑe"/>
              <p:cNvSpPr/>
              <p:nvPr/>
            </p:nvSpPr>
            <p:spPr bwMode="auto">
              <a:xfrm>
                <a:off x="5281613" y="3903263"/>
                <a:ext cx="493713" cy="311150"/>
              </a:xfrm>
              <a:custGeom>
                <a:avLst/>
                <a:gdLst>
                  <a:gd name="T0" fmla="*/ 160 w 162"/>
                  <a:gd name="T1" fmla="*/ 65 h 102"/>
                  <a:gd name="T2" fmla="*/ 160 w 162"/>
                  <a:gd name="T3" fmla="*/ 59 h 102"/>
                  <a:gd name="T4" fmla="*/ 161 w 162"/>
                  <a:gd name="T5" fmla="*/ 53 h 102"/>
                  <a:gd name="T6" fmla="*/ 161 w 162"/>
                  <a:gd name="T7" fmla="*/ 52 h 102"/>
                  <a:gd name="T8" fmla="*/ 162 w 162"/>
                  <a:gd name="T9" fmla="*/ 49 h 102"/>
                  <a:gd name="T10" fmla="*/ 161 w 162"/>
                  <a:gd name="T11" fmla="*/ 50 h 102"/>
                  <a:gd name="T12" fmla="*/ 137 w 162"/>
                  <a:gd name="T13" fmla="*/ 27 h 102"/>
                  <a:gd name="T14" fmla="*/ 73 w 162"/>
                  <a:gd name="T15" fmla="*/ 75 h 102"/>
                  <a:gd name="T16" fmla="*/ 72 w 162"/>
                  <a:gd name="T17" fmla="*/ 76 h 102"/>
                  <a:gd name="T18" fmla="*/ 67 w 162"/>
                  <a:gd name="T19" fmla="*/ 63 h 102"/>
                  <a:gd name="T20" fmla="*/ 45 w 162"/>
                  <a:gd name="T21" fmla="*/ 21 h 102"/>
                  <a:gd name="T22" fmla="*/ 15 w 162"/>
                  <a:gd name="T23" fmla="*/ 7 h 102"/>
                  <a:gd name="T24" fmla="*/ 0 w 162"/>
                  <a:gd name="T25" fmla="*/ 42 h 102"/>
                  <a:gd name="T26" fmla="*/ 54 w 162"/>
                  <a:gd name="T27" fmla="*/ 90 h 102"/>
                  <a:gd name="T28" fmla="*/ 56 w 162"/>
                  <a:gd name="T29" fmla="*/ 74 h 102"/>
                  <a:gd name="T30" fmla="*/ 3 w 162"/>
                  <a:gd name="T31" fmla="*/ 33 h 102"/>
                  <a:gd name="T32" fmla="*/ 21 w 162"/>
                  <a:gd name="T33" fmla="*/ 21 h 102"/>
                  <a:gd name="T34" fmla="*/ 45 w 162"/>
                  <a:gd name="T35" fmla="*/ 41 h 102"/>
                  <a:gd name="T36" fmla="*/ 70 w 162"/>
                  <a:gd name="T37" fmla="*/ 94 h 102"/>
                  <a:gd name="T38" fmla="*/ 78 w 162"/>
                  <a:gd name="T39" fmla="*/ 80 h 102"/>
                  <a:gd name="T40" fmla="*/ 101 w 162"/>
                  <a:gd name="T41" fmla="*/ 52 h 102"/>
                  <a:gd name="T42" fmla="*/ 137 w 162"/>
                  <a:gd name="T43" fmla="*/ 44 h 102"/>
                  <a:gd name="T44" fmla="*/ 157 w 162"/>
                  <a:gd name="T45" fmla="*/ 57 h 102"/>
                  <a:gd name="T46" fmla="*/ 118 w 162"/>
                  <a:gd name="T47" fmla="*/ 76 h 102"/>
                  <a:gd name="T48" fmla="*/ 79 w 162"/>
                  <a:gd name="T49" fmla="*/ 85 h 102"/>
                  <a:gd name="T50" fmla="*/ 76 w 162"/>
                  <a:gd name="T51" fmla="*/ 102 h 102"/>
                  <a:gd name="T52" fmla="*/ 145 w 162"/>
                  <a:gd name="T53" fmla="*/ 80 h 102"/>
                  <a:gd name="T54" fmla="*/ 159 w 162"/>
                  <a:gd name="T55" fmla="*/ 63 h 102"/>
                  <a:gd name="T56" fmla="*/ 160 w 162"/>
                  <a:gd name="T57" fmla="*/ 6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2" h="102">
                    <a:moveTo>
                      <a:pt x="160" y="65"/>
                    </a:moveTo>
                    <a:cubicBezTo>
                      <a:pt x="160" y="63"/>
                      <a:pt x="160" y="61"/>
                      <a:pt x="160" y="59"/>
                    </a:cubicBezTo>
                    <a:cubicBezTo>
                      <a:pt x="161" y="57"/>
                      <a:pt x="161" y="55"/>
                      <a:pt x="161" y="53"/>
                    </a:cubicBezTo>
                    <a:cubicBezTo>
                      <a:pt x="161" y="52"/>
                      <a:pt x="161" y="52"/>
                      <a:pt x="161" y="52"/>
                    </a:cubicBezTo>
                    <a:cubicBezTo>
                      <a:pt x="161" y="51"/>
                      <a:pt x="161" y="50"/>
                      <a:pt x="162" y="49"/>
                    </a:cubicBezTo>
                    <a:cubicBezTo>
                      <a:pt x="162" y="49"/>
                      <a:pt x="161" y="50"/>
                      <a:pt x="161" y="50"/>
                    </a:cubicBezTo>
                    <a:cubicBezTo>
                      <a:pt x="161" y="38"/>
                      <a:pt x="149" y="30"/>
                      <a:pt x="137" y="27"/>
                    </a:cubicBezTo>
                    <a:cubicBezTo>
                      <a:pt x="108" y="19"/>
                      <a:pt x="84" y="54"/>
                      <a:pt x="73" y="75"/>
                    </a:cubicBezTo>
                    <a:cubicBezTo>
                      <a:pt x="72" y="77"/>
                      <a:pt x="72" y="79"/>
                      <a:pt x="72" y="76"/>
                    </a:cubicBezTo>
                    <a:cubicBezTo>
                      <a:pt x="70" y="72"/>
                      <a:pt x="68" y="67"/>
                      <a:pt x="67" y="63"/>
                    </a:cubicBezTo>
                    <a:cubicBezTo>
                      <a:pt x="61" y="48"/>
                      <a:pt x="54" y="34"/>
                      <a:pt x="45" y="21"/>
                    </a:cubicBezTo>
                    <a:cubicBezTo>
                      <a:pt x="38" y="12"/>
                      <a:pt x="27" y="0"/>
                      <a:pt x="15" y="7"/>
                    </a:cubicBezTo>
                    <a:cubicBezTo>
                      <a:pt x="3" y="14"/>
                      <a:pt x="1" y="30"/>
                      <a:pt x="0" y="42"/>
                    </a:cubicBezTo>
                    <a:cubicBezTo>
                      <a:pt x="0" y="66"/>
                      <a:pt x="34" y="82"/>
                      <a:pt x="54" y="90"/>
                    </a:cubicBezTo>
                    <a:cubicBezTo>
                      <a:pt x="52" y="89"/>
                      <a:pt x="57" y="74"/>
                      <a:pt x="56" y="74"/>
                    </a:cubicBezTo>
                    <a:cubicBezTo>
                      <a:pt x="40" y="67"/>
                      <a:pt x="8" y="53"/>
                      <a:pt x="3" y="33"/>
                    </a:cubicBezTo>
                    <a:cubicBezTo>
                      <a:pt x="7" y="27"/>
                      <a:pt x="13" y="21"/>
                      <a:pt x="21" y="21"/>
                    </a:cubicBezTo>
                    <a:cubicBezTo>
                      <a:pt x="32" y="22"/>
                      <a:pt x="40" y="33"/>
                      <a:pt x="45" y="41"/>
                    </a:cubicBezTo>
                    <a:cubicBezTo>
                      <a:pt x="56" y="57"/>
                      <a:pt x="64" y="76"/>
                      <a:pt x="70" y="94"/>
                    </a:cubicBezTo>
                    <a:cubicBezTo>
                      <a:pt x="69" y="92"/>
                      <a:pt x="76" y="82"/>
                      <a:pt x="78" y="80"/>
                    </a:cubicBezTo>
                    <a:cubicBezTo>
                      <a:pt x="84" y="70"/>
                      <a:pt x="92" y="60"/>
                      <a:pt x="101" y="52"/>
                    </a:cubicBezTo>
                    <a:cubicBezTo>
                      <a:pt x="111" y="44"/>
                      <a:pt x="124" y="40"/>
                      <a:pt x="137" y="44"/>
                    </a:cubicBezTo>
                    <a:cubicBezTo>
                      <a:pt x="144" y="46"/>
                      <a:pt x="153" y="51"/>
                      <a:pt x="157" y="57"/>
                    </a:cubicBezTo>
                    <a:cubicBezTo>
                      <a:pt x="149" y="67"/>
                      <a:pt x="128" y="73"/>
                      <a:pt x="118" y="76"/>
                    </a:cubicBezTo>
                    <a:cubicBezTo>
                      <a:pt x="105" y="80"/>
                      <a:pt x="92" y="83"/>
                      <a:pt x="79" y="85"/>
                    </a:cubicBezTo>
                    <a:cubicBezTo>
                      <a:pt x="77" y="86"/>
                      <a:pt x="78" y="101"/>
                      <a:pt x="76" y="102"/>
                    </a:cubicBezTo>
                    <a:cubicBezTo>
                      <a:pt x="100" y="98"/>
                      <a:pt x="124" y="92"/>
                      <a:pt x="145" y="80"/>
                    </a:cubicBezTo>
                    <a:cubicBezTo>
                      <a:pt x="154" y="75"/>
                      <a:pt x="158" y="70"/>
                      <a:pt x="159" y="63"/>
                    </a:cubicBezTo>
                    <a:cubicBezTo>
                      <a:pt x="160" y="64"/>
                      <a:pt x="160" y="64"/>
                      <a:pt x="160" y="65"/>
                    </a:cubicBezTo>
                    <a:close/>
                  </a:path>
                </a:pathLst>
              </a:custGeom>
              <a:solidFill>
                <a:srgbClr val="FFF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1" name="ísḻïde"/>
              <p:cNvSpPr/>
              <p:nvPr/>
            </p:nvSpPr>
            <p:spPr bwMode="auto">
              <a:xfrm>
                <a:off x="5281613" y="4004863"/>
                <a:ext cx="174625" cy="173038"/>
              </a:xfrm>
              <a:custGeom>
                <a:avLst/>
                <a:gdLst>
                  <a:gd name="T0" fmla="*/ 56 w 57"/>
                  <a:gd name="T1" fmla="*/ 41 h 57"/>
                  <a:gd name="T2" fmla="*/ 3 w 57"/>
                  <a:gd name="T3" fmla="*/ 0 h 57"/>
                  <a:gd name="T4" fmla="*/ 0 w 57"/>
                  <a:gd name="T5" fmla="*/ 7 h 57"/>
                  <a:gd name="T6" fmla="*/ 0 w 57"/>
                  <a:gd name="T7" fmla="*/ 9 h 57"/>
                  <a:gd name="T8" fmla="*/ 54 w 57"/>
                  <a:gd name="T9" fmla="*/ 57 h 57"/>
                  <a:gd name="T10" fmla="*/ 56 w 57"/>
                  <a:gd name="T11" fmla="*/ 4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57">
                    <a:moveTo>
                      <a:pt x="56" y="41"/>
                    </a:moveTo>
                    <a:cubicBezTo>
                      <a:pt x="40" y="34"/>
                      <a:pt x="8" y="20"/>
                      <a:pt x="3" y="0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1" y="4"/>
                      <a:pt x="0" y="6"/>
                      <a:pt x="0" y="9"/>
                    </a:cubicBezTo>
                    <a:cubicBezTo>
                      <a:pt x="0" y="33"/>
                      <a:pt x="34" y="49"/>
                      <a:pt x="54" y="57"/>
                    </a:cubicBezTo>
                    <a:cubicBezTo>
                      <a:pt x="52" y="56"/>
                      <a:pt x="57" y="41"/>
                      <a:pt x="56" y="41"/>
                    </a:cubicBezTo>
                    <a:close/>
                  </a:path>
                </a:pathLst>
              </a:custGeom>
              <a:solidFill>
                <a:srgbClr val="C1B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2" name="iśļíďè"/>
              <p:cNvSpPr/>
              <p:nvPr/>
            </p:nvSpPr>
            <p:spPr bwMode="auto">
              <a:xfrm>
                <a:off x="5513388" y="4077888"/>
                <a:ext cx="254000" cy="136525"/>
              </a:xfrm>
              <a:custGeom>
                <a:avLst/>
                <a:gdLst>
                  <a:gd name="T0" fmla="*/ 81 w 83"/>
                  <a:gd name="T1" fmla="*/ 0 h 45"/>
                  <a:gd name="T2" fmla="*/ 42 w 83"/>
                  <a:gd name="T3" fmla="*/ 19 h 45"/>
                  <a:gd name="T4" fmla="*/ 3 w 83"/>
                  <a:gd name="T5" fmla="*/ 28 h 45"/>
                  <a:gd name="T6" fmla="*/ 0 w 83"/>
                  <a:gd name="T7" fmla="*/ 45 h 45"/>
                  <a:gd name="T8" fmla="*/ 69 w 83"/>
                  <a:gd name="T9" fmla="*/ 23 h 45"/>
                  <a:gd name="T10" fmla="*/ 83 w 83"/>
                  <a:gd name="T11" fmla="*/ 6 h 45"/>
                  <a:gd name="T12" fmla="*/ 81 w 83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45">
                    <a:moveTo>
                      <a:pt x="81" y="0"/>
                    </a:moveTo>
                    <a:cubicBezTo>
                      <a:pt x="73" y="10"/>
                      <a:pt x="52" y="16"/>
                      <a:pt x="42" y="19"/>
                    </a:cubicBezTo>
                    <a:cubicBezTo>
                      <a:pt x="29" y="23"/>
                      <a:pt x="16" y="26"/>
                      <a:pt x="3" y="28"/>
                    </a:cubicBezTo>
                    <a:cubicBezTo>
                      <a:pt x="1" y="29"/>
                      <a:pt x="2" y="44"/>
                      <a:pt x="0" y="45"/>
                    </a:cubicBezTo>
                    <a:cubicBezTo>
                      <a:pt x="24" y="41"/>
                      <a:pt x="48" y="35"/>
                      <a:pt x="69" y="23"/>
                    </a:cubicBezTo>
                    <a:cubicBezTo>
                      <a:pt x="78" y="18"/>
                      <a:pt x="82" y="13"/>
                      <a:pt x="83" y="6"/>
                    </a:cubicBezTo>
                    <a:cubicBezTo>
                      <a:pt x="83" y="4"/>
                      <a:pt x="82" y="2"/>
                      <a:pt x="81" y="0"/>
                    </a:cubicBezTo>
                    <a:close/>
                  </a:path>
                </a:pathLst>
              </a:custGeom>
              <a:solidFill>
                <a:srgbClr val="C1B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3" name="işḷïḋè"/>
              <p:cNvSpPr/>
              <p:nvPr/>
            </p:nvSpPr>
            <p:spPr bwMode="auto">
              <a:xfrm>
                <a:off x="5153025" y="4147738"/>
                <a:ext cx="614363" cy="506413"/>
              </a:xfrm>
              <a:custGeom>
                <a:avLst/>
                <a:gdLst>
                  <a:gd name="T0" fmla="*/ 0 w 387"/>
                  <a:gd name="T1" fmla="*/ 267 h 319"/>
                  <a:gd name="T2" fmla="*/ 212 w 387"/>
                  <a:gd name="T3" fmla="*/ 319 h 319"/>
                  <a:gd name="T4" fmla="*/ 348 w 387"/>
                  <a:gd name="T5" fmla="*/ 317 h 319"/>
                  <a:gd name="T6" fmla="*/ 387 w 387"/>
                  <a:gd name="T7" fmla="*/ 50 h 319"/>
                  <a:gd name="T8" fmla="*/ 39 w 387"/>
                  <a:gd name="T9" fmla="*/ 0 h 319"/>
                  <a:gd name="T10" fmla="*/ 0 w 387"/>
                  <a:gd name="T11" fmla="*/ 267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7" h="319">
                    <a:moveTo>
                      <a:pt x="0" y="267"/>
                    </a:moveTo>
                    <a:lnTo>
                      <a:pt x="212" y="319"/>
                    </a:lnTo>
                    <a:lnTo>
                      <a:pt x="348" y="317"/>
                    </a:lnTo>
                    <a:lnTo>
                      <a:pt x="387" y="50"/>
                    </a:lnTo>
                    <a:lnTo>
                      <a:pt x="39" y="0"/>
                    </a:lnTo>
                    <a:lnTo>
                      <a:pt x="0" y="267"/>
                    </a:lnTo>
                    <a:close/>
                  </a:path>
                </a:pathLst>
              </a:custGeom>
              <a:solidFill>
                <a:srgbClr val="A48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4" name="îs1iḍe"/>
              <p:cNvSpPr/>
              <p:nvPr/>
            </p:nvSpPr>
            <p:spPr bwMode="auto">
              <a:xfrm>
                <a:off x="5211763" y="4147738"/>
                <a:ext cx="555625" cy="506413"/>
              </a:xfrm>
              <a:custGeom>
                <a:avLst/>
                <a:gdLst>
                  <a:gd name="T0" fmla="*/ 202 w 350"/>
                  <a:gd name="T1" fmla="*/ 46 h 319"/>
                  <a:gd name="T2" fmla="*/ 0 w 350"/>
                  <a:gd name="T3" fmla="*/ 17 h 319"/>
                  <a:gd name="T4" fmla="*/ 2 w 350"/>
                  <a:gd name="T5" fmla="*/ 0 h 319"/>
                  <a:gd name="T6" fmla="*/ 350 w 350"/>
                  <a:gd name="T7" fmla="*/ 50 h 319"/>
                  <a:gd name="T8" fmla="*/ 311 w 350"/>
                  <a:gd name="T9" fmla="*/ 317 h 319"/>
                  <a:gd name="T10" fmla="*/ 175 w 350"/>
                  <a:gd name="T11" fmla="*/ 319 h 319"/>
                  <a:gd name="T12" fmla="*/ 163 w 350"/>
                  <a:gd name="T13" fmla="*/ 317 h 319"/>
                  <a:gd name="T14" fmla="*/ 202 w 350"/>
                  <a:gd name="T15" fmla="*/ 46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0" h="319">
                    <a:moveTo>
                      <a:pt x="202" y="46"/>
                    </a:moveTo>
                    <a:lnTo>
                      <a:pt x="0" y="17"/>
                    </a:lnTo>
                    <a:lnTo>
                      <a:pt x="2" y="0"/>
                    </a:lnTo>
                    <a:lnTo>
                      <a:pt x="350" y="50"/>
                    </a:lnTo>
                    <a:lnTo>
                      <a:pt x="311" y="317"/>
                    </a:lnTo>
                    <a:lnTo>
                      <a:pt x="175" y="319"/>
                    </a:lnTo>
                    <a:lnTo>
                      <a:pt x="163" y="317"/>
                    </a:lnTo>
                    <a:lnTo>
                      <a:pt x="202" y="46"/>
                    </a:lnTo>
                    <a:close/>
                  </a:path>
                </a:pathLst>
              </a:custGeom>
              <a:solidFill>
                <a:srgbClr val="735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5" name="îŝlíḋè"/>
              <p:cNvSpPr/>
              <p:nvPr/>
            </p:nvSpPr>
            <p:spPr bwMode="auto">
              <a:xfrm>
                <a:off x="5205413" y="4201713"/>
                <a:ext cx="555625" cy="95250"/>
              </a:xfrm>
              <a:custGeom>
                <a:avLst/>
                <a:gdLst>
                  <a:gd name="T0" fmla="*/ 202 w 350"/>
                  <a:gd name="T1" fmla="*/ 49 h 60"/>
                  <a:gd name="T2" fmla="*/ 346 w 350"/>
                  <a:gd name="T3" fmla="*/ 60 h 60"/>
                  <a:gd name="T4" fmla="*/ 350 w 350"/>
                  <a:gd name="T5" fmla="*/ 50 h 60"/>
                  <a:gd name="T6" fmla="*/ 207 w 350"/>
                  <a:gd name="T7" fmla="*/ 35 h 60"/>
                  <a:gd name="T8" fmla="*/ 2 w 350"/>
                  <a:gd name="T9" fmla="*/ 0 h 60"/>
                  <a:gd name="T10" fmla="*/ 0 w 350"/>
                  <a:gd name="T11" fmla="*/ 8 h 60"/>
                  <a:gd name="T12" fmla="*/ 202 w 350"/>
                  <a:gd name="T13" fmla="*/ 4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0" h="60">
                    <a:moveTo>
                      <a:pt x="202" y="49"/>
                    </a:moveTo>
                    <a:lnTo>
                      <a:pt x="346" y="60"/>
                    </a:lnTo>
                    <a:lnTo>
                      <a:pt x="350" y="50"/>
                    </a:lnTo>
                    <a:lnTo>
                      <a:pt x="207" y="35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202" y="49"/>
                    </a:lnTo>
                    <a:close/>
                  </a:path>
                </a:pathLst>
              </a:custGeom>
              <a:solidFill>
                <a:srgbClr val="4032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6" name="íś1îḓe"/>
              <p:cNvSpPr/>
              <p:nvPr/>
            </p:nvSpPr>
            <p:spPr bwMode="auto">
              <a:xfrm>
                <a:off x="5178425" y="4085825"/>
                <a:ext cx="630238" cy="201613"/>
              </a:xfrm>
              <a:custGeom>
                <a:avLst/>
                <a:gdLst>
                  <a:gd name="T0" fmla="*/ 0 w 397"/>
                  <a:gd name="T1" fmla="*/ 72 h 127"/>
                  <a:gd name="T2" fmla="*/ 224 w 397"/>
                  <a:gd name="T3" fmla="*/ 112 h 127"/>
                  <a:gd name="T4" fmla="*/ 390 w 397"/>
                  <a:gd name="T5" fmla="*/ 127 h 127"/>
                  <a:gd name="T6" fmla="*/ 397 w 397"/>
                  <a:gd name="T7" fmla="*/ 56 h 127"/>
                  <a:gd name="T8" fmla="*/ 15 w 397"/>
                  <a:gd name="T9" fmla="*/ 0 h 127"/>
                  <a:gd name="T10" fmla="*/ 0 w 397"/>
                  <a:gd name="T11" fmla="*/ 7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7" h="127">
                    <a:moveTo>
                      <a:pt x="0" y="72"/>
                    </a:moveTo>
                    <a:lnTo>
                      <a:pt x="224" y="112"/>
                    </a:lnTo>
                    <a:lnTo>
                      <a:pt x="390" y="127"/>
                    </a:lnTo>
                    <a:lnTo>
                      <a:pt x="397" y="56"/>
                    </a:lnTo>
                    <a:lnTo>
                      <a:pt x="15" y="0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A48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7" name="ïŝľiḍê"/>
              <p:cNvSpPr/>
              <p:nvPr/>
            </p:nvSpPr>
            <p:spPr bwMode="auto">
              <a:xfrm>
                <a:off x="5534025" y="4135038"/>
                <a:ext cx="274638" cy="152400"/>
              </a:xfrm>
              <a:custGeom>
                <a:avLst/>
                <a:gdLst>
                  <a:gd name="T0" fmla="*/ 6 w 173"/>
                  <a:gd name="T1" fmla="*/ 0 h 96"/>
                  <a:gd name="T2" fmla="*/ 173 w 173"/>
                  <a:gd name="T3" fmla="*/ 25 h 96"/>
                  <a:gd name="T4" fmla="*/ 166 w 173"/>
                  <a:gd name="T5" fmla="*/ 96 h 96"/>
                  <a:gd name="T6" fmla="*/ 0 w 173"/>
                  <a:gd name="T7" fmla="*/ 81 h 96"/>
                  <a:gd name="T8" fmla="*/ 6 w 173"/>
                  <a:gd name="T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96">
                    <a:moveTo>
                      <a:pt x="6" y="0"/>
                    </a:moveTo>
                    <a:lnTo>
                      <a:pt x="173" y="25"/>
                    </a:lnTo>
                    <a:lnTo>
                      <a:pt x="166" y="96"/>
                    </a:lnTo>
                    <a:lnTo>
                      <a:pt x="0" y="8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35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8" name="ïšḷiďè"/>
              <p:cNvSpPr/>
              <p:nvPr/>
            </p:nvSpPr>
            <p:spPr bwMode="auto">
              <a:xfrm>
                <a:off x="5262563" y="4104875"/>
                <a:ext cx="168275" cy="509588"/>
              </a:xfrm>
              <a:custGeom>
                <a:avLst/>
                <a:gdLst>
                  <a:gd name="T0" fmla="*/ 0 w 106"/>
                  <a:gd name="T1" fmla="*/ 311 h 321"/>
                  <a:gd name="T2" fmla="*/ 45 w 106"/>
                  <a:gd name="T3" fmla="*/ 0 h 321"/>
                  <a:gd name="T4" fmla="*/ 106 w 106"/>
                  <a:gd name="T5" fmla="*/ 10 h 321"/>
                  <a:gd name="T6" fmla="*/ 41 w 106"/>
                  <a:gd name="T7" fmla="*/ 321 h 321"/>
                  <a:gd name="T8" fmla="*/ 0 w 106"/>
                  <a:gd name="T9" fmla="*/ 31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321">
                    <a:moveTo>
                      <a:pt x="0" y="311"/>
                    </a:moveTo>
                    <a:lnTo>
                      <a:pt x="45" y="0"/>
                    </a:lnTo>
                    <a:lnTo>
                      <a:pt x="106" y="10"/>
                    </a:lnTo>
                    <a:lnTo>
                      <a:pt x="41" y="321"/>
                    </a:lnTo>
                    <a:lnTo>
                      <a:pt x="0" y="311"/>
                    </a:lnTo>
                    <a:close/>
                  </a:path>
                </a:pathLst>
              </a:custGeom>
              <a:solidFill>
                <a:srgbClr val="FFF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9" name="iṣliďè"/>
              <p:cNvSpPr/>
              <p:nvPr/>
            </p:nvSpPr>
            <p:spPr bwMode="auto">
              <a:xfrm>
                <a:off x="5583238" y="4150913"/>
                <a:ext cx="141288" cy="500063"/>
              </a:xfrm>
              <a:custGeom>
                <a:avLst/>
                <a:gdLst>
                  <a:gd name="T0" fmla="*/ 44 w 89"/>
                  <a:gd name="T1" fmla="*/ 0 h 315"/>
                  <a:gd name="T2" fmla="*/ 89 w 89"/>
                  <a:gd name="T3" fmla="*/ 8 h 315"/>
                  <a:gd name="T4" fmla="*/ 35 w 89"/>
                  <a:gd name="T5" fmla="*/ 315 h 315"/>
                  <a:gd name="T6" fmla="*/ 0 w 89"/>
                  <a:gd name="T7" fmla="*/ 315 h 315"/>
                  <a:gd name="T8" fmla="*/ 44 w 89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15">
                    <a:moveTo>
                      <a:pt x="44" y="0"/>
                    </a:moveTo>
                    <a:lnTo>
                      <a:pt x="89" y="8"/>
                    </a:lnTo>
                    <a:lnTo>
                      <a:pt x="35" y="315"/>
                    </a:lnTo>
                    <a:lnTo>
                      <a:pt x="0" y="31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C1B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0" name="ïsḷïḋè"/>
              <p:cNvSpPr/>
              <p:nvPr/>
            </p:nvSpPr>
            <p:spPr bwMode="auto">
              <a:xfrm>
                <a:off x="5181600" y="4316013"/>
                <a:ext cx="325438" cy="136525"/>
              </a:xfrm>
              <a:custGeom>
                <a:avLst/>
                <a:gdLst>
                  <a:gd name="T0" fmla="*/ 5 w 205"/>
                  <a:gd name="T1" fmla="*/ 0 h 86"/>
                  <a:gd name="T2" fmla="*/ 205 w 205"/>
                  <a:gd name="T3" fmla="*/ 44 h 86"/>
                  <a:gd name="T4" fmla="*/ 199 w 205"/>
                  <a:gd name="T5" fmla="*/ 86 h 86"/>
                  <a:gd name="T6" fmla="*/ 0 w 205"/>
                  <a:gd name="T7" fmla="*/ 38 h 86"/>
                  <a:gd name="T8" fmla="*/ 5 w 205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86">
                    <a:moveTo>
                      <a:pt x="5" y="0"/>
                    </a:moveTo>
                    <a:lnTo>
                      <a:pt x="205" y="44"/>
                    </a:lnTo>
                    <a:lnTo>
                      <a:pt x="199" y="86"/>
                    </a:lnTo>
                    <a:lnTo>
                      <a:pt x="0" y="3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1" name="ïš1ídé"/>
              <p:cNvSpPr/>
              <p:nvPr/>
            </p:nvSpPr>
            <p:spPr bwMode="auto">
              <a:xfrm>
                <a:off x="5497513" y="4385863"/>
                <a:ext cx="244475" cy="69850"/>
              </a:xfrm>
              <a:custGeom>
                <a:avLst/>
                <a:gdLst>
                  <a:gd name="T0" fmla="*/ 6 w 154"/>
                  <a:gd name="T1" fmla="*/ 0 h 44"/>
                  <a:gd name="T2" fmla="*/ 154 w 154"/>
                  <a:gd name="T3" fmla="*/ 5 h 44"/>
                  <a:gd name="T4" fmla="*/ 150 w 154"/>
                  <a:gd name="T5" fmla="*/ 44 h 44"/>
                  <a:gd name="T6" fmla="*/ 0 w 154"/>
                  <a:gd name="T7" fmla="*/ 42 h 44"/>
                  <a:gd name="T8" fmla="*/ 6 w 154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44">
                    <a:moveTo>
                      <a:pt x="6" y="0"/>
                    </a:moveTo>
                    <a:lnTo>
                      <a:pt x="154" y="5"/>
                    </a:lnTo>
                    <a:lnTo>
                      <a:pt x="150" y="44"/>
                    </a:lnTo>
                    <a:lnTo>
                      <a:pt x="0" y="4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DD3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2" name="iṩlîďé"/>
              <p:cNvSpPr/>
              <p:nvPr/>
            </p:nvSpPr>
            <p:spPr bwMode="auto">
              <a:xfrm>
                <a:off x="6062663" y="4201713"/>
                <a:ext cx="238125" cy="144463"/>
              </a:xfrm>
              <a:custGeom>
                <a:avLst/>
                <a:gdLst>
                  <a:gd name="T0" fmla="*/ 22 w 78"/>
                  <a:gd name="T1" fmla="*/ 4 h 47"/>
                  <a:gd name="T2" fmla="*/ 22 w 78"/>
                  <a:gd name="T3" fmla="*/ 18 h 47"/>
                  <a:gd name="T4" fmla="*/ 2 w 78"/>
                  <a:gd name="T5" fmla="*/ 18 h 47"/>
                  <a:gd name="T6" fmla="*/ 39 w 78"/>
                  <a:gd name="T7" fmla="*/ 46 h 47"/>
                  <a:gd name="T8" fmla="*/ 78 w 78"/>
                  <a:gd name="T9" fmla="*/ 19 h 47"/>
                  <a:gd name="T10" fmla="*/ 70 w 78"/>
                  <a:gd name="T11" fmla="*/ 19 h 47"/>
                  <a:gd name="T12" fmla="*/ 72 w 78"/>
                  <a:gd name="T13" fmla="*/ 0 h 47"/>
                  <a:gd name="T14" fmla="*/ 22 w 78"/>
                  <a:gd name="T15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47">
                    <a:moveTo>
                      <a:pt x="22" y="4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0" y="47"/>
                      <a:pt x="39" y="46"/>
                    </a:cubicBezTo>
                    <a:cubicBezTo>
                      <a:pt x="77" y="46"/>
                      <a:pt x="78" y="19"/>
                      <a:pt x="78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2" y="0"/>
                      <a:pt x="72" y="0"/>
                      <a:pt x="72" y="0"/>
                    </a:cubicBez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3" name="ïṥļíḋè"/>
              <p:cNvSpPr/>
              <p:nvPr/>
            </p:nvSpPr>
            <p:spPr bwMode="auto">
              <a:xfrm>
                <a:off x="5778500" y="3452413"/>
                <a:ext cx="800100" cy="828675"/>
              </a:xfrm>
              <a:custGeom>
                <a:avLst/>
                <a:gdLst>
                  <a:gd name="T0" fmla="*/ 62 w 262"/>
                  <a:gd name="T1" fmla="*/ 43 h 272"/>
                  <a:gd name="T2" fmla="*/ 36 w 262"/>
                  <a:gd name="T3" fmla="*/ 113 h 272"/>
                  <a:gd name="T4" fmla="*/ 75 w 262"/>
                  <a:gd name="T5" fmla="*/ 241 h 272"/>
                  <a:gd name="T6" fmla="*/ 246 w 262"/>
                  <a:gd name="T7" fmla="*/ 162 h 272"/>
                  <a:gd name="T8" fmla="*/ 148 w 262"/>
                  <a:gd name="T9" fmla="*/ 2 h 272"/>
                  <a:gd name="T10" fmla="*/ 62 w 262"/>
                  <a:gd name="T11" fmla="*/ 43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2" h="272">
                    <a:moveTo>
                      <a:pt x="62" y="43"/>
                    </a:moveTo>
                    <a:cubicBezTo>
                      <a:pt x="62" y="43"/>
                      <a:pt x="55" y="89"/>
                      <a:pt x="36" y="113"/>
                    </a:cubicBezTo>
                    <a:cubicBezTo>
                      <a:pt x="0" y="156"/>
                      <a:pt x="16" y="209"/>
                      <a:pt x="75" y="241"/>
                    </a:cubicBezTo>
                    <a:cubicBezTo>
                      <a:pt x="134" y="272"/>
                      <a:pt x="230" y="250"/>
                      <a:pt x="246" y="162"/>
                    </a:cubicBezTo>
                    <a:cubicBezTo>
                      <a:pt x="262" y="73"/>
                      <a:pt x="230" y="0"/>
                      <a:pt x="148" y="2"/>
                    </a:cubicBezTo>
                    <a:cubicBezTo>
                      <a:pt x="66" y="5"/>
                      <a:pt x="62" y="43"/>
                      <a:pt x="62" y="43"/>
                    </a:cubicBezTo>
                  </a:path>
                </a:pathLst>
              </a:custGeom>
              <a:solidFill>
                <a:srgbClr val="F2BF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4" name="íṡḷïḍé"/>
              <p:cNvSpPr/>
              <p:nvPr/>
            </p:nvSpPr>
            <p:spPr bwMode="auto">
              <a:xfrm>
                <a:off x="5848350" y="3465113"/>
                <a:ext cx="727075" cy="815975"/>
              </a:xfrm>
              <a:custGeom>
                <a:avLst/>
                <a:gdLst>
                  <a:gd name="T0" fmla="*/ 149 w 238"/>
                  <a:gd name="T1" fmla="*/ 0 h 268"/>
                  <a:gd name="T2" fmla="*/ 194 w 238"/>
                  <a:gd name="T3" fmla="*/ 58 h 268"/>
                  <a:gd name="T4" fmla="*/ 175 w 238"/>
                  <a:gd name="T5" fmla="*/ 180 h 268"/>
                  <a:gd name="T6" fmla="*/ 54 w 238"/>
                  <a:gd name="T7" fmla="*/ 217 h 268"/>
                  <a:gd name="T8" fmla="*/ 0 w 238"/>
                  <a:gd name="T9" fmla="*/ 185 h 268"/>
                  <a:gd name="T10" fmla="*/ 52 w 238"/>
                  <a:gd name="T11" fmla="*/ 237 h 268"/>
                  <a:gd name="T12" fmla="*/ 223 w 238"/>
                  <a:gd name="T13" fmla="*/ 158 h 268"/>
                  <a:gd name="T14" fmla="*/ 149 w 238"/>
                  <a:gd name="T15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268">
                    <a:moveTo>
                      <a:pt x="149" y="0"/>
                    </a:moveTo>
                    <a:cubicBezTo>
                      <a:pt x="168" y="14"/>
                      <a:pt x="184" y="33"/>
                      <a:pt x="194" y="58"/>
                    </a:cubicBezTo>
                    <a:cubicBezTo>
                      <a:pt x="210" y="97"/>
                      <a:pt x="203" y="147"/>
                      <a:pt x="175" y="180"/>
                    </a:cubicBezTo>
                    <a:cubicBezTo>
                      <a:pt x="147" y="212"/>
                      <a:pt x="96" y="229"/>
                      <a:pt x="54" y="217"/>
                    </a:cubicBezTo>
                    <a:cubicBezTo>
                      <a:pt x="32" y="210"/>
                      <a:pt x="14" y="202"/>
                      <a:pt x="0" y="185"/>
                    </a:cubicBezTo>
                    <a:cubicBezTo>
                      <a:pt x="8" y="204"/>
                      <a:pt x="26" y="222"/>
                      <a:pt x="52" y="237"/>
                    </a:cubicBezTo>
                    <a:cubicBezTo>
                      <a:pt x="111" y="268"/>
                      <a:pt x="207" y="246"/>
                      <a:pt x="223" y="158"/>
                    </a:cubicBezTo>
                    <a:cubicBezTo>
                      <a:pt x="238" y="78"/>
                      <a:pt x="213" y="11"/>
                      <a:pt x="149" y="0"/>
                    </a:cubicBezTo>
                    <a:close/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5" name="iśľîḓé"/>
              <p:cNvSpPr/>
              <p:nvPr/>
            </p:nvSpPr>
            <p:spPr bwMode="auto">
              <a:xfrm>
                <a:off x="6470651" y="3892150"/>
                <a:ext cx="150813" cy="182563"/>
              </a:xfrm>
              <a:custGeom>
                <a:avLst/>
                <a:gdLst>
                  <a:gd name="T0" fmla="*/ 44 w 49"/>
                  <a:gd name="T1" fmla="*/ 38 h 60"/>
                  <a:gd name="T2" fmla="*/ 15 w 49"/>
                  <a:gd name="T3" fmla="*/ 56 h 60"/>
                  <a:gd name="T4" fmla="*/ 5 w 49"/>
                  <a:gd name="T5" fmla="*/ 22 h 60"/>
                  <a:gd name="T6" fmla="*/ 34 w 49"/>
                  <a:gd name="T7" fmla="*/ 4 h 60"/>
                  <a:gd name="T8" fmla="*/ 44 w 49"/>
                  <a:gd name="T9" fmla="*/ 3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0">
                    <a:moveTo>
                      <a:pt x="44" y="38"/>
                    </a:moveTo>
                    <a:cubicBezTo>
                      <a:pt x="39" y="52"/>
                      <a:pt x="26" y="60"/>
                      <a:pt x="15" y="56"/>
                    </a:cubicBezTo>
                    <a:cubicBezTo>
                      <a:pt x="5" y="51"/>
                      <a:pt x="0" y="36"/>
                      <a:pt x="5" y="22"/>
                    </a:cubicBezTo>
                    <a:cubicBezTo>
                      <a:pt x="11" y="8"/>
                      <a:pt x="23" y="0"/>
                      <a:pt x="34" y="4"/>
                    </a:cubicBezTo>
                    <a:cubicBezTo>
                      <a:pt x="45" y="8"/>
                      <a:pt x="49" y="23"/>
                      <a:pt x="44" y="38"/>
                    </a:cubicBezTo>
                    <a:close/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6" name="íşľiḍé"/>
              <p:cNvSpPr/>
              <p:nvPr/>
            </p:nvSpPr>
            <p:spPr bwMode="auto">
              <a:xfrm>
                <a:off x="5940425" y="3677838"/>
                <a:ext cx="168275" cy="128588"/>
              </a:xfrm>
              <a:custGeom>
                <a:avLst/>
                <a:gdLst>
                  <a:gd name="T0" fmla="*/ 0 w 55"/>
                  <a:gd name="T1" fmla="*/ 32 h 42"/>
                  <a:gd name="T2" fmla="*/ 0 w 55"/>
                  <a:gd name="T3" fmla="*/ 28 h 42"/>
                  <a:gd name="T4" fmla="*/ 3 w 55"/>
                  <a:gd name="T5" fmla="*/ 18 h 42"/>
                  <a:gd name="T6" fmla="*/ 7 w 55"/>
                  <a:gd name="T7" fmla="*/ 11 h 42"/>
                  <a:gd name="T8" fmla="*/ 13 w 55"/>
                  <a:gd name="T9" fmla="*/ 4 h 42"/>
                  <a:gd name="T10" fmla="*/ 23 w 55"/>
                  <a:gd name="T11" fmla="*/ 1 h 42"/>
                  <a:gd name="T12" fmla="*/ 33 w 55"/>
                  <a:gd name="T13" fmla="*/ 2 h 42"/>
                  <a:gd name="T14" fmla="*/ 42 w 55"/>
                  <a:gd name="T15" fmla="*/ 5 h 42"/>
                  <a:gd name="T16" fmla="*/ 50 w 55"/>
                  <a:gd name="T17" fmla="*/ 12 h 42"/>
                  <a:gd name="T18" fmla="*/ 55 w 55"/>
                  <a:gd name="T19" fmla="*/ 28 h 42"/>
                  <a:gd name="T20" fmla="*/ 53 w 55"/>
                  <a:gd name="T21" fmla="*/ 39 h 42"/>
                  <a:gd name="T22" fmla="*/ 51 w 55"/>
                  <a:gd name="T23" fmla="*/ 42 h 42"/>
                  <a:gd name="T24" fmla="*/ 51 w 55"/>
                  <a:gd name="T25" fmla="*/ 38 h 42"/>
                  <a:gd name="T26" fmla="*/ 51 w 55"/>
                  <a:gd name="T27" fmla="*/ 28 h 42"/>
                  <a:gd name="T28" fmla="*/ 44 w 55"/>
                  <a:gd name="T29" fmla="*/ 17 h 42"/>
                  <a:gd name="T30" fmla="*/ 38 w 55"/>
                  <a:gd name="T31" fmla="*/ 12 h 42"/>
                  <a:gd name="T32" fmla="*/ 31 w 55"/>
                  <a:gd name="T33" fmla="*/ 9 h 42"/>
                  <a:gd name="T34" fmla="*/ 24 w 55"/>
                  <a:gd name="T35" fmla="*/ 8 h 42"/>
                  <a:gd name="T36" fmla="*/ 17 w 55"/>
                  <a:gd name="T37" fmla="*/ 10 h 42"/>
                  <a:gd name="T38" fmla="*/ 7 w 55"/>
                  <a:gd name="T39" fmla="*/ 20 h 42"/>
                  <a:gd name="T40" fmla="*/ 1 w 55"/>
                  <a:gd name="T41" fmla="*/ 29 h 42"/>
                  <a:gd name="T42" fmla="*/ 0 w 55"/>
                  <a:gd name="T43" fmla="*/ 3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42">
                    <a:moveTo>
                      <a:pt x="0" y="32"/>
                    </a:moveTo>
                    <a:cubicBezTo>
                      <a:pt x="0" y="32"/>
                      <a:pt x="0" y="31"/>
                      <a:pt x="0" y="28"/>
                    </a:cubicBezTo>
                    <a:cubicBezTo>
                      <a:pt x="1" y="26"/>
                      <a:pt x="1" y="22"/>
                      <a:pt x="3" y="18"/>
                    </a:cubicBezTo>
                    <a:cubicBezTo>
                      <a:pt x="4" y="15"/>
                      <a:pt x="5" y="13"/>
                      <a:pt x="7" y="11"/>
                    </a:cubicBezTo>
                    <a:cubicBezTo>
                      <a:pt x="9" y="9"/>
                      <a:pt x="11" y="6"/>
                      <a:pt x="13" y="4"/>
                    </a:cubicBezTo>
                    <a:cubicBezTo>
                      <a:pt x="16" y="3"/>
                      <a:pt x="19" y="1"/>
                      <a:pt x="23" y="1"/>
                    </a:cubicBezTo>
                    <a:cubicBezTo>
                      <a:pt x="26" y="0"/>
                      <a:pt x="30" y="1"/>
                      <a:pt x="33" y="2"/>
                    </a:cubicBezTo>
                    <a:cubicBezTo>
                      <a:pt x="36" y="2"/>
                      <a:pt x="39" y="4"/>
                      <a:pt x="42" y="5"/>
                    </a:cubicBezTo>
                    <a:cubicBezTo>
                      <a:pt x="45" y="7"/>
                      <a:pt x="48" y="9"/>
                      <a:pt x="50" y="12"/>
                    </a:cubicBezTo>
                    <a:cubicBezTo>
                      <a:pt x="54" y="17"/>
                      <a:pt x="55" y="23"/>
                      <a:pt x="55" y="28"/>
                    </a:cubicBezTo>
                    <a:cubicBezTo>
                      <a:pt x="55" y="32"/>
                      <a:pt x="54" y="36"/>
                      <a:pt x="53" y="39"/>
                    </a:cubicBezTo>
                    <a:cubicBezTo>
                      <a:pt x="52" y="41"/>
                      <a:pt x="51" y="42"/>
                      <a:pt x="51" y="42"/>
                    </a:cubicBezTo>
                    <a:cubicBezTo>
                      <a:pt x="51" y="42"/>
                      <a:pt x="51" y="41"/>
                      <a:pt x="51" y="38"/>
                    </a:cubicBezTo>
                    <a:cubicBezTo>
                      <a:pt x="52" y="36"/>
                      <a:pt x="52" y="32"/>
                      <a:pt x="51" y="28"/>
                    </a:cubicBezTo>
                    <a:cubicBezTo>
                      <a:pt x="50" y="24"/>
                      <a:pt x="48" y="20"/>
                      <a:pt x="44" y="17"/>
                    </a:cubicBezTo>
                    <a:cubicBezTo>
                      <a:pt x="43" y="15"/>
                      <a:pt x="41" y="13"/>
                      <a:pt x="38" y="12"/>
                    </a:cubicBezTo>
                    <a:cubicBezTo>
                      <a:pt x="36" y="11"/>
                      <a:pt x="34" y="10"/>
                      <a:pt x="31" y="9"/>
                    </a:cubicBezTo>
                    <a:cubicBezTo>
                      <a:pt x="29" y="8"/>
                      <a:pt x="26" y="8"/>
                      <a:pt x="24" y="8"/>
                    </a:cubicBezTo>
                    <a:cubicBezTo>
                      <a:pt x="21" y="8"/>
                      <a:pt x="19" y="9"/>
                      <a:pt x="17" y="10"/>
                    </a:cubicBezTo>
                    <a:cubicBezTo>
                      <a:pt x="13" y="13"/>
                      <a:pt x="10" y="16"/>
                      <a:pt x="7" y="20"/>
                    </a:cubicBezTo>
                    <a:cubicBezTo>
                      <a:pt x="5" y="23"/>
                      <a:pt x="3" y="26"/>
                      <a:pt x="1" y="29"/>
                    </a:cubicBezTo>
                    <a:cubicBezTo>
                      <a:pt x="0" y="31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7" name="îṣḻidé"/>
              <p:cNvSpPr/>
              <p:nvPr/>
            </p:nvSpPr>
            <p:spPr bwMode="auto">
              <a:xfrm>
                <a:off x="6218238" y="3757213"/>
                <a:ext cx="171450" cy="128588"/>
              </a:xfrm>
              <a:custGeom>
                <a:avLst/>
                <a:gdLst>
                  <a:gd name="T0" fmla="*/ 0 w 56"/>
                  <a:gd name="T1" fmla="*/ 32 h 42"/>
                  <a:gd name="T2" fmla="*/ 1 w 56"/>
                  <a:gd name="T3" fmla="*/ 28 h 42"/>
                  <a:gd name="T4" fmla="*/ 4 w 56"/>
                  <a:gd name="T5" fmla="*/ 17 h 42"/>
                  <a:gd name="T6" fmla="*/ 8 w 56"/>
                  <a:gd name="T7" fmla="*/ 10 h 42"/>
                  <a:gd name="T8" fmla="*/ 14 w 56"/>
                  <a:gd name="T9" fmla="*/ 4 h 42"/>
                  <a:gd name="T10" fmla="*/ 24 w 56"/>
                  <a:gd name="T11" fmla="*/ 0 h 42"/>
                  <a:gd name="T12" fmla="*/ 34 w 56"/>
                  <a:gd name="T13" fmla="*/ 1 h 42"/>
                  <a:gd name="T14" fmla="*/ 43 w 56"/>
                  <a:gd name="T15" fmla="*/ 5 h 42"/>
                  <a:gd name="T16" fmla="*/ 50 w 56"/>
                  <a:gd name="T17" fmla="*/ 11 h 42"/>
                  <a:gd name="T18" fmla="*/ 56 w 56"/>
                  <a:gd name="T19" fmla="*/ 27 h 42"/>
                  <a:gd name="T20" fmla="*/ 54 w 56"/>
                  <a:gd name="T21" fmla="*/ 38 h 42"/>
                  <a:gd name="T22" fmla="*/ 52 w 56"/>
                  <a:gd name="T23" fmla="*/ 42 h 42"/>
                  <a:gd name="T24" fmla="*/ 52 w 56"/>
                  <a:gd name="T25" fmla="*/ 38 h 42"/>
                  <a:gd name="T26" fmla="*/ 51 w 56"/>
                  <a:gd name="T27" fmla="*/ 28 h 42"/>
                  <a:gd name="T28" fmla="*/ 45 w 56"/>
                  <a:gd name="T29" fmla="*/ 16 h 42"/>
                  <a:gd name="T30" fmla="*/ 39 w 56"/>
                  <a:gd name="T31" fmla="*/ 12 h 42"/>
                  <a:gd name="T32" fmla="*/ 31 w 56"/>
                  <a:gd name="T33" fmla="*/ 9 h 42"/>
                  <a:gd name="T34" fmla="*/ 24 w 56"/>
                  <a:gd name="T35" fmla="*/ 8 h 42"/>
                  <a:gd name="T36" fmla="*/ 18 w 56"/>
                  <a:gd name="T37" fmla="*/ 10 h 42"/>
                  <a:gd name="T38" fmla="*/ 8 w 56"/>
                  <a:gd name="T39" fmla="*/ 19 h 42"/>
                  <a:gd name="T40" fmla="*/ 2 w 56"/>
                  <a:gd name="T41" fmla="*/ 28 h 42"/>
                  <a:gd name="T42" fmla="*/ 0 w 56"/>
                  <a:gd name="T43" fmla="*/ 3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42">
                    <a:moveTo>
                      <a:pt x="0" y="32"/>
                    </a:moveTo>
                    <a:cubicBezTo>
                      <a:pt x="0" y="32"/>
                      <a:pt x="0" y="30"/>
                      <a:pt x="1" y="28"/>
                    </a:cubicBezTo>
                    <a:cubicBezTo>
                      <a:pt x="1" y="25"/>
                      <a:pt x="2" y="21"/>
                      <a:pt x="4" y="17"/>
                    </a:cubicBezTo>
                    <a:cubicBezTo>
                      <a:pt x="5" y="15"/>
                      <a:pt x="6" y="13"/>
                      <a:pt x="8" y="10"/>
                    </a:cubicBezTo>
                    <a:cubicBezTo>
                      <a:pt x="9" y="8"/>
                      <a:pt x="11" y="6"/>
                      <a:pt x="14" y="4"/>
                    </a:cubicBezTo>
                    <a:cubicBezTo>
                      <a:pt x="17" y="2"/>
                      <a:pt x="20" y="1"/>
                      <a:pt x="24" y="0"/>
                    </a:cubicBezTo>
                    <a:cubicBezTo>
                      <a:pt x="27" y="0"/>
                      <a:pt x="31" y="0"/>
                      <a:pt x="34" y="1"/>
                    </a:cubicBezTo>
                    <a:cubicBezTo>
                      <a:pt x="37" y="2"/>
                      <a:pt x="40" y="3"/>
                      <a:pt x="43" y="5"/>
                    </a:cubicBezTo>
                    <a:cubicBezTo>
                      <a:pt x="46" y="7"/>
                      <a:pt x="48" y="9"/>
                      <a:pt x="50" y="11"/>
                    </a:cubicBezTo>
                    <a:cubicBezTo>
                      <a:pt x="55" y="16"/>
                      <a:pt x="56" y="22"/>
                      <a:pt x="56" y="27"/>
                    </a:cubicBezTo>
                    <a:cubicBezTo>
                      <a:pt x="56" y="32"/>
                      <a:pt x="55" y="36"/>
                      <a:pt x="54" y="38"/>
                    </a:cubicBezTo>
                    <a:cubicBezTo>
                      <a:pt x="53" y="41"/>
                      <a:pt x="52" y="42"/>
                      <a:pt x="52" y="42"/>
                    </a:cubicBezTo>
                    <a:cubicBezTo>
                      <a:pt x="52" y="42"/>
                      <a:pt x="52" y="40"/>
                      <a:pt x="52" y="38"/>
                    </a:cubicBezTo>
                    <a:cubicBezTo>
                      <a:pt x="52" y="35"/>
                      <a:pt x="52" y="32"/>
                      <a:pt x="51" y="28"/>
                    </a:cubicBezTo>
                    <a:cubicBezTo>
                      <a:pt x="51" y="24"/>
                      <a:pt x="48" y="19"/>
                      <a:pt x="45" y="16"/>
                    </a:cubicBezTo>
                    <a:cubicBezTo>
                      <a:pt x="43" y="14"/>
                      <a:pt x="41" y="13"/>
                      <a:pt x="39" y="12"/>
                    </a:cubicBezTo>
                    <a:cubicBezTo>
                      <a:pt x="37" y="10"/>
                      <a:pt x="34" y="10"/>
                      <a:pt x="31" y="9"/>
                    </a:cubicBezTo>
                    <a:cubicBezTo>
                      <a:pt x="29" y="8"/>
                      <a:pt x="27" y="7"/>
                      <a:pt x="24" y="8"/>
                    </a:cubicBezTo>
                    <a:cubicBezTo>
                      <a:pt x="22" y="8"/>
                      <a:pt x="20" y="9"/>
                      <a:pt x="18" y="10"/>
                    </a:cubicBezTo>
                    <a:cubicBezTo>
                      <a:pt x="14" y="12"/>
                      <a:pt x="10" y="16"/>
                      <a:pt x="8" y="19"/>
                    </a:cubicBezTo>
                    <a:cubicBezTo>
                      <a:pt x="5" y="23"/>
                      <a:pt x="3" y="26"/>
                      <a:pt x="2" y="28"/>
                    </a:cubicBezTo>
                    <a:cubicBezTo>
                      <a:pt x="1" y="31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8" name="iṡļîḋè"/>
              <p:cNvSpPr/>
              <p:nvPr/>
            </p:nvSpPr>
            <p:spPr bwMode="auto">
              <a:xfrm>
                <a:off x="5910263" y="3869925"/>
                <a:ext cx="469900" cy="311150"/>
              </a:xfrm>
              <a:custGeom>
                <a:avLst/>
                <a:gdLst>
                  <a:gd name="T0" fmla="*/ 134 w 154"/>
                  <a:gd name="T1" fmla="*/ 59 h 102"/>
                  <a:gd name="T2" fmla="*/ 17 w 154"/>
                  <a:gd name="T3" fmla="*/ 55 h 102"/>
                  <a:gd name="T4" fmla="*/ 44 w 154"/>
                  <a:gd name="T5" fmla="*/ 17 h 102"/>
                  <a:gd name="T6" fmla="*/ 84 w 154"/>
                  <a:gd name="T7" fmla="*/ 29 h 102"/>
                  <a:gd name="T8" fmla="*/ 96 w 154"/>
                  <a:gd name="T9" fmla="*/ 24 h 102"/>
                  <a:gd name="T10" fmla="*/ 134 w 154"/>
                  <a:gd name="T11" fmla="*/ 5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02">
                    <a:moveTo>
                      <a:pt x="134" y="59"/>
                    </a:moveTo>
                    <a:cubicBezTo>
                      <a:pt x="115" y="90"/>
                      <a:pt x="54" y="102"/>
                      <a:pt x="17" y="55"/>
                    </a:cubicBezTo>
                    <a:cubicBezTo>
                      <a:pt x="0" y="33"/>
                      <a:pt x="21" y="0"/>
                      <a:pt x="44" y="17"/>
                    </a:cubicBezTo>
                    <a:cubicBezTo>
                      <a:pt x="57" y="26"/>
                      <a:pt x="68" y="34"/>
                      <a:pt x="84" y="29"/>
                    </a:cubicBezTo>
                    <a:cubicBezTo>
                      <a:pt x="89" y="28"/>
                      <a:pt x="93" y="25"/>
                      <a:pt x="96" y="24"/>
                    </a:cubicBezTo>
                    <a:cubicBezTo>
                      <a:pt x="124" y="3"/>
                      <a:pt x="154" y="29"/>
                      <a:pt x="134" y="59"/>
                    </a:cubicBezTo>
                  </a:path>
                </a:pathLst>
              </a:custGeom>
              <a:solidFill>
                <a:srgbClr val="2D09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9" name="ïŝḻíḍê"/>
              <p:cNvSpPr/>
              <p:nvPr/>
            </p:nvSpPr>
            <p:spPr bwMode="auto">
              <a:xfrm>
                <a:off x="6083300" y="3976288"/>
                <a:ext cx="238125" cy="174625"/>
              </a:xfrm>
              <a:custGeom>
                <a:avLst/>
                <a:gdLst>
                  <a:gd name="T0" fmla="*/ 10 w 78"/>
                  <a:gd name="T1" fmla="*/ 50 h 57"/>
                  <a:gd name="T2" fmla="*/ 7 w 78"/>
                  <a:gd name="T3" fmla="*/ 24 h 57"/>
                  <a:gd name="T4" fmla="*/ 51 w 78"/>
                  <a:gd name="T5" fmla="*/ 5 h 57"/>
                  <a:gd name="T6" fmla="*/ 78 w 78"/>
                  <a:gd name="T7" fmla="*/ 24 h 57"/>
                  <a:gd name="T8" fmla="*/ 10 w 78"/>
                  <a:gd name="T9" fmla="*/ 5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57">
                    <a:moveTo>
                      <a:pt x="10" y="50"/>
                    </a:moveTo>
                    <a:cubicBezTo>
                      <a:pt x="3" y="49"/>
                      <a:pt x="0" y="33"/>
                      <a:pt x="7" y="24"/>
                    </a:cubicBezTo>
                    <a:cubicBezTo>
                      <a:pt x="17" y="9"/>
                      <a:pt x="29" y="0"/>
                      <a:pt x="51" y="5"/>
                    </a:cubicBezTo>
                    <a:cubicBezTo>
                      <a:pt x="63" y="8"/>
                      <a:pt x="72" y="16"/>
                      <a:pt x="78" y="24"/>
                    </a:cubicBezTo>
                    <a:cubicBezTo>
                      <a:pt x="70" y="36"/>
                      <a:pt x="45" y="57"/>
                      <a:pt x="10" y="50"/>
                    </a:cubicBezTo>
                    <a:close/>
                  </a:path>
                </a:pathLst>
              </a:custGeom>
              <a:solidFill>
                <a:srgbClr val="AF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0" name="îṧľíḋé"/>
              <p:cNvSpPr/>
              <p:nvPr/>
            </p:nvSpPr>
            <p:spPr bwMode="auto">
              <a:xfrm>
                <a:off x="6053138" y="3769913"/>
                <a:ext cx="92075" cy="122238"/>
              </a:xfrm>
              <a:custGeom>
                <a:avLst/>
                <a:gdLst>
                  <a:gd name="T0" fmla="*/ 58 w 58"/>
                  <a:gd name="T1" fmla="*/ 0 h 77"/>
                  <a:gd name="T2" fmla="*/ 0 w 58"/>
                  <a:gd name="T3" fmla="*/ 40 h 77"/>
                  <a:gd name="T4" fmla="*/ 39 w 58"/>
                  <a:gd name="T5" fmla="*/ 77 h 77"/>
                  <a:gd name="T6" fmla="*/ 58 w 58"/>
                  <a:gd name="T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7">
                    <a:moveTo>
                      <a:pt x="58" y="0"/>
                    </a:moveTo>
                    <a:lnTo>
                      <a:pt x="0" y="40"/>
                    </a:lnTo>
                    <a:lnTo>
                      <a:pt x="39" y="77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C988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1" name="iṥḷîḍê"/>
              <p:cNvSpPr/>
              <p:nvPr/>
            </p:nvSpPr>
            <p:spPr bwMode="auto">
              <a:xfrm>
                <a:off x="6275388" y="3882625"/>
                <a:ext cx="141288" cy="66675"/>
              </a:xfrm>
              <a:custGeom>
                <a:avLst/>
                <a:gdLst>
                  <a:gd name="T0" fmla="*/ 15 w 46"/>
                  <a:gd name="T1" fmla="*/ 0 h 22"/>
                  <a:gd name="T2" fmla="*/ 0 w 46"/>
                  <a:gd name="T3" fmla="*/ 6 h 22"/>
                  <a:gd name="T4" fmla="*/ 4 w 46"/>
                  <a:gd name="T5" fmla="*/ 13 h 22"/>
                  <a:gd name="T6" fmla="*/ 13 w 46"/>
                  <a:gd name="T7" fmla="*/ 18 h 22"/>
                  <a:gd name="T8" fmla="*/ 21 w 46"/>
                  <a:gd name="T9" fmla="*/ 21 h 22"/>
                  <a:gd name="T10" fmla="*/ 31 w 46"/>
                  <a:gd name="T11" fmla="*/ 22 h 22"/>
                  <a:gd name="T12" fmla="*/ 45 w 46"/>
                  <a:gd name="T13" fmla="*/ 16 h 22"/>
                  <a:gd name="T14" fmla="*/ 25 w 46"/>
                  <a:gd name="T15" fmla="*/ 1 h 22"/>
                  <a:gd name="T16" fmla="*/ 15 w 46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22">
                    <a:moveTo>
                      <a:pt x="15" y="0"/>
                    </a:moveTo>
                    <a:cubicBezTo>
                      <a:pt x="7" y="0"/>
                      <a:pt x="1" y="2"/>
                      <a:pt x="0" y="6"/>
                    </a:cubicBezTo>
                    <a:cubicBezTo>
                      <a:pt x="0" y="8"/>
                      <a:pt x="1" y="11"/>
                      <a:pt x="4" y="13"/>
                    </a:cubicBezTo>
                    <a:cubicBezTo>
                      <a:pt x="7" y="14"/>
                      <a:pt x="10" y="16"/>
                      <a:pt x="13" y="18"/>
                    </a:cubicBezTo>
                    <a:cubicBezTo>
                      <a:pt x="15" y="19"/>
                      <a:pt x="18" y="20"/>
                      <a:pt x="21" y="21"/>
                    </a:cubicBezTo>
                    <a:cubicBezTo>
                      <a:pt x="24" y="21"/>
                      <a:pt x="28" y="22"/>
                      <a:pt x="31" y="22"/>
                    </a:cubicBezTo>
                    <a:cubicBezTo>
                      <a:pt x="39" y="22"/>
                      <a:pt x="44" y="19"/>
                      <a:pt x="45" y="16"/>
                    </a:cubicBezTo>
                    <a:cubicBezTo>
                      <a:pt x="46" y="10"/>
                      <a:pt x="37" y="4"/>
                      <a:pt x="25" y="1"/>
                    </a:cubicBezTo>
                    <a:cubicBezTo>
                      <a:pt x="21" y="0"/>
                      <a:pt x="18" y="0"/>
                      <a:pt x="15" y="0"/>
                    </a:cubicBezTo>
                  </a:path>
                </a:pathLst>
              </a:custGeom>
              <a:solidFill>
                <a:srgbClr val="E4A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2" name="iš1ïḑé"/>
              <p:cNvSpPr/>
              <p:nvPr/>
            </p:nvSpPr>
            <p:spPr bwMode="auto">
              <a:xfrm>
                <a:off x="6288088" y="3922313"/>
                <a:ext cx="26988" cy="14288"/>
              </a:xfrm>
              <a:custGeom>
                <a:avLst/>
                <a:gdLst>
                  <a:gd name="T0" fmla="*/ 0 w 9"/>
                  <a:gd name="T1" fmla="*/ 0 h 5"/>
                  <a:gd name="T2" fmla="*/ 9 w 9"/>
                  <a:gd name="T3" fmla="*/ 5 h 5"/>
                  <a:gd name="T4" fmla="*/ 0 w 9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cubicBezTo>
                      <a:pt x="2" y="2"/>
                      <a:pt x="5" y="4"/>
                      <a:pt x="9" y="5"/>
                    </a:cubicBez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solidFill>
                <a:srgbClr val="6D33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3" name="îśľiďê"/>
              <p:cNvSpPr/>
              <p:nvPr/>
            </p:nvSpPr>
            <p:spPr bwMode="auto">
              <a:xfrm>
                <a:off x="5876925" y="3803250"/>
                <a:ext cx="142875" cy="66675"/>
              </a:xfrm>
              <a:custGeom>
                <a:avLst/>
                <a:gdLst>
                  <a:gd name="T0" fmla="*/ 16 w 47"/>
                  <a:gd name="T1" fmla="*/ 0 h 22"/>
                  <a:gd name="T2" fmla="*/ 1 w 47"/>
                  <a:gd name="T3" fmla="*/ 6 h 22"/>
                  <a:gd name="T4" fmla="*/ 22 w 47"/>
                  <a:gd name="T5" fmla="*/ 21 h 22"/>
                  <a:gd name="T6" fmla="*/ 32 w 47"/>
                  <a:gd name="T7" fmla="*/ 22 h 22"/>
                  <a:gd name="T8" fmla="*/ 46 w 47"/>
                  <a:gd name="T9" fmla="*/ 15 h 22"/>
                  <a:gd name="T10" fmla="*/ 26 w 47"/>
                  <a:gd name="T11" fmla="*/ 1 h 22"/>
                  <a:gd name="T12" fmla="*/ 16 w 47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2">
                    <a:moveTo>
                      <a:pt x="16" y="0"/>
                    </a:moveTo>
                    <a:cubicBezTo>
                      <a:pt x="8" y="0"/>
                      <a:pt x="2" y="2"/>
                      <a:pt x="1" y="6"/>
                    </a:cubicBezTo>
                    <a:cubicBezTo>
                      <a:pt x="0" y="11"/>
                      <a:pt x="9" y="18"/>
                      <a:pt x="22" y="21"/>
                    </a:cubicBezTo>
                    <a:cubicBezTo>
                      <a:pt x="25" y="21"/>
                      <a:pt x="29" y="22"/>
                      <a:pt x="32" y="22"/>
                    </a:cubicBezTo>
                    <a:cubicBezTo>
                      <a:pt x="40" y="22"/>
                      <a:pt x="46" y="19"/>
                      <a:pt x="46" y="15"/>
                    </a:cubicBezTo>
                    <a:cubicBezTo>
                      <a:pt x="47" y="10"/>
                      <a:pt x="38" y="4"/>
                      <a:pt x="26" y="1"/>
                    </a:cubicBezTo>
                    <a:cubicBezTo>
                      <a:pt x="22" y="0"/>
                      <a:pt x="19" y="0"/>
                      <a:pt x="16" y="0"/>
                    </a:cubicBezTo>
                  </a:path>
                </a:pathLst>
              </a:custGeom>
              <a:solidFill>
                <a:srgbClr val="E4A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4" name="ïṡ1iďe"/>
              <p:cNvSpPr/>
              <p:nvPr/>
            </p:nvSpPr>
            <p:spPr bwMode="auto">
              <a:xfrm>
                <a:off x="5840413" y="3077763"/>
                <a:ext cx="865188" cy="901700"/>
              </a:xfrm>
              <a:custGeom>
                <a:avLst/>
                <a:gdLst>
                  <a:gd name="T0" fmla="*/ 191 w 284"/>
                  <a:gd name="T1" fmla="*/ 192 h 296"/>
                  <a:gd name="T2" fmla="*/ 45 w 284"/>
                  <a:gd name="T3" fmla="*/ 183 h 296"/>
                  <a:gd name="T4" fmla="*/ 112 w 284"/>
                  <a:gd name="T5" fmla="*/ 186 h 296"/>
                  <a:gd name="T6" fmla="*/ 11 w 284"/>
                  <a:gd name="T7" fmla="*/ 119 h 296"/>
                  <a:gd name="T8" fmla="*/ 41 w 284"/>
                  <a:gd name="T9" fmla="*/ 129 h 296"/>
                  <a:gd name="T10" fmla="*/ 18 w 284"/>
                  <a:gd name="T11" fmla="*/ 67 h 296"/>
                  <a:gd name="T12" fmla="*/ 64 w 284"/>
                  <a:gd name="T13" fmla="*/ 93 h 296"/>
                  <a:gd name="T14" fmla="*/ 238 w 284"/>
                  <a:gd name="T15" fmla="*/ 146 h 296"/>
                  <a:gd name="T16" fmla="*/ 273 w 284"/>
                  <a:gd name="T17" fmla="*/ 211 h 296"/>
                  <a:gd name="T18" fmla="*/ 225 w 284"/>
                  <a:gd name="T19" fmla="*/ 276 h 296"/>
                  <a:gd name="T20" fmla="*/ 217 w 284"/>
                  <a:gd name="T21" fmla="*/ 296 h 296"/>
                  <a:gd name="T22" fmla="*/ 206 w 284"/>
                  <a:gd name="T23" fmla="*/ 295 h 296"/>
                  <a:gd name="T24" fmla="*/ 208 w 284"/>
                  <a:gd name="T25" fmla="*/ 250 h 296"/>
                  <a:gd name="T26" fmla="*/ 191 w 284"/>
                  <a:gd name="T27" fmla="*/ 192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4" h="296">
                    <a:moveTo>
                      <a:pt x="191" y="192"/>
                    </a:moveTo>
                    <a:cubicBezTo>
                      <a:pt x="191" y="192"/>
                      <a:pt x="99" y="227"/>
                      <a:pt x="45" y="183"/>
                    </a:cubicBezTo>
                    <a:cubicBezTo>
                      <a:pt x="45" y="183"/>
                      <a:pt x="96" y="195"/>
                      <a:pt x="112" y="186"/>
                    </a:cubicBezTo>
                    <a:cubicBezTo>
                      <a:pt x="101" y="195"/>
                      <a:pt x="28" y="193"/>
                      <a:pt x="11" y="119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1" y="129"/>
                      <a:pt x="0" y="115"/>
                      <a:pt x="18" y="67"/>
                    </a:cubicBezTo>
                    <a:cubicBezTo>
                      <a:pt x="18" y="67"/>
                      <a:pt x="28" y="92"/>
                      <a:pt x="64" y="93"/>
                    </a:cubicBezTo>
                    <a:cubicBezTo>
                      <a:pt x="101" y="94"/>
                      <a:pt x="218" y="0"/>
                      <a:pt x="238" y="146"/>
                    </a:cubicBezTo>
                    <a:cubicBezTo>
                      <a:pt x="238" y="146"/>
                      <a:pt x="284" y="155"/>
                      <a:pt x="273" y="211"/>
                    </a:cubicBezTo>
                    <a:cubicBezTo>
                      <a:pt x="261" y="267"/>
                      <a:pt x="225" y="276"/>
                      <a:pt x="225" y="276"/>
                    </a:cubicBezTo>
                    <a:cubicBezTo>
                      <a:pt x="217" y="296"/>
                      <a:pt x="217" y="296"/>
                      <a:pt x="217" y="296"/>
                    </a:cubicBezTo>
                    <a:cubicBezTo>
                      <a:pt x="206" y="295"/>
                      <a:pt x="206" y="295"/>
                      <a:pt x="206" y="295"/>
                    </a:cubicBezTo>
                    <a:cubicBezTo>
                      <a:pt x="208" y="250"/>
                      <a:pt x="208" y="250"/>
                      <a:pt x="208" y="250"/>
                    </a:cubicBezTo>
                    <a:cubicBezTo>
                      <a:pt x="208" y="250"/>
                      <a:pt x="180" y="234"/>
                      <a:pt x="191" y="192"/>
                    </a:cubicBez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5" name="îşļîḍé"/>
              <p:cNvSpPr/>
              <p:nvPr/>
            </p:nvSpPr>
            <p:spPr bwMode="auto">
              <a:xfrm>
                <a:off x="6559551" y="3482575"/>
                <a:ext cx="76200" cy="66675"/>
              </a:xfrm>
              <a:custGeom>
                <a:avLst/>
                <a:gdLst>
                  <a:gd name="T0" fmla="*/ 25 w 25"/>
                  <a:gd name="T1" fmla="*/ 0 h 22"/>
                  <a:gd name="T2" fmla="*/ 23 w 25"/>
                  <a:gd name="T3" fmla="*/ 0 h 22"/>
                  <a:gd name="T4" fmla="*/ 10 w 25"/>
                  <a:gd name="T5" fmla="*/ 4 h 22"/>
                  <a:gd name="T6" fmla="*/ 0 w 25"/>
                  <a:gd name="T7" fmla="*/ 21 h 22"/>
                  <a:gd name="T8" fmla="*/ 4 w 25"/>
                  <a:gd name="T9" fmla="*/ 22 h 22"/>
                  <a:gd name="T10" fmla="*/ 12 w 25"/>
                  <a:gd name="T11" fmla="*/ 7 h 22"/>
                  <a:gd name="T12" fmla="*/ 23 w 25"/>
                  <a:gd name="T13" fmla="*/ 4 h 22"/>
                  <a:gd name="T14" fmla="*/ 24 w 25"/>
                  <a:gd name="T15" fmla="*/ 4 h 22"/>
                  <a:gd name="T16" fmla="*/ 25 w 25"/>
                  <a:gd name="T17" fmla="*/ 4 h 22"/>
                  <a:gd name="T18" fmla="*/ 25 w 25"/>
                  <a:gd name="T19" fmla="*/ 4 h 22"/>
                  <a:gd name="T20" fmla="*/ 25 w 25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22">
                    <a:moveTo>
                      <a:pt x="25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20" y="0"/>
                      <a:pt x="15" y="1"/>
                      <a:pt x="10" y="4"/>
                    </a:cubicBezTo>
                    <a:cubicBezTo>
                      <a:pt x="5" y="7"/>
                      <a:pt x="1" y="12"/>
                      <a:pt x="0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14"/>
                      <a:pt x="8" y="9"/>
                      <a:pt x="12" y="7"/>
                    </a:cubicBezTo>
                    <a:cubicBezTo>
                      <a:pt x="16" y="5"/>
                      <a:pt x="21" y="4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0"/>
                      <a:pt x="25" y="0"/>
                      <a:pt x="25" y="0"/>
                    </a:cubicBez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6" name="iṡliďé"/>
              <p:cNvSpPr/>
              <p:nvPr/>
            </p:nvSpPr>
            <p:spPr bwMode="auto">
              <a:xfrm>
                <a:off x="5413375" y="4233463"/>
                <a:ext cx="1089025" cy="539750"/>
              </a:xfrm>
              <a:custGeom>
                <a:avLst/>
                <a:gdLst>
                  <a:gd name="T0" fmla="*/ 325 w 357"/>
                  <a:gd name="T1" fmla="*/ 19 h 177"/>
                  <a:gd name="T2" fmla="*/ 252 w 357"/>
                  <a:gd name="T3" fmla="*/ 36 h 177"/>
                  <a:gd name="T4" fmla="*/ 86 w 357"/>
                  <a:gd name="T5" fmla="*/ 55 h 177"/>
                  <a:gd name="T6" fmla="*/ 84 w 357"/>
                  <a:gd name="T7" fmla="*/ 54 h 177"/>
                  <a:gd name="T8" fmla="*/ 73 w 357"/>
                  <a:gd name="T9" fmla="*/ 33 h 177"/>
                  <a:gd name="T10" fmla="*/ 70 w 357"/>
                  <a:gd name="T11" fmla="*/ 51 h 177"/>
                  <a:gd name="T12" fmla="*/ 53 w 357"/>
                  <a:gd name="T13" fmla="*/ 39 h 177"/>
                  <a:gd name="T14" fmla="*/ 54 w 357"/>
                  <a:gd name="T15" fmla="*/ 55 h 177"/>
                  <a:gd name="T16" fmla="*/ 26 w 357"/>
                  <a:gd name="T17" fmla="*/ 43 h 177"/>
                  <a:gd name="T18" fmla="*/ 45 w 357"/>
                  <a:gd name="T19" fmla="*/ 66 h 177"/>
                  <a:gd name="T20" fmla="*/ 23 w 357"/>
                  <a:gd name="T21" fmla="*/ 56 h 177"/>
                  <a:gd name="T22" fmla="*/ 35 w 357"/>
                  <a:gd name="T23" fmla="*/ 77 h 177"/>
                  <a:gd name="T24" fmla="*/ 20 w 357"/>
                  <a:gd name="T25" fmla="*/ 75 h 177"/>
                  <a:gd name="T26" fmla="*/ 53 w 357"/>
                  <a:gd name="T27" fmla="*/ 100 h 177"/>
                  <a:gd name="T28" fmla="*/ 280 w 357"/>
                  <a:gd name="T29" fmla="*/ 107 h 177"/>
                  <a:gd name="T30" fmla="*/ 325 w 357"/>
                  <a:gd name="T31" fmla="*/ 19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7" h="177">
                    <a:moveTo>
                      <a:pt x="325" y="19"/>
                    </a:moveTo>
                    <a:cubicBezTo>
                      <a:pt x="293" y="0"/>
                      <a:pt x="252" y="36"/>
                      <a:pt x="252" y="36"/>
                    </a:cubicBezTo>
                    <a:cubicBezTo>
                      <a:pt x="157" y="92"/>
                      <a:pt x="86" y="55"/>
                      <a:pt x="86" y="55"/>
                    </a:cubicBezTo>
                    <a:cubicBezTo>
                      <a:pt x="86" y="55"/>
                      <a:pt x="85" y="54"/>
                      <a:pt x="84" y="54"/>
                    </a:cubicBezTo>
                    <a:cubicBezTo>
                      <a:pt x="81" y="47"/>
                      <a:pt x="76" y="31"/>
                      <a:pt x="73" y="33"/>
                    </a:cubicBezTo>
                    <a:cubicBezTo>
                      <a:pt x="70" y="34"/>
                      <a:pt x="70" y="46"/>
                      <a:pt x="70" y="51"/>
                    </a:cubicBezTo>
                    <a:cubicBezTo>
                      <a:pt x="66" y="49"/>
                      <a:pt x="60" y="42"/>
                      <a:pt x="53" y="39"/>
                    </a:cubicBezTo>
                    <a:cubicBezTo>
                      <a:pt x="23" y="25"/>
                      <a:pt x="54" y="55"/>
                      <a:pt x="54" y="55"/>
                    </a:cubicBezTo>
                    <a:cubicBezTo>
                      <a:pt x="54" y="55"/>
                      <a:pt x="33" y="40"/>
                      <a:pt x="26" y="43"/>
                    </a:cubicBezTo>
                    <a:cubicBezTo>
                      <a:pt x="19" y="47"/>
                      <a:pt x="45" y="66"/>
                      <a:pt x="45" y="6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0" y="51"/>
                      <a:pt x="35" y="77"/>
                      <a:pt x="35" y="77"/>
                    </a:cubicBezTo>
                    <a:cubicBezTo>
                      <a:pt x="20" y="75"/>
                      <a:pt x="20" y="75"/>
                      <a:pt x="20" y="75"/>
                    </a:cubicBezTo>
                    <a:cubicBezTo>
                      <a:pt x="3" y="74"/>
                      <a:pt x="53" y="100"/>
                      <a:pt x="53" y="100"/>
                    </a:cubicBezTo>
                    <a:cubicBezTo>
                      <a:pt x="169" y="177"/>
                      <a:pt x="280" y="107"/>
                      <a:pt x="280" y="107"/>
                    </a:cubicBezTo>
                    <a:cubicBezTo>
                      <a:pt x="336" y="81"/>
                      <a:pt x="357" y="38"/>
                      <a:pt x="325" y="19"/>
                    </a:cubicBezTo>
                    <a:close/>
                  </a:path>
                </a:pathLst>
              </a:custGeom>
              <a:solidFill>
                <a:srgbClr val="F2BF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7" name="ïṡḻîḍè"/>
              <p:cNvSpPr/>
              <p:nvPr/>
            </p:nvSpPr>
            <p:spPr bwMode="auto">
              <a:xfrm>
                <a:off x="6083300" y="4190600"/>
                <a:ext cx="488950" cy="427038"/>
              </a:xfrm>
              <a:custGeom>
                <a:avLst/>
                <a:gdLst>
                  <a:gd name="T0" fmla="*/ 119 w 160"/>
                  <a:gd name="T1" fmla="*/ 24 h 140"/>
                  <a:gd name="T2" fmla="*/ 26 w 160"/>
                  <a:gd name="T3" fmla="*/ 46 h 140"/>
                  <a:gd name="T4" fmla="*/ 0 w 160"/>
                  <a:gd name="T5" fmla="*/ 60 h 140"/>
                  <a:gd name="T6" fmla="*/ 54 w 160"/>
                  <a:gd name="T7" fmla="*/ 140 h 140"/>
                  <a:gd name="T8" fmla="*/ 62 w 160"/>
                  <a:gd name="T9" fmla="*/ 136 h 140"/>
                  <a:gd name="T10" fmla="*/ 119 w 160"/>
                  <a:gd name="T11" fmla="*/ 2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0" h="140">
                    <a:moveTo>
                      <a:pt x="119" y="24"/>
                    </a:moveTo>
                    <a:cubicBezTo>
                      <a:pt x="78" y="0"/>
                      <a:pt x="26" y="46"/>
                      <a:pt x="26" y="46"/>
                    </a:cubicBezTo>
                    <a:cubicBezTo>
                      <a:pt x="17" y="51"/>
                      <a:pt x="8" y="56"/>
                      <a:pt x="0" y="60"/>
                    </a:cubicBezTo>
                    <a:cubicBezTo>
                      <a:pt x="17" y="87"/>
                      <a:pt x="35" y="113"/>
                      <a:pt x="54" y="140"/>
                    </a:cubicBezTo>
                    <a:cubicBezTo>
                      <a:pt x="59" y="137"/>
                      <a:pt x="62" y="136"/>
                      <a:pt x="62" y="136"/>
                    </a:cubicBezTo>
                    <a:cubicBezTo>
                      <a:pt x="134" y="103"/>
                      <a:pt x="160" y="48"/>
                      <a:pt x="119" y="24"/>
                    </a:cubicBezTo>
                    <a:close/>
                  </a:path>
                </a:pathLst>
              </a:custGeom>
              <a:solidFill>
                <a:srgbClr val="A3B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8" name="íš1iḓe"/>
              <p:cNvSpPr/>
              <p:nvPr/>
            </p:nvSpPr>
            <p:spPr bwMode="auto">
              <a:xfrm>
                <a:off x="6049963" y="2893613"/>
                <a:ext cx="1003300" cy="839788"/>
              </a:xfrm>
              <a:custGeom>
                <a:avLst/>
                <a:gdLst>
                  <a:gd name="T0" fmla="*/ 0 w 329"/>
                  <a:gd name="T1" fmla="*/ 156 h 275"/>
                  <a:gd name="T2" fmla="*/ 231 w 329"/>
                  <a:gd name="T3" fmla="*/ 132 h 275"/>
                  <a:gd name="T4" fmla="*/ 254 w 329"/>
                  <a:gd name="T5" fmla="*/ 216 h 275"/>
                  <a:gd name="T6" fmla="*/ 213 w 329"/>
                  <a:gd name="T7" fmla="*/ 241 h 275"/>
                  <a:gd name="T8" fmla="*/ 0 w 329"/>
                  <a:gd name="T9" fmla="*/ 156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9" h="275">
                    <a:moveTo>
                      <a:pt x="0" y="156"/>
                    </a:moveTo>
                    <a:cubicBezTo>
                      <a:pt x="0" y="156"/>
                      <a:pt x="135" y="0"/>
                      <a:pt x="231" y="132"/>
                    </a:cubicBezTo>
                    <a:cubicBezTo>
                      <a:pt x="329" y="267"/>
                      <a:pt x="254" y="216"/>
                      <a:pt x="254" y="216"/>
                    </a:cubicBezTo>
                    <a:cubicBezTo>
                      <a:pt x="254" y="216"/>
                      <a:pt x="242" y="199"/>
                      <a:pt x="213" y="241"/>
                    </a:cubicBezTo>
                    <a:cubicBezTo>
                      <a:pt x="190" y="275"/>
                      <a:pt x="11" y="202"/>
                      <a:pt x="0" y="156"/>
                    </a:cubicBezTo>
                    <a:close/>
                  </a:path>
                </a:pathLst>
              </a:custGeom>
              <a:solidFill>
                <a:srgbClr val="C43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9" name="íṣḻîḍê"/>
              <p:cNvSpPr/>
              <p:nvPr/>
            </p:nvSpPr>
            <p:spPr bwMode="auto">
              <a:xfrm>
                <a:off x="6281738" y="3263500"/>
                <a:ext cx="771525" cy="444500"/>
              </a:xfrm>
              <a:custGeom>
                <a:avLst/>
                <a:gdLst>
                  <a:gd name="T0" fmla="*/ 155 w 253"/>
                  <a:gd name="T1" fmla="*/ 11 h 146"/>
                  <a:gd name="T2" fmla="*/ 147 w 253"/>
                  <a:gd name="T3" fmla="*/ 0 h 146"/>
                  <a:gd name="T4" fmla="*/ 139 w 253"/>
                  <a:gd name="T5" fmla="*/ 38 h 146"/>
                  <a:gd name="T6" fmla="*/ 81 w 253"/>
                  <a:gd name="T7" fmla="*/ 96 h 146"/>
                  <a:gd name="T8" fmla="*/ 0 w 253"/>
                  <a:gd name="T9" fmla="*/ 96 h 146"/>
                  <a:gd name="T10" fmla="*/ 137 w 253"/>
                  <a:gd name="T11" fmla="*/ 120 h 146"/>
                  <a:gd name="T12" fmla="*/ 178 w 253"/>
                  <a:gd name="T13" fmla="*/ 95 h 146"/>
                  <a:gd name="T14" fmla="*/ 155 w 253"/>
                  <a:gd name="T15" fmla="*/ 1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3" h="146">
                    <a:moveTo>
                      <a:pt x="155" y="11"/>
                    </a:moveTo>
                    <a:cubicBezTo>
                      <a:pt x="152" y="7"/>
                      <a:pt x="149" y="4"/>
                      <a:pt x="147" y="0"/>
                    </a:cubicBezTo>
                    <a:cubicBezTo>
                      <a:pt x="146" y="14"/>
                      <a:pt x="144" y="26"/>
                      <a:pt x="139" y="38"/>
                    </a:cubicBezTo>
                    <a:cubicBezTo>
                      <a:pt x="128" y="64"/>
                      <a:pt x="107" y="85"/>
                      <a:pt x="81" y="96"/>
                    </a:cubicBezTo>
                    <a:cubicBezTo>
                      <a:pt x="53" y="107"/>
                      <a:pt x="28" y="105"/>
                      <a:pt x="0" y="96"/>
                    </a:cubicBezTo>
                    <a:cubicBezTo>
                      <a:pt x="55" y="123"/>
                      <a:pt x="123" y="140"/>
                      <a:pt x="137" y="120"/>
                    </a:cubicBezTo>
                    <a:cubicBezTo>
                      <a:pt x="166" y="78"/>
                      <a:pt x="178" y="95"/>
                      <a:pt x="178" y="95"/>
                    </a:cubicBezTo>
                    <a:cubicBezTo>
                      <a:pt x="178" y="95"/>
                      <a:pt x="253" y="146"/>
                      <a:pt x="155" y="11"/>
                    </a:cubicBezTo>
                    <a:close/>
                  </a:path>
                </a:pathLst>
              </a:custGeom>
              <a:solidFill>
                <a:srgbClr val="99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20" name="îsļîdè"/>
              <p:cNvSpPr/>
              <p:nvPr/>
            </p:nvSpPr>
            <p:spPr bwMode="auto">
              <a:xfrm>
                <a:off x="5976938" y="3253975"/>
                <a:ext cx="793750" cy="460375"/>
              </a:xfrm>
              <a:custGeom>
                <a:avLst/>
                <a:gdLst>
                  <a:gd name="T0" fmla="*/ 10 w 260"/>
                  <a:gd name="T1" fmla="*/ 40 h 151"/>
                  <a:gd name="T2" fmla="*/ 234 w 260"/>
                  <a:gd name="T3" fmla="*/ 150 h 151"/>
                  <a:gd name="T4" fmla="*/ 235 w 260"/>
                  <a:gd name="T5" fmla="*/ 112 h 151"/>
                  <a:gd name="T6" fmla="*/ 83 w 260"/>
                  <a:gd name="T7" fmla="*/ 67 h 151"/>
                  <a:gd name="T8" fmla="*/ 53 w 260"/>
                  <a:gd name="T9" fmla="*/ 35 h 151"/>
                  <a:gd name="T10" fmla="*/ 45 w 260"/>
                  <a:gd name="T11" fmla="*/ 22 h 151"/>
                  <a:gd name="T12" fmla="*/ 10 w 260"/>
                  <a:gd name="T13" fmla="*/ 4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0" h="151">
                    <a:moveTo>
                      <a:pt x="10" y="40"/>
                    </a:moveTo>
                    <a:cubicBezTo>
                      <a:pt x="48" y="121"/>
                      <a:pt x="152" y="151"/>
                      <a:pt x="234" y="150"/>
                    </a:cubicBezTo>
                    <a:cubicBezTo>
                      <a:pt x="259" y="150"/>
                      <a:pt x="260" y="112"/>
                      <a:pt x="235" y="112"/>
                    </a:cubicBezTo>
                    <a:cubicBezTo>
                      <a:pt x="181" y="112"/>
                      <a:pt x="127" y="101"/>
                      <a:pt x="83" y="67"/>
                    </a:cubicBezTo>
                    <a:cubicBezTo>
                      <a:pt x="72" y="58"/>
                      <a:pt x="62" y="47"/>
                      <a:pt x="53" y="35"/>
                    </a:cubicBezTo>
                    <a:cubicBezTo>
                      <a:pt x="51" y="33"/>
                      <a:pt x="48" y="28"/>
                      <a:pt x="45" y="22"/>
                    </a:cubicBezTo>
                    <a:cubicBezTo>
                      <a:pt x="34" y="0"/>
                      <a:pt x="0" y="17"/>
                      <a:pt x="10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21" name="íṣļíḓe"/>
              <p:cNvSpPr/>
              <p:nvPr/>
            </p:nvSpPr>
            <p:spPr bwMode="auto">
              <a:xfrm>
                <a:off x="6767513" y="3565125"/>
                <a:ext cx="274638" cy="244475"/>
              </a:xfrm>
              <a:custGeom>
                <a:avLst/>
                <a:gdLst>
                  <a:gd name="T0" fmla="*/ 54 w 90"/>
                  <a:gd name="T1" fmla="*/ 67 h 80"/>
                  <a:gd name="T2" fmla="*/ 35 w 90"/>
                  <a:gd name="T3" fmla="*/ 12 h 80"/>
                  <a:gd name="T4" fmla="*/ 54 w 90"/>
                  <a:gd name="T5" fmla="*/ 6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0" h="80">
                    <a:moveTo>
                      <a:pt x="54" y="67"/>
                    </a:moveTo>
                    <a:cubicBezTo>
                      <a:pt x="90" y="55"/>
                      <a:pt x="71" y="0"/>
                      <a:pt x="35" y="12"/>
                    </a:cubicBezTo>
                    <a:cubicBezTo>
                      <a:pt x="0" y="25"/>
                      <a:pt x="19" y="80"/>
                      <a:pt x="54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22" name="íṡlïḋé"/>
              <p:cNvSpPr/>
              <p:nvPr/>
            </p:nvSpPr>
            <p:spPr bwMode="auto">
              <a:xfrm>
                <a:off x="6003925" y="3360338"/>
                <a:ext cx="763588" cy="354013"/>
              </a:xfrm>
              <a:custGeom>
                <a:avLst/>
                <a:gdLst>
                  <a:gd name="T0" fmla="*/ 235 w 250"/>
                  <a:gd name="T1" fmla="*/ 79 h 116"/>
                  <a:gd name="T2" fmla="*/ 216 w 250"/>
                  <a:gd name="T3" fmla="*/ 97 h 116"/>
                  <a:gd name="T4" fmla="*/ 0 w 250"/>
                  <a:gd name="T5" fmla="*/ 0 h 116"/>
                  <a:gd name="T6" fmla="*/ 1 w 250"/>
                  <a:gd name="T7" fmla="*/ 5 h 116"/>
                  <a:gd name="T8" fmla="*/ 225 w 250"/>
                  <a:gd name="T9" fmla="*/ 115 h 116"/>
                  <a:gd name="T10" fmla="*/ 235 w 250"/>
                  <a:gd name="T11" fmla="*/ 7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0" h="116">
                    <a:moveTo>
                      <a:pt x="235" y="79"/>
                    </a:moveTo>
                    <a:cubicBezTo>
                      <a:pt x="234" y="88"/>
                      <a:pt x="228" y="97"/>
                      <a:pt x="216" y="97"/>
                    </a:cubicBezTo>
                    <a:cubicBezTo>
                      <a:pt x="139" y="98"/>
                      <a:pt x="43" y="71"/>
                      <a:pt x="0" y="0"/>
                    </a:cubicBezTo>
                    <a:cubicBezTo>
                      <a:pt x="0" y="2"/>
                      <a:pt x="1" y="3"/>
                      <a:pt x="1" y="5"/>
                    </a:cubicBezTo>
                    <a:cubicBezTo>
                      <a:pt x="39" y="86"/>
                      <a:pt x="143" y="116"/>
                      <a:pt x="225" y="115"/>
                    </a:cubicBezTo>
                    <a:cubicBezTo>
                      <a:pt x="246" y="115"/>
                      <a:pt x="250" y="87"/>
                      <a:pt x="235" y="79"/>
                    </a:cubicBezTo>
                    <a:close/>
                  </a:path>
                </a:pathLst>
              </a:custGeom>
              <a:solidFill>
                <a:srgbClr val="E8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23" name="ïśḻïḓe"/>
              <p:cNvSpPr/>
              <p:nvPr/>
            </p:nvSpPr>
            <p:spPr bwMode="auto">
              <a:xfrm>
                <a:off x="6864351" y="3585763"/>
                <a:ext cx="168275" cy="192088"/>
              </a:xfrm>
              <a:custGeom>
                <a:avLst/>
                <a:gdLst>
                  <a:gd name="T0" fmla="*/ 10 w 55"/>
                  <a:gd name="T1" fmla="*/ 4 h 63"/>
                  <a:gd name="T2" fmla="*/ 7 w 55"/>
                  <a:gd name="T3" fmla="*/ 58 h 63"/>
                  <a:gd name="T4" fmla="*/ 0 w 55"/>
                  <a:gd name="T5" fmla="*/ 59 h 63"/>
                  <a:gd name="T6" fmla="*/ 22 w 55"/>
                  <a:gd name="T7" fmla="*/ 60 h 63"/>
                  <a:gd name="T8" fmla="*/ 10 w 55"/>
                  <a:gd name="T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63">
                    <a:moveTo>
                      <a:pt x="10" y="4"/>
                    </a:moveTo>
                    <a:cubicBezTo>
                      <a:pt x="29" y="14"/>
                      <a:pt x="34" y="48"/>
                      <a:pt x="7" y="58"/>
                    </a:cubicBezTo>
                    <a:cubicBezTo>
                      <a:pt x="5" y="58"/>
                      <a:pt x="2" y="59"/>
                      <a:pt x="0" y="59"/>
                    </a:cubicBezTo>
                    <a:cubicBezTo>
                      <a:pt x="6" y="62"/>
                      <a:pt x="14" y="63"/>
                      <a:pt x="22" y="60"/>
                    </a:cubicBezTo>
                    <a:cubicBezTo>
                      <a:pt x="55" y="49"/>
                      <a:pt x="41" y="0"/>
                      <a:pt x="10" y="4"/>
                    </a:cubicBezTo>
                    <a:close/>
                  </a:path>
                </a:pathLst>
              </a:custGeom>
              <a:solidFill>
                <a:srgbClr val="E8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1078" name="矩形 1077"/>
            <p:cNvSpPr/>
            <p:nvPr/>
          </p:nvSpPr>
          <p:spPr>
            <a:xfrm>
              <a:off x="1559288" y="4724366"/>
              <a:ext cx="2567287" cy="14457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8290" lvl="1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尽早关注孩子的视力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lvl="1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护眼知识学习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lvl="1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用眼时间安排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lvl="1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眼病预防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19" name="矩形 1118"/>
            <p:cNvSpPr/>
            <p:nvPr/>
          </p:nvSpPr>
          <p:spPr>
            <a:xfrm>
              <a:off x="1295526" y="1752644"/>
              <a:ext cx="3094811" cy="4571880"/>
            </a:xfrm>
            <a:prstGeom prst="rect">
              <a:avLst/>
            </a:prstGeom>
            <a:noFill/>
            <a:ln>
              <a:solidFill>
                <a:srgbClr val="23449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32" name="组合 1131"/>
            <p:cNvGrpSpPr/>
            <p:nvPr/>
          </p:nvGrpSpPr>
          <p:grpSpPr>
            <a:xfrm>
              <a:off x="1395169" y="1752644"/>
              <a:ext cx="838178" cy="457188"/>
              <a:chOff x="8000950" y="1752644"/>
              <a:chExt cx="838178" cy="457188"/>
            </a:xfrm>
          </p:grpSpPr>
          <p:sp>
            <p:nvSpPr>
              <p:cNvPr id="1130" name="矩形: 圆顶角 1129"/>
              <p:cNvSpPr/>
              <p:nvPr/>
            </p:nvSpPr>
            <p:spPr>
              <a:xfrm rot="10800000">
                <a:off x="8000950" y="1752644"/>
                <a:ext cx="838178" cy="457188"/>
              </a:xfrm>
              <a:prstGeom prst="round2SameRect">
                <a:avLst/>
              </a:prstGeom>
              <a:solidFill>
                <a:srgbClr val="234494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131" name="文本框 1130"/>
              <p:cNvSpPr txBox="1"/>
              <p:nvPr/>
            </p:nvSpPr>
            <p:spPr>
              <a:xfrm>
                <a:off x="8077148" y="1811961"/>
                <a:ext cx="68578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16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家长</a:t>
                </a:r>
                <a:endParaRPr lang="zh-CN" altLang="en-US" sz="16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</p:spTree>
    <p:custDataLst>
      <p:tags r:id="rId3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1"/>
          <p:cNvSpPr txBox="1"/>
          <p:nvPr/>
        </p:nvSpPr>
        <p:spPr bwMode="auto">
          <a:xfrm>
            <a:off x="0" y="0"/>
            <a:ext cx="12192000" cy="4495772"/>
          </a:xfrm>
          <a:prstGeom prst="rect">
            <a:avLst/>
          </a:prstGeom>
          <a:solidFill>
            <a:srgbClr val="234494"/>
          </a:solidFill>
          <a:ln w="9525">
            <a:noFill/>
            <a:miter lim="800000"/>
          </a:ln>
        </p:spPr>
        <p:txBody>
          <a:bodyPr anchor="ctr"/>
          <a:lstStyle/>
          <a:p>
            <a:pPr algn="ctr"/>
            <a:endParaRPr lang="zh-CN" altLang="en-US" sz="4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82611" y="76288"/>
            <a:ext cx="12026779" cy="4343286"/>
            <a:chOff x="135205" y="76288"/>
            <a:chExt cx="12026779" cy="4343286"/>
          </a:xfrm>
          <a:solidFill>
            <a:schemeClr val="accent5">
              <a:lumMod val="75000"/>
              <a:alpha val="69804"/>
            </a:schemeClr>
          </a:solidFill>
        </p:grpSpPr>
        <p:grpSp>
          <p:nvGrpSpPr>
            <p:cNvPr id="5" name="组合 4"/>
            <p:cNvGrpSpPr/>
            <p:nvPr/>
          </p:nvGrpSpPr>
          <p:grpSpPr>
            <a:xfrm>
              <a:off x="135205" y="76288"/>
              <a:ext cx="12026779" cy="761980"/>
              <a:chOff x="82611" y="76288"/>
              <a:chExt cx="12026779" cy="761980"/>
            </a:xfrm>
            <a:grpFill/>
          </p:grpSpPr>
          <p:sp>
            <p:nvSpPr>
              <p:cNvPr id="91" name="paper-plane_91632"/>
              <p:cNvSpPr>
                <a:spLocks noChangeAspect="1"/>
              </p:cNvSpPr>
              <p:nvPr/>
            </p:nvSpPr>
            <p:spPr bwMode="auto">
              <a:xfrm>
                <a:off x="8261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2" name="paper-plane_91632"/>
              <p:cNvSpPr>
                <a:spLocks noChangeAspect="1"/>
              </p:cNvSpPr>
              <p:nvPr/>
            </p:nvSpPr>
            <p:spPr bwMode="auto">
              <a:xfrm>
                <a:off x="84204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3" name="paper-plane_91632"/>
              <p:cNvSpPr>
                <a:spLocks noChangeAspect="1"/>
              </p:cNvSpPr>
              <p:nvPr/>
            </p:nvSpPr>
            <p:spPr bwMode="auto">
              <a:xfrm>
                <a:off x="160148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4" name="paper-plane_91632"/>
              <p:cNvSpPr>
                <a:spLocks noChangeAspect="1"/>
              </p:cNvSpPr>
              <p:nvPr/>
            </p:nvSpPr>
            <p:spPr bwMode="auto">
              <a:xfrm>
                <a:off x="236091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5" name="paper-plane_91632"/>
              <p:cNvSpPr>
                <a:spLocks noChangeAspect="1"/>
              </p:cNvSpPr>
              <p:nvPr/>
            </p:nvSpPr>
            <p:spPr bwMode="auto">
              <a:xfrm>
                <a:off x="312035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6" name="paper-plane_91632"/>
              <p:cNvSpPr>
                <a:spLocks noChangeAspect="1"/>
              </p:cNvSpPr>
              <p:nvPr/>
            </p:nvSpPr>
            <p:spPr bwMode="auto">
              <a:xfrm>
                <a:off x="387978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7" name="paper-plane_91632"/>
              <p:cNvSpPr>
                <a:spLocks noChangeAspect="1"/>
              </p:cNvSpPr>
              <p:nvPr/>
            </p:nvSpPr>
            <p:spPr bwMode="auto">
              <a:xfrm>
                <a:off x="463922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8" name="paper-plane_91632"/>
              <p:cNvSpPr>
                <a:spLocks noChangeAspect="1"/>
              </p:cNvSpPr>
              <p:nvPr/>
            </p:nvSpPr>
            <p:spPr bwMode="auto">
              <a:xfrm>
                <a:off x="539865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9" name="paper-plane_91632"/>
              <p:cNvSpPr>
                <a:spLocks noChangeAspect="1"/>
              </p:cNvSpPr>
              <p:nvPr/>
            </p:nvSpPr>
            <p:spPr bwMode="auto">
              <a:xfrm>
                <a:off x="615809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0" name="paper-plane_91632"/>
              <p:cNvSpPr>
                <a:spLocks noChangeAspect="1"/>
              </p:cNvSpPr>
              <p:nvPr/>
            </p:nvSpPr>
            <p:spPr bwMode="auto">
              <a:xfrm>
                <a:off x="691752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1" name="paper-plane_91632"/>
              <p:cNvSpPr>
                <a:spLocks noChangeAspect="1"/>
              </p:cNvSpPr>
              <p:nvPr/>
            </p:nvSpPr>
            <p:spPr bwMode="auto">
              <a:xfrm>
                <a:off x="767696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2" name="paper-plane_91632"/>
              <p:cNvSpPr>
                <a:spLocks noChangeAspect="1"/>
              </p:cNvSpPr>
              <p:nvPr/>
            </p:nvSpPr>
            <p:spPr bwMode="auto">
              <a:xfrm>
                <a:off x="843639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3" name="paper-plane_91632"/>
              <p:cNvSpPr>
                <a:spLocks noChangeAspect="1"/>
              </p:cNvSpPr>
              <p:nvPr/>
            </p:nvSpPr>
            <p:spPr bwMode="auto">
              <a:xfrm>
                <a:off x="919583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4" name="paper-plane_91632"/>
              <p:cNvSpPr>
                <a:spLocks noChangeAspect="1"/>
              </p:cNvSpPr>
              <p:nvPr/>
            </p:nvSpPr>
            <p:spPr bwMode="auto">
              <a:xfrm>
                <a:off x="995526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5" name="paper-plane_91632"/>
              <p:cNvSpPr>
                <a:spLocks noChangeAspect="1"/>
              </p:cNvSpPr>
              <p:nvPr/>
            </p:nvSpPr>
            <p:spPr bwMode="auto">
              <a:xfrm>
                <a:off x="1071470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6" name="paper-plane_91632"/>
              <p:cNvSpPr>
                <a:spLocks noChangeAspect="1"/>
              </p:cNvSpPr>
              <p:nvPr/>
            </p:nvSpPr>
            <p:spPr bwMode="auto">
              <a:xfrm>
                <a:off x="11474132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6" name="组合 5"/>
            <p:cNvGrpSpPr/>
            <p:nvPr/>
          </p:nvGrpSpPr>
          <p:grpSpPr>
            <a:xfrm>
              <a:off x="135205" y="792549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75" name="paper-plane_91632"/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6" name="paper-plane_91632"/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7" name="paper-plane_91632"/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8" name="paper-plane_91632"/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9" name="paper-plane_91632"/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0" name="paper-plane_91632"/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1" name="paper-plane_91632"/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2" name="paper-plane_91632"/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3" name="paper-plane_91632"/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4" name="paper-plane_91632"/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5" name="paper-plane_91632"/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6" name="paper-plane_91632"/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7" name="paper-plane_91632"/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8" name="paper-plane_91632"/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9" name="paper-plane_91632"/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0" name="paper-plane_91632"/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7" name="组合 6"/>
            <p:cNvGrpSpPr/>
            <p:nvPr/>
          </p:nvGrpSpPr>
          <p:grpSpPr>
            <a:xfrm>
              <a:off x="135205" y="1508810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59" name="paper-plane_91632"/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0" name="paper-plane_91632"/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1" name="paper-plane_91632"/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2" name="paper-plane_91632"/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3" name="paper-plane_91632"/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4" name="paper-plane_91632"/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5" name="paper-plane_91632"/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6" name="paper-plane_91632"/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7" name="paper-plane_91632"/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8" name="paper-plane_91632"/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9" name="paper-plane_91632"/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0" name="paper-plane_91632"/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1" name="paper-plane_91632"/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2" name="paper-plane_91632"/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3" name="paper-plane_91632"/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4" name="paper-plane_91632"/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8" name="组合 7"/>
            <p:cNvGrpSpPr/>
            <p:nvPr/>
          </p:nvGrpSpPr>
          <p:grpSpPr>
            <a:xfrm>
              <a:off x="135205" y="2225071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43" name="paper-plane_91632"/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4" name="paper-plane_91632"/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5" name="paper-plane_91632"/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6" name="paper-plane_91632"/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7" name="paper-plane_91632"/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8" name="paper-plane_91632"/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9" name="paper-plane_91632"/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0" name="paper-plane_91632"/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1" name="paper-plane_91632"/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2" name="paper-plane_91632"/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3" name="paper-plane_91632"/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4" name="paper-plane_91632"/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5" name="paper-plane_91632"/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6" name="paper-plane_91632"/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7" name="paper-plane_91632"/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8" name="paper-plane_91632"/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9" name="组合 8"/>
            <p:cNvGrpSpPr/>
            <p:nvPr/>
          </p:nvGrpSpPr>
          <p:grpSpPr>
            <a:xfrm>
              <a:off x="135205" y="2941332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27" name="paper-plane_91632"/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8" name="paper-plane_91632"/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9" name="paper-plane_91632"/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0" name="paper-plane_91632"/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1" name="paper-plane_91632"/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2" name="paper-plane_91632"/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3" name="paper-plane_91632"/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4" name="paper-plane_91632"/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5" name="paper-plane_91632"/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6" name="paper-plane_91632"/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7" name="paper-plane_91632"/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8" name="paper-plane_91632"/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9" name="paper-plane_91632"/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0" name="paper-plane_91632"/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1" name="paper-plane_91632"/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2" name="paper-plane_91632"/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10" name="组合 9"/>
            <p:cNvGrpSpPr/>
            <p:nvPr/>
          </p:nvGrpSpPr>
          <p:grpSpPr>
            <a:xfrm>
              <a:off x="135205" y="3657594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11" name="paper-plane_91632"/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2" name="paper-plane_91632"/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3" name="paper-plane_91632"/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4" name="paper-plane_91632"/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5" name="paper-plane_91632"/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6" name="paper-plane_91632"/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7" name="paper-plane_91632"/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8" name="paper-plane_91632"/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9" name="paper-plane_91632"/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0" name="paper-plane_91632"/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1" name="paper-plane_91632"/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" name="paper-plane_91632"/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" name="paper-plane_91632"/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" name="paper-plane_91632"/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5" name="paper-plane_91632"/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6" name="paper-plane_91632"/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</p:grpSp>
      <p:sp>
        <p:nvSpPr>
          <p:cNvPr id="109" name="paper-plane_91632"/>
          <p:cNvSpPr>
            <a:spLocks noChangeAspect="1"/>
          </p:cNvSpPr>
          <p:nvPr/>
        </p:nvSpPr>
        <p:spPr bwMode="auto">
          <a:xfrm rot="265272">
            <a:off x="7723346" y="-3385"/>
            <a:ext cx="4054929" cy="4955485"/>
          </a:xfrm>
          <a:custGeom>
            <a:avLst/>
            <a:gdLst>
              <a:gd name="connsiteX0" fmla="*/ 103176 w 501154"/>
              <a:gd name="connsiteY0" fmla="*/ 437062 h 601125"/>
              <a:gd name="connsiteX1" fmla="*/ 45196 w 501154"/>
              <a:gd name="connsiteY1" fmla="*/ 517755 h 601125"/>
              <a:gd name="connsiteX2" fmla="*/ 117016 w 501154"/>
              <a:gd name="connsiteY2" fmla="*/ 513085 h 601125"/>
              <a:gd name="connsiteX3" fmla="*/ 140208 w 501154"/>
              <a:gd name="connsiteY3" fmla="*/ 482452 h 601125"/>
              <a:gd name="connsiteX4" fmla="*/ 105233 w 501154"/>
              <a:gd name="connsiteY4" fmla="*/ 438183 h 601125"/>
              <a:gd name="connsiteX5" fmla="*/ 103176 w 501154"/>
              <a:gd name="connsiteY5" fmla="*/ 437062 h 601125"/>
              <a:gd name="connsiteX6" fmla="*/ 250556 w 501154"/>
              <a:gd name="connsiteY6" fmla="*/ 371131 h 601125"/>
              <a:gd name="connsiteX7" fmla="*/ 250930 w 501154"/>
              <a:gd name="connsiteY7" fmla="*/ 373754 h 601125"/>
              <a:gd name="connsiteX8" fmla="*/ 209420 w 501154"/>
              <a:gd name="connsiteY8" fmla="*/ 375253 h 601125"/>
              <a:gd name="connsiteX9" fmla="*/ 209420 w 501154"/>
              <a:gd name="connsiteY9" fmla="*/ 373192 h 601125"/>
              <a:gd name="connsiteX10" fmla="*/ 250556 w 501154"/>
              <a:gd name="connsiteY10" fmla="*/ 371131 h 601125"/>
              <a:gd name="connsiteX11" fmla="*/ 77739 w 501154"/>
              <a:gd name="connsiteY11" fmla="*/ 359545 h 601125"/>
              <a:gd name="connsiteX12" fmla="*/ 39959 w 501154"/>
              <a:gd name="connsiteY12" fmla="*/ 388124 h 601125"/>
              <a:gd name="connsiteX13" fmla="*/ 102240 w 501154"/>
              <a:gd name="connsiteY13" fmla="*/ 386630 h 601125"/>
              <a:gd name="connsiteX14" fmla="*/ 77739 w 501154"/>
              <a:gd name="connsiteY14" fmla="*/ 359545 h 601125"/>
              <a:gd name="connsiteX15" fmla="*/ 79209 w 501154"/>
              <a:gd name="connsiteY15" fmla="*/ 287891 h 601125"/>
              <a:gd name="connsiteX16" fmla="*/ 107290 w 501154"/>
              <a:gd name="connsiteY16" fmla="*/ 291928 h 601125"/>
              <a:gd name="connsiteX17" fmla="*/ 106542 w 501154"/>
              <a:gd name="connsiteY17" fmla="*/ 294916 h 601125"/>
              <a:gd name="connsiteX18" fmla="*/ 33787 w 501154"/>
              <a:gd name="connsiteY18" fmla="*/ 380466 h 601125"/>
              <a:gd name="connsiteX19" fmla="*/ 34722 w 501154"/>
              <a:gd name="connsiteY19" fmla="*/ 381773 h 601125"/>
              <a:gd name="connsiteX20" fmla="*/ 103550 w 501154"/>
              <a:gd name="connsiteY20" fmla="*/ 356183 h 601125"/>
              <a:gd name="connsiteX21" fmla="*/ 69884 w 501154"/>
              <a:gd name="connsiteY21" fmla="*/ 410912 h 601125"/>
              <a:gd name="connsiteX22" fmla="*/ 34348 w 501154"/>
              <a:gd name="connsiteY22" fmla="*/ 393728 h 601125"/>
              <a:gd name="connsiteX23" fmla="*/ 37527 w 501154"/>
              <a:gd name="connsiteY23" fmla="*/ 511778 h 601125"/>
              <a:gd name="connsiteX24" fmla="*/ 37901 w 501154"/>
              <a:gd name="connsiteY24" fmla="*/ 511965 h 601125"/>
              <a:gd name="connsiteX25" fmla="*/ 108413 w 501154"/>
              <a:gd name="connsiteY25" fmla="*/ 431646 h 601125"/>
              <a:gd name="connsiteX26" fmla="*/ 149560 w 501154"/>
              <a:gd name="connsiteY26" fmla="*/ 476475 h 601125"/>
              <a:gd name="connsiteX27" fmla="*/ 80732 w 501154"/>
              <a:gd name="connsiteY27" fmla="*/ 535500 h 601125"/>
              <a:gd name="connsiteX28" fmla="*/ 45196 w 501154"/>
              <a:gd name="connsiteY28" fmla="*/ 527468 h 601125"/>
              <a:gd name="connsiteX29" fmla="*/ 46131 w 501154"/>
              <a:gd name="connsiteY29" fmla="*/ 535126 h 601125"/>
              <a:gd name="connsiteX30" fmla="*/ 122627 w 501154"/>
              <a:gd name="connsiteY30" fmla="*/ 594712 h 601125"/>
              <a:gd name="connsiteX31" fmla="*/ 120944 w 501154"/>
              <a:gd name="connsiteY31" fmla="*/ 601063 h 601125"/>
              <a:gd name="connsiteX32" fmla="*/ 36966 w 501154"/>
              <a:gd name="connsiteY32" fmla="*/ 522425 h 601125"/>
              <a:gd name="connsiteX33" fmla="*/ 37153 w 501154"/>
              <a:gd name="connsiteY33" fmla="*/ 521678 h 601125"/>
              <a:gd name="connsiteX34" fmla="*/ 31542 w 501154"/>
              <a:gd name="connsiteY34" fmla="*/ 390365 h 601125"/>
              <a:gd name="connsiteX35" fmla="*/ 20320 w 501154"/>
              <a:gd name="connsiteY35" fmla="*/ 337878 h 601125"/>
              <a:gd name="connsiteX36" fmla="*/ 79209 w 501154"/>
              <a:gd name="connsiteY36" fmla="*/ 287891 h 601125"/>
              <a:gd name="connsiteX37" fmla="*/ 110415 w 501154"/>
              <a:gd name="connsiteY37" fmla="*/ 186814 h 601125"/>
              <a:gd name="connsiteX38" fmla="*/ 110415 w 501154"/>
              <a:gd name="connsiteY38" fmla="*/ 189407 h 601125"/>
              <a:gd name="connsiteX39" fmla="*/ 74166 w 501154"/>
              <a:gd name="connsiteY39" fmla="*/ 191075 h 601125"/>
              <a:gd name="connsiteX40" fmla="*/ 74166 w 501154"/>
              <a:gd name="connsiteY40" fmla="*/ 188481 h 601125"/>
              <a:gd name="connsiteX41" fmla="*/ 110415 w 501154"/>
              <a:gd name="connsiteY41" fmla="*/ 186814 h 601125"/>
              <a:gd name="connsiteX42" fmla="*/ 476886 w 501154"/>
              <a:gd name="connsiteY42" fmla="*/ 17934 h 601125"/>
              <a:gd name="connsiteX43" fmla="*/ 104304 w 501154"/>
              <a:gd name="connsiteY43" fmla="*/ 241134 h 601125"/>
              <a:gd name="connsiteX44" fmla="*/ 106923 w 501154"/>
              <a:gd name="connsiteY44" fmla="*/ 242442 h 601125"/>
              <a:gd name="connsiteX45" fmla="*/ 168084 w 501154"/>
              <a:gd name="connsiteY45" fmla="*/ 237772 h 601125"/>
              <a:gd name="connsiteX46" fmla="*/ 168084 w 501154"/>
              <a:gd name="connsiteY46" fmla="*/ 240761 h 601125"/>
              <a:gd name="connsiteX47" fmla="*/ 112347 w 501154"/>
              <a:gd name="connsiteY47" fmla="*/ 244870 h 601125"/>
              <a:gd name="connsiteX48" fmla="*/ 133295 w 501154"/>
              <a:gd name="connsiteY48" fmla="*/ 254582 h 601125"/>
              <a:gd name="connsiteX49" fmla="*/ 174631 w 501154"/>
              <a:gd name="connsiteY49" fmla="*/ 254209 h 601125"/>
              <a:gd name="connsiteX50" fmla="*/ 174631 w 501154"/>
              <a:gd name="connsiteY50" fmla="*/ 257011 h 601125"/>
              <a:gd name="connsiteX51" fmla="*/ 138345 w 501154"/>
              <a:gd name="connsiteY51" fmla="*/ 256824 h 601125"/>
              <a:gd name="connsiteX52" fmla="*/ 163034 w 501154"/>
              <a:gd name="connsiteY52" fmla="*/ 268031 h 601125"/>
              <a:gd name="connsiteX53" fmla="*/ 174257 w 501154"/>
              <a:gd name="connsiteY53" fmla="*/ 267283 h 601125"/>
              <a:gd name="connsiteX54" fmla="*/ 194457 w 501154"/>
              <a:gd name="connsiteY54" fmla="*/ 267470 h 601125"/>
              <a:gd name="connsiteX55" fmla="*/ 194457 w 501154"/>
              <a:gd name="connsiteY55" fmla="*/ 269898 h 601125"/>
              <a:gd name="connsiteX56" fmla="*/ 168458 w 501154"/>
              <a:gd name="connsiteY56" fmla="*/ 270272 h 601125"/>
              <a:gd name="connsiteX57" fmla="*/ 167897 w 501154"/>
              <a:gd name="connsiteY57" fmla="*/ 270272 h 601125"/>
              <a:gd name="connsiteX58" fmla="*/ 193709 w 501154"/>
              <a:gd name="connsiteY58" fmla="*/ 283533 h 601125"/>
              <a:gd name="connsiteX59" fmla="*/ 194644 w 501154"/>
              <a:gd name="connsiteY59" fmla="*/ 285401 h 601125"/>
              <a:gd name="connsiteX60" fmla="*/ 195018 w 501154"/>
              <a:gd name="connsiteY60" fmla="*/ 285401 h 601125"/>
              <a:gd name="connsiteX61" fmla="*/ 320708 w 501154"/>
              <a:gd name="connsiteY61" fmla="*/ 163995 h 601125"/>
              <a:gd name="connsiteX62" fmla="*/ 476886 w 501154"/>
              <a:gd name="connsiteY62" fmla="*/ 17934 h 601125"/>
              <a:gd name="connsiteX63" fmla="*/ 497647 w 501154"/>
              <a:gd name="connsiteY63" fmla="*/ 3 h 601125"/>
              <a:gd name="connsiteX64" fmla="*/ 497647 w 501154"/>
              <a:gd name="connsiteY64" fmla="*/ 7287 h 601125"/>
              <a:gd name="connsiteX65" fmla="*/ 495590 w 501154"/>
              <a:gd name="connsiteY65" fmla="*/ 7474 h 601125"/>
              <a:gd name="connsiteX66" fmla="*/ 494841 w 501154"/>
              <a:gd name="connsiteY66" fmla="*/ 8408 h 601125"/>
              <a:gd name="connsiteX67" fmla="*/ 493158 w 501154"/>
              <a:gd name="connsiteY67" fmla="*/ 10089 h 601125"/>
              <a:gd name="connsiteX68" fmla="*/ 383927 w 501154"/>
              <a:gd name="connsiteY68" fmla="*/ 213678 h 601125"/>
              <a:gd name="connsiteX69" fmla="*/ 297702 w 501154"/>
              <a:gd name="connsiteY69" fmla="*/ 455183 h 601125"/>
              <a:gd name="connsiteX70" fmla="*/ 293026 w 501154"/>
              <a:gd name="connsiteY70" fmla="*/ 457985 h 601125"/>
              <a:gd name="connsiteX71" fmla="*/ 242339 w 501154"/>
              <a:gd name="connsiteY71" fmla="*/ 418574 h 601125"/>
              <a:gd name="connsiteX72" fmla="*/ 238972 w 501154"/>
              <a:gd name="connsiteY72" fmla="*/ 418574 h 601125"/>
              <a:gd name="connsiteX73" fmla="*/ 238972 w 501154"/>
              <a:gd name="connsiteY73" fmla="*/ 416707 h 601125"/>
              <a:gd name="connsiteX74" fmla="*/ 240094 w 501154"/>
              <a:gd name="connsiteY74" fmla="*/ 416707 h 601125"/>
              <a:gd name="connsiteX75" fmla="*/ 154430 w 501154"/>
              <a:gd name="connsiteY75" fmla="*/ 336392 h 601125"/>
              <a:gd name="connsiteX76" fmla="*/ 157049 w 501154"/>
              <a:gd name="connsiteY76" fmla="*/ 333777 h 601125"/>
              <a:gd name="connsiteX77" fmla="*/ 176501 w 501154"/>
              <a:gd name="connsiteY77" fmla="*/ 351334 h 601125"/>
              <a:gd name="connsiteX78" fmla="*/ 235792 w 501154"/>
              <a:gd name="connsiteY78" fmla="*/ 347785 h 601125"/>
              <a:gd name="connsiteX79" fmla="*/ 236167 w 501154"/>
              <a:gd name="connsiteY79" fmla="*/ 350774 h 601125"/>
              <a:gd name="connsiteX80" fmla="*/ 179681 w 501154"/>
              <a:gd name="connsiteY80" fmla="*/ 354322 h 601125"/>
              <a:gd name="connsiteX81" fmla="*/ 225318 w 501154"/>
              <a:gd name="connsiteY81" fmla="*/ 395227 h 601125"/>
              <a:gd name="connsiteX82" fmla="*/ 226440 w 501154"/>
              <a:gd name="connsiteY82" fmla="*/ 396161 h 601125"/>
              <a:gd name="connsiteX83" fmla="*/ 267028 w 501154"/>
              <a:gd name="connsiteY83" fmla="*/ 396721 h 601125"/>
              <a:gd name="connsiteX84" fmla="*/ 267028 w 501154"/>
              <a:gd name="connsiteY84" fmla="*/ 398963 h 601125"/>
              <a:gd name="connsiteX85" fmla="*/ 228498 w 501154"/>
              <a:gd name="connsiteY85" fmla="*/ 398029 h 601125"/>
              <a:gd name="connsiteX86" fmla="*/ 249446 w 501154"/>
              <a:gd name="connsiteY86" fmla="*/ 416333 h 601125"/>
              <a:gd name="connsiteX87" fmla="*/ 291717 w 501154"/>
              <a:gd name="connsiteY87" fmla="*/ 416146 h 601125"/>
              <a:gd name="connsiteX88" fmla="*/ 291717 w 501154"/>
              <a:gd name="connsiteY88" fmla="*/ 418761 h 601125"/>
              <a:gd name="connsiteX89" fmla="*/ 252439 w 501154"/>
              <a:gd name="connsiteY89" fmla="*/ 418761 h 601125"/>
              <a:gd name="connsiteX90" fmla="*/ 260669 w 501154"/>
              <a:gd name="connsiteY90" fmla="*/ 424738 h 601125"/>
              <a:gd name="connsiteX91" fmla="*/ 279373 w 501154"/>
              <a:gd name="connsiteY91" fmla="*/ 434637 h 601125"/>
              <a:gd name="connsiteX92" fmla="*/ 292652 w 501154"/>
              <a:gd name="connsiteY92" fmla="*/ 422497 h 601125"/>
              <a:gd name="connsiteX93" fmla="*/ 309673 w 501154"/>
              <a:gd name="connsiteY93" fmla="*/ 365903 h 601125"/>
              <a:gd name="connsiteX94" fmla="*/ 333801 w 501154"/>
              <a:gd name="connsiteY94" fmla="*/ 308001 h 601125"/>
              <a:gd name="connsiteX95" fmla="*/ 476512 w 501154"/>
              <a:gd name="connsiteY95" fmla="*/ 25965 h 601125"/>
              <a:gd name="connsiteX96" fmla="*/ 220268 w 501154"/>
              <a:gd name="connsiteY96" fmla="*/ 269898 h 601125"/>
              <a:gd name="connsiteX97" fmla="*/ 260482 w 501154"/>
              <a:gd name="connsiteY97" fmla="*/ 267283 h 601125"/>
              <a:gd name="connsiteX98" fmla="*/ 260482 w 501154"/>
              <a:gd name="connsiteY98" fmla="*/ 270272 h 601125"/>
              <a:gd name="connsiteX99" fmla="*/ 219146 w 501154"/>
              <a:gd name="connsiteY99" fmla="*/ 272887 h 601125"/>
              <a:gd name="connsiteX100" fmla="*/ 217837 w 501154"/>
              <a:gd name="connsiteY100" fmla="*/ 272140 h 601125"/>
              <a:gd name="connsiteX101" fmla="*/ 203996 w 501154"/>
              <a:gd name="connsiteY101" fmla="*/ 285401 h 601125"/>
              <a:gd name="connsiteX102" fmla="*/ 244022 w 501154"/>
              <a:gd name="connsiteY102" fmla="*/ 284094 h 601125"/>
              <a:gd name="connsiteX103" fmla="*/ 244022 w 501154"/>
              <a:gd name="connsiteY103" fmla="*/ 287456 h 601125"/>
              <a:gd name="connsiteX104" fmla="*/ 200816 w 501154"/>
              <a:gd name="connsiteY104" fmla="*/ 288389 h 601125"/>
              <a:gd name="connsiteX105" fmla="*/ 168084 w 501154"/>
              <a:gd name="connsiteY105" fmla="*/ 319955 h 601125"/>
              <a:gd name="connsiteX106" fmla="*/ 235792 w 501154"/>
              <a:gd name="connsiteY106" fmla="*/ 314725 h 601125"/>
              <a:gd name="connsiteX107" fmla="*/ 236167 w 501154"/>
              <a:gd name="connsiteY107" fmla="*/ 318087 h 601125"/>
              <a:gd name="connsiteX108" fmla="*/ 164905 w 501154"/>
              <a:gd name="connsiteY108" fmla="*/ 322944 h 601125"/>
              <a:gd name="connsiteX109" fmla="*/ 157236 w 501154"/>
              <a:gd name="connsiteY109" fmla="*/ 330228 h 601125"/>
              <a:gd name="connsiteX110" fmla="*/ 152934 w 501154"/>
              <a:gd name="connsiteY110" fmla="*/ 325932 h 601125"/>
              <a:gd name="connsiteX111" fmla="*/ 157236 w 501154"/>
              <a:gd name="connsiteY111" fmla="*/ 321823 h 601125"/>
              <a:gd name="connsiteX112" fmla="*/ 158171 w 501154"/>
              <a:gd name="connsiteY112" fmla="*/ 320329 h 601125"/>
              <a:gd name="connsiteX113" fmla="*/ 158732 w 501154"/>
              <a:gd name="connsiteY113" fmla="*/ 320329 h 601125"/>
              <a:gd name="connsiteX114" fmla="*/ 191838 w 501154"/>
              <a:gd name="connsiteY114" fmla="*/ 288389 h 601125"/>
              <a:gd name="connsiteX115" fmla="*/ 191651 w 501154"/>
              <a:gd name="connsiteY115" fmla="*/ 288389 h 601125"/>
              <a:gd name="connsiteX116" fmla="*/ 102621 w 501154"/>
              <a:gd name="connsiteY116" fmla="*/ 245430 h 601125"/>
              <a:gd name="connsiteX117" fmla="*/ 102247 w 501154"/>
              <a:gd name="connsiteY117" fmla="*/ 245430 h 601125"/>
              <a:gd name="connsiteX118" fmla="*/ 100937 w 501154"/>
              <a:gd name="connsiteY118" fmla="*/ 244496 h 601125"/>
              <a:gd name="connsiteX119" fmla="*/ 100750 w 501154"/>
              <a:gd name="connsiteY119" fmla="*/ 244310 h 601125"/>
              <a:gd name="connsiteX120" fmla="*/ 100189 w 501154"/>
              <a:gd name="connsiteY120" fmla="*/ 243563 h 601125"/>
              <a:gd name="connsiteX121" fmla="*/ 99254 w 501154"/>
              <a:gd name="connsiteY121" fmla="*/ 242068 h 601125"/>
              <a:gd name="connsiteX122" fmla="*/ 100002 w 501154"/>
              <a:gd name="connsiteY122" fmla="*/ 241508 h 601125"/>
              <a:gd name="connsiteX123" fmla="*/ 100376 w 501154"/>
              <a:gd name="connsiteY123" fmla="*/ 241134 h 601125"/>
              <a:gd name="connsiteX124" fmla="*/ 99815 w 501154"/>
              <a:gd name="connsiteY124" fmla="*/ 240761 h 601125"/>
              <a:gd name="connsiteX125" fmla="*/ 7231 w 501154"/>
              <a:gd name="connsiteY125" fmla="*/ 102358 h 601125"/>
              <a:gd name="connsiteX126" fmla="*/ 6483 w 501154"/>
              <a:gd name="connsiteY126" fmla="*/ 101050 h 601125"/>
              <a:gd name="connsiteX127" fmla="*/ 310 w 501154"/>
              <a:gd name="connsiteY127" fmla="*/ 87415 h 601125"/>
              <a:gd name="connsiteX128" fmla="*/ 6296 w 501154"/>
              <a:gd name="connsiteY128" fmla="*/ 84053 h 601125"/>
              <a:gd name="connsiteX129" fmla="*/ 14525 w 501154"/>
              <a:gd name="connsiteY129" fmla="*/ 98996 h 601125"/>
              <a:gd name="connsiteX130" fmla="*/ 94017 w 501154"/>
              <a:gd name="connsiteY130" fmla="*/ 96194 h 601125"/>
              <a:gd name="connsiteX131" fmla="*/ 94017 w 501154"/>
              <a:gd name="connsiteY131" fmla="*/ 99556 h 601125"/>
              <a:gd name="connsiteX132" fmla="*/ 16396 w 501154"/>
              <a:gd name="connsiteY132" fmla="*/ 102544 h 601125"/>
              <a:gd name="connsiteX133" fmla="*/ 34164 w 501154"/>
              <a:gd name="connsiteY133" fmla="*/ 132055 h 601125"/>
              <a:gd name="connsiteX134" fmla="*/ 97197 w 501154"/>
              <a:gd name="connsiteY134" fmla="*/ 127760 h 601125"/>
              <a:gd name="connsiteX135" fmla="*/ 97197 w 501154"/>
              <a:gd name="connsiteY135" fmla="*/ 130935 h 601125"/>
              <a:gd name="connsiteX136" fmla="*/ 36035 w 501154"/>
              <a:gd name="connsiteY136" fmla="*/ 135044 h 601125"/>
              <a:gd name="connsiteX137" fmla="*/ 52494 w 501154"/>
              <a:gd name="connsiteY137" fmla="*/ 160259 h 601125"/>
              <a:gd name="connsiteX138" fmla="*/ 103743 w 501154"/>
              <a:gd name="connsiteY138" fmla="*/ 158578 h 601125"/>
              <a:gd name="connsiteX139" fmla="*/ 103743 w 501154"/>
              <a:gd name="connsiteY139" fmla="*/ 161567 h 601125"/>
              <a:gd name="connsiteX140" fmla="*/ 54552 w 501154"/>
              <a:gd name="connsiteY140" fmla="*/ 163248 h 601125"/>
              <a:gd name="connsiteX141" fmla="*/ 88219 w 501154"/>
              <a:gd name="connsiteY141" fmla="*/ 214799 h 601125"/>
              <a:gd name="connsiteX142" fmla="*/ 120015 w 501154"/>
              <a:gd name="connsiteY142" fmla="*/ 211437 h 601125"/>
              <a:gd name="connsiteX143" fmla="*/ 120576 w 501154"/>
              <a:gd name="connsiteY143" fmla="*/ 214051 h 601125"/>
              <a:gd name="connsiteX144" fmla="*/ 89715 w 501154"/>
              <a:gd name="connsiteY144" fmla="*/ 217227 h 601125"/>
              <a:gd name="connsiteX145" fmla="*/ 102434 w 501154"/>
              <a:gd name="connsiteY145" fmla="*/ 238706 h 601125"/>
              <a:gd name="connsiteX146" fmla="*/ 102434 w 501154"/>
              <a:gd name="connsiteY146" fmla="*/ 239827 h 601125"/>
              <a:gd name="connsiteX147" fmla="*/ 481936 w 501154"/>
              <a:gd name="connsiteY147" fmla="*/ 8408 h 601125"/>
              <a:gd name="connsiteX148" fmla="*/ 359051 w 501154"/>
              <a:gd name="connsiteY148" fmla="*/ 34930 h 601125"/>
              <a:gd name="connsiteX149" fmla="*/ 240094 w 501154"/>
              <a:gd name="connsiteY149" fmla="*/ 56784 h 601125"/>
              <a:gd name="connsiteX150" fmla="*/ 7979 w 501154"/>
              <a:gd name="connsiteY150" fmla="*/ 78450 h 601125"/>
              <a:gd name="connsiteX151" fmla="*/ 7979 w 501154"/>
              <a:gd name="connsiteY151" fmla="*/ 74154 h 601125"/>
              <a:gd name="connsiteX152" fmla="*/ 275071 w 501154"/>
              <a:gd name="connsiteY152" fmla="*/ 44456 h 601125"/>
              <a:gd name="connsiteX153" fmla="*/ 497647 w 501154"/>
              <a:gd name="connsiteY153" fmla="*/ 3 h 60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501154" h="601125">
                <a:moveTo>
                  <a:pt x="103176" y="437062"/>
                </a:moveTo>
                <a:cubicBezTo>
                  <a:pt x="70445" y="447149"/>
                  <a:pt x="47253" y="484133"/>
                  <a:pt x="45196" y="517755"/>
                </a:cubicBezTo>
                <a:cubicBezTo>
                  <a:pt x="67265" y="532511"/>
                  <a:pt x="95694" y="528776"/>
                  <a:pt x="117016" y="513085"/>
                </a:cubicBezTo>
                <a:cubicBezTo>
                  <a:pt x="127303" y="505427"/>
                  <a:pt x="137028" y="495341"/>
                  <a:pt x="140208" y="482452"/>
                </a:cubicBezTo>
                <a:cubicBezTo>
                  <a:pt x="146193" y="457236"/>
                  <a:pt x="128986" y="437810"/>
                  <a:pt x="105233" y="438183"/>
                </a:cubicBezTo>
                <a:cubicBezTo>
                  <a:pt x="104298" y="438183"/>
                  <a:pt x="103550" y="437623"/>
                  <a:pt x="103176" y="437062"/>
                </a:cubicBezTo>
                <a:close/>
                <a:moveTo>
                  <a:pt x="250556" y="371131"/>
                </a:moveTo>
                <a:cubicBezTo>
                  <a:pt x="252052" y="371131"/>
                  <a:pt x="252239" y="373380"/>
                  <a:pt x="250930" y="373754"/>
                </a:cubicBezTo>
                <a:cubicBezTo>
                  <a:pt x="237467" y="376565"/>
                  <a:pt x="222883" y="376003"/>
                  <a:pt x="209420" y="375253"/>
                </a:cubicBezTo>
                <a:cubicBezTo>
                  <a:pt x="208111" y="375066"/>
                  <a:pt x="207924" y="373192"/>
                  <a:pt x="209420" y="373192"/>
                </a:cubicBezTo>
                <a:cubicBezTo>
                  <a:pt x="223257" y="373380"/>
                  <a:pt x="236719" y="371693"/>
                  <a:pt x="250556" y="371131"/>
                </a:cubicBezTo>
                <a:close/>
                <a:moveTo>
                  <a:pt x="77739" y="359545"/>
                </a:moveTo>
                <a:cubicBezTo>
                  <a:pt x="59223" y="360666"/>
                  <a:pt x="45383" y="370566"/>
                  <a:pt x="39959" y="388124"/>
                </a:cubicBezTo>
                <a:cubicBezTo>
                  <a:pt x="56605" y="404374"/>
                  <a:pt x="90644" y="413714"/>
                  <a:pt x="102240" y="386630"/>
                </a:cubicBezTo>
                <a:cubicBezTo>
                  <a:pt x="113836" y="359732"/>
                  <a:pt x="90832" y="358611"/>
                  <a:pt x="77739" y="359545"/>
                </a:cubicBezTo>
                <a:close/>
                <a:moveTo>
                  <a:pt x="79209" y="287891"/>
                </a:moveTo>
                <a:cubicBezTo>
                  <a:pt x="88400" y="287293"/>
                  <a:pt x="97939" y="288566"/>
                  <a:pt x="107290" y="291928"/>
                </a:cubicBezTo>
                <a:cubicBezTo>
                  <a:pt x="109161" y="292488"/>
                  <a:pt x="108413" y="295477"/>
                  <a:pt x="106542" y="294916"/>
                </a:cubicBezTo>
                <a:cubicBezTo>
                  <a:pt x="57166" y="281841"/>
                  <a:pt x="4423" y="331527"/>
                  <a:pt x="33787" y="380466"/>
                </a:cubicBezTo>
                <a:cubicBezTo>
                  <a:pt x="34161" y="381026"/>
                  <a:pt x="34348" y="381399"/>
                  <a:pt x="34722" y="381773"/>
                </a:cubicBezTo>
                <a:cubicBezTo>
                  <a:pt x="42577" y="356557"/>
                  <a:pt x="80545" y="340493"/>
                  <a:pt x="103550" y="356183"/>
                </a:cubicBezTo>
                <a:cubicBezTo>
                  <a:pt x="134036" y="376917"/>
                  <a:pt x="94198" y="411472"/>
                  <a:pt x="69884" y="410912"/>
                </a:cubicBezTo>
                <a:cubicBezTo>
                  <a:pt x="55108" y="410725"/>
                  <a:pt x="42951" y="403814"/>
                  <a:pt x="34348" y="393728"/>
                </a:cubicBezTo>
                <a:cubicBezTo>
                  <a:pt x="5545" y="424548"/>
                  <a:pt x="6667" y="482265"/>
                  <a:pt x="37527" y="511778"/>
                </a:cubicBezTo>
                <a:cubicBezTo>
                  <a:pt x="37714" y="511778"/>
                  <a:pt x="37714" y="511778"/>
                  <a:pt x="37901" y="511965"/>
                </a:cubicBezTo>
                <a:cubicBezTo>
                  <a:pt x="42577" y="476101"/>
                  <a:pt x="71193" y="433327"/>
                  <a:pt x="108413" y="431646"/>
                </a:cubicBezTo>
                <a:cubicBezTo>
                  <a:pt x="133475" y="428283"/>
                  <a:pt x="152178" y="451258"/>
                  <a:pt x="149560" y="476475"/>
                </a:cubicBezTo>
                <a:cubicBezTo>
                  <a:pt x="146380" y="509163"/>
                  <a:pt x="111779" y="533445"/>
                  <a:pt x="80732" y="535500"/>
                </a:cubicBezTo>
                <a:cubicBezTo>
                  <a:pt x="67265" y="536434"/>
                  <a:pt x="55295" y="533445"/>
                  <a:pt x="45196" y="527468"/>
                </a:cubicBezTo>
                <a:cubicBezTo>
                  <a:pt x="45383" y="530083"/>
                  <a:pt x="45570" y="532698"/>
                  <a:pt x="46131" y="535126"/>
                </a:cubicBezTo>
                <a:cubicBezTo>
                  <a:pt x="53612" y="575286"/>
                  <a:pt x="87091" y="587054"/>
                  <a:pt x="122627" y="594712"/>
                </a:cubicBezTo>
                <a:cubicBezTo>
                  <a:pt x="126929" y="595646"/>
                  <a:pt x="124871" y="601810"/>
                  <a:pt x="120944" y="601063"/>
                </a:cubicBezTo>
                <a:cubicBezTo>
                  <a:pt x="76617" y="594525"/>
                  <a:pt x="37340" y="572111"/>
                  <a:pt x="36966" y="522425"/>
                </a:cubicBezTo>
                <a:cubicBezTo>
                  <a:pt x="36966" y="522238"/>
                  <a:pt x="37153" y="521865"/>
                  <a:pt x="37153" y="521678"/>
                </a:cubicBezTo>
                <a:cubicBezTo>
                  <a:pt x="682" y="491792"/>
                  <a:pt x="-5677" y="421933"/>
                  <a:pt x="31542" y="390365"/>
                </a:cubicBezTo>
                <a:cubicBezTo>
                  <a:pt x="20695" y="375796"/>
                  <a:pt x="16206" y="355623"/>
                  <a:pt x="20320" y="337878"/>
                </a:cubicBezTo>
                <a:cubicBezTo>
                  <a:pt x="27194" y="308318"/>
                  <a:pt x="51637" y="289686"/>
                  <a:pt x="79209" y="287891"/>
                </a:cubicBezTo>
                <a:close/>
                <a:moveTo>
                  <a:pt x="110415" y="186814"/>
                </a:moveTo>
                <a:cubicBezTo>
                  <a:pt x="112097" y="186814"/>
                  <a:pt x="112097" y="189407"/>
                  <a:pt x="110415" y="189407"/>
                </a:cubicBezTo>
                <a:cubicBezTo>
                  <a:pt x="98270" y="190149"/>
                  <a:pt x="86125" y="190704"/>
                  <a:pt x="74166" y="191075"/>
                </a:cubicBezTo>
                <a:cubicBezTo>
                  <a:pt x="72298" y="191260"/>
                  <a:pt x="72298" y="188481"/>
                  <a:pt x="74166" y="188481"/>
                </a:cubicBezTo>
                <a:cubicBezTo>
                  <a:pt x="86125" y="187740"/>
                  <a:pt x="98270" y="187185"/>
                  <a:pt x="110415" y="186814"/>
                </a:cubicBezTo>
                <a:close/>
                <a:moveTo>
                  <a:pt x="476886" y="17934"/>
                </a:moveTo>
                <a:cubicBezTo>
                  <a:pt x="477447" y="18681"/>
                  <a:pt x="156301" y="211623"/>
                  <a:pt x="104304" y="241134"/>
                </a:cubicBezTo>
                <a:cubicBezTo>
                  <a:pt x="105239" y="241695"/>
                  <a:pt x="106174" y="242068"/>
                  <a:pt x="106923" y="242442"/>
                </a:cubicBezTo>
                <a:cubicBezTo>
                  <a:pt x="127310" y="240574"/>
                  <a:pt x="147697" y="238706"/>
                  <a:pt x="168084" y="237772"/>
                </a:cubicBezTo>
                <a:cubicBezTo>
                  <a:pt x="170142" y="237772"/>
                  <a:pt x="169955" y="240574"/>
                  <a:pt x="168084" y="240761"/>
                </a:cubicBezTo>
                <a:cubicBezTo>
                  <a:pt x="149567" y="242815"/>
                  <a:pt x="131051" y="243749"/>
                  <a:pt x="112347" y="244870"/>
                </a:cubicBezTo>
                <a:cubicBezTo>
                  <a:pt x="119267" y="248045"/>
                  <a:pt x="126375" y="251407"/>
                  <a:pt x="133295" y="254582"/>
                </a:cubicBezTo>
                <a:cubicBezTo>
                  <a:pt x="147136" y="254209"/>
                  <a:pt x="160977" y="253649"/>
                  <a:pt x="174631" y="254209"/>
                </a:cubicBezTo>
                <a:cubicBezTo>
                  <a:pt x="176501" y="254209"/>
                  <a:pt x="176501" y="257011"/>
                  <a:pt x="174631" y="257011"/>
                </a:cubicBezTo>
                <a:cubicBezTo>
                  <a:pt x="162660" y="257384"/>
                  <a:pt x="150503" y="257011"/>
                  <a:pt x="138345" y="256824"/>
                </a:cubicBezTo>
                <a:cubicBezTo>
                  <a:pt x="146575" y="260559"/>
                  <a:pt x="154992" y="264295"/>
                  <a:pt x="163034" y="268031"/>
                </a:cubicBezTo>
                <a:cubicBezTo>
                  <a:pt x="167149" y="267844"/>
                  <a:pt x="172760" y="267283"/>
                  <a:pt x="174257" y="267283"/>
                </a:cubicBezTo>
                <a:cubicBezTo>
                  <a:pt x="180990" y="267097"/>
                  <a:pt x="187723" y="267283"/>
                  <a:pt x="194457" y="267470"/>
                </a:cubicBezTo>
                <a:cubicBezTo>
                  <a:pt x="195953" y="267657"/>
                  <a:pt x="195953" y="269898"/>
                  <a:pt x="194457" y="269898"/>
                </a:cubicBezTo>
                <a:cubicBezTo>
                  <a:pt x="185853" y="270272"/>
                  <a:pt x="177062" y="270459"/>
                  <a:pt x="168458" y="270272"/>
                </a:cubicBezTo>
                <a:cubicBezTo>
                  <a:pt x="168271" y="270272"/>
                  <a:pt x="168084" y="270272"/>
                  <a:pt x="167897" y="270272"/>
                </a:cubicBezTo>
                <a:cubicBezTo>
                  <a:pt x="176688" y="274568"/>
                  <a:pt x="185292" y="278864"/>
                  <a:pt x="193709" y="283533"/>
                </a:cubicBezTo>
                <a:cubicBezTo>
                  <a:pt x="194270" y="284094"/>
                  <a:pt x="194644" y="284654"/>
                  <a:pt x="194644" y="285401"/>
                </a:cubicBezTo>
                <a:cubicBezTo>
                  <a:pt x="194831" y="285401"/>
                  <a:pt x="194831" y="285401"/>
                  <a:pt x="195018" y="285401"/>
                </a:cubicBezTo>
                <a:cubicBezTo>
                  <a:pt x="236728" y="244683"/>
                  <a:pt x="278624" y="204152"/>
                  <a:pt x="320708" y="163995"/>
                </a:cubicBezTo>
                <a:cubicBezTo>
                  <a:pt x="334549" y="150733"/>
                  <a:pt x="478195" y="19988"/>
                  <a:pt x="476886" y="17934"/>
                </a:cubicBezTo>
                <a:close/>
                <a:moveTo>
                  <a:pt x="497647" y="3"/>
                </a:moveTo>
                <a:cubicBezTo>
                  <a:pt x="502323" y="-184"/>
                  <a:pt x="502323" y="7100"/>
                  <a:pt x="497647" y="7287"/>
                </a:cubicBezTo>
                <a:cubicBezTo>
                  <a:pt x="496899" y="7287"/>
                  <a:pt x="496338" y="7474"/>
                  <a:pt x="495590" y="7474"/>
                </a:cubicBezTo>
                <a:cubicBezTo>
                  <a:pt x="495403" y="7847"/>
                  <a:pt x="495216" y="8221"/>
                  <a:pt x="494841" y="8408"/>
                </a:cubicBezTo>
                <a:cubicBezTo>
                  <a:pt x="494280" y="8968"/>
                  <a:pt x="493719" y="9529"/>
                  <a:pt x="493158" y="10089"/>
                </a:cubicBezTo>
                <a:cubicBezTo>
                  <a:pt x="454254" y="76582"/>
                  <a:pt x="417407" y="144196"/>
                  <a:pt x="383927" y="213678"/>
                </a:cubicBezTo>
                <a:cubicBezTo>
                  <a:pt x="349325" y="285775"/>
                  <a:pt x="295458" y="373374"/>
                  <a:pt x="297702" y="455183"/>
                </a:cubicBezTo>
                <a:cubicBezTo>
                  <a:pt x="297702" y="457424"/>
                  <a:pt x="294897" y="459479"/>
                  <a:pt x="293026" y="457985"/>
                </a:cubicBezTo>
                <a:cubicBezTo>
                  <a:pt x="276006" y="445097"/>
                  <a:pt x="258985" y="432023"/>
                  <a:pt x="242339" y="418574"/>
                </a:cubicBezTo>
                <a:cubicBezTo>
                  <a:pt x="241217" y="418574"/>
                  <a:pt x="240094" y="418574"/>
                  <a:pt x="238972" y="418574"/>
                </a:cubicBezTo>
                <a:cubicBezTo>
                  <a:pt x="237850" y="418388"/>
                  <a:pt x="237850" y="416707"/>
                  <a:pt x="238972" y="416707"/>
                </a:cubicBezTo>
                <a:cubicBezTo>
                  <a:pt x="239346" y="416707"/>
                  <a:pt x="239720" y="416707"/>
                  <a:pt x="240094" y="416707"/>
                </a:cubicBezTo>
                <a:cubicBezTo>
                  <a:pt x="209607" y="391865"/>
                  <a:pt x="180429" y="365529"/>
                  <a:pt x="154430" y="336392"/>
                </a:cubicBezTo>
                <a:cubicBezTo>
                  <a:pt x="152934" y="334711"/>
                  <a:pt x="155179" y="332283"/>
                  <a:pt x="157049" y="333777"/>
                </a:cubicBezTo>
                <a:cubicBezTo>
                  <a:pt x="163595" y="339567"/>
                  <a:pt x="169955" y="345544"/>
                  <a:pt x="176501" y="351334"/>
                </a:cubicBezTo>
                <a:cubicBezTo>
                  <a:pt x="196327" y="351147"/>
                  <a:pt x="215966" y="349840"/>
                  <a:pt x="235792" y="347785"/>
                </a:cubicBezTo>
                <a:cubicBezTo>
                  <a:pt x="237476" y="347598"/>
                  <a:pt x="237850" y="350587"/>
                  <a:pt x="236167" y="350774"/>
                </a:cubicBezTo>
                <a:cubicBezTo>
                  <a:pt x="217463" y="354136"/>
                  <a:pt x="198572" y="355070"/>
                  <a:pt x="179681" y="354322"/>
                </a:cubicBezTo>
                <a:cubicBezTo>
                  <a:pt x="194831" y="367957"/>
                  <a:pt x="209794" y="381966"/>
                  <a:pt x="225318" y="395227"/>
                </a:cubicBezTo>
                <a:cubicBezTo>
                  <a:pt x="225692" y="395601"/>
                  <a:pt x="226066" y="395787"/>
                  <a:pt x="226440" y="396161"/>
                </a:cubicBezTo>
                <a:cubicBezTo>
                  <a:pt x="239907" y="396721"/>
                  <a:pt x="253561" y="396721"/>
                  <a:pt x="267028" y="396721"/>
                </a:cubicBezTo>
                <a:cubicBezTo>
                  <a:pt x="268524" y="396721"/>
                  <a:pt x="268524" y="398963"/>
                  <a:pt x="267028" y="398963"/>
                </a:cubicBezTo>
                <a:cubicBezTo>
                  <a:pt x="254309" y="399710"/>
                  <a:pt x="241404" y="398963"/>
                  <a:pt x="228498" y="398029"/>
                </a:cubicBezTo>
                <a:cubicBezTo>
                  <a:pt x="235231" y="404006"/>
                  <a:pt x="242152" y="410543"/>
                  <a:pt x="249446" y="416333"/>
                </a:cubicBezTo>
                <a:cubicBezTo>
                  <a:pt x="263474" y="415959"/>
                  <a:pt x="277689" y="415586"/>
                  <a:pt x="291717" y="416146"/>
                </a:cubicBezTo>
                <a:cubicBezTo>
                  <a:pt x="293588" y="416146"/>
                  <a:pt x="293588" y="418761"/>
                  <a:pt x="291717" y="418761"/>
                </a:cubicBezTo>
                <a:cubicBezTo>
                  <a:pt x="278624" y="419322"/>
                  <a:pt x="265532" y="419135"/>
                  <a:pt x="252439" y="418761"/>
                </a:cubicBezTo>
                <a:cubicBezTo>
                  <a:pt x="255057" y="420816"/>
                  <a:pt x="257863" y="422870"/>
                  <a:pt x="260669" y="424738"/>
                </a:cubicBezTo>
                <a:cubicBezTo>
                  <a:pt x="265719" y="430155"/>
                  <a:pt x="271891" y="433517"/>
                  <a:pt x="279373" y="434637"/>
                </a:cubicBezTo>
                <a:cubicBezTo>
                  <a:pt x="291904" y="443416"/>
                  <a:pt x="296206" y="439307"/>
                  <a:pt x="292652" y="422497"/>
                </a:cubicBezTo>
                <a:cubicBezTo>
                  <a:pt x="301256" y="406621"/>
                  <a:pt x="302939" y="383460"/>
                  <a:pt x="309673" y="365903"/>
                </a:cubicBezTo>
                <a:cubicBezTo>
                  <a:pt x="317154" y="346478"/>
                  <a:pt x="325384" y="327239"/>
                  <a:pt x="333801" y="308001"/>
                </a:cubicBezTo>
                <a:cubicBezTo>
                  <a:pt x="375511" y="211063"/>
                  <a:pt x="423206" y="116926"/>
                  <a:pt x="476512" y="25965"/>
                </a:cubicBezTo>
                <a:cubicBezTo>
                  <a:pt x="390474" y="106654"/>
                  <a:pt x="305184" y="188089"/>
                  <a:pt x="220268" y="269898"/>
                </a:cubicBezTo>
                <a:cubicBezTo>
                  <a:pt x="233548" y="267844"/>
                  <a:pt x="247015" y="266536"/>
                  <a:pt x="260482" y="267283"/>
                </a:cubicBezTo>
                <a:cubicBezTo>
                  <a:pt x="262352" y="267470"/>
                  <a:pt x="262352" y="270085"/>
                  <a:pt x="260482" y="270272"/>
                </a:cubicBezTo>
                <a:cubicBezTo>
                  <a:pt x="246641" y="271019"/>
                  <a:pt x="232987" y="271206"/>
                  <a:pt x="219146" y="272887"/>
                </a:cubicBezTo>
                <a:cubicBezTo>
                  <a:pt x="218398" y="273074"/>
                  <a:pt x="218024" y="272700"/>
                  <a:pt x="217837" y="272140"/>
                </a:cubicBezTo>
                <a:cubicBezTo>
                  <a:pt x="213348" y="276622"/>
                  <a:pt x="208672" y="280918"/>
                  <a:pt x="203996" y="285401"/>
                </a:cubicBezTo>
                <a:cubicBezTo>
                  <a:pt x="217276" y="285401"/>
                  <a:pt x="230555" y="284654"/>
                  <a:pt x="244022" y="284094"/>
                </a:cubicBezTo>
                <a:cubicBezTo>
                  <a:pt x="246080" y="284094"/>
                  <a:pt x="246080" y="287082"/>
                  <a:pt x="244022" y="287456"/>
                </a:cubicBezTo>
                <a:cubicBezTo>
                  <a:pt x="229807" y="289323"/>
                  <a:pt x="215218" y="289137"/>
                  <a:pt x="200816" y="288389"/>
                </a:cubicBezTo>
                <a:cubicBezTo>
                  <a:pt x="189968" y="299036"/>
                  <a:pt x="178933" y="309309"/>
                  <a:pt x="168084" y="319955"/>
                </a:cubicBezTo>
                <a:cubicBezTo>
                  <a:pt x="190716" y="318834"/>
                  <a:pt x="213161" y="317527"/>
                  <a:pt x="235792" y="314725"/>
                </a:cubicBezTo>
                <a:cubicBezTo>
                  <a:pt x="237663" y="314539"/>
                  <a:pt x="238037" y="317901"/>
                  <a:pt x="236167" y="318087"/>
                </a:cubicBezTo>
                <a:cubicBezTo>
                  <a:pt x="212600" y="322010"/>
                  <a:pt x="188846" y="323877"/>
                  <a:pt x="164905" y="322944"/>
                </a:cubicBezTo>
                <a:cubicBezTo>
                  <a:pt x="162473" y="325372"/>
                  <a:pt x="159855" y="327800"/>
                  <a:pt x="157236" y="330228"/>
                </a:cubicBezTo>
                <a:cubicBezTo>
                  <a:pt x="154430" y="333030"/>
                  <a:pt x="149942" y="328734"/>
                  <a:pt x="152934" y="325932"/>
                </a:cubicBezTo>
                <a:cubicBezTo>
                  <a:pt x="154243" y="324625"/>
                  <a:pt x="155740" y="323130"/>
                  <a:pt x="157236" y="321823"/>
                </a:cubicBezTo>
                <a:cubicBezTo>
                  <a:pt x="157049" y="321076"/>
                  <a:pt x="157236" y="320329"/>
                  <a:pt x="158171" y="320329"/>
                </a:cubicBezTo>
                <a:cubicBezTo>
                  <a:pt x="158358" y="320329"/>
                  <a:pt x="158545" y="320329"/>
                  <a:pt x="158732" y="320329"/>
                </a:cubicBezTo>
                <a:cubicBezTo>
                  <a:pt x="169768" y="309682"/>
                  <a:pt x="180803" y="299036"/>
                  <a:pt x="191838" y="288389"/>
                </a:cubicBezTo>
                <a:cubicBezTo>
                  <a:pt x="191651" y="288389"/>
                  <a:pt x="191651" y="288389"/>
                  <a:pt x="191651" y="288389"/>
                </a:cubicBezTo>
                <a:cubicBezTo>
                  <a:pt x="160790" y="278677"/>
                  <a:pt x="130677" y="261493"/>
                  <a:pt x="102621" y="245430"/>
                </a:cubicBezTo>
                <a:cubicBezTo>
                  <a:pt x="102434" y="245430"/>
                  <a:pt x="102247" y="245430"/>
                  <a:pt x="102247" y="245430"/>
                </a:cubicBezTo>
                <a:cubicBezTo>
                  <a:pt x="101498" y="245617"/>
                  <a:pt x="101124" y="245057"/>
                  <a:pt x="100937" y="244496"/>
                </a:cubicBezTo>
                <a:cubicBezTo>
                  <a:pt x="100937" y="244496"/>
                  <a:pt x="100750" y="244496"/>
                  <a:pt x="100750" y="244310"/>
                </a:cubicBezTo>
                <a:cubicBezTo>
                  <a:pt x="100376" y="244123"/>
                  <a:pt x="100376" y="243936"/>
                  <a:pt x="100189" y="243563"/>
                </a:cubicBezTo>
                <a:cubicBezTo>
                  <a:pt x="99067" y="244123"/>
                  <a:pt x="98132" y="242629"/>
                  <a:pt x="99254" y="242068"/>
                </a:cubicBezTo>
                <a:cubicBezTo>
                  <a:pt x="99441" y="241882"/>
                  <a:pt x="99628" y="241695"/>
                  <a:pt x="100002" y="241508"/>
                </a:cubicBezTo>
                <a:cubicBezTo>
                  <a:pt x="100002" y="241321"/>
                  <a:pt x="100189" y="241321"/>
                  <a:pt x="100376" y="241134"/>
                </a:cubicBezTo>
                <a:cubicBezTo>
                  <a:pt x="100189" y="240948"/>
                  <a:pt x="100002" y="240948"/>
                  <a:pt x="99815" y="240761"/>
                </a:cubicBezTo>
                <a:cubicBezTo>
                  <a:pt x="64091" y="200417"/>
                  <a:pt x="30424" y="152041"/>
                  <a:pt x="7231" y="102358"/>
                </a:cubicBezTo>
                <a:cubicBezTo>
                  <a:pt x="6670" y="102171"/>
                  <a:pt x="6483" y="101611"/>
                  <a:pt x="6483" y="101050"/>
                </a:cubicBezTo>
                <a:cubicBezTo>
                  <a:pt x="4425" y="96381"/>
                  <a:pt x="2368" y="91898"/>
                  <a:pt x="310" y="87415"/>
                </a:cubicBezTo>
                <a:cubicBezTo>
                  <a:pt x="-1373" y="83493"/>
                  <a:pt x="4238" y="79944"/>
                  <a:pt x="6296" y="84053"/>
                </a:cubicBezTo>
                <a:cubicBezTo>
                  <a:pt x="8914" y="89096"/>
                  <a:pt x="11720" y="93953"/>
                  <a:pt x="14525" y="98996"/>
                </a:cubicBezTo>
                <a:cubicBezTo>
                  <a:pt x="40898" y="97688"/>
                  <a:pt x="67457" y="96567"/>
                  <a:pt x="94017" y="96194"/>
                </a:cubicBezTo>
                <a:cubicBezTo>
                  <a:pt x="96074" y="96194"/>
                  <a:pt x="96074" y="99369"/>
                  <a:pt x="94017" y="99556"/>
                </a:cubicBezTo>
                <a:cubicBezTo>
                  <a:pt x="68206" y="101050"/>
                  <a:pt x="42207" y="101797"/>
                  <a:pt x="16396" y="102544"/>
                </a:cubicBezTo>
                <a:cubicBezTo>
                  <a:pt x="22007" y="112630"/>
                  <a:pt x="27992" y="122530"/>
                  <a:pt x="34164" y="132055"/>
                </a:cubicBezTo>
                <a:cubicBezTo>
                  <a:pt x="55113" y="130374"/>
                  <a:pt x="76248" y="128693"/>
                  <a:pt x="97197" y="127760"/>
                </a:cubicBezTo>
                <a:cubicBezTo>
                  <a:pt x="99254" y="127760"/>
                  <a:pt x="99254" y="130748"/>
                  <a:pt x="97197" y="130935"/>
                </a:cubicBezTo>
                <a:cubicBezTo>
                  <a:pt x="76809" y="132803"/>
                  <a:pt x="56422" y="133923"/>
                  <a:pt x="36035" y="135044"/>
                </a:cubicBezTo>
                <a:cubicBezTo>
                  <a:pt x="41459" y="143449"/>
                  <a:pt x="46883" y="151854"/>
                  <a:pt x="52494" y="160259"/>
                </a:cubicBezTo>
                <a:cubicBezTo>
                  <a:pt x="69702" y="160446"/>
                  <a:pt x="86722" y="159512"/>
                  <a:pt x="103743" y="158578"/>
                </a:cubicBezTo>
                <a:cubicBezTo>
                  <a:pt x="105613" y="158578"/>
                  <a:pt x="105613" y="161193"/>
                  <a:pt x="103743" y="161567"/>
                </a:cubicBezTo>
                <a:cubicBezTo>
                  <a:pt x="87471" y="163434"/>
                  <a:pt x="71011" y="163621"/>
                  <a:pt x="54552" y="163248"/>
                </a:cubicBezTo>
                <a:cubicBezTo>
                  <a:pt x="65961" y="180431"/>
                  <a:pt x="77370" y="197241"/>
                  <a:pt x="88219" y="214799"/>
                </a:cubicBezTo>
                <a:cubicBezTo>
                  <a:pt x="98880" y="214612"/>
                  <a:pt x="109354" y="212931"/>
                  <a:pt x="120015" y="211437"/>
                </a:cubicBezTo>
                <a:cubicBezTo>
                  <a:pt x="121699" y="211250"/>
                  <a:pt x="122447" y="213678"/>
                  <a:pt x="120576" y="214051"/>
                </a:cubicBezTo>
                <a:cubicBezTo>
                  <a:pt x="110663" y="216666"/>
                  <a:pt x="100189" y="217413"/>
                  <a:pt x="89715" y="217227"/>
                </a:cubicBezTo>
                <a:cubicBezTo>
                  <a:pt x="94017" y="224324"/>
                  <a:pt x="98319" y="231422"/>
                  <a:pt x="102434" y="238706"/>
                </a:cubicBezTo>
                <a:cubicBezTo>
                  <a:pt x="102621" y="239080"/>
                  <a:pt x="102621" y="239453"/>
                  <a:pt x="102434" y="239827"/>
                </a:cubicBezTo>
                <a:cubicBezTo>
                  <a:pt x="226066" y="158578"/>
                  <a:pt x="355123" y="84614"/>
                  <a:pt x="481936" y="8408"/>
                </a:cubicBezTo>
                <a:cubicBezTo>
                  <a:pt x="440413" y="12517"/>
                  <a:pt x="399639" y="26339"/>
                  <a:pt x="359051" y="34930"/>
                </a:cubicBezTo>
                <a:cubicBezTo>
                  <a:pt x="319586" y="43522"/>
                  <a:pt x="279934" y="50620"/>
                  <a:pt x="240094" y="56784"/>
                </a:cubicBezTo>
                <a:cubicBezTo>
                  <a:pt x="163408" y="68737"/>
                  <a:pt x="85600" y="77703"/>
                  <a:pt x="7979" y="78450"/>
                </a:cubicBezTo>
                <a:cubicBezTo>
                  <a:pt x="5173" y="78450"/>
                  <a:pt x="5173" y="74341"/>
                  <a:pt x="7979" y="74154"/>
                </a:cubicBezTo>
                <a:cubicBezTo>
                  <a:pt x="97384" y="67056"/>
                  <a:pt x="186601" y="59959"/>
                  <a:pt x="275071" y="44456"/>
                </a:cubicBezTo>
                <a:cubicBezTo>
                  <a:pt x="348203" y="31568"/>
                  <a:pt x="423580" y="2431"/>
                  <a:pt x="497647" y="3"/>
                </a:cubicBezTo>
                <a:close/>
              </a:path>
            </a:pathLst>
          </a:custGeom>
          <a:solidFill>
            <a:schemeClr val="bg1">
              <a:alpha val="54902"/>
            </a:schemeClr>
          </a:solidFill>
          <a:ln>
            <a:noFill/>
          </a:ln>
        </p:spPr>
      </p:sp>
      <p:sp>
        <p:nvSpPr>
          <p:cNvPr id="110" name="矩形 109"/>
          <p:cNvSpPr/>
          <p:nvPr/>
        </p:nvSpPr>
        <p:spPr>
          <a:xfrm>
            <a:off x="609744" y="4648168"/>
            <a:ext cx="9296156" cy="80899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>
              <a:lnSpc>
                <a:spcPts val="2800"/>
              </a:lnSpc>
            </a:pPr>
            <a:r>
              <a:rPr lang="zh-CN" altLang="en-US" sz="24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中华人民共和国教育部全国综合防控儿童青少年近视宣讲团</a:t>
            </a:r>
            <a:endParaRPr lang="en-US" altLang="zh-CN" sz="24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800"/>
              </a:lnSpc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2022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4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月</a:t>
            </a:r>
            <a:endParaRPr lang="zh-CN" altLang="en-US" dirty="0">
              <a:solidFill>
                <a:schemeClr val="bg1">
                  <a:lumMod val="8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11" name="矩形 110"/>
          <p:cNvSpPr/>
          <p:nvPr/>
        </p:nvSpPr>
        <p:spPr>
          <a:xfrm>
            <a:off x="609744" y="3429000"/>
            <a:ext cx="8076988" cy="10147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6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谢谢！</a:t>
            </a:r>
            <a:endParaRPr lang="zh-CN" altLang="en-US" sz="6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直接连接符 2"/>
          <p:cNvCxnSpPr/>
          <p:nvPr/>
        </p:nvCxnSpPr>
        <p:spPr>
          <a:xfrm>
            <a:off x="6873686" y="1960037"/>
            <a:ext cx="0" cy="3758400"/>
          </a:xfrm>
          <a:prstGeom prst="line">
            <a:avLst/>
          </a:prstGeom>
          <a:ln w="127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 Box 6"/>
          <p:cNvSpPr txBox="1">
            <a:spLocks noChangeArrowheads="1"/>
          </p:cNvSpPr>
          <p:nvPr/>
        </p:nvSpPr>
        <p:spPr bwMode="auto">
          <a:xfrm>
            <a:off x="3762941" y="645861"/>
            <a:ext cx="4666118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chemeClr val="bg1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眼睛是最重要的感知器官</a:t>
            </a:r>
            <a:endParaRPr lang="zh-CN" altLang="en-US" sz="2880" dirty="0">
              <a:solidFill>
                <a:schemeClr val="bg1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4022170" y="1133133"/>
            <a:ext cx="414766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840" dirty="0">
                <a:solidFill>
                  <a:schemeClr val="bg1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The eye is the most important sensory organ</a:t>
            </a:r>
            <a:endParaRPr lang="zh-CN" altLang="en-US" sz="840" dirty="0">
              <a:solidFill>
                <a:schemeClr val="bg1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sp>
        <p:nvSpPr>
          <p:cNvPr id="52" name="Rectangle 3"/>
          <p:cNvSpPr txBox="1">
            <a:spLocks noChangeArrowheads="1"/>
          </p:cNvSpPr>
          <p:nvPr/>
        </p:nvSpPr>
        <p:spPr>
          <a:xfrm>
            <a:off x="7086574" y="2155899"/>
            <a:ext cx="4343286" cy="2187478"/>
          </a:xfrm>
          <a:prstGeom prst="rect">
            <a:avLst/>
          </a:prstGeom>
        </p:spPr>
        <p:txBody>
          <a:bodyPr>
            <a:noAutofit/>
          </a:bodyPr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眼与全身感官、疾病关系密切：</a:t>
            </a:r>
            <a:endParaRPr lang="zh-CN" altLang="en-US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Font typeface="Wingdings" panose="05000000000000000000" pitchFamily="2" charset="2"/>
              <a:buChar char="n"/>
            </a:pPr>
            <a:r>
              <a:rPr lang="en-US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12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对中枢神经中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对与眼球有关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Font typeface="Wingdings" panose="05000000000000000000" pitchFamily="2" charset="2"/>
              <a:buChar char="n"/>
            </a:pP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38% 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的中枢神经纤维与视觉有关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Font typeface="Wingdings" panose="05000000000000000000" pitchFamily="2" charset="2"/>
              <a:buChar char="n"/>
            </a:pP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65% 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脑部疾病有眼部症状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糖尿病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高血压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多发性硬化等严重慢性疾病的眼部并发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51" name="直接连接符 50"/>
          <p:cNvCxnSpPr/>
          <p:nvPr/>
        </p:nvCxnSpPr>
        <p:spPr>
          <a:xfrm>
            <a:off x="2782760" y="3146632"/>
            <a:ext cx="0" cy="432000"/>
          </a:xfrm>
          <a:prstGeom prst="line">
            <a:avLst/>
          </a:prstGeom>
          <a:ln w="57150">
            <a:solidFill>
              <a:schemeClr val="bg1"/>
            </a:solidFill>
            <a:prstDash val="sysDot"/>
            <a:tailEnd type="stealth" w="med" len="med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53" name="直接连接符 52"/>
          <p:cNvCxnSpPr/>
          <p:nvPr/>
        </p:nvCxnSpPr>
        <p:spPr>
          <a:xfrm>
            <a:off x="4840106" y="3146632"/>
            <a:ext cx="0" cy="432000"/>
          </a:xfrm>
          <a:prstGeom prst="line">
            <a:avLst/>
          </a:prstGeom>
          <a:ln w="57150">
            <a:solidFill>
              <a:schemeClr val="bg1"/>
            </a:solidFill>
            <a:prstDash val="sysDot"/>
            <a:tailEnd type="stealth" w="med" len="med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54" name="组合 53"/>
          <p:cNvGrpSpPr/>
          <p:nvPr/>
        </p:nvGrpSpPr>
        <p:grpSpPr>
          <a:xfrm>
            <a:off x="2040261" y="2692161"/>
            <a:ext cx="3585600" cy="379998"/>
            <a:chOff x="998299" y="1892763"/>
            <a:chExt cx="2988000" cy="316665"/>
          </a:xfrm>
        </p:grpSpPr>
        <p:cxnSp>
          <p:nvCxnSpPr>
            <p:cNvPr id="67" name="直接连接符 66"/>
            <p:cNvCxnSpPr/>
            <p:nvPr/>
          </p:nvCxnSpPr>
          <p:spPr>
            <a:xfrm>
              <a:off x="998299" y="1892763"/>
              <a:ext cx="2988000" cy="0"/>
            </a:xfrm>
            <a:prstGeom prst="line">
              <a:avLst/>
            </a:prstGeom>
            <a:ln w="57150" cmpd="thickThin">
              <a:solidFill>
                <a:schemeClr val="bg1"/>
              </a:solidFill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68" name="直接连接符 67"/>
            <p:cNvCxnSpPr/>
            <p:nvPr/>
          </p:nvCxnSpPr>
          <p:spPr>
            <a:xfrm>
              <a:off x="2492299" y="1964819"/>
              <a:ext cx="0" cy="180000"/>
            </a:xfrm>
            <a:prstGeom prst="line">
              <a:avLst/>
            </a:prstGeom>
            <a:ln w="57150">
              <a:solidFill>
                <a:schemeClr val="bg1"/>
              </a:solidFill>
              <a:prstDash val="sysDot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69" name="直接连接符 68"/>
            <p:cNvCxnSpPr/>
            <p:nvPr/>
          </p:nvCxnSpPr>
          <p:spPr>
            <a:xfrm>
              <a:off x="1623616" y="2209428"/>
              <a:ext cx="1702800" cy="0"/>
            </a:xfrm>
            <a:prstGeom prst="line">
              <a:avLst/>
            </a:prstGeom>
            <a:ln w="57150">
              <a:solidFill>
                <a:schemeClr val="bg1"/>
              </a:solidFill>
              <a:prstDash val="sysDot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</p:grpSp>
      <p:sp>
        <p:nvSpPr>
          <p:cNvPr id="55" name="Text Box 6"/>
          <p:cNvSpPr txBox="1">
            <a:spLocks noChangeArrowheads="1"/>
          </p:cNvSpPr>
          <p:nvPr/>
        </p:nvSpPr>
        <p:spPr bwMode="auto">
          <a:xfrm>
            <a:off x="1829505" y="2057436"/>
            <a:ext cx="40071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人类从外界获得信息的渠道</a:t>
            </a:r>
            <a:endParaRPr lang="zh-CN" altLang="en-US" sz="2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4899058" y="4025410"/>
            <a:ext cx="1293573" cy="667357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txBody>
          <a:bodyPr wrap="none" anchor="ctr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触觉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听觉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endParaRPr lang="en-US" altLang="zh-CN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嗅觉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味觉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1524120" y="4860702"/>
            <a:ext cx="1221710" cy="398910"/>
          </a:xfrm>
          <a:prstGeom prst="rect">
            <a:avLst/>
          </a:prstGeom>
          <a:solidFill>
            <a:srgbClr val="FFC000"/>
          </a:solidFill>
        </p:spPr>
        <p:txBody>
          <a:bodyPr wrap="none" anchor="ctr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视觉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8" name="ValueShape3"/>
          <p:cNvSpPr/>
          <p:nvPr/>
        </p:nvSpPr>
        <p:spPr>
          <a:xfrm flipH="1">
            <a:off x="2835790" y="3787679"/>
            <a:ext cx="1461614" cy="1461614"/>
          </a:xfrm>
          <a:prstGeom prst="arc">
            <a:avLst>
              <a:gd name="adj1" fmla="val 16200000"/>
              <a:gd name="adj2" fmla="val 19297668"/>
            </a:avLst>
          </a:prstGeom>
          <a:ln w="190500" cap="rnd">
            <a:solidFill>
              <a:schemeClr val="accent5">
                <a:lumMod val="60000"/>
                <a:lumOff val="40000"/>
              </a:schemeClr>
            </a:solidFill>
            <a:round/>
          </a:ln>
        </p:spPr>
        <p:txBody>
          <a:bodyPr rtlCol="0" anchor="ctr"/>
          <a:lstStyle/>
          <a:p>
            <a:pPr algn="ctr"/>
            <a:endParaRPr lang="zh-CN" altLang="en-US" dirty="0"/>
          </a:p>
        </p:txBody>
      </p:sp>
      <p:cxnSp>
        <p:nvCxnSpPr>
          <p:cNvPr id="59" name="ValueBack3"/>
          <p:cNvCxnSpPr/>
          <p:nvPr/>
        </p:nvCxnSpPr>
        <p:spPr>
          <a:xfrm>
            <a:off x="3566596" y="3785833"/>
            <a:ext cx="2628000" cy="0"/>
          </a:xfrm>
          <a:prstGeom prst="line">
            <a:avLst/>
          </a:prstGeom>
          <a:ln w="190500" cap="rnd">
            <a:solidFill>
              <a:schemeClr val="accent5">
                <a:lumMod val="60000"/>
                <a:lumOff val="40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ValueShape2"/>
          <p:cNvSpPr/>
          <p:nvPr/>
        </p:nvSpPr>
        <p:spPr>
          <a:xfrm>
            <a:off x="3117687" y="4080372"/>
            <a:ext cx="1164720" cy="1164720"/>
          </a:xfrm>
          <a:prstGeom prst="arc">
            <a:avLst>
              <a:gd name="adj1" fmla="val 10800000"/>
              <a:gd name="adj2" fmla="val 6788239"/>
            </a:avLst>
          </a:prstGeom>
          <a:ln w="190500" cap="rnd">
            <a:solidFill>
              <a:srgbClr val="FFC000"/>
            </a:solidFill>
            <a:round/>
          </a:ln>
        </p:spPr>
        <p:txBody>
          <a:bodyPr rtlCol="0" anchor="ctr"/>
          <a:lstStyle/>
          <a:p>
            <a:pPr algn="ctr"/>
            <a:endParaRPr lang="zh-CN" altLang="en-US" dirty="0"/>
          </a:p>
        </p:txBody>
      </p:sp>
      <p:cxnSp>
        <p:nvCxnSpPr>
          <p:cNvPr id="61" name="ValueBack2"/>
          <p:cNvCxnSpPr/>
          <p:nvPr/>
        </p:nvCxnSpPr>
        <p:spPr>
          <a:xfrm flipV="1">
            <a:off x="1524120" y="4662732"/>
            <a:ext cx="1594230" cy="1"/>
          </a:xfrm>
          <a:prstGeom prst="line">
            <a:avLst/>
          </a:prstGeom>
          <a:ln w="190500" cap="rnd">
            <a:solidFill>
              <a:srgbClr val="FFC000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BackShape2"/>
          <p:cNvSpPr/>
          <p:nvPr/>
        </p:nvSpPr>
        <p:spPr>
          <a:xfrm rot="10800000">
            <a:off x="1524433" y="4046955"/>
            <a:ext cx="540000" cy="394573"/>
          </a:xfrm>
          <a:prstGeom prst="wedgeRoundRectCallout">
            <a:avLst/>
          </a:prstGeom>
          <a:solidFill>
            <a:srgbClr val="FFC000"/>
          </a:solidFill>
          <a:ln>
            <a:noFill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BackShape3"/>
          <p:cNvSpPr/>
          <p:nvPr/>
        </p:nvSpPr>
        <p:spPr>
          <a:xfrm rot="10800000">
            <a:off x="5651133" y="3174703"/>
            <a:ext cx="540000" cy="394573"/>
          </a:xfrm>
          <a:prstGeom prst="wedgeRoundRectCallou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ValueText2"/>
          <p:cNvSpPr txBox="1"/>
          <p:nvPr/>
        </p:nvSpPr>
        <p:spPr>
          <a:xfrm>
            <a:off x="1624449" y="4099746"/>
            <a:ext cx="363786" cy="269785"/>
          </a:xfrm>
          <a:prstGeom prst="rect">
            <a:avLst/>
          </a:prstGeom>
          <a:noFill/>
        </p:spPr>
        <p:txBody>
          <a:bodyPr wrap="none" tIns="90000" bIns="90000" anchor="ctr" anchorCtr="0">
            <a:prstTxWarp prst="textPlain">
              <a:avLst/>
            </a:prstTxWarp>
            <a:normAutofit fontScale="70000" lnSpcReduction="20000"/>
          </a:bodyPr>
          <a:lstStyle/>
          <a:p>
            <a:r>
              <a:rPr lang="en-US" altLang="zh-CN" sz="1050" dirty="0">
                <a:solidFill>
                  <a:schemeClr val="bg1"/>
                </a:solidFill>
                <a:latin typeface="Impact" panose="020B0806030902050204" pitchFamily="34" charset="0"/>
              </a:rPr>
              <a:t>82%</a:t>
            </a:r>
            <a:endParaRPr lang="en-US" sz="1050" dirty="0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65" name="ValueText3"/>
          <p:cNvSpPr txBox="1"/>
          <p:nvPr/>
        </p:nvSpPr>
        <p:spPr>
          <a:xfrm>
            <a:off x="5751149" y="3227494"/>
            <a:ext cx="363786" cy="269785"/>
          </a:xfrm>
          <a:prstGeom prst="rect">
            <a:avLst/>
          </a:prstGeom>
          <a:noFill/>
        </p:spPr>
        <p:txBody>
          <a:bodyPr wrap="none" tIns="90000" bIns="90000" anchor="ctr" anchorCtr="0">
            <a:prstTxWarp prst="textPlain">
              <a:avLst/>
            </a:prstTxWarp>
            <a:normAutofit fontScale="70000" lnSpcReduction="20000"/>
          </a:bodyPr>
          <a:lstStyle/>
          <a:p>
            <a:r>
              <a:rPr lang="en-US" altLang="zh-CN" sz="1050" dirty="0">
                <a:solidFill>
                  <a:schemeClr val="bg1"/>
                </a:solidFill>
                <a:latin typeface="Impact" panose="020B0806030902050204" pitchFamily="34" charset="0"/>
              </a:rPr>
              <a:t>18%</a:t>
            </a:r>
            <a:endParaRPr lang="en-US" sz="1050" dirty="0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66" name="IconShape"/>
          <p:cNvSpPr/>
          <p:nvPr/>
        </p:nvSpPr>
        <p:spPr bwMode="auto">
          <a:xfrm>
            <a:off x="3316146" y="4388994"/>
            <a:ext cx="703408" cy="461525"/>
          </a:xfrm>
          <a:custGeom>
            <a:avLst/>
            <a:gdLst>
              <a:gd name="T0" fmla="*/ 615 w 5973"/>
              <a:gd name="T1" fmla="*/ 1877 h 3925"/>
              <a:gd name="T2" fmla="*/ 376 w 5973"/>
              <a:gd name="T3" fmla="*/ 1600 h 3925"/>
              <a:gd name="T4" fmla="*/ 0 w 5973"/>
              <a:gd name="T5" fmla="*/ 1163 h 3925"/>
              <a:gd name="T6" fmla="*/ 229 w 5973"/>
              <a:gd name="T7" fmla="*/ 966 h 3925"/>
              <a:gd name="T8" fmla="*/ 606 w 5973"/>
              <a:gd name="T9" fmla="*/ 1401 h 3925"/>
              <a:gd name="T10" fmla="*/ 845 w 5973"/>
              <a:gd name="T11" fmla="*/ 1678 h 3925"/>
              <a:gd name="T12" fmla="*/ 615 w 5973"/>
              <a:gd name="T13" fmla="*/ 1877 h 3925"/>
              <a:gd name="T14" fmla="*/ 1941 w 5973"/>
              <a:gd name="T15" fmla="*/ 1098 h 3925"/>
              <a:gd name="T16" fmla="*/ 1618 w 5973"/>
              <a:gd name="T17" fmla="*/ 214 h 3925"/>
              <a:gd name="T18" fmla="*/ 1334 w 5973"/>
              <a:gd name="T19" fmla="*/ 317 h 3925"/>
              <a:gd name="T20" fmla="*/ 1657 w 5973"/>
              <a:gd name="T21" fmla="*/ 1202 h 3925"/>
              <a:gd name="T22" fmla="*/ 1941 w 5973"/>
              <a:gd name="T23" fmla="*/ 1098 h 3925"/>
              <a:gd name="T24" fmla="*/ 3138 w 5973"/>
              <a:gd name="T25" fmla="*/ 0 h 3925"/>
              <a:gd name="T26" fmla="*/ 2835 w 5973"/>
              <a:gd name="T27" fmla="*/ 0 h 3925"/>
              <a:gd name="T28" fmla="*/ 2835 w 5973"/>
              <a:gd name="T29" fmla="*/ 942 h 3925"/>
              <a:gd name="T30" fmla="*/ 3138 w 5973"/>
              <a:gd name="T31" fmla="*/ 942 h 3925"/>
              <a:gd name="T32" fmla="*/ 3138 w 5973"/>
              <a:gd name="T33" fmla="*/ 0 h 3925"/>
              <a:gd name="T34" fmla="*/ 4639 w 5973"/>
              <a:gd name="T35" fmla="*/ 317 h 3925"/>
              <a:gd name="T36" fmla="*/ 4356 w 5973"/>
              <a:gd name="T37" fmla="*/ 214 h 3925"/>
              <a:gd name="T38" fmla="*/ 4032 w 5973"/>
              <a:gd name="T39" fmla="*/ 1098 h 3925"/>
              <a:gd name="T40" fmla="*/ 4316 w 5973"/>
              <a:gd name="T41" fmla="*/ 1202 h 3925"/>
              <a:gd name="T42" fmla="*/ 4639 w 5973"/>
              <a:gd name="T43" fmla="*/ 317 h 3925"/>
              <a:gd name="T44" fmla="*/ 5973 w 5973"/>
              <a:gd name="T45" fmla="*/ 1163 h 3925"/>
              <a:gd name="T46" fmla="*/ 5744 w 5973"/>
              <a:gd name="T47" fmla="*/ 966 h 3925"/>
              <a:gd name="T48" fmla="*/ 5129 w 5973"/>
              <a:gd name="T49" fmla="*/ 1680 h 3925"/>
              <a:gd name="T50" fmla="*/ 5358 w 5973"/>
              <a:gd name="T51" fmla="*/ 1877 h 3925"/>
              <a:gd name="T52" fmla="*/ 5973 w 5973"/>
              <a:gd name="T53" fmla="*/ 1163 h 3925"/>
              <a:gd name="T54" fmla="*/ 5398 w 5973"/>
              <a:gd name="T55" fmla="*/ 2550 h 3925"/>
              <a:gd name="T56" fmla="*/ 5484 w 5973"/>
              <a:gd name="T57" fmla="*/ 2652 h 3925"/>
              <a:gd name="T58" fmla="*/ 5398 w 5973"/>
              <a:gd name="T59" fmla="*/ 2754 h 3925"/>
              <a:gd name="T60" fmla="*/ 4732 w 5973"/>
              <a:gd name="T61" fmla="*/ 3339 h 3925"/>
              <a:gd name="T62" fmla="*/ 2988 w 5973"/>
              <a:gd name="T63" fmla="*/ 3925 h 3925"/>
              <a:gd name="T64" fmla="*/ 1245 w 5973"/>
              <a:gd name="T65" fmla="*/ 3339 h 3925"/>
              <a:gd name="T66" fmla="*/ 579 w 5973"/>
              <a:gd name="T67" fmla="*/ 2754 h 3925"/>
              <a:gd name="T68" fmla="*/ 492 w 5973"/>
              <a:gd name="T69" fmla="*/ 2652 h 3925"/>
              <a:gd name="T70" fmla="*/ 579 w 5973"/>
              <a:gd name="T71" fmla="*/ 2550 h 3925"/>
              <a:gd name="T72" fmla="*/ 1245 w 5973"/>
              <a:gd name="T73" fmla="*/ 1965 h 3925"/>
              <a:gd name="T74" fmla="*/ 2988 w 5973"/>
              <a:gd name="T75" fmla="*/ 1379 h 3925"/>
              <a:gd name="T76" fmla="*/ 4732 w 5973"/>
              <a:gd name="T77" fmla="*/ 1965 h 3925"/>
              <a:gd name="T78" fmla="*/ 5398 w 5973"/>
              <a:gd name="T79" fmla="*/ 2550 h 3925"/>
              <a:gd name="T80" fmla="*/ 3814 w 5973"/>
              <a:gd name="T81" fmla="*/ 2652 h 3925"/>
              <a:gd name="T82" fmla="*/ 2987 w 5973"/>
              <a:gd name="T83" fmla="*/ 1825 h 3925"/>
              <a:gd name="T84" fmla="*/ 2160 w 5973"/>
              <a:gd name="T85" fmla="*/ 2652 h 3925"/>
              <a:gd name="T86" fmla="*/ 2987 w 5973"/>
              <a:gd name="T87" fmla="*/ 3479 h 3925"/>
              <a:gd name="T88" fmla="*/ 3814 w 5973"/>
              <a:gd name="T89" fmla="*/ 2652 h 3925"/>
              <a:gd name="T90" fmla="*/ 2987 w 5973"/>
              <a:gd name="T91" fmla="*/ 2904 h 3925"/>
              <a:gd name="T92" fmla="*/ 2735 w 5973"/>
              <a:gd name="T93" fmla="*/ 2652 h 3925"/>
              <a:gd name="T94" fmla="*/ 2987 w 5973"/>
              <a:gd name="T95" fmla="*/ 2400 h 3925"/>
              <a:gd name="T96" fmla="*/ 2987 w 5973"/>
              <a:gd name="T97" fmla="*/ 2081 h 3925"/>
              <a:gd name="T98" fmla="*/ 2416 w 5973"/>
              <a:gd name="T99" fmla="*/ 2652 h 3925"/>
              <a:gd name="T100" fmla="*/ 2987 w 5973"/>
              <a:gd name="T101" fmla="*/ 3223 h 3925"/>
              <a:gd name="T102" fmla="*/ 3557 w 5973"/>
              <a:gd name="T103" fmla="*/ 2652 h 3925"/>
              <a:gd name="T104" fmla="*/ 3238 w 5973"/>
              <a:gd name="T105" fmla="*/ 2652 h 3925"/>
              <a:gd name="T106" fmla="*/ 2987 w 5973"/>
              <a:gd name="T107" fmla="*/ 2904 h 39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973" h="3925">
                <a:moveTo>
                  <a:pt x="615" y="1877"/>
                </a:moveTo>
                <a:lnTo>
                  <a:pt x="376" y="1600"/>
                </a:lnTo>
                <a:cubicBezTo>
                  <a:pt x="250" y="1455"/>
                  <a:pt x="126" y="1310"/>
                  <a:pt x="0" y="1163"/>
                </a:cubicBezTo>
                <a:lnTo>
                  <a:pt x="229" y="966"/>
                </a:lnTo>
                <a:cubicBezTo>
                  <a:pt x="354" y="1111"/>
                  <a:pt x="480" y="1256"/>
                  <a:pt x="606" y="1401"/>
                </a:cubicBezTo>
                <a:lnTo>
                  <a:pt x="845" y="1678"/>
                </a:lnTo>
                <a:lnTo>
                  <a:pt x="615" y="1877"/>
                </a:lnTo>
                <a:close/>
                <a:moveTo>
                  <a:pt x="1941" y="1098"/>
                </a:moveTo>
                <a:lnTo>
                  <a:pt x="1618" y="214"/>
                </a:lnTo>
                <a:lnTo>
                  <a:pt x="1334" y="317"/>
                </a:lnTo>
                <a:lnTo>
                  <a:pt x="1657" y="1202"/>
                </a:lnTo>
                <a:lnTo>
                  <a:pt x="1941" y="1098"/>
                </a:lnTo>
                <a:close/>
                <a:moveTo>
                  <a:pt x="3138" y="0"/>
                </a:moveTo>
                <a:lnTo>
                  <a:pt x="2835" y="0"/>
                </a:lnTo>
                <a:lnTo>
                  <a:pt x="2835" y="942"/>
                </a:lnTo>
                <a:lnTo>
                  <a:pt x="3138" y="942"/>
                </a:lnTo>
                <a:lnTo>
                  <a:pt x="3138" y="0"/>
                </a:lnTo>
                <a:close/>
                <a:moveTo>
                  <a:pt x="4639" y="317"/>
                </a:moveTo>
                <a:lnTo>
                  <a:pt x="4356" y="214"/>
                </a:lnTo>
                <a:lnTo>
                  <a:pt x="4032" y="1098"/>
                </a:lnTo>
                <a:lnTo>
                  <a:pt x="4316" y="1202"/>
                </a:lnTo>
                <a:lnTo>
                  <a:pt x="4639" y="317"/>
                </a:lnTo>
                <a:close/>
                <a:moveTo>
                  <a:pt x="5973" y="1163"/>
                </a:moveTo>
                <a:lnTo>
                  <a:pt x="5744" y="966"/>
                </a:lnTo>
                <a:lnTo>
                  <a:pt x="5129" y="1680"/>
                </a:lnTo>
                <a:lnTo>
                  <a:pt x="5358" y="1877"/>
                </a:lnTo>
                <a:lnTo>
                  <a:pt x="5973" y="1163"/>
                </a:lnTo>
                <a:close/>
                <a:moveTo>
                  <a:pt x="5398" y="2550"/>
                </a:moveTo>
                <a:lnTo>
                  <a:pt x="5484" y="2652"/>
                </a:lnTo>
                <a:lnTo>
                  <a:pt x="5398" y="2754"/>
                </a:lnTo>
                <a:cubicBezTo>
                  <a:pt x="5388" y="2767"/>
                  <a:pt x="5146" y="3052"/>
                  <a:pt x="4732" y="3339"/>
                </a:cubicBezTo>
                <a:cubicBezTo>
                  <a:pt x="4177" y="3723"/>
                  <a:pt x="3575" y="3925"/>
                  <a:pt x="2988" y="3925"/>
                </a:cubicBezTo>
                <a:cubicBezTo>
                  <a:pt x="2402" y="3925"/>
                  <a:pt x="1798" y="3723"/>
                  <a:pt x="1245" y="3339"/>
                </a:cubicBezTo>
                <a:cubicBezTo>
                  <a:pt x="830" y="3052"/>
                  <a:pt x="588" y="2765"/>
                  <a:pt x="579" y="2754"/>
                </a:cubicBezTo>
                <a:lnTo>
                  <a:pt x="492" y="2652"/>
                </a:lnTo>
                <a:lnTo>
                  <a:pt x="579" y="2550"/>
                </a:lnTo>
                <a:cubicBezTo>
                  <a:pt x="588" y="2537"/>
                  <a:pt x="830" y="2252"/>
                  <a:pt x="1245" y="1965"/>
                </a:cubicBezTo>
                <a:cubicBezTo>
                  <a:pt x="1799" y="1581"/>
                  <a:pt x="2402" y="1379"/>
                  <a:pt x="2988" y="1379"/>
                </a:cubicBezTo>
                <a:cubicBezTo>
                  <a:pt x="3575" y="1379"/>
                  <a:pt x="4179" y="1581"/>
                  <a:pt x="4732" y="1965"/>
                </a:cubicBezTo>
                <a:cubicBezTo>
                  <a:pt x="5146" y="2252"/>
                  <a:pt x="5387" y="2539"/>
                  <a:pt x="5398" y="2550"/>
                </a:cubicBezTo>
                <a:close/>
                <a:moveTo>
                  <a:pt x="3814" y="2652"/>
                </a:moveTo>
                <a:cubicBezTo>
                  <a:pt x="3814" y="2195"/>
                  <a:pt x="3444" y="1825"/>
                  <a:pt x="2987" y="1825"/>
                </a:cubicBezTo>
                <a:cubicBezTo>
                  <a:pt x="2529" y="1825"/>
                  <a:pt x="2160" y="2195"/>
                  <a:pt x="2160" y="2652"/>
                </a:cubicBezTo>
                <a:cubicBezTo>
                  <a:pt x="2160" y="3109"/>
                  <a:pt x="2529" y="3479"/>
                  <a:pt x="2987" y="3479"/>
                </a:cubicBezTo>
                <a:cubicBezTo>
                  <a:pt x="3444" y="3481"/>
                  <a:pt x="3814" y="3109"/>
                  <a:pt x="3814" y="2652"/>
                </a:cubicBezTo>
                <a:close/>
                <a:moveTo>
                  <a:pt x="2987" y="2904"/>
                </a:moveTo>
                <a:cubicBezTo>
                  <a:pt x="2848" y="2904"/>
                  <a:pt x="2735" y="2791"/>
                  <a:pt x="2735" y="2652"/>
                </a:cubicBezTo>
                <a:cubicBezTo>
                  <a:pt x="2735" y="2513"/>
                  <a:pt x="2848" y="2400"/>
                  <a:pt x="2987" y="2400"/>
                </a:cubicBezTo>
                <a:lnTo>
                  <a:pt x="2987" y="2081"/>
                </a:lnTo>
                <a:cubicBezTo>
                  <a:pt x="2673" y="2081"/>
                  <a:pt x="2416" y="2338"/>
                  <a:pt x="2416" y="2652"/>
                </a:cubicBezTo>
                <a:cubicBezTo>
                  <a:pt x="2416" y="2966"/>
                  <a:pt x="2673" y="3223"/>
                  <a:pt x="2987" y="3223"/>
                </a:cubicBezTo>
                <a:cubicBezTo>
                  <a:pt x="3301" y="3223"/>
                  <a:pt x="3557" y="2966"/>
                  <a:pt x="3557" y="2652"/>
                </a:cubicBezTo>
                <a:lnTo>
                  <a:pt x="3238" y="2652"/>
                </a:lnTo>
                <a:cubicBezTo>
                  <a:pt x="3238" y="2792"/>
                  <a:pt x="3125" y="2904"/>
                  <a:pt x="2987" y="29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图片包含 风扇, 设备&#10;&#10;描述已自动生成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371724" y="2057436"/>
            <a:ext cx="3283565" cy="3026876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10438" y="1829477"/>
            <a:ext cx="6048672" cy="3382813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6857980" y="5333950"/>
            <a:ext cx="3494118" cy="369332"/>
          </a:xfrm>
          <a:prstGeom prst="rect">
            <a:avLst/>
          </a:prstGeom>
          <a:solidFill>
            <a:srgbClr val="234494"/>
          </a:solidFill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眼眶俯视图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阿里巴巴普惠体 H" panose="00020600040101010101" pitchFamily="18" charset="-122"/>
              </a:rPr>
              <a:t>鼻侧最小</a:t>
            </a: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阿里巴巴普惠体 H" panose="00020600040101010101" pitchFamily="18" charset="-122"/>
              </a:rPr>
              <a:t>,</a:t>
            </a: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阿里巴巴普惠体 H" panose="00020600040101010101" pitchFamily="18" charset="-122"/>
              </a:rPr>
              <a:t>颞侧最大</a:t>
            </a:r>
            <a:endParaRPr lang="en-US" altLang="zh-CN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1600318" y="5331980"/>
            <a:ext cx="3352712" cy="368300"/>
          </a:xfrm>
          <a:prstGeom prst="rect">
            <a:avLst/>
          </a:prstGeom>
          <a:solidFill>
            <a:srgbClr val="234494"/>
          </a:solidFill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眼眶俯视图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阿里巴巴普惠体 H" panose="00020600040101010101" pitchFamily="18" charset="-122"/>
              </a:rPr>
              <a:t>眼能看到的范围</a:t>
            </a:r>
            <a:endParaRPr lang="zh-CN" altLang="en-US" b="1" dirty="0">
              <a:solidFill>
                <a:srgbClr val="C00000"/>
              </a:solidFill>
              <a:highlight>
                <a:srgbClr val="FFFF00"/>
              </a:highligh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3762941" y="645862"/>
            <a:ext cx="4666118" cy="708872"/>
            <a:chOff x="3135784" y="538218"/>
            <a:chExt cx="3888432" cy="590727"/>
          </a:xfrm>
        </p:grpSpPr>
        <p:sp>
          <p:nvSpPr>
            <p:cNvPr id="8" name="Text Box 6"/>
            <p:cNvSpPr txBox="1">
              <a:spLocks noChangeArrowheads="1"/>
            </p:cNvSpPr>
            <p:nvPr/>
          </p:nvSpPr>
          <p:spPr bwMode="auto">
            <a:xfrm>
              <a:off x="3135784" y="538218"/>
              <a:ext cx="3888432" cy="504056"/>
            </a:xfrm>
            <a:prstGeom prst="rect">
              <a:avLst/>
            </a:prstGeom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vert="horz" lIns="109728" tIns="54864" rIns="109728" bIns="54864" rtlCol="0" anchor="b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720"/>
                </a:spcAft>
              </a:pPr>
              <a:r>
                <a:rPr lang="zh-CN" altLang="en-US" sz="2880" dirty="0">
                  <a:solidFill>
                    <a:srgbClr val="234494"/>
                  </a:solidFill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重要的视功能</a:t>
              </a:r>
              <a:r>
                <a:rPr lang="en-US" altLang="zh-CN" sz="2880" dirty="0">
                  <a:solidFill>
                    <a:srgbClr val="234494"/>
                  </a:solidFill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--</a:t>
              </a:r>
              <a:r>
                <a:rPr lang="zh-CN" altLang="en-US" sz="2880" dirty="0">
                  <a:solidFill>
                    <a:srgbClr val="FFC000"/>
                  </a:solidFill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视野</a:t>
              </a:r>
              <a:endPara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endParaRPr>
            </a:p>
          </p:txBody>
        </p:sp>
        <p:sp>
          <p:nvSpPr>
            <p:cNvPr id="9" name="矩形 8"/>
            <p:cNvSpPr/>
            <p:nvPr/>
          </p:nvSpPr>
          <p:spPr>
            <a:xfrm>
              <a:off x="3351808" y="944279"/>
              <a:ext cx="3456384" cy="18466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840" dirty="0">
                  <a:solidFill>
                    <a:srgbClr val="234494"/>
                  </a:solidFill>
                  <a:latin typeface="Engravers MT" panose="02090707080505020304" pitchFamily="18" charset="0"/>
                  <a:ea typeface="AXIS Std H" panose="020B0800000000000000" pitchFamily="34" charset="-128"/>
                  <a:cs typeface="Aharoni" panose="02010803020104030203" pitchFamily="2" charset="-79"/>
                </a:rPr>
                <a:t>IMPORTANT VISUAL FUNCTIONS – visual</a:t>
              </a:r>
              <a:r>
                <a:rPr lang="zh-CN" altLang="en-US" sz="840" dirty="0">
                  <a:solidFill>
                    <a:srgbClr val="234494"/>
                  </a:solidFill>
                  <a:latin typeface="Engravers MT" panose="02090707080505020304" pitchFamily="18" charset="0"/>
                  <a:ea typeface="AXIS Std H" panose="020B0800000000000000" pitchFamily="34" charset="-128"/>
                  <a:cs typeface="Aharoni" panose="02010803020104030203" pitchFamily="2" charset="-79"/>
                </a:rPr>
                <a:t> </a:t>
              </a:r>
              <a:r>
                <a:rPr lang="en-US" altLang="zh-CN" sz="840" dirty="0">
                  <a:solidFill>
                    <a:srgbClr val="234494"/>
                  </a:solidFill>
                  <a:latin typeface="Engravers MT" panose="02090707080505020304" pitchFamily="18" charset="0"/>
                  <a:ea typeface="AXIS Std H" panose="020B0800000000000000" pitchFamily="34" charset="-128"/>
                  <a:cs typeface="Aharoni" panose="02010803020104030203" pitchFamily="2" charset="-79"/>
                </a:rPr>
                <a:t>field</a:t>
              </a:r>
              <a:endPara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D:\Academy\mission 4_Acc Study in WZ\插图\clip_image001_0004.gif"/>
          <p:cNvPicPr>
            <a:picLocks noChangeAspect="1" noChangeArrowheads="1" noCrop="1"/>
          </p:cNvPicPr>
          <p:nvPr/>
        </p:nvPicPr>
        <p:blipFill>
          <a:blip r:embed="rId1">
            <a:duotone>
              <a:schemeClr val="accent2">
                <a:shade val="45000"/>
                <a:satMod val="135000"/>
              </a:schemeClr>
              <a:prstClr val="white"/>
            </a:duotone>
          </a:blip>
          <a:srcRect/>
          <a:stretch>
            <a:fillRect/>
          </a:stretch>
        </p:blipFill>
        <p:spPr bwMode="auto">
          <a:xfrm>
            <a:off x="1516291" y="2305675"/>
            <a:ext cx="4549366" cy="2711006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3762941" y="645862"/>
            <a:ext cx="4666118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重要的视功能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变焦照相机</a:t>
            </a:r>
            <a:endParaRPr lang="zh-CN" altLang="en-US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1" name="内容占位符 2"/>
          <p:cNvSpPr txBox="1"/>
          <p:nvPr/>
        </p:nvSpPr>
        <p:spPr>
          <a:xfrm>
            <a:off x="7132915" y="2046446"/>
            <a:ext cx="3821031" cy="3283565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重要的视功能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--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调节功能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为了看清不同距离的物体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眼睛可以改变屈光力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相当于照相机的镜头，可以调焦；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None/>
            </a:pPr>
            <a:endParaRPr lang="en-US" altLang="zh-CN" sz="1800" b="1" dirty="0">
              <a:solidFill>
                <a:srgbClr val="BF9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重要的视功能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--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老视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老花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)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随年龄增长，人的调节能力下降； 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3573224" y="1139929"/>
            <a:ext cx="5045552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IMPORTANT VISUAL FUNCTIONS – CAMERA</a:t>
            </a:r>
            <a:r>
              <a: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with zoom lens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组合 23"/>
          <p:cNvGrpSpPr/>
          <p:nvPr/>
        </p:nvGrpSpPr>
        <p:grpSpPr>
          <a:xfrm>
            <a:off x="738605" y="1787218"/>
            <a:ext cx="5807201" cy="3802022"/>
            <a:chOff x="543496" y="1561356"/>
            <a:chExt cx="5184576" cy="3394385"/>
          </a:xfrm>
        </p:grpSpPr>
        <p:pic>
          <p:nvPicPr>
            <p:cNvPr id="10" name="图片 9" descr="图片包含 游戏机&#10;&#10;描述已自动生成"/>
            <p:cNvPicPr>
              <a:picLocks noChangeAspect="1"/>
            </p:cNvPicPr>
            <p:nvPr/>
          </p:nvPicPr>
          <p:blipFill rotWithShape="1"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81" t="3460" r="2085" b="2734"/>
            <a:stretch>
              <a:fillRect/>
            </a:stretch>
          </p:blipFill>
          <p:spPr>
            <a:xfrm>
              <a:off x="2328852" y="1575105"/>
              <a:ext cx="1670776" cy="1656184"/>
            </a:xfrm>
            <a:prstGeom prst="ellipse">
              <a:avLst/>
            </a:prstGeom>
          </p:spPr>
        </p:pic>
        <p:pic>
          <p:nvPicPr>
            <p:cNvPr id="14" name="图片 13" descr="图片包含 游戏机, 盘子&#10;&#10;描述已自动生成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668" t="4682" r="7412" b="6172"/>
            <a:stretch>
              <a:fillRect/>
            </a:stretch>
          </p:blipFill>
          <p:spPr>
            <a:xfrm>
              <a:off x="543496" y="1570101"/>
              <a:ext cx="1708375" cy="1666193"/>
            </a:xfrm>
            <a:prstGeom prst="ellipse">
              <a:avLst/>
            </a:prstGeom>
          </p:spPr>
        </p:pic>
        <p:pic>
          <p:nvPicPr>
            <p:cNvPr id="16" name="图片 15" descr="图片包含 游戏机&#10;&#10;描述已自动生成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829" t="6826" r="7149" b="6509"/>
            <a:stretch>
              <a:fillRect/>
            </a:stretch>
          </p:blipFill>
          <p:spPr>
            <a:xfrm>
              <a:off x="562417" y="3289548"/>
              <a:ext cx="1670532" cy="1666193"/>
            </a:xfrm>
            <a:prstGeom prst="ellipse">
              <a:avLst/>
            </a:prstGeom>
          </p:spPr>
        </p:pic>
        <p:pic>
          <p:nvPicPr>
            <p:cNvPr id="18" name="图片 17" descr="图片包含 游戏机, 食物&#10;&#10;描述已自动生成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193" t="5263" r="7019" b="6943"/>
            <a:stretch>
              <a:fillRect/>
            </a:stretch>
          </p:blipFill>
          <p:spPr>
            <a:xfrm>
              <a:off x="4071330" y="1561356"/>
              <a:ext cx="1656742" cy="1683683"/>
            </a:xfrm>
            <a:prstGeom prst="ellipse">
              <a:avLst/>
            </a:prstGeom>
          </p:spPr>
        </p:pic>
        <p:pic>
          <p:nvPicPr>
            <p:cNvPr id="20" name="图片 19" descr="图片包含 游戏机, 房间&#10;&#10;描述已自动生成"/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700" t="2972" r="7344" b="5961"/>
            <a:stretch>
              <a:fillRect/>
            </a:stretch>
          </p:blipFill>
          <p:spPr>
            <a:xfrm>
              <a:off x="2336148" y="3294552"/>
              <a:ext cx="1656184" cy="1656184"/>
            </a:xfrm>
            <a:prstGeom prst="ellipse">
              <a:avLst/>
            </a:prstGeom>
          </p:spPr>
        </p:pic>
        <p:pic>
          <p:nvPicPr>
            <p:cNvPr id="22" name="图片 21" descr="图片包含 食物, 游戏机&#10;&#10;描述已自动生成"/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60" t="7123" r="8130" b="9493"/>
            <a:stretch>
              <a:fillRect/>
            </a:stretch>
          </p:blipFill>
          <p:spPr>
            <a:xfrm>
              <a:off x="4115403" y="3323107"/>
              <a:ext cx="1568597" cy="1599074"/>
            </a:xfrm>
            <a:prstGeom prst="ellipse">
              <a:avLst/>
            </a:prstGeom>
          </p:spPr>
        </p:pic>
      </p:grpSp>
      <p:sp>
        <p:nvSpPr>
          <p:cNvPr id="29" name="文本框 28"/>
          <p:cNvSpPr txBox="1"/>
          <p:nvPr/>
        </p:nvSpPr>
        <p:spPr>
          <a:xfrm>
            <a:off x="2778109" y="5802796"/>
            <a:ext cx="1728192" cy="369332"/>
          </a:xfrm>
          <a:prstGeom prst="rect">
            <a:avLst/>
          </a:prstGeom>
          <a:solidFill>
            <a:srgbClr val="234494"/>
          </a:solidFill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色盲测试图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35" name="图片 34" descr="图片包含 游戏机, 华美, 房间&#10;&#10;描述已自动生成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40" t="10143" r="53608" b="52356"/>
          <a:stretch>
            <a:fillRect/>
          </a:stretch>
        </p:blipFill>
        <p:spPr>
          <a:xfrm>
            <a:off x="7257390" y="1787218"/>
            <a:ext cx="1984729" cy="1896394"/>
          </a:xfrm>
          <a:prstGeom prst="ellipse">
            <a:avLst/>
          </a:prstGeom>
        </p:spPr>
      </p:pic>
      <p:pic>
        <p:nvPicPr>
          <p:cNvPr id="36" name="图片 35" descr="图片包含 游戏机, 华美, 房间&#10;&#10;描述已自动生成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808" t="52132" r="7435" b="8978"/>
          <a:stretch>
            <a:fillRect/>
          </a:stretch>
        </p:blipFill>
        <p:spPr>
          <a:xfrm>
            <a:off x="9369284" y="3785774"/>
            <a:ext cx="1987696" cy="1966632"/>
          </a:xfrm>
          <a:prstGeom prst="ellipse">
            <a:avLst/>
          </a:prstGeom>
        </p:spPr>
      </p:pic>
      <p:pic>
        <p:nvPicPr>
          <p:cNvPr id="37" name="图片 36" descr="图片包含 游戏机, 华美, 房间&#10;&#10;描述已自动生成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11" t="52084" r="53433" b="9821"/>
          <a:stretch>
            <a:fillRect/>
          </a:stretch>
        </p:blipFill>
        <p:spPr>
          <a:xfrm>
            <a:off x="7246889" y="3774829"/>
            <a:ext cx="2005732" cy="1926496"/>
          </a:xfrm>
          <a:prstGeom prst="ellipse">
            <a:avLst/>
          </a:prstGeom>
        </p:spPr>
      </p:pic>
      <p:pic>
        <p:nvPicPr>
          <p:cNvPr id="38" name="图片 37" descr="图片包含 游戏机, 华美, 房间&#10;&#10;描述已自动生成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885" t="9944" r="7559" b="51762"/>
          <a:stretch>
            <a:fillRect/>
          </a:stretch>
        </p:blipFill>
        <p:spPr>
          <a:xfrm>
            <a:off x="9374535" y="1787218"/>
            <a:ext cx="1977343" cy="1936530"/>
          </a:xfrm>
          <a:prstGeom prst="ellipse">
            <a:avLst/>
          </a:prstGeom>
        </p:spPr>
      </p:pic>
      <p:sp>
        <p:nvSpPr>
          <p:cNvPr id="39" name="文本框 38"/>
          <p:cNvSpPr txBox="1"/>
          <p:nvPr/>
        </p:nvSpPr>
        <p:spPr>
          <a:xfrm>
            <a:off x="8167590" y="5802796"/>
            <a:ext cx="2241193" cy="369332"/>
          </a:xfrm>
          <a:prstGeom prst="rect">
            <a:avLst/>
          </a:prstGeom>
          <a:solidFill>
            <a:srgbClr val="234494"/>
          </a:solidFill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红绿色盲测试图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" name="Text Box 6"/>
          <p:cNvSpPr txBox="1">
            <a:spLocks noChangeArrowheads="1"/>
          </p:cNvSpPr>
          <p:nvPr/>
        </p:nvSpPr>
        <p:spPr bwMode="auto">
          <a:xfrm>
            <a:off x="3762941" y="645862"/>
            <a:ext cx="4666118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重要的视功能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色觉</a:t>
            </a:r>
            <a:endParaRPr lang="zh-CN" altLang="en-US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4022170" y="1133135"/>
            <a:ext cx="414766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IMPORTANT VISUAL FUNCTIONS – COLOR</a:t>
            </a:r>
            <a:r>
              <a: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vision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257063" y="2219265"/>
            <a:ext cx="5357395" cy="3179350"/>
          </a:xfrm>
          <a:prstGeom prst="rect">
            <a:avLst/>
          </a:prstGeom>
        </p:spPr>
      </p:pic>
      <p:sp>
        <p:nvSpPr>
          <p:cNvPr id="3" name="内容占位符 2"/>
          <p:cNvSpPr txBox="1"/>
          <p:nvPr/>
        </p:nvSpPr>
        <p:spPr>
          <a:xfrm>
            <a:off x="7132915" y="2046446"/>
            <a:ext cx="4144549" cy="3283565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重要的视功能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--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色觉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可见光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波长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380-760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纳米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人眼的视网膜中有三种感光细胞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对不同波长的光线敏感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经过神经信号处理和整合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人看到了不同的颜色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3762941" y="645862"/>
            <a:ext cx="4666118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重要的视功能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色觉</a:t>
            </a:r>
            <a:endParaRPr lang="zh-CN" altLang="en-US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4022170" y="1133135"/>
            <a:ext cx="414766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IMPORTANT VISUAL FUNCTIONS – COLOR</a:t>
            </a:r>
            <a:r>
              <a: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vision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tags/tag1.xml><?xml version="1.0" encoding="utf-8"?>
<p:tagLst xmlns:p="http://schemas.openxmlformats.org/presentationml/2006/main">
  <p:tag name="ISLIDE.PICTURE" val="#122174;#316811;#227632;#241609;#226285;#127482;#225837;#227472;"/>
</p:tagLst>
</file>

<file path=ppt/tags/tag10.xml><?xml version="1.0" encoding="utf-8"?>
<p:tagLst xmlns:p="http://schemas.openxmlformats.org/presentationml/2006/main">
  <p:tag name="ISLIDE.SMARTDIAGRAM" val="#182388;"/>
  <p:tag name="ISLIDE.VECTOR" val="#262122;#203083;#251052;#251076;#242590;#217444;"/>
</p:tagLst>
</file>

<file path=ppt/tags/tag11.xml><?xml version="1.0" encoding="utf-8"?>
<p:tagLst xmlns:p="http://schemas.openxmlformats.org/presentationml/2006/main">
  <p:tag name="ISLIDE.SMARTDIAGRAM" val="#182388;"/>
</p:tagLst>
</file>

<file path=ppt/tags/tag12.xml><?xml version="1.0" encoding="utf-8"?>
<p:tagLst xmlns:p="http://schemas.openxmlformats.org/presentationml/2006/main">
  <p:tag name="ISLIDE.VECTOR" val="88c29f52-4437-46e5-b751-43edfc61ac12"/>
</p:tagLst>
</file>

<file path=ppt/tags/tag13.xml><?xml version="1.0" encoding="utf-8"?>
<p:tagLst xmlns:p="http://schemas.openxmlformats.org/presentationml/2006/main">
  <p:tag name="ISLIDE.VECTOR" val="3fca6b55-1839-4e14-ba4e-badcd8225407"/>
</p:tagLst>
</file>

<file path=ppt/tags/tag14.xml><?xml version="1.0" encoding="utf-8"?>
<p:tagLst xmlns:p="http://schemas.openxmlformats.org/presentationml/2006/main">
  <p:tag name="ISLIDE.SMARTDIAGRAM" val="#182388;"/>
  <p:tag name="ISLIDE.VECTOR" val="#189525;#203094;#189060;#262077;#189071;#191048;"/>
</p:tagLst>
</file>

<file path=ppt/tags/tag15.xml><?xml version="1.0" encoding="utf-8"?>
<p:tagLst xmlns:p="http://schemas.openxmlformats.org/presentationml/2006/main">
  <p:tag name="ISLIDE.SMARTDIAGRAM" val="#220722;"/>
  <p:tag name="ISLIDE.ICON" val="#405345;#73682;#73682;#85112;#144025;#105378;#85727;"/>
</p:tagLst>
</file>

<file path=ppt/tags/tag16.xml><?xml version="1.0" encoding="utf-8"?>
<p:tagLst xmlns:p="http://schemas.openxmlformats.org/presentationml/2006/main">
  <p:tag name="ISLIDE.VECTOR" val="d2ee76ff-2646-4769-a1ed-039767ded23c"/>
</p:tagLst>
</file>

<file path=ppt/tags/tag17.xml><?xml version="1.0" encoding="utf-8"?>
<p:tagLst xmlns:p="http://schemas.openxmlformats.org/presentationml/2006/main">
  <p:tag name="ISLIDE.ICON" val="#153374;#154800;#178788;#178893;#16570;#177965;#108188;#44846;"/>
</p:tagLst>
</file>

<file path=ppt/tags/tag18.xml><?xml version="1.0" encoding="utf-8"?>
<p:tagLst xmlns:p="http://schemas.openxmlformats.org/presentationml/2006/main">
  <p:tag name="ISLIDE.VECTOR" val="99254595-a50f-42c0-9957-ef108e928d85"/>
</p:tagLst>
</file>

<file path=ppt/tags/tag19.xml><?xml version="1.0" encoding="utf-8"?>
<p:tagLst xmlns:p="http://schemas.openxmlformats.org/presentationml/2006/main">
  <p:tag name="ISLIDE.VECTOR" val="9ed1dd0e-8843-4774-8f9c-952139319c9b"/>
</p:tagLst>
</file>

<file path=ppt/tags/tag2.xml><?xml version="1.0" encoding="utf-8"?>
<p:tagLst xmlns:p="http://schemas.openxmlformats.org/presentationml/2006/main">
  <p:tag name="ISLIDE.VECTOR" val="a357a987-32c6-490d-9244-e523f6cebaae"/>
</p:tagLst>
</file>

<file path=ppt/tags/tag20.xml><?xml version="1.0" encoding="utf-8"?>
<p:tagLst xmlns:p="http://schemas.openxmlformats.org/presentationml/2006/main">
  <p:tag name="ISLIDE.VECTOR" val="#247177;#189944;#196154;#341397;#341420;#191349;"/>
</p:tagLst>
</file>

<file path=ppt/tags/tag21.xml><?xml version="1.0" encoding="utf-8"?>
<p:tagLst xmlns:p="http://schemas.openxmlformats.org/presentationml/2006/main">
  <p:tag name="ISLIDE.DIAGRAM" val="#332024;"/>
  <p:tag name="ISLIDE.ICON" val="#137488;"/>
</p:tagLst>
</file>

<file path=ppt/tags/tag22.xml><?xml version="1.0" encoding="utf-8"?>
<p:tagLst xmlns:p="http://schemas.openxmlformats.org/presentationml/2006/main">
  <p:tag name="ISLIDE.ICON" val="#399958;#393560;#17481;"/>
</p:tagLst>
</file>

<file path=ppt/tags/tag23.xml><?xml version="1.0" encoding="utf-8"?>
<p:tagLst xmlns:p="http://schemas.openxmlformats.org/presentationml/2006/main">
  <p:tag name="ISLIDE.VECTOR" val="4d54537f-9104-4d24-9770-9460b9af1dc5"/>
</p:tagLst>
</file>

<file path=ppt/tags/tag24.xml><?xml version="1.0" encoding="utf-8"?>
<p:tagLst xmlns:p="http://schemas.openxmlformats.org/presentationml/2006/main">
  <p:tag name="ISLIDE.VECTOR" val="#203944;"/>
</p:tagLst>
</file>

<file path=ppt/tags/tag25.xml><?xml version="1.0" encoding="utf-8"?>
<p:tagLst xmlns:p="http://schemas.openxmlformats.org/presentationml/2006/main">
  <p:tag name="ISLIDE.VECTOR" val="#184472;#243761;#308499;#200183;"/>
</p:tagLst>
</file>

<file path=ppt/tags/tag26.xml><?xml version="1.0" encoding="utf-8"?>
<p:tagLst xmlns:p="http://schemas.openxmlformats.org/presentationml/2006/main">
  <p:tag name="ISLIDE.ICON" val="#73682;#49907;#7226;#71772;#103582;#15976;#137488;#137394;#137488;#103582;#22756;#136956;#24622;"/>
</p:tagLst>
</file>

<file path=ppt/tags/tag27.xml><?xml version="1.0" encoding="utf-8"?>
<p:tagLst xmlns:p="http://schemas.openxmlformats.org/presentationml/2006/main">
  <p:tag name="ISLIDE.VECTOR" val="#184573;#242245;#197077;#185178;#184475;"/>
</p:tagLst>
</file>

<file path=ppt/tags/tag28.xml><?xml version="1.0" encoding="utf-8"?>
<p:tagLst xmlns:p="http://schemas.openxmlformats.org/presentationml/2006/main">
  <p:tag name="ISLIDE.VECTOR" val="7641867e-520d-4673-9a05-3f84698fc7c9"/>
</p:tagLst>
</file>

<file path=ppt/tags/tag29.xml><?xml version="1.0" encoding="utf-8"?>
<p:tagLst xmlns:p="http://schemas.openxmlformats.org/presentationml/2006/main">
  <p:tag name="ISLIDE.VECTOR" val="cddb9fc7-4898-4f1e-8197-a64b1e4ef510"/>
</p:tagLst>
</file>

<file path=ppt/tags/tag3.xml><?xml version="1.0" encoding="utf-8"?>
<p:tagLst xmlns:p="http://schemas.openxmlformats.org/presentationml/2006/main">
  <p:tag name="ISLIDE.VECTOR" val="16ef2feb-0948-4154-a074-3e5ef050d638"/>
</p:tagLst>
</file>

<file path=ppt/tags/tag30.xml><?xml version="1.0" encoding="utf-8"?>
<p:tagLst xmlns:p="http://schemas.openxmlformats.org/presentationml/2006/main">
  <p:tag name="ISLIDE.VECTOR" val="#185262;#224264;#185512;#188976;#251030;#247185;"/>
</p:tagLst>
</file>

<file path=ppt/tags/tag4.xml><?xml version="1.0" encoding="utf-8"?>
<p:tagLst xmlns:p="http://schemas.openxmlformats.org/presentationml/2006/main">
  <p:tag name="ISLIDE.VECTOR" val="f3ec9cda-d41b-4d79-bcf4-7d1884230d4e"/>
</p:tagLst>
</file>

<file path=ppt/tags/tag5.xml><?xml version="1.0" encoding="utf-8"?>
<p:tagLst xmlns:p="http://schemas.openxmlformats.org/presentationml/2006/main">
  <p:tag name="ISLIDE.VECTOR" val="f3ec9cda-d41b-4d79-bcf4-7d1884230d4e"/>
</p:tagLst>
</file>

<file path=ppt/tags/tag6.xml><?xml version="1.0" encoding="utf-8"?>
<p:tagLst xmlns:p="http://schemas.openxmlformats.org/presentationml/2006/main">
  <p:tag name="ISLIDE.PICTURE" val="#232528;"/>
  <p:tag name="ISLIDE.VECTOR" val="#210366;#262136;"/>
</p:tagLst>
</file>

<file path=ppt/tags/tag7.xml><?xml version="1.0" encoding="utf-8"?>
<p:tagLst xmlns:p="http://schemas.openxmlformats.org/presentationml/2006/main">
  <p:tag name="ISLIDE.VECTOR" val="#184115;#184115;#184115;#184115;"/>
</p:tagLst>
</file>

<file path=ppt/tags/tag8.xml><?xml version="1.0" encoding="utf-8"?>
<p:tagLst xmlns:p="http://schemas.openxmlformats.org/presentationml/2006/main">
  <p:tag name="ISLIDE.VECTOR" val="#216382;#189068;#257234;#189068;#246008;#198621;#271411;#251071;"/>
</p:tagLst>
</file>

<file path=ppt/tags/tag9.xml><?xml version="1.0" encoding="utf-8"?>
<p:tagLst xmlns:p="http://schemas.openxmlformats.org/presentationml/2006/main">
  <p:tag name="ISLIDE.SMARTDIAGRAM" val="#181;"/>
</p:tagLst>
</file>

<file path=ppt/theme/theme1.xml><?xml version="1.0" encoding="utf-8"?>
<a:theme xmlns:a="http://schemas.openxmlformats.org/drawingml/2006/main" name="默认设计模板">
  <a:themeElements>
    <a:clrScheme name="Office 主题​​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​​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6753</Words>
  <Application>WPS 演示</Application>
  <PresentationFormat>自定义</PresentationFormat>
  <Paragraphs>924</Paragraphs>
  <Slides>49</Slides>
  <Notes>29</Notes>
  <HiddenSlides>0</HiddenSlides>
  <MMClips>0</MMClips>
  <ScaleCrop>false</ScaleCrop>
  <HeadingPairs>
    <vt:vector size="6" baseType="variant">
      <vt:variant>
        <vt:lpstr>已用的字体</vt:lpstr>
      </vt:variant>
      <vt:variant>
        <vt:i4>23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49</vt:i4>
      </vt:variant>
    </vt:vector>
  </HeadingPairs>
  <TitlesOfParts>
    <vt:vector size="73" baseType="lpstr">
      <vt:lpstr>Arial</vt:lpstr>
      <vt:lpstr>宋体</vt:lpstr>
      <vt:lpstr>Wingdings</vt:lpstr>
      <vt:lpstr>Calibri</vt:lpstr>
      <vt:lpstr>MS PGothic</vt:lpstr>
      <vt:lpstr>Calibri Light</vt:lpstr>
      <vt:lpstr>微软雅黑</vt:lpstr>
      <vt:lpstr>Times New Roman</vt:lpstr>
      <vt:lpstr>阿里巴巴普惠体 H</vt:lpstr>
      <vt:lpstr>Engravers MT</vt:lpstr>
      <vt:lpstr>AXIS Std H</vt:lpstr>
      <vt:lpstr>Aharoni</vt:lpstr>
      <vt:lpstr>Impact</vt:lpstr>
      <vt:lpstr>Arial Unicode MS</vt:lpstr>
      <vt:lpstr>Haettenschweiler</vt:lpstr>
      <vt:lpstr>阿里巴巴普惠体 B</vt:lpstr>
      <vt:lpstr>黑体</vt:lpstr>
      <vt:lpstr>迷你简方叠体</vt:lpstr>
      <vt:lpstr>仿宋</vt:lpstr>
      <vt:lpstr>等线</vt:lpstr>
      <vt:lpstr>Wingdings</vt:lpstr>
      <vt:lpstr>汉仪力量黑简</vt:lpstr>
      <vt:lpstr>Yu Gothic UI Semibold</vt:lpstr>
      <vt:lpstr>默认设计模板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jiang pauline</dc:creator>
  <cp:lastModifiedBy>许梅萍</cp:lastModifiedBy>
  <cp:revision>450</cp:revision>
  <dcterms:created xsi:type="dcterms:W3CDTF">2020-04-27T07:56:00Z</dcterms:created>
  <dcterms:modified xsi:type="dcterms:W3CDTF">2022-04-25T06:17:59Z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2052-11.1.0.11372</vt:lpwstr>
  </property>
  <property fmtid="{D5CDD505-2E9C-101B-9397-08002B2CF9AE}" pid="3" name="ICV">
    <vt:lpwstr>5CEAD06C903E41779E24A217F17A310C</vt:lpwstr>
  </property>
</Properties>
</file>